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80" r:id="rId2"/>
    <p:sldId id="258" r:id="rId3"/>
    <p:sldId id="287" r:id="rId4"/>
    <p:sldId id="259" r:id="rId5"/>
    <p:sldId id="261" r:id="rId6"/>
    <p:sldId id="262" r:id="rId7"/>
    <p:sldId id="283" r:id="rId8"/>
    <p:sldId id="260" r:id="rId9"/>
    <p:sldId id="285" r:id="rId10"/>
    <p:sldId id="265" r:id="rId11"/>
    <p:sldId id="288" r:id="rId12"/>
    <p:sldId id="266" r:id="rId13"/>
    <p:sldId id="267" r:id="rId14"/>
    <p:sldId id="270" r:id="rId15"/>
    <p:sldId id="271" r:id="rId16"/>
    <p:sldId id="272" r:id="rId17"/>
    <p:sldId id="273" r:id="rId18"/>
    <p:sldId id="284" r:id="rId19"/>
    <p:sldId id="274" r:id="rId20"/>
    <p:sldId id="281" r:id="rId21"/>
    <p:sldId id="282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4793"/>
    <a:srgbClr val="E2661A"/>
    <a:srgbClr val="33997E"/>
    <a:srgbClr val="006699"/>
    <a:srgbClr val="D94B7B"/>
    <a:srgbClr val="4B2A85"/>
    <a:srgbClr val="669900"/>
    <a:srgbClr val="32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6544-BA65-4D42-8015-F0509806414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0A4A1-FA10-4334-A15D-7B405023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1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7:2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8323 6424 316 0,'-9'0'121'0,"9"0"-66"0,0 0-64 16,-9 0 20-16,1-4-12 15,-5 0 0-15,-9-3-1 16,-8-1 0-16,-13-4 2 15,-13-3-3-15,-9 0 0 0,-25 0-1 16,4-1 3-16,-9 1 0 0,0-4 1 16,-4 3 4-16,-4-3 2 15,-14 4-2-15,5 3-1 16,-4-11-1-16,0 8-2 16,-9 0-2-16,-5 0 1 15,1-1 1-15,-4 1 2 16,-1 3-1-16,0 5-1 15,-4 3-2-15,-8 0 1 16,-1 4-1-16,-3 4 0 16,-5 11 2-16,-9 8 2 15,9-4-3-15,-13 4 0 16,8 0 1-16,1 4 0 0,-9 8 0 16,0 7 0-16,8 4-3 15,18 7 2-15,-9 5-1 16,18-1 0-16,12-3 2 15,13 11 0-15,9 0-3 16,17 4 2-16,9 4 1 16,21 7 2-16,9 4-3 15,13 8 0-15,13-15 3 16,25 7 1-16,10-15-4 16,21-4-1-16,-1-3 1 15,23-1 0-15,20-8 1 16,14-7 2-16,13 8-1 15,17-16 2-15,9 5-4 16,21-5 0-16,8-8 1 0,18-7 2 16,-4-3-1-16,8-5-1 15,5 0 1-15,12 1-1 16,-8-1-3-16,9-7 2 16,-1-1 3-16,10-7 3 15,7 0-2-15,10-4 0 16,12-3-1-16,-4-12-2 15,13 3 1-15,-5-7-1 16,-3-7 0-16,-18-1 0 16,-17 4 4-16,-13 4 2 15,-13-4 2-15,-22 1 2 16,-8-5-3-16,-26-4 1 0,-13-3-3 16,-17-12 0-16,-18-3 1 15,-17-5 1 1,-12-15-3-16,-27-7-1 0,-12 0 3 15,-26 3 3-15,-22 8-6 16,-34-8-4-16,-44 5-5 16,-25 10 1-16,-34 5-15 15,-40 15-6-15,-34 15-31 16,-39 16-12-16,-42 18-60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2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5244 11284 108 0,'0'-10'44'0,"3"7"-24"0,0-2-4 0,-3 5 18 31,0 0-9-31,3 0-3 16</inkml:trace>
  <inkml:trace contextRef="#ctx0" brushRef="#br0" timeOffset="1">5253 11266 294 0,'5'8'9'0,"1"5"-5"0,-3 6 3 16,0 10 3-16,0 5 1 15,0 6 1-15,-3 0-2 16,0-3-1-16,0-6-3 16,3 4 1-16,0-4-2 15,0 1 0-15,0 0-3 16,0-3 1-16,0-2-2 16,0-4 2-16,0-4-2 15,0 2-27 1,-3 8-96-1</inkml:trace>
  <inkml:trace contextRef="#ctx0" brushRef="#br0" timeOffset="2">5264 12245 88 0,'-20'8'33'0,"20"10"-18"0,-3 11-16 0,3-10 9 0,-3 0 17 16,0 4 8-16,-3 6 1 16,3 3 0-16,-3 0-17 15,3 2-8-15,0 3-5 16,0 0-4-16,3 6 1 0,0-1-4 16,3 0 0-16,-3-2-78 15</inkml:trace>
  <inkml:trace contextRef="#ctx0" brushRef="#br0" timeOffset="3">5223 13089 96 0,'-6'8'38'0,"9"2"-20"0,0 9-19 0,-3-8 7 0,0 7 18 15,0 3 11 1,-3 0-1-16,3 6 1 16,-3-3-16-16,3 0-6 15,-3 2-8-15,0-2 1 0,0 0 0 16,0-1-2-16,0-1-1 16,0-1-1-16,3-3 1 15,0-2-7-15,0 0-1 0,0 0-60 16,0 2-55-1,0 9 33-15</inkml:trace>
  <inkml:trace contextRef="#ctx0" brushRef="#br0" timeOffset="4">5175 14121 124 0,'0'26'46'0,"-3"-12"-24"0,0 4-17 16,3-7 11-16,0 2-7 15,0 3-3-15,0 2-6 0,3 1 0 0,0-1 0 16,0-2-7-16,0 3-3 0,0-1-49 16</inkml:trace>
  <inkml:trace contextRef="#ctx0" brushRef="#br0" timeOffset="5">5175 14891 148 0,'-9'24'55'0,"6"-1"-30"0,0 14-29 0,3-23 10 16,-3 2-3-16,0 5 1 16,0 0-2-16,0 5-2 0,3 3 1 15,0 1-8-15,0 1 0 0,0 4-57 16</inkml:trace>
  <inkml:trace contextRef="#ctx0" brushRef="#br0" timeOffset="6">5169 15637 180 0,'-15'21'68'0,"12"-8"-36"0,3 11-42 0,-3-11 11 15,0 6-8 1,0-1 2-16,3 6-54 0,0 8-26 15,-3 2 30-15,3-2 18 16</inkml:trace>
  <inkml:trace contextRef="#ctx0" brushRef="#br0" timeOffset="7">5125 16280 168 0,'-12'53'66'0,"-6"-35"-36"0,9 17-20 0,3-22 17 0,0 24-7 16,0-3 1-1,0 1-14-15,3-4-5 16,0 4-1-16,6 2-39 0,3 3-16 16,6-9-33-16</inkml:trace>
  <inkml:trace contextRef="#ctx0" brushRef="#br0" timeOffset="8">2904 11001 184 0,'6'0'68'0,"-3"-2"-36"0,0-4-15 0,3-1 20 16,-3 1-13-16,3-2-1 16,0-5-2-16,0 0-1 15,-3 0-11-15,-3-3 1 0,0 0 1 16,-3-3 0-16,-3 1 1 16,-3-1-2-16,-3 6-1 15,-9 2 3-15,-9 4 3 0,1 4-8 16,-1 8-2-16,0 8-10 15,3 6-4-15,3 15 0 0,10 3 3 16,5 6 1-16,6 2 3 16,6 0 1-16,3 0 1 15,5-3 0 1,-5-2 2-16,6-6-1 16,3-5-1-16,-3-5-10 15,-3-6-6-15,-3-4-30 16,-12-9-10-16,-3-5-61 15</inkml:trace>
  <inkml:trace contextRef="#ctx0" brushRef="#br0" timeOffset="9">2547 11083 272 0,'-21'-2'104'0,"24"2"-56"0,9-3-54 0,-6 3 19 15,6-3-6-15,3 1 3 16,8-3-5-16,4-1-1 15,9 1-2-15,9 2-2 0,-4 1 1 16,-2 2-41-16,-3-3-18 16,-7 3-56-1</inkml:trace>
  <inkml:trace contextRef="#ctx0" brushRef="#br0" timeOffset="10">3115 11065 180 0,'-9'-5'68'0,"6"-1"-36"0,-3 9-22 15,4-3 20-15,-4 0-1 16,-6 3 5-16,-3 2-12 16,-3 3-5-16,0 5-10 15,0 11-7-15,0 0-3 0,3 5-1 16,4 0 0-16,2-3-2 15,6-2 1-15,3-5 3 0,12-6 1 16,2-3 3-16,1-4 1 16,0-9 1-16,0-5 2 15,0-2-5 1,0-4-1-16,-3-4 0 0,0-6 2 16,-6 3 5-16,-3 2 4 15,0 3 2-15,-3 6 5 16,0-1-4-16,0 6 0 15,3 2-11-15,0 11-1 16,2 6-4-16,1-1-2 16,3 3 3-16,3 2 0 0,0 1 1 15,0-1 0 1,0-2 0-16,0-3 0 16,6-5-73-16,3-2-39 15,-1-9-43-15,-5-5 62 16</inkml:trace>
  <inkml:trace contextRef="#ctx0" brushRef="#br0" timeOffset="11">3312 10769 248 0,'-3'-3'93'0,"0"3"-50"0,6 8-46 16,0 0 19-16,0 8 3 15,0 7 8-15,0 15-10 0,3 6-4 16,-3 9-8-16,3-2-2 16,0-4 3-16,-3 1-5 0,2-6-1 15,-2-5-5-15,0-5 1 16,0-5-51-16,0-9-23 16</inkml:trace>
  <inkml:trace contextRef="#ctx0" brushRef="#br0" timeOffset="12">3606 11044 280 0,'-5'-6'104'0,"5"6"-56"0,-6 0-41 0,3 3 23 15,-3 2-10 1,-6 3 1-16,0 3-14 15,0-1-7 1,3 1 0-16,3 0-3 0,6 10-1 16,6-3 0-16,9-2 0 15,3-3 3-15,0 1 0 16,-4 2 3-16,-2-3-1 16,-6 3 2-16,-6 0 4 15,-6-3 4-15,-6 0-6 16,-2-2-1-16,-1-4-2 15,-6-1-2-15,3-4-15 16,-3-4-5-16,12-4-32 16,3-1-12-16,9-4-59 15</inkml:trace>
  <inkml:trace contextRef="#ctx0" brushRef="#br0" timeOffset="13">3809 11097 272 0,'-3'8'104'0,"9"-3"-56"0,0 0-54 0,0 0 17 16,0 6 4-16,-3-3 20 15,6-8-5-15,6-3-15 16,5-2-9-16,-2 0-2 0,0-3-1 16,-3 0 1-1,0 0 0-15,-3-3 0 16,-6 1-2-16,-3-1-2 15,-3 1-6-15,-9 2-1 0,-6 2-4 16,-3 4 2-16,-6 4 3 16,0 4 3-16,-11 4 2 15,8 3 1 1,-3 6 4-16,6 5 2 0,6 0 4 16,12-1 4-16,9 4-6 15,6-3 0-15,9-3-4 16,6-3-3-16,9-2-3 15,0-5 1-15,5-6-8 0,-2-2-4 16,0-9-125 0</inkml:trace>
  <inkml:trace contextRef="#ctx0" brushRef="#br0" timeOffset="14">7476 10784 168 0,'-3'-13'66'0,"3"11"-36"0,0-4-7 0,0 6 24 0,0 0-2 16,0 0 3-16</inkml:trace>
  <inkml:trace contextRef="#ctx0" brushRef="#br0" timeOffset="15">7476 10782 457 0,'0'29'20'0,"0"21"-4"16,-3 6-7-16,-3 7-1 15,0-5-4-15,0-5-1 16,0-5-1-16,3-6-2 0,0-7-2 16,0-9 1-1,3-7-43-15,0-6-18 0,0-8-31 16,3-7-47-1,-3-6 38-15</inkml:trace>
  <inkml:trace contextRef="#ctx0" brushRef="#br0" timeOffset="16">7327 11015 312 0,'-18'-3'115'0,"21"0"-62"0,-3 3-60 15,6-2 21-15,9 2-9 16,0-8 0-16,6 5-1 15,3-5 0-15,5 3-2 16,7 0-4-16,0-1-1 0,3 4-7 16,-4-1-2-16,-2 3-57 0,-3 11-24 15,-6-3-19 1</inkml:trace>
  <inkml:trace contextRef="#ctx0" brushRef="#br0" timeOffset="17">7664 11028 172 0,'-6'2'66'0,"6"6"-36"0,3 8-24 0,0-5 17 15,0 10 3-15,-1 6 7 0,1 2-14 16,3 0-3-1,0-3-10-15,0 1 0 0,0-6 1 0,-3-5-1 16,0-3-1 0,0-3-1-16,-3-4 2 15,0-6 6-15,-3-6 4 16,0-4-4-16,3-3-2 0,0-8-5 16,3-3-4-16,3 0-3 15,3 0-1-15,9 3-3 16,6 2 1-16,0 9-2 15,2 2 2-15,-2 5-17 16,-3 3-6-16,-3 3-23 16,0 5-7-16,-3-3-41 15</inkml:trace>
  <inkml:trace contextRef="#ctx0" brushRef="#br0" timeOffset="18">8000 11091 236 0,'-18'8'90'0,"15"-2"-48"0,0 2-53 0,3-3 13 16,0 8 0-16,0 6 6 15,0 2 2-15,3 0 4 16,6 0-7-16,3 0-4 0,3-5-2 16,0-3-4-16,3-5 2 15,2-5 7-15,1-6 4 16,0-2-5-16,-3-6-3 15,-3 1 1-15,-3-9 0 0,-3-2 7 16,0-3 4 0,-4 0 1-16,-2 6 4 0,0 2-2 15,0 6 1-15,0 2-9 16,0 2-5-16,0 6-3 16,0 8-1-16,3 11 2 15,0-1 1-15,3 3-1 16,0 3-2-16,6 0 1 15,0-3 1-15,0-2-8 0,-3-3-3 0,3-6-35 16,-1-5-14-16,1-5-45 16,3-5-50 15,-3-3 52-31</inkml:trace>
  <inkml:trace contextRef="#ctx0" brushRef="#br0" timeOffset="19">8423 11128 288 0,'-3'-5'110'0,"6"24"-60"0,3-17-56 0,2 4 17 16,7-1 2-16,-3-3 6 15,3 1-4-15,0-3 0 16,3 0-9-16,0-5-2 0,0-3 0 16,-1-3-2-16,1 1 1 15,-6-1-2-15,-3 1 2 16,-6-4 0-16,-6 1 3 15,-6 3-1-15,-6-1 2 0,-9 3 0 16,-2 5 1 0,-1 6 0-16,-3 5 0 15,3 8-9-15,4 5-1 16,5 0 2-16,6 3 4 0,6 0-1 16,12 0 0-16,9-1 3 15,8-1 1-15,10-7-1 16,9-1-1-16,3-6-8 15,5-6-2-15,-8-4-58 16,-3-4-23-16,-10-7-64 16</inkml:trace>
  <inkml:trace contextRef="#ctx0" brushRef="#br0" timeOffset="20">20671 11113 152 0,'-6'-8'57'0,"3"5"-30"0,3 3-5 16,0 0 20-16,0 0-11 15,0 3 1 1,-3 10-14-16,3 5-11 15,0 6-2-15,0 8-1 0,0 5 0 16,0 13 2-16,-3 3-3 0,0 0 0 16,0 5 1-16,0-5 0 15,0-3-2-15,0-2 1 16,0-3-2-16,0-3-1 16,3-7-15-16,0-6-5 15,3 3-69 1,-3-6-16-1</inkml:trace>
  <inkml:trace contextRef="#ctx0" brushRef="#br0" timeOffset="21">20683 12020 88 0,'-3'11'35'0,"3"4"-18"0,0 12-9 15,0-16 11-15,0-1-7 16,3 6-2-16,-3 3-5 16,0 2-4-16,0 5-27 15,0 6-10-15,0-3-11 16,0 0-1-16</inkml:trace>
  <inkml:trace contextRef="#ctx0" brushRef="#br0" timeOffset="22">20656 12721 208 0,'-18'37'79'0,"18"-21"-42"0,-3-5-43 0,3-3 12 16,-3 5-4-16,0 3 3 15,0 5 2-15,0 5 1 16,1 6-4-16,-1 5-3 0,3 5 0 15,0 3-1-15,3 0 2 16,-1-2-12-16,1-4-3 16,0-7-21-16,0-3-7 15,-3-2-41 1</inkml:trace>
  <inkml:trace contextRef="#ctx0" brushRef="#br0" timeOffset="23">20692 13380 176 0,'-9'13'66'0,"9"0"-36"0,0 1-24 16,0-4 17-16,0 9-12 15,0 7-1-15,0 9-2 16,0 7 0-16,0 3-4 15,0 5-3-15,-3 6 2 0,3-6-2 0,0-2 2 16,0-3-18-16,0 2-6 16,0 1-72-1</inkml:trace>
  <inkml:trace contextRef="#ctx0" brushRef="#br0" timeOffset="24">20704 14335 168 0,'-6'11'66'0,"3"-1"-36"0,3 9-22 0,0-6 16 16,0 6-10-16,0 12-1 16,0 1-3-16,0 2 1 0,-3 4-6 15,0 4-3-15,0 5 1 16,0 1-2-16,0 0-1 15,3 5-2-15,0 0 1 0,0-1-32 16,0-4-13-16,0-6-41 16</inkml:trace>
  <inkml:trace contextRef="#ctx0" brushRef="#br0" timeOffset="25">20656 15462 260 0,'-18'19'99'0,"15"-9"-54"0,0 14-53 16,3-8 16-16,0 8-8 0,-3 2 0 16,3 6-3-16,0 2 2 15,0 4 1-15,3 1-7 0,-3 4-3 16,0-4-12-16,3 4-4 15,-3 2-17-15,0 2-8 16,0 6-27 0</inkml:trace>
  <inkml:trace contextRef="#ctx0" brushRef="#br0" timeOffset="26">20665 16370 164 0,'-3'16'63'0,"0"-3"-34"0,3 11-21 0,0-8 16 0,0 7-6 16,3 6 0-16,0 9-10 16,0 1-5-16,0 9-2 15,0-3-1-15,0 5 0 0,-3-5-5 16,3-11-1-16,-3 4-85 15</inkml:trace>
  <inkml:trace contextRef="#ctx0" brushRef="#br0" timeOffset="27">21624 10837 144 0,'-3'-8'55'0,"0"0"-30"0,0-2-12 0,3 5 17 15,-6-3-4-15,0-3 2 16,-3-2-3-16,-3 2 0 16,-3 3-14-16,0 6 4 0,-3 2 3 0,3 2-6 15,-2 12-2-15,2 15-10 16,3 21-2-16,3 3 0 0,3 5 1 15,6-8-2 1,0-2 2-16,3-6-1 16,-3-2 0-1,0-6-14-15,0-7-4 16,0-6-43-16,-3-8-19 0,-6-5-6 16</inkml:trace>
  <inkml:trace contextRef="#ctx0" brushRef="#br0" timeOffset="28">21335 11036 256 0,'-6'-8'96'0,"9"10"-52"0,3-2-43 15,0 0 19-15,3 0-11 16,6 0-3-16,5 0-6 16,10 0 0-16,6 0 0 0,0 0 0 0,2 0 2 31,1 0-30-31,-3 0-13 0,-3-2-50 15,-4-1-41-15,-5 1 49 16</inkml:trace>
  <inkml:trace contextRef="#ctx0" brushRef="#br0" timeOffset="29">21755 11023 204 0,'-15'2'77'0,"9"3"-42"0,-3 3-30 0,0-2 17 15,0 2-12-15,-3 8-1 16,-3 5-7-16,3 3-2 15,3-1 0-15,3 1-3 0,3 0 2 16,6-6 1-16,6-2 2 0,3-5-1 16,0-6 2-16,0-5-7 15,3-5 1-15,-3-6-4 16,-3 1 2-16,-3-6 5 16,0 0 2-1,-6 0 4-15,0 3 3 0,0 0 7 16,0 2 2-16,0 3-5 15,0 6 0-15,0 2-13 16,3 10-2-16,3 6-1 16,3 2 1-16,-1 1-1 15,4 0-1-15,0-1 0 16,0-5 0-16,0-2-24 16,0-6-11-16,3-5-35 15,0-5-45 1,3-8 38-16</inkml:trace>
  <inkml:trace contextRef="#ctx0" brushRef="#br0" timeOffset="30">21957 10798 236 0,'-9'-3'90'0,"9"6"-48"0,6 5-49 16,-3 2 14-1,0 9 4-15,0 15 7 16,3 3-3-16,0 8 2 15,0 0-10-15,-3 0-4 0,3-3 0 16,0-5 0-16,0-2 3 16,0-6-30-16,3-5-10 15,-1-8-59 1,-2-6-49-16,0-4 50 16</inkml:trace>
  <inkml:trace contextRef="#ctx0" brushRef="#br0" timeOffset="31">22243 11023 260 0,'-3'-8'96'0,"3"5"-52"0,-3-2-40 15,3 5 19-15,-3 0-4 16,-3 2 3-16,-3 1-10 16,0 5-4-16,0 0-5 0,3 2-7 0,0 1 0 15,3 5 0-15,3-6-1 16,3 1 1-16,3 5 0 15,0 2 5-15,-3 1 1 0,-3-1 0 16,-3-2 1-16,-3 0 0 16,-6 0 3-16,-6-5-3 15,0-3 0 1,4 0-1-16,-1-3-2 16,3-5-15-16,3 0-7 15,3-3-40-15,6-7-17 16,18-1-28-1</inkml:trace>
  <inkml:trace contextRef="#ctx0" brushRef="#br0" timeOffset="32">22350 11078 248 0,'-15'5'93'0,"15"-7"-50"0,0 2-55 15,6 2 15-15,0 1-3 16,0 2 4-16,6 1 10 15,-3-1 5-15,3 3-9 16,0-3-3-16,2-2-3 0,4-3 2 16,0 0 1-16,0-5-3 15,-3-1-1-15,6-2-1 16,-6 0 1-16,-6-2-4 0,-1-3 0 16,-8 2-10-1,-3-2-5-15,-5 2 3 16,-7 6 5-16,-3 5 7 0,-6 8 5 0,-3 2 1 15,3 6 2-15,4 5 5 16,-1 6 2 0,12-1 1-16,3 1 4 15,15-1-2-15,6-2-1 16,8-3-6-16,13-5-4 16,6-11-21-16,8-7-8 15,1-4-118 1</inkml:trace>
  <inkml:trace contextRef="#ctx0" brushRef="#br0" timeOffset="33">16745 10766 180 0,'-12'-8'68'0,"9"8"-36"0,0-3-24 0,3 3 16 15,0 0-3-15,0 0-1 16,0 6 1-16,3 4-1 16,0 11-11-16,0 16 8 0,3 14 3 15,0 4-10-15,-3 6-3 16,3-5-5-16,0-6 1 15,0-5-2-15,0-8-1 16,-3-8-17-16,0-8-6 16,0-5-49-16,-3-8-20 15</inkml:trace>
  <inkml:trace contextRef="#ctx0" brushRef="#br0" timeOffset="34">16623 11046 304 0,'-9'-10'115'0,"12"18"-62"0,3-11-73 16,6 0 15-16,3 1-2 0,6-1 3 15,5-2 4-15,7 2 0 16,3-2 0-16,3 0 0 0,-4 2 2 16,-2 3-56-16,-3 3-23 15,-6-1-28 1</inkml:trace>
  <inkml:trace contextRef="#ctx0" brushRef="#br0" timeOffset="35">16971 11065 212 0,'-3'16'79'0,"12"2"-42"0,-6 14-39 0,3-21 14 15,-3 4 5-15,0 1 6 16,0 0-8-16,0-3-1 16,-3-2-8-16,0 0-4 0,0-3-1 15,3-3 1-15,-3-5 3 16,0 0 2-16,0-5 1 0,0-6-7 16,3-8-2-16,0-2 0 15,3 0 0 1,0 3 1-16,3-1 2 15,3 6-3-15,6 0-2 0,2 5-9 0,1 2-5 16,0 1-38-16,0 2-14 16</inkml:trace>
  <inkml:trace contextRef="#ctx0" brushRef="#br0" timeOffset="36">17290 11068 232 0,'-9'7'88'0,"6"1"-48"0,3 11-49 0,0-1 12 16,3 1 2-1,0 2 6-15,0 0-1 16,3 0 2-16,3-2-7 16,0-6 1-16,14-5 1 0,1-5-1 15,-3-6-8-15,-3-5-1 16,-3-5-6-16,-3-6 1 15,-3-2 2-15,-3-3 3 16,-3 3 6-16,-3 5 3 16,0 3 2-16,0 3 2 15,0 4-1-15,0 1 0 16,5 16-10 0,1 7 1-16,3 3-1 0,0 0 1 15,0 1 2-15,3-4-6 16,0-2 1-16,6-3-48 15,-3-5-18-15,6-2-33 16</inkml:trace>
  <inkml:trace contextRef="#ctx0" brushRef="#br0" timeOffset="37">17692 11102 268 0,'-3'3'101'0,"6"-1"-54"0,0 1-55 15,2 0 16-15,1-1 0 16,3 3 7-16,0-2 4 0,3 0 1 16,3-3-11-16,6 0-3 0,3-6 0 15,0-1-3-15,-4-1 0 16,-2-3-1-16,-6 0-2 16,-3-2 1-16,-3 0-1 15,-9 0-3-15,-3-3 2 16,-12 3-4-16,-3 2-1 15,-5 11 3-15,-4 5 1 16,0 6 4-16,3 7 3 16,-2 9 2-16,-1 5 1 15,6-1 9-15,12 4 4 16,9-3-5-16,9-3 1 16,15-6-10-16,15-4-2 0,14-6-3 0,10-5-2 15,2-8-39-15,4-5-16 16,-10-3-99-1</inkml:trace>
  <inkml:trace contextRef="#ctx0" brushRef="#br0" timeOffset="38">3097 7916 92 0,'-5'0'35'0,"8"3"-18"0,-3-6-5 0,0 3 13 16,0 0-5-16,0 0 1 16,0 0-3-16,0 0-2 15,0 0-6-15,5 0-4 16,1 0-3-16,0 3-3 0,0 0 1 16,0 2 3-16,0 0 2 15,0 3 4-15,-3 0 1 16,-3 0 1-16,-3 0 2 15,0-3-1-15,-3 1 0 0,3-4-3 16,-6 1 1 0,3-3-4-16,0-5 1 0,0-1-5 15,1-4 0-15,2-1-1 16,3-2-2-16,6-3-2 16,-1 3-1-16,4 2 2 15,6 9 0-15,-6 2-2 16,3 2 0-16,-3 3 4 15,-3 6 1-15,-3 0 0 16,-6 2-2-16,-3 0 12 16,-3 0 6-16,-3-2-5 15,3 2-2-15,-6-2-4 16,3-9 0-16,1-2-2 16,2-2 2-16,0-4-4 0,3-2-2 15,3-2-3-15,6-1 1 16,3 3-4-1,6 0 1-15,3 3 2 0,2 5 1 16,1 3-2 0,-3 2 2-16,-3 3 1 0,-6 3 2 15,-3-1 1-15,-3 3 3 16,-6-2-1-16,-3-3 2 16,0 0-2-16,-3-3 2 15,0-5-2-15,3-5 0 16,0-3-3-16,4-5-2 15,-1-1-2-15,6 1-1 0,3 0-1 0,2 5 3 16,4 3-2-16,3 2 1 16,0 6 0-16,-3 2 0 31,-3 3 2-31,0 0 2 0,-6 3 3 16,-3-4 2-16,-3 4-1 15,0-3-1-15,-3 0 1 16,0-8 1-16,0-3-6 15,0-2 0-15,1-3-1 16,2-3 2-16,3 1-3 16,3-1-2-16,6 1-1 15,2 2 0-15,1 3 0 0,3 2 0 16,-3 6 3-16,0-1 0 16,-3 3 3-16,-6 1 3 15,0-1 0 1,-3-2 0-16,-3 2-1 0,0-5 0 15,3 0-2-15,-6-3-2 16,3 1-2-16,3-1 1 16,0 0-4-16,3 1 1 15,3 2-20-15,3 0-7 16,6 5-99 0,-6 0-50-16,3-2 85 15</inkml:trace>
  <inkml:trace contextRef="#ctx0" brushRef="#br0" timeOffset="39">3124 7998 88 0,'3'0'33'0,"-3"0"-18"0,0-2 2 0,0 2 14 16</inkml:trace>
  <inkml:trace contextRef="#ctx0" brushRef="#br0" timeOffset="40">3127 8012 223 0,'0'15'22'15,"0"4"-11"-15,0 7-1 0,-3 6 0 16,3 3-1-16,0 12 0 15,0-4-1-15,0-4 0 16,0-4-4-16,0-6-3 16,0-5 0-16,0-6-1 15,0-2 0-15,0-3 2 0,0-2 1 0,0-3 1 16,0-3 0-16,0 0 0 16,0 1-2-16,0-1-2 31,0-5 1-31,0 0 1 0,0 8-1 15,0-8-1-15,0 0 1 16,3-3 1-16,3 1 1 16,3-4 1-16,0 1-2 15,3-3 1-15,0 0-2 16,0 0-1-16,3 0-2 16,0 0 1-16,-1 3 1 15,1 0 0-15,-3 2 0 16,-3 0 0-16,-3 1-3 0,0-1 0 15,-3 0-51 1,0 1-39 0</inkml:trace>
  <inkml:trace contextRef="#ctx0" brushRef="#br0" timeOffset="41">3228 7932 80 0,'0'0'33'0,"0"0"-18"0,0-2 6 0,0 2 19 15,0 0-8-15,0 0-3 16,0 0-13-16,0 0-5 15,0 0-6-15,0 0-6 0,9 5 0 0,3 3 3 16,0 2 3-16,3 4-2 0,0-1-2 16,0 0 2-16,0 3 0 31,0 0 1-31,-1 0 2 16,1 0-3-16,-3-1 0 15,3 1-1-15,0-2 1 16,-3-1-2-16,0-3-1 15,0-2 1-15,-3 0 1 0,0 0-1 16,-3-3-1-16,0 1 1 16,-1-4 1-16,-2 1 1 15,-3-3 3-15,0 0-1 16,0 0 2-16,0 0-2 16,0 0 0-16,3 3-6 15,-3-3 1-15,0 0 0 0,3 2 2 16,0 1-3-1,-3-3-2-15,3 8 2 16,0-5 0-16,0-1 1 16,-3 4 2-16,0-6-1 15,3 5-1-15,-3-5 1 0,0 5 1 16,0 0-1-16,0-5-1 16,0 0 1-16,0 0-1 15,3 3 0-15,-3-3 0 16,0 0 0-16,0 5 2 15,0-5-3-15,3 6 0 16,-3-6 1-16,3 5 0 16,-3-5 0-16,0 0 0 15,0 0 0-15,0 0 2 16,0 0-3-16,0 0 0 0,0 0 1 16,0 0 2-1,3 3-3-15,0-1 0 16,0 1 3-16,-3-3 1 0,0 0-4 15,3 2 1-15,-3-2 0 16,0 0 2-16,0 0-3 16,0 0 0-16,0 0 3 15,0 0 1-15,0 0-1 16,0 0-2-16,0 0 1 16,0 0-1-16,0 0 0 15,0 0 0-15,0 0 0 16,0 0 2-16,0 3-3 15,-3 0 0-15,0-1 3 16,0 1 3-16,-3-3 4 16,-3 3 5-16,-6 2-2 0,1 3 1 15,-1 3-5 1,3-1-3-16,0-2-2 0,3 0-3 16,0 0-4-16,3 0-2 0,3-3-44 15,3 0-16-15,0-5-40 16</inkml:trace>
  <inkml:trace contextRef="#ctx0" brushRef="#br0" timeOffset="42">3291 8345 76 0,'0'3'30'0,"3"-3"-16"0,0 5-14 15,3 0 5-15,0 3 8 16,0 3 6 0,3 2 3-16,0 3 4 0,0 2-5 15,-1 4-3-15,1-1-6 16,0-3-2-16,-3 1-6 16,0-3-3-16,0-3 0 0,0 0-1 15,0-2 0-15,-3-3-3 16,0-3 2-16,0 0-21 15,-3-5-10-15,3 0-35 16</inkml:trace>
  <inkml:trace contextRef="#ctx0" brushRef="#br0" timeOffset="43">3401 8326 92 0,'-3'-2'35'0,"6"4"-18"0,-3-2-20 0,0 0 6 16,3 6 5-16,0-1 5 16,3 3 2-16,0 3 4 15,3 2-9-15,3 3-3 16,0 0 0-16,-3 10 2 15,0-5-4-15,-1-2 1 0,-2-1 4 16,0-2-6-16,0-3-2 0,0-2 1 16,-3-3 2-16,0-3-4 15,0 0-3-15,-3-2 9 16,0 0 8-16,-9-3 7 16,-3 0-7-1,0 0-1-15,4 2-8 16,-1 1-2-16,0 2-4 15,0 3-3-15,3 3-49 16,3 2-66-16,0-2 19 16</inkml:trace>
  <inkml:trace contextRef="#ctx0" brushRef="#br0" timeOffset="44">2047 7244 140 0,'-3'-2'52'0,"3"2"-28"0,0 0-15 0,0 0 14 16,-3 2-2-16,3 1 2 15,-12 2-7-15,3 8 1 0,-6 3-10 16,0 8 0-16,-6 11 0 0,-8 2-3 16,8 2-1-16,3 9-3 0,9-6-1 15,18-5-1 1,3-2 0 0,6-4 2-16,3-4 2 0,2-9-19 15,13-2-6-15,-3-8-67 16</inkml:trace>
  <inkml:trace contextRef="#ctx0" brushRef="#br0" timeOffset="45">2133 7488 132 0,'0'2'52'0,"0"1"-28"0,0 2-19 0,0 1 11 15,0-1 2-15,3 3 1 0,-3 0-2 16,6 0 2 0,-6 5-10-16,0 0-1 0,0-2 2 15,0-3-6-15,0 0 0 0,0-3-2 16,0 0 1-16,0-2-2 15,0-3 2-15,0 0-2 16,0 0 2-16,0 0 0 16,0-8-1-1,0 0-2-15,0-3 1 16,0 1-1-16,3-1-7 16,0 1 4-1,3 2 1-15,3 2-1 0,-6 1 2 16,3 2-1-16,3 3-2 15,-3 3 5-15,0 2 1 16,0 1 0-16,-3-1-2 16,-3 0 5-16,0 6 1 15,0-1-2-15,0-2-1 16,0-2-3-16,0-1-1 16,0-8 1-16,0 1 0 15,3-6-11-15,5-3 1 16,-5 1 3-16,3 2 4 15,0 0 2 1,0 2-2-16,3 4 2 16,-6 2-1-16,3 2 0 15,0 4 4-15,0-1 1 16,0 8 1-16,-3 3-5 16,0-3 1-16,0-2-5 15,0-1-1-15,-3-10-94 31</inkml:trace>
  <inkml:trace contextRef="#ctx0" brushRef="#br0" timeOffset="46">2395 7514 128 0,'-12'8'49'0,"9"-5"-26"0,0 7-27 16,3-4 10-16,3 7 6 15,-3 3 7-15,3 0-1 16,3-1 1-16,0-1-10 0,3-1-5 0,3-2-1 16,0-6 9-16,0-3 4 15,0-4-1-15,2-6 1 16,-8-3-3-16,3-2 0 16,-3-3-5-16,-3 0 0 15,-3 3-1-15,-3-3 1 16,-6 3-4-16,0 0-1 15,-2 2-6-15,-1 3 0 16,0 6-19-16,3 2-8 16,0 2-15-16,3 4-5 15,3-4-33 1</inkml:trace>
  <inkml:trace contextRef="#ctx0" brushRef="#br0" timeOffset="47">2496 7477 124 0,'0'3'49'0,"3"5"-26"0,-3 0-20 16,0 0 10-16,0 2 7 16,0 3 7-16,3 6-10 0,0 2-4 15,9-2-8 1,-3-4-6-16,3 1 0 0,0-2 3 15,0-6 1-15,0-3 1 16,0-3 0-16,-1-4-2 0,-5-6-2 16,3-8-6-16,-3 0-1 15,0-2 1-15,-3 2 1 16,0 0 3-16,-3 0 1 16,0 3 3-16,0 2 1 15,0 6 7-15,0 2 6 16,0 3-10-1,0 3-6-15,0 5 2 0,3 0 2 16,0 0 1-16,0 8 0 16,6 2-1-16,-6-2 0 15,3-3-18-15,0 0-7 0,0-2-70 16</inkml:trace>
  <inkml:trace contextRef="#ctx0" brushRef="#br0" timeOffset="48">2776 7453 156 0,'-21'0'57'0,"18"0"-30"0,0 3-14 15,0 0 19-15,0 2-7 16,-3 0-2-16,0 0-13 0,3 1-4 15,0 2-4-15,3 0-2 0,0 0 1 0,3 0-4 16,3-1 0 0,0 1 6-16,0 0 3 0,-3 0-1 31,-3 11 11-31,-3-3-1 16,-3-3-5-16,0-3-3 15,-3 1-4-15,3-3-3 16,-2-3-15-16,2 1-7 15,3-4-25-15,0-7-7 16,6-8-21 0,0-1-20-16,3 1 35 15</inkml:trace>
  <inkml:trace contextRef="#ctx0" brushRef="#br0" timeOffset="49">2847 7514 208 0,'6'3'77'0,"-3"-3"-42"0,6 0-34 16,-3 0 16-1,0 0-2-15,0 0 3 16,0 0-6-16,0 0-2 0,0-3-5 16,0 1 1-16,0-1 0 0,3-2-5 15,-9-1 0-15,3-2 1 16,-3 0-1 0,0 0 2-16,-3 3-2 15,-3 0-1-15,-3 0-2 16,0 2 1-16,-3 3 1 15,-3 5 2-15,0 1-6 16,-5 4-1-16,5 1-1 16,0-1 4-16,3 4-1 0,6 4 1 15,3-2 4-15,9 2 3 16,6-4-2-16,6-1-2 16,-6 0-3-16,5-2 1 15,4-3 1-15,-9-3 0 16,3 0-33-16,0-7-13 15,6-9-56 1</inkml:trace>
  <inkml:trace contextRef="#ctx0" brushRef="#br0" timeOffset="50">3142 7271 180 0,'3'-11'68'0,"0"11"-36"0,-3 0-18 15,0 0 20-15,0 5-6 16,-3 3 0-16,-3 8-9 16,-3 16-4-16,-3 2-8 0,0 3-5 0,1-2-1 15,-4 2-1-15,-3 0 2 16,0-5-3-16,3-6-2 15,3-5-34 1,3-5-12-16,0-5-58 16</inkml:trace>
  <inkml:trace contextRef="#ctx0" brushRef="#br0" timeOffset="51">3026 7297 204 0,'-15'-2'77'0,"15"4"-42"0,12 1-41 0,-6 2 14 16,0 3 13-16,0 11 10 15,0 10-9-15,0 2-4 16,3 1-11-16,3 5-5 0,-3 0 1 16,3-5-2-16,-1-3 2 15,1-5-22-15,0-3-9 0,-3-5-83 16</inkml:trace>
  <inkml:trace contextRef="#ctx0" brushRef="#br0" timeOffset="52">3324 7588 212 0,'-3'13'79'0,"9"-2"-42"0,-6-3-41 15,0-3 15-15,-6 3 3 0,-6 3 3 16,-9 2-8 0,0 0-3-16,0 1-4 15,3-1-52-15,1-3-21 0,2-2-20 16</inkml:trace>
  <inkml:trace contextRef="#ctx0" brushRef="#br0" timeOffset="53">3523 7459 132 0,'-3'2'52'0,"3"-2"-28"0,3-2-26 16,-3 2 20-1,0 5-3-15,3 3 6 16,-3 5 2-16,3 3-12 0,-3-3 0 0,0 16 2 16,0-5-3-1,0-5-5-15,0-4-1 16,0-1-2-16,0-4 1 15,0-2 2-15,0 0 2 16,0-3-6-16,0-5 0 16,0 0-3-16,0-7 0 15,0-9 2 1,3 0-7-16,0 0-3 16,0 0 3-16,3 0 4 15,0 3 0-15,0 0-1 16,0 2 5-16,0 3 1 15,3 6 0-15,0-1-2 0,0 6 5 16,-1-1 1-16,-2 3 2 16,0 3 0-16,-3 8 0 15,0-2 0-15,-3-4-2 16,0 6-1-16,-3-5-6 16,3-4 1-16,-3 1 0 15,3-2 0-15,0-9-5 16,3-8 1-16,3 1-5 15,0-3 1-15,3-3 2 16,3 0 3-16,6 3 0 16,0 2 1-16,-3 3 2 0,0 6 0 15,-3 2 8 1,-1 5 5-16,-2 3-2 0,0 2 1 16,0 4-5-16,-3-1 1 15,0-3-3-15,-3 4 0 16,-3-4-10-16,3-2-4 15,0 0-39-15,0-3-17 16</inkml:trace>
  <inkml:trace contextRef="#ctx0" brushRef="#br0" timeOffset="54">3848 7512 168 0,'-3'2'66'0,"3"3"-36"0,0 6-31 0,0-6 12 15,0 3 8 1,0 6 7-16,0 4-7 16,3-2-3-16,3 0-9 15,2-3-3-15,4-2 2 0,0-3 1 16,3-3 1 0,-3-3 7-16,0-2 2 0,0-7-6 15,-3-7-2-15,0-2-3 16,-3 3-1-16,-3-3-1 15,-3 3 0-15,-6 0 0 16,0 2 0-16,-9 3-5 16,3 3-1-16,0 0-24 15,0 2-10-15,3 3-30 16,3 3-13-16,3-6-11 16</inkml:trace>
  <inkml:trace contextRef="#ctx0" brushRef="#br0" timeOffset="55">3973 7519 140 0,'-3'11'52'0,"3"-3"-28"0,0 21-24 0,0-13 10 16,0 2 11-16,0-2 6 0,3 0-7 16,0 0-4-16,3-3-9 15,-1-2 2-15,1-3 1 16,3-5-1-16,0-3 2 0,3-3-4 15,0-5 1-15,0-5-5 16,-3-1 0 0,-3-1-1-16,0-1-2 0,-3 0 1 15,-3 3 1-15,0 2-1 16,0 0-1-16,0 6 1 16,0 0-1-16,0 2-5 15,0 1 1-15,0 2 2 16,3 10 1-16,0 6 1 15,0-3 0-15,0 3-3 16,3-3 2-16,0 1-17 16,0-4-5-16,0 1-119 31,5-6 40-31</inkml:trace>
  <inkml:trace contextRef="#ctx0" brushRef="#br0" timeOffset="56">4255 7482 184 0,'-3'-2'71'0,"0"2"-38"0,-3 2-17 0,3 1 24 15,-2 2-12-15,-1 1-1 16,0 2-16-16,-6 0-7 0,3-1-2 15,3-1-2-15,6-1 0 16,0 3-5-16,6 0 1 0,0 0 2 16,0 2 1-1,0 4 1-15,0-4 0 16,-3 1 2-16,-3-3 3 0,-3 0 2 16,0 0 1-16,0 0-4 15,-6 0-3 1,0-3 0-16,0-3-30 15,3 1-10-15,3-3-124 32,15-8 51-32</inkml:trace>
  <inkml:trace contextRef="#ctx0" brushRef="#br0" timeOffset="57">4300 7562 184 0,'3'0'68'0,"3"0"-36"0,0 2-33 0,0 1 15 15,-3 0-4-15,3-6 2 0,3 0 0 16,6 1 0-16,-4-1-6 16,1 1-2-16,-3-1 0 0,0 0-2 0,0-2-2 31,-3 0 3-31,0-1 0 16,-3 1 1-16,-3 0 0 15,0-1-2-15,0 1-2 16,-3 0 3-16,-12-3 0 15,0 3-4-15,3 2 1 16,1 3-2-16,-4 0 0 16,3 5 2-16,3 3 0 0,0 0 2 15,3 5 3-15,3 3 0 16,0 3 2-16,6-1-2 16,3-2 2-1,6-3-4-15,3 1 0 0,3-4 1 16,-1-4 0-16,1-4-9 15,0-2-2-15,0 0-29 16,0-5-14-16,-3-11-51 16</inkml:trace>
  <inkml:trace contextRef="#ctx0" brushRef="#br0" timeOffset="58">4458 7281 184 0,'0'0'68'0,"6"6"-36"0,0 2-13 0,0-3 21 15,0 3-7-15,3 2-2 16,-1 1-15-16,1 5-7 15,0-3-6-15,0 6 0 0,-3-4 2 16,0-1-9-16,0-4-4 16,0 1-43-16,0-3-18 0</inkml:trace>
  <inkml:trace contextRef="#ctx0" brushRef="#br0" timeOffset="59">4717 7303 236 0,'-6'0'90'0,"6"2"-48"0,0 1-49 16,0-1 14-16,-6 4-5 15,-3 2 1-15,-6 2-1 16,0 3-2-16,-3 9 1 16,-3-4-21-16,4 1-7 0,2-3-70 0</inkml:trace>
  <inkml:trace contextRef="#ctx0" brushRef="#br0" timeOffset="60">4562 7464 208 0,'3'3'77'0,"0"2"-42"0,3 11-23 0,-3-8 21 15,0 2-8-15,-3 9 0 16,3 2-12-16,-3-3-3 15,6 1-6-15,0-1-3 0,0-2 0 16,-3 0-28-16,0-3-9 16,0-2-75-16,8-6-36 15</inkml:trace>
  <inkml:trace contextRef="#ctx0" brushRef="#br0" timeOffset="61">4833 7141 196 0,'3'16'74'0,"15"3"-40"0,0-4-31 16,-10-4 15-16,1 10 4 0,0 6 6 16,0 20-4-16,-3-2 0 15,-6 3-13-15,-3 7-2 0,-6-2 1 16,-12 0-4-16,-8-3-1 16,-4 3-27-16,0-2-10 15,-11-4-90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2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5386 10766 156 0,'6'-5'57'0,"-6"5"-30"0,0-3-14 16,0 3 19-16,-3 3-16 15,-3 2-6-15,-5 5-2 16,-13 12-1-16,-6 7-3 15,-6 10-1-15,1 1 1 0,-4 2-2 16,6-4 1-16,3-1-4 16,7-8 0-16,2-6-17 0,6-4-5 15,3-6-141 17,6-15 89-32</inkml:trace>
  <inkml:trace contextRef="#ctx0" brushRef="#br0" timeOffset="1">5175 10766 200 0,'-3'-19'74'0,"3"19"-40"0,3 0-35 0,-3 0 15 16,3 6-15-16,3 4-1 15,3 9 3-15,6 7 1 16,3 6 0-16,3 8-2 0,5-1 3 16,10 1 0-16,3-3 3 0,8 0-96 31</inkml:trace>
  <inkml:trace contextRef="#ctx0" brushRef="#br0" timeOffset="2">20210 10578 104 0,'6'-11'41'0,"-3"4"-22"0,-3 7 8 0,0 0 21 31,0 0-19-31,0 2-8 16,-6 6-13-16,-6 5-4 0,-9 6-2 15,-6 5 1-15,-3 5 0 0,1 0-1 16,2 0-2-16,3 0 1 15,3-2 1-15,3-4-6 16,6-1 1-16,1-7-41 16,2-1-57-1,6-6 10-15</inkml:trace>
  <inkml:trace contextRef="#ctx0" brushRef="#br0" timeOffset="3">19969 10655 172 0,'3'-16'66'0,"0"11"-36"0,6-1-37 0,-4 6 10 16,1 3-3-16,3 0 0 16,0 2 2-16,0 11 3 15,6 2-2-15,6 1 0 0,-3-1 3 16,0 4-3-16,0-1 0 16,-1 2 1-16,4-1 2 15,-3-4-67 1,0-5-50-16,0-5 38 15</inkml:trace>
  <inkml:trace contextRef="#ctx0" brushRef="#br0" timeOffset="4">20394 10573 160 0,'-9'0'63'0,"6"8"-34"0,-3 8-36 15,3-6 10-15,-3 3-1 16,4 6 1-16,2 5 1 16,0 0 0-16,0-1-2 15,8-1 3-15,-2-1 4 0,3 0-56 16,0-3-51 0,0-4 24-16</inkml:trace>
  <inkml:trace contextRef="#ctx0" brushRef="#br0" timeOffset="5">20344 10742 236 0,'-15'-29'90'0,"0"26"-48"0,9 3-45 0,6-5 19 16,0 0-8-16,0-1 1 16,9 1-5-16,3 0-3 15,3 2-3-15,6 1-1 0,8-1-20 16,-2 3-10-16,0 0-69 31</inkml:trace>
  <inkml:trace contextRef="#ctx0" brushRef="#br0" timeOffset="6">20603 10594 160 0,'-3'-13'63'0,"3"13"-34"0,0 2-41 0,0 4 10 0,0 2-4 15,0 5 1-15,0 3 11 16,0 7 6-16,0 1-5 16,0 0-2-16,3 0 1 0,3 0-3 15,3-3-2-15,2-3 4 16,1-2 4-16,3-5-3 0,6-3-1 16,3-6 0-1,-3-4-1-15,-3-3-2 16,-4-3-2-16,-2 0-2 0,0 0 1 15,-3 0 1-15,-3 2 0 16,0 1 0-16,0 3 0 16,0 2-5-16,0 2-1 15,0 3-2-15,6 1 2 0,3-1 8 0,3 3 6 16,2-3 2-16,4-2 2 16,3-3 7-16,0-5 5 31,-6-3 2-31,-4 0 2 15,-5-5-7-15,-6-11-2 16,-3 0-11-16,-3-3-3 16,-3 4-8-16,0 1 0 15,0 7-61-15,15 4-88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28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 4421 92 0,'-3'-5'35'0,"6"5"-18"0,-3 3 0 0,0-3 14 16,0 0 3-16,0 0 2 15,0-3-2-15,0 0-1 16,-3 3-18-16,3 0 0 0,0 0-1 15,0 0-3-15,0 6 1 16,0 9-7-16,0 9-3 16,0 8 3-16,0 13 1 0,3 8 6 15,-3 8 3 1,0 0 0-16,0 2 4 0,0-2-7 16,0-3 1-16,0-5-4 15,0 0 2-15,0-5-4 16,0-9 1-16,0-4-3 15,0-9 2-15,0-5-4 16,0-5-2-16,-3-3 0 16,1-2-1-16,-1-3-18 15,0 0-5-15,3-3-35 16,-6-2-13-16,3-3-53 16</inkml:trace>
  <inkml:trace contextRef="#ctx0" brushRef="#br0" timeOffset="1">1472 5091 144 0,'0'5'55'0,"3"5"-30"0,6 4-10 0,-6 4 20 16,3 3 1-16,6 3 2 15,-3 3-9-15,-3-4-5 0,3 1-14 16,0-3-6-16,0-5-3 16,0 3 5-16,0-3 4 0,-6-6-1 15,2-7 2-15,1-3 3 16,0-3 3-16,3-5-5 15,-6-5 1-15,6-5-8 16,0 2-1-16,3-5-2 16,0-3-2-16,-3 3-2 15,0 2 1-15,0 3-19 16,-6 3-7-16,3 0-35 16,0 0-12-16,0-3-37 15</inkml:trace>
  <inkml:trace contextRef="#ctx0" brushRef="#br0" timeOffset="2">1648 4419 116 0,'-3'-6'44'0,"3"6"-24"0,0 0-4 16,0 0 18-16,0 0 2 16,0 0 0-16</inkml:trace>
  <inkml:trace contextRef="#ctx0" brushRef="#br0" timeOffset="3">1639 4413 345 0,'0'0'32'0,"0"0"-1"0,-3 0-9 0,3 0-4 16,0 0-6-16,3-2-2 15,6 2-6-15,0 0-1 16,3 0 3-16,6-3 3 15,-4 0 0-15,10 1 2 16,3 2-6-16,9 0-3 16,-3 2-1-16,5-2 1 15,4 3 1-15,0-3 3 16,-1 0 1-16,1 0 1 16,-3 0-4-16,-1 0-1 15,1-3 5-15,-6 3 3 16,-6 0-2-16,2 0 2 15,-11 3 0-15,3-3 1 16,-3 3-6-16,-6-3-2 16,-3 0 4-16,0 2-4 15,-3-2 0 1,0 0 0-16,-3-2 0 0,-3 2-2 16,0 0-2-16,-3-3-32 15,3 3-16-15,5 0-29 16,7 0-104-1</inkml:trace>
  <inkml:trace contextRef="#ctx0" brushRef="#br0" timeOffset="4">2404 4318 184 0,'-9'0'68'0,"0"-3"-36"0,6 1-11 0,3 2 22 16</inkml:trace>
  <inkml:trace contextRef="#ctx0" brushRef="#br0" timeOffset="5">2383 4307 409 0,'-6'-2'38'16,"6"2"-20"-16,6 5-17 0,6 0-4 16,-3 3 1-16,6 0 1 15,0 0-2-15,0 0 2 16,2 3 1-16,-5-3 2 15,0 0-1-15,-3 0-1 16,-6 2 12 0,-6-2 4-16,-6 3 5 0,-6-3-7 15,-2 5-3-15,-13 0-9 16,3 3-3-16,3-3-3 16,3-2 3-16,9-1-27 15,-2 4-10-15,8-7-47 16,9-1-21-16,8-9 3 15</inkml:trace>
  <inkml:trace contextRef="#ctx0" brushRef="#br0" timeOffset="6">2526 3953 144 0,'-3'0'55'0,"6"-3"-30"0,-3 6-10 15,0-3 20-15,-3 5 1 16,-3 0 0-16,0 3-13 16,-6 8-4-16,-3 3-11 15,0 2-1-15,1 3 0 0,-7 0-3 16,3-1-1-16,3-1-8 16,-3-4-2-16,3-2-40 15,12-3-19-15,-9-5-32 16</inkml:trace>
  <inkml:trace contextRef="#ctx0" brushRef="#br0" timeOffset="7">2395 4001 216 0,'-6'-11'82'0,"12"11"-44"0,-6 3-36 0,0-3 19 15,0 0 2-15,0 2 14 16,9 11-8-1,3 3-16-15,3 3-7 0,0 2-3 16,-1-2-2-16,7 2-1 16,-3-3-6-16,3-2-1 15,0-3-41-15,6-5-16 16,-9-5-49-16</inkml:trace>
  <inkml:trace contextRef="#ctx0" brushRef="#br0" timeOffset="8">1219 5064 216 0,'-6'3'82'0,"6"-1"-44"0,6 9-49 0,-6-3 11 0,6 3 5 15,0 7 7-15,3 9-4 16,-3-4-2-16,3-2-3 15,0-2 0-15,3-3 0 0,-3-3-4 16,0-2-1-16,0-1-37 16,0-2-16-16,-6-5-34 15</inkml:trace>
  <inkml:trace contextRef="#ctx0" brushRef="#br0" timeOffset="9">1341 5101 192 0,'-6'-10'74'0,"6"7"-40"0,0 0-16 0,0 3 23 16,0 0-10 0,0 3-1-16,-3 5-13 0,-3 5-3 15,-3 16-8-15,4 6 3 0,-10 2 3 16,3 10-6 0,0-4-3-16,0-1-2 0,0-5-1 15,3-5-27-15,0-3-9 16,0-5-59-1,6-8-57-15,-6-9 49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38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12765 15280 172 0,'-15'-6'66'0,"15"4"-36"0,0 2-26 0,0 0 13 15,3 0-2-15,6-3 1 16,6 0 0-16,6-2 3 16,9 0-11-16,3 0-2 0,5-1 0 0,10 1-1 15,11 2 2 1,1 1-4-16,8 2 0 15,4-3-1-15,-1 0 1 16,10-2-2-16,-1 2-1 16,-6-2 1-16,-5 3 1 0,-7 2-3 15,-5 0 0-15,0 0-41 16,-7 0-17-16,-5 2-38 16</inkml:trace>
  <inkml:trace contextRef="#ctx0" brushRef="#br0" timeOffset="0.9973">14319 15224 148 0,'6'-5'55'0,"3"5"-30"0,3-3-27 0,0 6 9 16,3-3-8-16,6 0 1 16,5 0 2-16,7 0 1 15,3 0-1-15,8 0-2 0,7 0 1 16,3 0-4-16,2 2 0 16,4-2-51-1,-1 3-33-15,4 2 34 16</inkml:trace>
  <inkml:trace contextRef="#ctx0" brushRef="#br0" timeOffset="1.9973">15679 15214 148 0,'12'-6'57'0,"0"4"-30"0,21 4-27 15,-21-2 13-15,6 0-3 0,9 0 2 16,8 0-2 0,4 0-1-16,9 0-5 0,2 0-3 0,4 0 0 15,2 0-1 1,4 0 0-16,2 0-3 16,7 0 0-16,-4 0-18 0,1 0-7 15,5 0-45 1</inkml:trace>
  <inkml:trace contextRef="#ctx0" brushRef="#br0" timeOffset="2.9973">17254 15198 192 0,'18'-8'71'0,"0"8"-38"0,9 0-36 0,-10-3 11 16,7 3-6-16,3 0-2 0,6 0-2 15,5-3 1-15,1 1 1 16,6-1 0-16,2 1 0 0,4 2 0 16,6 0 0-16,-1 0-16 15,7 0-4 1,2 0-50-16,4 5-30 16,5-3 45-16</inkml:trace>
  <inkml:trace contextRef="#ctx0" brushRef="#br0" timeOffset="3.9973">18879 15206 188 0,'24'-8'71'0,"6"10"-38"0,0-2-39 0,-16 0 14 16,10 0-5-1,9 0 3-15,3 0 3 16,5-2 5-16,4-1-8 15,3 3-3-15,2-3 0 0,1 3 0 0,2 0 1 16,1 0-5 0,6 0-1-16,-1 3-28 0,4 0-10 15,2-1-46 1</inkml:trace>
  <inkml:trace contextRef="#ctx0" brushRef="#br0" timeOffset="4.9973">20591 15203 168 0,'35'-3'63'0,"-23"3"-34"0,15 3-23 16,-9-3 17-16,9 0-10 16,6 0 0-16,5 0-5 0,4 3 0 15,6-3-5 1,-1 2-2-16,1-2 0 0,2 3-1 15,4-3 0-15,0 0-31 16,2 0-14-16,-2 3-39 16</inkml:trace>
  <inkml:trace contextRef="#ctx0" brushRef="#br0" timeOffset="5.9973">22162 15229 336 0,'24'-10'126'0,"3"10"-68"0,18 2-68 0,-25 1 20 15,10 0-15 1,3-1 1-16,6-2 0 0,5 0-1 16,4 0 4-16,0-2-18 0,-1 2-7 15,-2 0-41-15,-4 2-20 16,4 1-18-1</inkml:trace>
  <inkml:trace contextRef="#ctx0" brushRef="#br0" timeOffset="6.9973">23270 15274 260 0,'44'6'99'0,"-17"-4"-54"0,9-2-50 0,-6 0 17 0,-1 0-7 15,13 0 2-15,9-2-28 16,5-1-13-16,-2 0-76 15,-4 1-33-15</inkml:trace>
  <inkml:trace contextRef="#ctx0" brushRef="#br0" timeOffset="7.9973">23823 15663 156 0,'3'-13'60'0,"3"-3"-32"0,3-8-31 16,-3 19 11-16,-3 0 13 0,-3 2 9 15,-3 1 4-15,-6-1 2 16,-3 3-19-1,-15 5 5-15,1 6 5 0,-1-1-15 16,0 6-6-16,6 5-13 16,3 9-4-16,7 7 4 0,2 10 1 15,9 1 4 1,6-6 3-16,-1 0-7 0,1 1-3 16,6-6-26-16,-3-11-12 15,-6-5-100 1,-3-15 47-1</inkml:trace>
  <inkml:trace contextRef="#ctx0" brushRef="#br0" timeOffset="8.9972">23588 15872 280 0,'-18'-26'104'0,"15"5"-56"0,-6 13-41 16,9 3 26-16,0 5-23 16,6-3-7-16,-3 0-6 15,6 3-1-15,3-2 3 16,9 2-2-16,15 0 1 0,-1 0-14 15,4 0-4-15,-6 2-32 16,11 4-12-16,-8 4-15 16,0-7-32-1,-12 5 36-15</inkml:trace>
  <inkml:trace contextRef="#ctx0" brushRef="#br0" timeOffset="9.9972">23963 15846 228 0,'-24'3'85'0,"7"-3"-46"0,-1 2-35 16,12 6 19-16,-3 3-13 15,-3-1-1-15,-3 4-7 0,6-1-2 16,6 3 0-16,0-3-3 16,6 0 0-16,0-2 2 15,6-3 0-15,9-6-6 16,3-4-3-16,-3-4-1 0,-4-2-1 16,-2 0 9-16,-3-2 6 0,0-6 5 15,0 3 3-15,-6 2 8 16,0 3 5-16,0 3-7 15,-3 0 1 1,3 18-20 0,-3 3-1-16,6 0-2 15,0-3 3-15,0 5 3 16,3-4-16-16,0-1-4 0,3-5-44 16,0-3-19-16,-1-5-10 15</inkml:trace>
  <inkml:trace contextRef="#ctx0" brushRef="#br0" timeOffset="10.9972">24130 15647 288 0,'-3'0'107'0,"6"6"-58"0,0 10-62 15,0-3 17-15,-3 8-8 16,6 11-1-16,-3 5 4 15,0 0 2-15,6-3 0 16,0 1-1-16,2-6 1 0,4-3-28 0,-3-5-9 16,0-5-64-1,0-3-38 1,3-7 63-16</inkml:trace>
  <inkml:trace contextRef="#ctx0" brushRef="#br0" timeOffset="11.9972">24436 15772 284 0,'-8'-5'107'0,"5"5"-58"0,-15 5-57 0,6 0 16 16,-3 0-4-16,3 9 2 16,-3-4 0-16,0 1 1 0,6-3-4 15,9 5-8-15,0 0-5 0,15 0 3 16,-3 1 2-16,0-1 5 15,6 0 2-15,-6 0 2 16,-3 1 2 0,-6-1-3-16,-3 0-2 0,-9 0-3 15,-3-2-1-15,3-6-16 16,-3 0-7-16,3-2-20 16,0-3-7-16,6-3-17 15,3-2-35 1,3 0 30-16</inkml:trace>
  <inkml:trace contextRef="#ctx0" brushRef="#br0" timeOffset="12.9972">24490 15917 164 0,'21'-2'63'0,"-6"4"-34"0,0 1-10 0,-6-3 21 0,2 0-16 15,4-3-5-15,6 1-10 16,0-9-4-16,-6 1-2 16,6-6 0-16,-12 2 0 15,0 1-1-15,-3 0 1 16,-12 0 2-16,-12 0 2 15,-3 7-6-15,0 4 0 16,-9 2 8-16,9 8 5 16,1 13-2-16,-1-5-2 0,12-1-1 15,3 1 1-15,6 0-5 16,12-3-1 0,3 6-2-16,20-6-2 15,4-5-13-15,3-8-6 0,2 0-107 16</inkml:trace>
  <inkml:trace contextRef="#ctx0" brushRef="#br0" timeOffset="13.9973">23660 13690 204 0,'-3'-3'77'0,"6"3"-42"0,-3 3-32 0,0-3 17 16,0 7-8-16,0 4-2 15,0 5 3-15,0 18 4 16,0 9-9-16,0 7 0 0,6 11-1 15,-3 0-1-15,-3-6-1 16,2-2-6-16,-2-3-1 16,3-5-43-16,-3-13-18 15</inkml:trace>
  <inkml:trace contextRef="#ctx0" brushRef="#br0" timeOffset="14.9973">23546 14012 272 0,'-11'-5'101'0,"11"5"-54"0,3 0-44 16,-3 0 21-16,5 0-19 15,1 0-2-15,3 0-4 16,12 0-3-16,3 0 3 16,12 3-5-16,2-1 0 0,-5 1-57 0,3 0-25 15,-9 5-15 1</inkml:trace>
  <inkml:trace contextRef="#ctx0" brushRef="#br0" timeOffset="15.9973">23874 14007 208 0,'-6'5'77'0,"6"1"-42"0,0 10-34 0,0-9 16 15,0 9 2-15,0 5 3 16,0 1-5-16,0 1-2 15,0 1-9-15,0-5-4 0,0-3-1 16,3-3-1-16,-3-3 2 16,0-2-1-16,3-2 2 15,-3-6-2-15,0 0 2 16,3-6 0-16,0-2 3 16,0-2-1-16,6-3 0 15,3-1-1-15,-3-4 2 0,8-1-8 16,-5 6-3-16,0 5 0 15,3 8 1-15,0 0-25 16,0 6-10-16,-3-1-13 16,0 0-6-16,0 0-30 15</inkml:trace>
  <inkml:trace contextRef="#ctx0" brushRef="#br0" timeOffset="16.9973">24085 14123 204 0,'0'-2'77'0,"0"7"-42"0,0 3-30 16,0 0 17-16,0 3-10 16,0 4 1-16,9 1-8 15,0 5-3-15,0 1-1 0,0-4-1 0,6-5 0 16,6-2 2-16,-3-6 1 16,-1-7 1-1,-2-4 2-15,6-4-12 16,-6-3-3-16,-3-3 2 0,-3-3 1 15,0 1 8-15,-3-1 4 16,-6 6 12-16,6 2 6 16,-6 1-10-16,0 4-3 15,3 4-9-15,-3 2-4 0,0 5 1 16,0 8 0 0,9-2-2-16,-1-1 0 15,-5 1-27-15,6 0-12 0,9-6-32 16,-3-2-49-1,3-3 31-15</inkml:trace>
  <inkml:trace contextRef="#ctx0" brushRef="#br0" timeOffset="17.9973">24460 14155 204 0,'-6'3'77'0,"6"0"-42"0,0-3-32 16,0 0 17-16,0 0-3 15,3 0-1-15,0 2-4 16,6-2-2-16,0-2-6 15,3-1 2-15,0-2 3 0,-3-1-14 16,6-4-3-16,-3-4 14 16,-3 4 7-16,-3-6-5 15,-6 0-4-15,-3 3-6 16,-6 0 1-16,-6 2 1 16,0 6 2-16,-9 10-3 0,-3 8 0 15,-2 6-1 1,8 2-2-16,0 5 7 0,9 4 3 15,3 4 1-15,15-2 1 16,9-3-4-16,6-5-1 16,8-6-1-16,13-5 1 15,15-2-18-15,-4-8-6 16,19-17-100 0</inkml:trace>
  <inkml:trace contextRef="#ctx0" brushRef="#br0" timeOffset="18.9973">1484 12594 132 0,'-9'-8'52'0,"3"6"-28"0,6-1-2 15,0 3 20-15,0 0 0 16,0 0-1-16,0 0-22 0,0 0-11 16,9 3-6-16,9 2 2 0,12 0 2 15,3 0-2 1,17 1-1-16,13-4 1 15,11 1 0-15,1 0 0 16,-4-3 0-16,0 0-22 0,1 0-8 16,-10 2-84-1,7 4-35-15,-13-4 74 16</inkml:trace>
  <inkml:trace contextRef="#ctx0" brushRef="#br0" timeOffset="19.9973">2526 12602 276 0,'-3'-13'104'0,"15"13"-56"0,6-3-60 0,-3 3 15 15,5 0-5-15,13 0 3 16,9-2-2-16,9 2-2 0,5 0 2 16,-2-3 0-16,5-2 1 0,10 2-3 15,2 0 0-15,3 3-62 16,4 3-29-16,-4 2 1 15</inkml:trace>
  <inkml:trace contextRef="#ctx0" brushRef="#br0" timeOffset="20.9973">4011 12565 252 0,'36'-8'96'0,"3"11"-52"0,14-1-49 0,-23 1 15 15,12-3-13-15,11 0 0 0,13-3 3 16,2 1 4-16,1-1-1 16,2 0-2-16,1 3 0 0,-1 0-59 15,-3 3-23 1,-5 2-12 0</inkml:trace>
  <inkml:trace contextRef="#ctx0" brushRef="#br0" timeOffset="21.9973">5702 12597 228 0,'45'-3'85'0,"-22"6"-46"0,28-3-46 0,-21 2 14 0,8 1-34 16,10-3-9-16,6 0-53 15,2-3-22-15</inkml:trace>
  <inkml:trace contextRef="#ctx0" brushRef="#br0" timeOffset="22.9973">7169 12674 296 0,'45'5'110'0,"-6"0"-60"0,11 0-91 0,-20 3 3 15,9-2-69 1,14-9-24-16,4-2 58 16,0 2 29-16</inkml:trace>
  <inkml:trace contextRef="#ctx0" brushRef="#br0" timeOffset="23.9973">8530 12719 236 0,'32'-14'88'0,"7"17"-48"0,9 13-47 0,-24-6 16 16,11 1-8-16,10 0-1 0,9-1-41 15,5-5-18-15,4 1-25 16,2-4-11-16,-2-2 47 16,-1 3 22-16</inkml:trace>
  <inkml:trace contextRef="#ctx0" brushRef="#br0" timeOffset="24.9973">9741 12774 176 0,'54'-5'66'0,"-22"7"-36"0,7-20-24 16,-18 15 15-16,9 1-13 15,6 2-2-15,5-3-4 16,4 8 1-16,2-7-2 16,7-4-20-16,3-4-10 0,-1-1-1 0,1 3 3 15,-1 3 10-15,-2 0 8 0,-4 2 8 16,-5 0 3-16,-3 3-3 31,5-2-1-31,-2 2 3 0,0 0 1 16,2 0-3-16,1 8 1 15,5-3-51 1</inkml:trace>
  <inkml:trace contextRef="#ctx0" brushRef="#br0" timeOffset="25.9973">11411 12713 168 0,'48'16'63'0,"-19"-13"-34"0,4-1-30 0,-15 6 12 16,12-8-7-16,5 0-1 0,10 0-14 16,6-2-8-16,11-1-54 15,-2 0-23 1</inkml:trace>
  <inkml:trace contextRef="#ctx0" brushRef="#br0" timeOffset="26.9973">23913 15105 116 0,'-3'-8'44'0,"6"8"-24"0,8-3-21 15,-11 3 9-15,6 0 8 16,-3 0 5-16,6 0 4 15,-9 0 9 1,12 6-10-16,-3 2-13 16,3 5-6-16,-3 5-2 0,6-2-2 15,-3-2-1-15,0-1 3 16,0-3 0-16,0 1-1 16,-4-3 1-16,7-3-26 0,-3 0-10 15,-3-2-54 1</inkml:trace>
  <inkml:trace contextRef="#ctx0" brushRef="#br0" timeOffset="27.9973">24192 15084 208 0,'-15'-5'77'0,"21"7"-42"0,-12 6-45 0,6 0 9 16,-2 8 9-16,-7 5 6 0,6 3 5 15,-6 5 3-15,-3 3-12 16,0 0-3-16,-3 2-3 0,6 3-2 16,0-5 1-16,3-6-4 15,0-2 0-15,6-5-30 16,0-9-12-16,0 1-55 16,9-9-25-1,0-15 62-15</inkml:trace>
  <inkml:trace contextRef="#ctx0" brushRef="#br0" timeOffset="28.9973">24425 15026 232 0,'0'-11'88'0,"3"14"-48"0,0 2-49 0,-3 0 14 15,0 6-3-15,0 2 3 16,0 8 11-16,-6 6 5 15,0-3-11-15,6 2-8 0,-3 1-4 16,6-1-4-16,-3-2 1 16,6-3-50-16,-3-5-23 0</inkml:trace>
  <inkml:trace contextRef="#ctx0" brushRef="#br0" timeOffset="29.9973">24285 15224 288 0,'-18'-13'110'0,"18"10"-60"0,9 1-61 16,-6-1 16-1,6 0-6-15,8 1 0 0,1-4-2 16,6 4 2-16,-3-1 1 16,9 0-9-16,-3-4-4 0,-1-1-62 15,1 2-69 1,-3-2 33-16</inkml:trace>
  <inkml:trace contextRef="#ctx0" brushRef="#br0" timeOffset="30.9973">24642 14967 232 0,'-9'-2'88'0,"9"20"-48"0,0 1-49 0,0-6 12 15,-3 6 0 1,3 12 5-16,0 4 9 0,0-1 4 15,0 1-10-15,0-1-7 0,3-2 0 0,-3-3-1 16,6-5 1-16,-3-6-2 16,3-2 1-16,0-5-2 15,0-3 2 1,-3-6 0-16,6-10 1 16,-3 3-5-16,0-8 1 0,2-3 0 15,4-3 2 1,-3 1-3-16,9 5 0 15,-6 2 1-15,9 8 2 16,0 3 1-16,-6 8 3 0,-1 8 6 16,4 5 2-16,-6 6-7 15,-12 5-2-15,6-3-16 16,6-6-6-16,0 1-114 16</inkml:trace>
  <inkml:trace contextRef="#ctx0" brushRef="#br0" timeOffset="31.9973">820 12417 140 0,'-6'-8'55'0,"9"8"-30"0,0 0-29 16,-3 0 10-16,6 3 6 15,3-1 4-15,-3 6 4 0,9 5 2 16,-6 6-12 0,6-3 3-16,0 2 3 0,-3 1-8 0,3 2-4 15,-1 0-1-15,-5-2 0 16,3-3-1-16,-3-1-2 16,3-1-32-16,-3-6-16 15,3-6-40 1</inkml:trace>
  <inkml:trace contextRef="#ctx0" brushRef="#br0" timeOffset="32.9973">1103 12443 196 0,'-9'8'74'0,"9"13"-40"0,-6 9-38 0,-3-15 13 15,0 9-10-15,1 8-1 0,-7 13 12 16,-3 5 5-16,-3 1-7 15,0 7-2-15,0-11-2 0,-3-2-16 16,10-5-6-16</inkml:trace>
  <inkml:trace contextRef="#ctx0" brushRef="#br0" timeOffset="33.9973">642 11586 72 0,'-6'-16'30'0,"6"14"-16"0,-3-9 5 0,3 6 16 15,0-3 0-15,0 0 4 16,-9 0-6-16,3 0 0 16,0 0-17-16,-3 3-4 15,-3-1-8-15,-6 6-3 0,0 6 0 16,4 7-8-16,-1 11 0 15,3 5 1-15,3 11 1 16,6 5 3-16,3 7 1 16,3-1 3-16,3-4 1 0,6-2-17 15,-3-10-5-15,0-9-66 16</inkml:trace>
  <inkml:trace contextRef="#ctx0" brushRef="#br0" timeOffset="34.9973">380 11737 224 0,'-9'-8'85'0,"12"8"-46"0,3 0-50 16,3 0 11-16,3 0-3 16,0 0 3-16,5-3 1 15,13 1-1-15,3 2 1 16,6 0-1-16,-10 0 2 0,4 0-41 15,0 0-18-15,3 0-24 16</inkml:trace>
  <inkml:trace contextRef="#ctx0" brushRef="#br0" timeOffset="35.9973">794 11697 176 0,'-9'-5'68'0,"0"5"-36"0,0 3-31 15,6-1 16-15,-12 4-11 0,3 4-3 16,0 6-5-16,0 8-1 15,3 8 2-15,-3-3 0 0,6 0 1 0,6-3-3 16,6-5 2-16,-3-5 3 16,6-5 1-16,12-6-1 15,-12-5-2-15,3-5-6 16,-3-8-1 0,0-6 3-16,-3 1 4 15,0-1 3-15,-6-2 1 16,0 5 2-16,0 3 3 15,0 2 0-15,0 3 0 0,0 3-10 16,0 2-1-16,0 3-5 16,3 11 0-16,3 5 4 15,3 8 1-15,-3 2 2 16,3-5 0-16,2-2 4 16,-2-3 2-16,3-6-40 15,-3-2-16-15,6-8-27 16</inkml:trace>
  <inkml:trace contextRef="#ctx0" brushRef="#br0" timeOffset="36.9973">942 11517 176 0,'0'0'68'0,"3"6"-36"0,0 7-44 0,0 0 7 16,3 6 7-16,-6 2 5 15,9 5 0-15,-6 3-2 16,6 3-2-16,-9 0 0 0,9 8 0 16,-3-6 3-16,3-2 1 15,0-6-39-15,3-2-17 16,3-11-25-16</inkml:trace>
  <inkml:trace contextRef="#ctx0" brushRef="#br0" timeOffset="37.9973">1225 11673 212 0,'-12'-8'79'0,"12"6"-42"0,-12-1-41 15,9 3 15 1,-5 3-6-16,-1 2-5 16,3 0 0-16,0 3 0 15,6 3-5-15,-6 0 1 0,12 2 2 16,0 0 1-16,0 3 1 15,-6-3 0-15,0 6 0 16,0-4 2-16,-9-1 3 16,6 2 4-16,-6-6-2 15,0-5-2-15,0-2 0 0,0-3-1 16,6-5-33-16,-3-3-15 16,12-3-49-16</inkml:trace>
  <inkml:trace contextRef="#ctx0" brushRef="#br0" timeOffset="38.9973">1353 11732 140 0,'9'5'55'0,"-6"0"-30"0,6-2-25 0,0 0 10 16,-6-3 16-16,3 0 7 15,0-3-10-15,3-2-3 16,0-3-12-16,-3 0-3 0,0-3 1 0,0 1 3 15,-6-1 5-15,-9 3 3 16,0 0 2-16,0 3-10 16,-3 2-3-16,0 6-9 15,-3 7 0-15,0 9-4 16,3 2 0-16,3 6 1 16,3 4 4-16,6 1 1 15,9-3 1-15,6 0 0 16,9-5 2-16,6-5-12 15,9-4-6-15,-4-4-90 16</inkml:trace>
  <inkml:trace contextRef="#ctx0" brushRef="#br0" timeOffset="39.9973">439 14031 204 0,'0'0'77'0,"0"18"-42"0,3 17-43 0,0-11 12 16,-3 18-4-16,0 6 0 16,-3 12 4-16,3 9 2 15,0 0-2-15,3-8-1 0,3 2 3 16,-6-10-3-16,9-2 0 0,-6-12-14 15,0-7-6-15</inkml:trace>
  <inkml:trace contextRef="#ctx0" brushRef="#br0" timeOffset="40.9973">273 14459 256 0,'-3'-7'96'0,"12"4"-52"0,0-2-51 0,-3 5 16 0,2-3-8 16,10 0 2-16,0-2-2 16,9 2 2-16,9 1-2 31,5 2-3-31,1 0 1 0,-3 2-52 0,-1 1-22 16,-8 0-22-1</inkml:trace>
  <inkml:trace contextRef="#ctx0" brushRef="#br0" timeOffset="41.9973">642 14441 200 0,'-9'-5'77'0,"9"7"-42"0,3 6-45 0,3 0 11 16,-6 8-5-16,6 8 2 15,0 2 7-15,-6 3 7 16,3 1-6-16,-3 1 1 0,6-7 0 15,-6-3-1-15,0-2-1 0,0-3-3 16,0-8 1-16,0-3 9 16,0 0 7-16,3-15 3 15,0-9-14 1,3 1-4-16,2-9-3 16,1 3 1-16,6-5-6 15,3 16-1-15,-9 2-20 16,3 3-9-16,6 14-13 15,-6-1-4-15,6-2-23 16,-6-1-17-16,-1-2 40 16</inkml:trace>
  <inkml:trace contextRef="#ctx0" brushRef="#br0" timeOffset="42.9973">871 14518 192 0,'-6'0'74'0,"0"18"-40"0,3-2-38 0,3-5 13 16,0-1-5-16,0 3 2 15,3 6-8-15,3-3 0 16,6-3 0-16,-3-2 3 0,0-1 2 16,12-4 1-16,-9-4 0 15,11-10-2 1,-2-2-8-16,-3-4-1 16,-6-1 3-16,-3-7 4 15,-3 1 3-15,-3 5 3 16,-3 3 3-16,0 8 2 15,0 10-5-15,0 6-4 0,0 7-1 16,0 1-1 0,3 5 0-16,3-3 2 0,3 3-1 15,-3-6 2 1,3-2-7-16,5-3-1 16,-2-2-53-16,0-9-61 15,6-10 26-15</inkml:trace>
  <inkml:trace contextRef="#ctx0" brushRef="#br0" timeOffset="43.9973">1231 14586 220 0,'-9'3'85'0,"12"-3"-46"0,3 3-48 16,-3 2 12-16,3 0-4 0,3-2 2 16,3 0 13-1,-3-1 6-15,6-2-10 16,0-2 1-16,0-4 0 0,-4-2-6 0,4 3-1 15,-9-16 4 1,-3 0-4-16,-6 2 0 16,-3 3-2-16,-12 3 1 15,1 5-4-15,-4 6 0 16,-3 15 1-16,3 8 0 16,0 5-3-16,0 4 2 0,13 4 3 15,-1-2 1 1,18-1 1-16,-1-1 0 15,19-7-2-15,12-1 1 0,17-9-7 16,7-8-1-16,17-10-117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3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 4421 92 0,'-3'-5'35'0,"6"5"-18"0,-3 3 0 0,0-3 14 16,0 0 3-16,0 0 2 15,0-3-2-15,0 0-1 16,-3 3-18-16,3 0 0 0,0 0-1 15,0 0-3-15,0 6 1 16,0 9-7-16,0 9-3 16,0 8 3-16,0 13 1 0,3 8 6 15,-3 8 3 1,0 0 0-16,0 2 4 0,0-2-7 16,0-3 1-16,0-5-4 15,0 0 2-15,0-5-4 16,0-9 1-16,0-4-3 15,0-9 2-15,0-5-4 16,0-5-2-16,-3-3 0 16,1-2-1-16,-1-3-18 15,0 0-5-15,3-3-35 16,-6-2-13-16,3-3-53 16</inkml:trace>
  <inkml:trace contextRef="#ctx0" brushRef="#br0" timeOffset="1">1472 5091 144 0,'0'5'55'0,"3"5"-30"0,6 4-10 0,-6 4 20 16,3 3 1-16,6 3 2 15,-3 3-9-15,-3-4-5 0,3 1-14 16,0-3-6-16,0-5-3 16,0 3 5-16,0-3 4 0,-6-6-1 15,2-7 2-15,1-3 3 16,0-3 3-16,3-5-5 15,-6-5 1-15,6-5-8 16,0 2-1-16,3-5-2 16,0-3-2-16,-3 3-2 15,0 2 1-15,0 3-19 16,-6 3-7-16,3 0-35 16,0 0-12-16,0-3-37 15</inkml:trace>
  <inkml:trace contextRef="#ctx0" brushRef="#br0" timeOffset="2">1648 4419 116 0,'-3'-6'44'0,"3"6"-24"0,0 0-4 16,0 0 18-16,0 0 2 16,0 0 0-16</inkml:trace>
  <inkml:trace contextRef="#ctx0" brushRef="#br0" timeOffset="3">1639 4413 345 0,'0'0'32'0,"0"0"-1"0,-3 0-9 0,3 0-4 16,0 0-6-16,3-2-2 15,6 2-6-15,0 0-1 16,3 0 3-16,6-3 3 15,-4 0 0-15,10 1 2 16,3 2-6-16,9 0-3 16,-3 2-1-16,5-2 1 15,4 3 1-15,0-3 3 16,-1 0 1-16,1 0 1 16,-3 0-4-16,-1 0-1 15,1-3 5-15,-6 3 3 16,-6 0-2-16,2 0 2 15,-11 3 0-15,3-3 1 16,-3 3-6-16,-6-3-2 16,-3 0 4-16,0 2-4 15,-3-2 0 1,0 0 0-16,-3-2 0 0,-3 2-2 16,0 0-2-16,-3-3-32 15,3 3-16-15,5 0-29 16,7 0-104-1</inkml:trace>
  <inkml:trace contextRef="#ctx0" brushRef="#br0" timeOffset="4">2404 4318 184 0,'-9'0'68'0,"0"-3"-36"0,6 1-11 0,3 2 22 16</inkml:trace>
  <inkml:trace contextRef="#ctx0" brushRef="#br0" timeOffset="5">2383 4307 409 0,'-6'-2'38'16,"6"2"-20"-16,6 5-17 0,6 0-4 16,-3 3 1-16,6 0 1 15,0 0-2-15,0 0 2 16,2 3 1-16,-5-3 2 15,0 0-1-15,-3 0-1 16,-6 2 12 0,-6-2 4-16,-6 3 5 0,-6-3-7 15,-2 5-3-15,-13 0-9 16,3 3-3-16,3-3-3 16,3-2 3-16,9-1-27 15,-2 4-10-15,8-7-47 16,9-1-21-16,8-9 3 15</inkml:trace>
  <inkml:trace contextRef="#ctx0" brushRef="#br0" timeOffset="6">2526 3953 144 0,'-3'0'55'0,"6"-3"-30"0,-3 6-10 15,0-3 20-15,-3 5 1 16,-3 0 0-16,0 3-13 16,-6 8-4-16,-3 3-11 15,0 2-1-15,1 3 0 0,-7 0-3 16,3-1-1-16,3-1-8 16,-3-4-2-16,3-2-40 15,12-3-19-15,-9-5-32 16</inkml:trace>
  <inkml:trace contextRef="#ctx0" brushRef="#br0" timeOffset="7">2395 4001 216 0,'-6'-11'82'0,"12"11"-44"0,-6 3-36 0,0-3 19 15,0 0 2-15,0 2 14 16,9 11-8-1,3 3-16-15,3 3-7 0,0 2-3 16,-1-2-2-16,7 2-1 16,-3-3-6-16,3-2-1 15,0-3-41-15,6-5-16 16,-9-5-49-16</inkml:trace>
  <inkml:trace contextRef="#ctx0" brushRef="#br0" timeOffset="8">1219 5064 216 0,'-6'3'82'0,"6"-1"-44"0,6 9-49 0,-6-3 11 0,6 3 5 15,0 7 7-15,3 9-4 16,-3-4-2-16,3-2-3 15,0-2 0-15,3-3 0 0,-3-3-4 16,0-2-1-16,0-1-37 16,0-2-16-16,-6-5-34 15</inkml:trace>
  <inkml:trace contextRef="#ctx0" brushRef="#br0" timeOffset="9">1341 5101 192 0,'-6'-10'74'0,"6"7"-40"0,0 0-16 0,0 3 23 16,0 0-10 0,0 3-1-16,-3 5-13 0,-3 5-3 15,-3 16-8-15,4 6 3 0,-10 2 3 16,3 10-6 0,0-4-3-16,0-1-2 0,0-5-1 15,3-5-27-15,0-3-9 16,0-5-59-1,6-8-57-15,-6-9 49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4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14411 12422 96 0,'-20'-13'35'0,"17"10"-18"0,3 1-20 0,0 2 6 16,0 0 1-16,0 0 5 16,0 0-3-16,0 0-1 15,0 0-2-15,0 0-3 16,3 5-2-16,0 6 1 0,-3 12-1 15,0 6-2-15,0 11 0 16,-9 21 0-16,3 10 5 16,0 9 1-16,0 10 0 15,0 8-2-15,3 5-2 16,0 0-1-16,6 6 2 16,-3 7 2-16,0 6 0 15,0-3 2-15,0 10-2 16,0 1 2-16,0-3 0 15,0 3 1-15,0 7 6 16,0-2 4-16,0-5-1 16,9 10 0-16,-3-8-1 15,0-13 2-15,3-13-7 16,0 8-2-16,-1-19 1 0,-2-13-3 0,0 0 0 16,-3-13-8-16,-6-16-4 15</inkml:trace>
  <inkml:trace contextRef="#ctx0" brushRef="#br0" timeOffset="1">14438 12221 116 0,'-3'-8'46'0,"3"11"-24"0,6-3-30 0,3 2 7 16,6 1-3-16,9 0 2 15,14 2 3-15,13-2 2 16,15-3-1-16,11 0 1 16,18-3-2-16,9 0-1 15,12-2 1-15,12 2 1 16,0 3-1-16,12-2 2 16,12 2-2-16,0 0-1 15,6 0 1-15,2 2-1 16,-2-2 0-16,-6 0 0 0,-3 0 0 15,-9-2 2-15,0-3-1 16,5 2 2-16,-5 0-2 16,3-2-1-16,15 2 1 15,-6 1 1-15,-6-1-1 16,5 0-1-16,-11 3-2 16,3-2 1-16,-9-1 1 15,-6 3 2-15,-6 0-1 16,-3 0-1-16,-6 0 1 15,1 0 1-15,-10 3-1 16,-3-1 2-16,-3-2-4 16,-3 3 0-16,4 2 1 15,-7 1 2-15,9-4 1 0,-3 1-4 16,-2-3 1-16,26 3 0 0,-15-1 2 16,-3-2-3-16,-9 0 0 15,-3 0 1-15,4 5 0 16,2 1-3-16,6-4 2 15,3 4 3-15,6 7 3 16,-5-2-4-16,-1-1-3 16,-12-2 1-16,-9-3 0 15,-14-2 7-15,-10 0 4 16,-2-3 1-16,-10 0 3 16,-2 0-9-16,-3 0-3 15,8 0-9-15,1 10-3 16,5-12-58-16</inkml:trace>
  <inkml:trace contextRef="#ctx0" brushRef="#br0" timeOffset="2">21969 12073 88 0,'6'-13'33'0,"0"15"-18"0,3 12-24 0,-3-9 4 16,0 3-1-16,3 5 3 16,-3 6 4-16,-4 7 4 15,1 16 4-15,-3 3 5 16,0 3-4-16,-3 8 2 16,1-6-5-16,-1 3-2 15,0 0-2-15,0 15 0 16,3-1-2-16,0 1-1 15,3 1 3-15,0-5 0 0,0-1 3 16,2 6 3-16,1 0-2 16,3 0 1-16,0-3-5 15,-3-3-2-15,0-7 0 16,0-1-1-16,0-2 0 0,-3 8 2 16,0-3 1-16,0-2 1 15,-3-3 0-15,0 2 0 16,0 1 0-16,0-3-2 15,3 5 1-15,0 6-2 16,0-1-1-16,3-2 1 16,-6 0-1-16,0-6 2 15,-3-4 1-15,0-6-1 16,0 0-2-16,0-3 1 0,0 8 1 16,0-2-1-16,0-6-1 15,0-8 1-15,0-2 1 16,0-5-6-16,0-1-1 15,0-2 4-15,0 2 5 16,3 1-2 0,-3-6-1-16,0-5 0 15,-3-8 1-15,-3 2 3 16,-3-2-2-16,-17 0 0 16,-1-10 10-16,-9 7 6 15,1-2-4-15,-1-6 0 16,-12 3-12-16,7 0-1 15,-7-3 0-15,-3 1 1 16,-5-6-4-16,-4-3 1 16,-2 3 4-16,-1 0 2 0,4 3 2 15,5 0 0-15,7 2-2 16,2-2-1-16,0 2-3 16,10 3 1-16,8 0-7 15,6 8-1-15,6 8 2 16,6 0 1-16,9 5-1 15,12 5 2-15,0 6 1 16,0 13 0-16,0 0 0 16,-3 0 0-16,0-3-3 15,-3 3 2-15,-3 0 1 16,-3-5 2-16,-9-3-1 16,-3 0-1-16,0 0 1 15,4 3 1-15,-1 2-3 16,0-5 0-16,0 0 1 0,0-8 0 15,0-2 0 1,0-9 2-16,-3 4-3 0,0-9 0 16,0-3 1-16,1-2 2 15,-7 0-1-15,-6-2 2 16,3 1-4-16,-3-1 0 16,-2-4 3-16,-4 1 1 15,-12-3-1-15,-2 0-2 16,-4 0-2-16,-6 0-1 15,-5 0 2-15,-4 0 2 0,-17 0 0 16,0 0-1-16,-13 0 1 16,-2 0 1-16,-15 0-6 15,-6 0 1-15,-9 0-1 16,-18 0-1-16,0 5 1 16,3-2 3-16,-8 0 0 15,-4-1 1-15,-3 6 0 16,0-2 0-16,-5-1-3 15,-10-3 2-15,-6 1 1 16,-11-3 0-16,-4 11 0 16,-2-3 2-16,0-3-1 15,2 0 2-15,-2-10 2 16,-28 2 4-16,34-2 0 16,5-3 0-16,13 3-12 15,20 2-5-15,-3-2-100 16</inkml:trace>
  <inkml:trace contextRef="#ctx0" brushRef="#br0" timeOffset="3">5080 12655 140 0,'-3'-13'55'0,"6"8"-30"0,-3-3-7 0,0 5 18 16,0 0-5-16,3 1-1 15,-3-1-12-15,0 3-4 16,0 0-8-16,3 3-6 0,6 7-1 16,-3 19-4-16,3 14 1 15,0 23 0-15,-1 18-1 0,-2 30 1 16,3 21 0-16,-3 32 5 15,0 10 1-15,0 19 0 16,0 2-2-16,0 1 5 16,-3-11 1-16,0-16 0 15,-3-6-1-15,0-18 5 16,0-21 4-16,0-15-5 16,0-17-3-16,0-3-1 15,0-17-1-15,-3-15 0 16,-3-12 0-16,0-11 2 15,0-8 3-15,-3-8-2 16,-3-5 1-16,1-8-3 16,-4 0 0-16,0-16-21 15,3-2-9-15,12-14-60 16,15-27-64-16,0-12 38 16</inkml:trace>
  <inkml:trace contextRef="#ctx0" brushRef="#br0" timeOffset="4">9211 12171 144 0,'3'-13'55'0,"3"13"-30"0,3 5-27 0,-3 0 9 15,0 3 10-15,-3 5 6 0,0 24 0 16,-6 16-2-16,-3 24-11 16,-9 34 2-16,-6 24 2 0,1 40-7 15,2 10-2-15,3 21-1 16,6 9 2-16,0 12 1 16,0-5 3-16,0 3 1 15,0-16 1-15,0-10 2 16,-3-17 4-16,0-20-8 15,1-6-3-15,2-16-4 16,0-13-3-16,0-24 1 16,0-5 1-16,0-18 1 15,3-12 1-15,3 1-24 0,3-13-9 16,3-11-48-16,6-24-20 16,3-24 2-1</inkml:trace>
  <inkml:trace contextRef="#ctx0" brushRef="#br0" timeOffset="5">5172 12327 88 0,'0'167'33'0,"0"-85"-18"0,3 74-5 16,0-74 14-16,6 42-4 16,0 24-2-16,3 40 3 15,9 8 1-15,3 21 2 16,-4 8 0-16,-5-11-13 16,-3-15-2-16,-6-4 1 0,-3-15-6 15,-6-21 0-15,-9-6-2 16,0-7 1-16,-3-14-42 15,-2-13-18-15,-7 3-26 16</inkml:trace>
  <inkml:trace contextRef="#ctx0" brushRef="#br0" timeOffset="6">4288 12745 64 0,'3'16'24'0,"3"-29"-12"0,0 21-12 0,0-6 7 16,3-7 11-16,6 0 8 0,3-9-4 16,5 4-1-16,10-1-8 15,6 1-3-15,17-1-3 16,19 0-2-16,23-2-3 16,24 3 1-16,24-4 2 0,33 4-4 15,20-1-1-15,33 3-2 16,18 0 0-16,18-2 6 15,21 2 2-15,8 0 9 16,13-3 4-16,17 1-5 16,7 2-3-16,-7-5-6 15,-17-1-4-15,-24 6 0 16,-19 1 1-16,-31-4 3 16,-31 8 4-16,-32-5 0 15,-33 0 2-15,-27 3-4 0,-12 10-2 16,-24 1-20-16,-11 4-8 15,-22-4-72 1</inkml:trace>
  <inkml:trace contextRef="#ctx0" brushRef="#br0" timeOffset="7">4074 15330 156 0,'-9'-3'57'0,"9"3"-30"0,3 0-29 0,3 3 9 16,3 0 6-16,12-1 3 15,14-2-3-15,25 0 0 16,17-5-8-16,21 0-1 0,27-6 2 15,30 1-5-15,12-1-1 16,20 0 0-16,10 3 2 16,14-2-1-16,12-1-1 15,10 6 5-15,2-3 1 0,6 5 2 16,0-2 0-16,-3 2-2 16,3 1-1-16,-6 2-1 15,1 0 0-15,2 0-2 16,-6-3 1-16,3 0-2 15,-9 1 2-15,-6-1 0 16,-5 1 1-16,-10-4 2 16,-14 6 3-16,-16 0 2 15,-14 0 3-15,-18 0-7 16,-12 3-2-16,-12-3-3 16,-9 5-2-16,6 3-52 0,0 5-23 15,0-2-30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4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6080 13626 148 0,'-6'-37'57'0,"6"34"-30"0,0-5-5 16,0 6 20-16,0 2 4 15,0 0 4-15,0 0-18 16,0 5-9-16,6 8-14 16,0 14 5-16,0 10 3 0,0 8 6 0,3 16 3 15,3 10 2 1,0 11 0-16,0-3 0 0,-1-7 0 16,1-6-11-16,-3 3-5 15,0-8-5-15,0-11 0 16,0-8-4-16,-3-10-2 15,0-8-3-15,0-6-1 16,-3-7-20-16,-3-6-8 16,0-5-11-16,-9-2-3 15,3-6-20-15,-3-3-9 16,0-2-22 0,0 0-45-16,3-3 41 15</inkml:trace>
  <inkml:trace contextRef="#ctx0" brushRef="#br0" timeOffset="1">5988 14004 212 0,'-3'-2'82'0,"0"2"-44"0,6 2-16 0,-3-2 28 16,3 3-8 0,3 2-3-16,0 1-2 0,3-4-1 15,2-2-19 1,10-5 5-16,6-6 2 0,3-4-4 0,6-4-1 15,8 0-9-15,7 1-2 16,-7 2-6-16,-5 3-4 16,-3 0-2-16,-6 2 3 15,-7 3-27-15,-5 3-8 16,-3 2-24-16,-3 3-10 16,-12 0-44-1,0 8-55-15,-12 3 55 16</inkml:trace>
  <inkml:trace contextRef="#ctx0" brushRef="#br0" timeOffset="2">6506 13957 200 0,'3'18'74'0,"3"6"-40"0,5 26-18 0,-5-26 24 15,0 11-6 1,0 2 1-16,0-8-12 0,3-3-1 16,0 1-13-1,0-4-5-15,-3-1-3 0,-3-6 5 16,0-3 4-16,0-3-1 0,-3-4 2 15,-3-6 0-15,-3-3 3 16,0-5-5-16,0-3-1 16,0-7-6-16,3-9-2 15,3-2 0-15,3-2 2 16,3 2 1-16,6-3 1 16,3 3-2-16,3 0 1 15,0 5-2-15,2 5 2 16,4 9-4-16,3 2-2 15,0 2-16-15,-3 4-7 0,-1-1-25 16,-2 0-7-16,3 1-54 16,3-1-44-1,-3 1 60 1</inkml:trace>
  <inkml:trace contextRef="#ctx0" brushRef="#br0" timeOffset="3">7006 13869 244 0,'-12'3'90'0,"12"5"-48"0,3 11-51 16,-3-4 12-16,3 9 18 15,6 11 10-15,-3 4 4 16,3 4 4-16,2-4-21 16,4-4-4-16,0-3 0 0,0-9-6 0,3-4 0 15,3-6-2-15,3-5 1 16,-1-8 0-16,1-8 3 15,0-8-5-15,-3-13-3 16,-3-8-4-16,0-5 1 16,-6-3 3-16,-4 2 1 15,1-4-1-15,-3 2-2 16,0 5 1-16,0 11-1 16,0 5 4-16,0 8 5 15,0 6-7-15,0 10-1 16,0 10 12-16,6 6 6 15,0 8-1-15,6 8 2 16,0 2-11-16,-1-2-3 16,4-3-4-16,0-5 1 0,-3-6-13 15,3-4-3-15,0-9-29 16,-1-5-11-16,1-5-36 16,0-9-14-16,3-2-33 15</inkml:trace>
  <inkml:trace contextRef="#ctx0" brushRef="#br0" timeOffset="4">7711 13708 276 0,'0'0'104'0,"3"3"-56"0,3 2-47 0,0 0 19 16,3 3 9-1,3 0 6-15,0 0-3 16,3 3 1-16,3-1-19 15,5-4-4-15,1-1-2 0,3-2-2 16,-3-3-1-16,3-6-1 16,-7 1 0-16,-2-6-2 0,-3 1 1 15,-3-3-2-15,-3-9-1 16,-3-1-2-16,-12-1-1 16,0 3-7-16,-9 2-2 15,-3 3 5-15,-9 6 1 16,1 7-1-16,-7 6 2 15,-3 15 1-15,-2 9-1 16,-1 4 4-16,6 9 2 0,6-3 11 16,9 5 4-16,10 6 8 15,13-3 5-15,13-3-5 16,9-2 0-16,12-8-7 16,11-11-2-16,1-8-9 15,9-10-2-15,5-11-20 16,-5-8-7-16,-4-8-41 15,-2 0-19-15,-7-13-93 16</inkml:trace>
  <inkml:trace contextRef="#ctx0" brushRef="#br0" timeOffset="5">2499 14504 192 0,'-3'-39'71'0,"3"26"-38"0,-9-6-28 0,6 8 19 15,-3-2 9-15,-6 0 9 16,-5 0-2-16,-4 2-2 0,-3 3-21 16,-3 6-4-16,0 7 1 0,1 11-10 15,2 8-5-15,0 15-2 16,12 6 2-16,3 11 0 16,9 5 3-16,9 0 1 15,3-3 1-15,9 8 0 16,6-8 0-16,-4-8-2 15,1-5-2-15,0-8 3 16,-9-5 2-16,0-8-15 16,-6-8-8-16,-6-3-24 15,-3-5-9-15,-6-8-19 16,-9-5-9-16,-12-6-17 16</inkml:trace>
  <inkml:trace contextRef="#ctx0" brushRef="#br0" timeOffset="6">2142 14840 280 0,'-12'-7'107'0,"3"4"-58"0,0 3-31 0,9 0 31 16,0 0-18-16,9 0-3 15,-6-3-10-15,6-2-1 16,6-3-10-16,9-3-2 0,6 1-1 16,11-9-2-16,4 1-2 15,-3-1-6-15,-1 1-1 16,-2-1-39-16,3 3-14 15,-7 3-19-15,-2 5-6 16,-3 0-28 0</inkml:trace>
  <inkml:trace contextRef="#ctx0" brushRef="#br0" timeOffset="7">2728 14639 212 0,'-3'-5'82'0,"3"5"-44"0,0-3-36 16,0 3 19-16,0 0 11 15,-6-2 7-15,1 2-14 16,-7 0-4-16,-3 5-13 16,0 6-3-16,-3 13 1 0,-3 2-3 15,0 8-2-15,6 3 0 16,-2 6-1-16,11 2 0 16,6-8 0-16,9-3 0 15,5-7 0-15,1-9 0 16,9-7 0-16,0-11 2 15,0-11 3-15,3-5-7 0,2-5 0 16,-5-3-2-16,-3-2 2 16,-6-1 1-16,-6 1 1 15,-9-3 2-15,-9 2 1 16,0 6 3-16,3 3 1 16,0 7-1-16,0 11-1 15,3 8-3-15,3 3-2 16,6 4 1-16,9 7 1 15,0 1-3-15,6 1 0 16,-1-3 1-16,4-2 2 16,3-6-1-16,-3-2-1 15,6-9-46-15,-7-4-10 16,-2-9-8-16,0-5-51 16</inkml:trace>
  <inkml:trace contextRef="#ctx0" brushRef="#br0" timeOffset="8">2949 14243 284 0,'-12'-8'107'0,"12"10"-58"0,0-2-57 16,6 11 9 0,0 2 9-16,6 11 10 15,5 10 5-15,1 9-12 16,3 7-6-16,0 0 0 0,0-2-2 15,3 2 0-15,-4-5-3 16,1-8-2-16,-3-8-24 0,-3-5-9 16,6-6-45-16,-3-7-17 15</inkml:trace>
  <inkml:trace contextRef="#ctx0" brushRef="#br0" timeOffset="9">3362 14415 316 0,'-12'-8'121'0,"10"8"-66"0,-1 0-62 0,3 2 21 15,-6 4-5-15,-3 1 2 16,-6 7-3-16,-3-1-3 16,3 11-2-16,6-3-5 0,9-3 1 15,9 1 1-15,6-3 2 16,6 0-6-16,0 0 1 0,-1-3 7 15,-2 3 5-15,0-6 2 16,-9 6 3-16,-6-3 4 16,-6 3 1-16,-6-3-8 15,-6-2-4 1,-6-3-4-16,-5-3-3 0,-1 1-24 16,3-9-11-16,6-2-13 15,6-1-4-15,6-4-28 16,18-6-12-16,3-3-13 15</inkml:trace>
  <inkml:trace contextRef="#ctx0" brushRef="#br0" timeOffset="10">3589 14356 288 0,'-3'0'110'0,"6"3"-60"0,0 2-45 16,-3-5 22-16,3 6 2 0,3-1 5 15,2 3-12-15,4-3-3 16,0 0-11-16,6-2-3 0,6-3 1 16,3-3-1-16,-3-5 2 15,-1-2-2-15,1-1 2 16,-6-2-4-16,-3-6-2 16,-3 4 2-16,-6-4 2 15,-6 1 0-15,-6-1 0 16,-9 6-10-16,-9 0-4 15,-3 7-2-15,-5 9 1 0,-4 10 4 16,3 8 3-16,-3 8 0 16,4 6 1-16,8 5 2 15,6 7 0-15,9 1 6 16,6-3 4-16,12-8-3 16,9 5 1-16,-3-5-1 15,26-13 1-15,10-8-4 16,6-13-3-16,5-11-20 15,7-8-8-15,2-13-87 16,0-19-38-16,-8-21 18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53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 12573 120 0,'-12'-13'46'0,"12"10"-24"0,-9-2-13 16,7 2 14-16,-4 1-5 16,3-1 2-16,-3 0-11 15,3 3-5-15,3 0-3 16,-6 0-4-16,0 3 0 0,0 2-1 16,3 6 0-16,3 7 3 15,-6 9 0-15,3 20-2 0,0 6 2 16,-3 13 1-16,3 6 0 15,0 13 0-15,0 7 0 16,0 3 2-16,3 1 1 16,0 12-4-16,0-7-1 15,0-1 1-15,0-5 0 16,0 1 3-16,0 4 1 16,0 1-1-16,0-3 1 15,0 0-4-15,3 10-2 0,0-5 4 16,-3 0 1-16,3-5 0 15,-3 3 1-15,3-1-2 16,-3-4-1-16,0-1 3 16,0-2 2-16,0 10 0 15,6-8 2-15,0 0-4 16,0-2-2-16,-6-3 2 16,3 10 0-16,0-10 1 15,0-2 0-15,-3 4 4 16,0-10 5-16,0-13 2 15,-6-11 0-15,3-8-3 16,-3-10-2-16,3-3-9 16,0-8 0-16,0-8-1 15,0-5 2-15,3-2-1 16,0-4-1-16,18-5 1 16,-6 1-1-16,3-6 0 15,2 5-3-15,10-5 2 16,-3-8 1-16,6 3 2 15,17 0-8-15,4-3-1 16,0-3-1-16,5 3 0 16,4-3-17-16,2 1-9 15</inkml:trace>
  <inkml:trace contextRef="#ctx0" brushRef="#br0" timeOffset="1">2702 12610 104 0,'3'-11'38'0,"3"6"-20"0,2 0-10 0,-2 2 13 16,3 1-6-16,6-1 2 15,6 0-6-15,0 1 1 16,9 2-7-16,-7-3-3 0,13 0 1 0,6 1-2 15,8-1 2-15,4 0-4 16,20 1-2-16,1-4 2 16,5 4 2-16,4-3-2 15,11-1 0-15,0 4 1 16,0 2 0-16,-2 0 2 16,2 0 3-16,12 0-7 15,-3 0-3-15,6 0 3 16,12-3 2-16,0 3 1 15,6 0-1-15,6-3 1 16,9 3 1-16,-3 0-3 16,15-8 0-16,-6 3 1 15,3-8 2-15,11 2 1 16,4-2 3-16,-6 2-3 16,11 1-2-16,7-1 0 15,5 1-1-15,1-1 0 0,3 1 0 16,5-4 0-16,0 1 0 15,4 0 0-15,-7 2 2 16,4-2-1-16,-1-3-1 16,25 0 3-16,-7 3 0 15,-12-5-6-15,4 12-2 16,-7-4 2-16,10 4 3 16,-7-2 1-16,-8 3 2 15,5 10-2-15,-8-10 2 16,2 3-4-16,1-4-2 15,-13 4 4-15,1 10 3 16,-4-11-1-16,10 11-2 0,-9 0 2 16,-4-3 0-16,4 8-4 15,-1 0 1-15,-8 3 0 16,0-2 2-16,-3-4-1 16,-4 1-1-16,-2-1 1 15,-6-2 1-15,-6 3-1 16,5-3-1-16,4-3 3 15,6 0 0-15,-6 1-1 16,0-4 1-16,-1 1-2 16,-2 2-1-16,-3-2 3 15,-3 0 0-15,0-1 1 16,0-2 0-16,-7 3-2 16,4 2-2-16,9-5 1 15,-9 0-1-15,3 0 0 0,6 0 0 16,-7-3 0-16,13 3 2 15,-6 0-3-15,-9 0 0 16,6 0 5-16,-3 3 2 16,-7-3 0-16,10 5 1 15,-9-2-4-15,6 0-2 16,9 2 0-16,-9-2-1 16,3-3 0-16,5 0 2 15,-8 2-1-15,3-4-1 16,3-1-2-16,-3 0-1 15,5 1 4-15,10-1 1 16,-6 0 0-16,0 1 1 0,5-1-4 16,1 0 0-16,-3 1 1 15,2 2 0-15,1-3 2 16,3 3 1-16,-6-2-1 16,-4-1-2-16,-5 0 1 15,-3 3 1-15,6-2-1 16,-3-1 2-16,-4 3-2 15,4-3-1-15,-6 1 1 16,6-1 1-16,-6 0-6 16,-6 1 1-16,-3-4 3 15,-15 1 2-15,-3 3 0 16,-6-4-2-16,-15 4 1 16,0-4-1-16,-11 1 0 15,-1 0 2-15,-3-1-3 0,-5 1 0 16,-4 0 1-16,3 0 2 15,-2 2-1-15,-10 0 2 16,7 3-4-16,-10 0 0 16,-5 3-1-16,-7 2 0 15,-2 0 2-15,0 3 0 16,-7 0-3-16,1 3 2 16,-6 2-1-16,-4 3 0 15,1-3 2-15,-3 8 0 16,0 3 0-16,8 0 0 15,-5-5 0-15,-3-1 2 16,3 1-3-16,-10-1 0 16,-2 6-1-16,-6 2 0 0,3 9 0 15,-6 12-2-15,-3 1 0 16,-3 16 3-16,-3-6 0 16,-3 5 1-16,0 25-3 15,-3 4 2-15,-3 6 1 16,-6 8 0-16,-6 21 0 15,6 0 2-15,-6-11-1 16,-2 19-1-16,-1-10 1 16,-3-12-1-16,6-4-3 15,0 2 2-15,9-8 1 16,-3-8 2-16,9-7-3 16,-6-4 0-16,6 1 1 15,0 5 2-15,0-5-1 16,1-1 2-16,2-4-2 0,0-4 2 15,0 9-4-15,2-5 0 16,4-9 1-16,-3 0 2 16,0-10-3-16,3-5 0 15,-3-11 1-15,-3-3 2 16,0-5-1-16,0-5-1 16,-3 2 1-16,-6 3 1 15,-8-2 3-15,-13-9 4 16,-6-2-4-16,-15-3-3 15,-5-2 1-15,-24-1 0 16,-10-2-1-16,-11-3 1 0,-18 3-2 16,-6-3-1-16,-18-5 1 15,-9 0-1-15,-11-2 0 16,-19 2 0-16,-11-8-3 16,-1 0 2-16,-11 0 1 15,-7 0 0-15,-14 0 0 16,6 0 2-16,-12 0-3 15,-9 5-2-15,2-10 2 16,-2 5 0-16,-9 0-2 16,-3 0 0-16,-3-6 2 15,-18 6 0-15,4 3 1 16,-4-3 0-16,9 3 0 16,-30-3 0-16,18 0 0 15,1 0 0-15,5 0 0 16,9 0 0-16,-12 0 0 0,9-3 2 15,3 3-1-15,0-3-1 16,3 1-2-16,0-4 1 16,0 6 1-16,-6-5 2 15,-3 2-1-15,-2 3-1 16,2-2 1-16,0 2-1 16,-12 0 0-16,-3 0 2 15,9 2-1-15,-2-4-1 16,14 2-2-16,-6 0-1 15,0-3 4-15,9 6 1 16,9-3-3-16,9 2 1 16,3-2 0-16,8 3 0 15,-5-3 0-15,6 3 0 16,6-3 0-16,9 0 0 0,-4 2 2 16,10-2 1-1,2 8-4-15,-2-8-1 0,9 3 1 16,-1-3 2-16,13 3 0 15,2 2-1-15,-2-10 3 16,8 10 0-16,-2-5-4 16,14-5 1-16,-3 10 0 15,-2-10 0-15,8 5 0 16,3 5 2-16,-3-10-1 16,1 5 2-16,8 0 0 15,-6 0 1-15,6 0-5 16,7-3 1-16,-10-2 0 0,3-1 2 15,6 4-1-15,-12-4 2 16,-2 4 0 0,-16-1 3-16,3 6-3 0,1-1 0 15,-10 4-1-15,-2 2 1 16,-4-6-4-16,4 4-2 16,2 4-14-16,-2 1-4 15,-7 2-88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59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11991 17150 140 0,'-3'0'52'0,"0"0"-28"0,3 14-17 0,0-9 13 16,0-5 3-16,0 5 3 16,0-5-5-16,0 0-2 15,0 0-11-15,0-5 8 0,0 5 6 16,3 5-5-16,3-2-2 0,0-1-4 15,0 1-2-15,0-3-3 16,3 5 1-16,3-2 0 16,6-3 1-16,6 0 0 15,6-8 2-15,8 5-1 16,16-2 0-16,8-5-5 16,13 2-3-16,5 2 4 15,21 1 1-15,-2-3 0 16,8 5-1-16,0-2-1 15,3 0 2-15,-6 5-1 16,0-5 2-16,-11 2-2 16,-1 3 0-16,-12 0 5 15,-2 0 6-15,-13 3-4 0,-5-1-2 16,-10 1-5 0,-8-3-4-16,-6 5 0 0,-4-5 1 15,-8 0 1-15,-3 0 3 16,-6 0-3-16,-3 0-2 15,-3-5-18-15,-3 2-9 16,-9-7-129 0</inkml:trace>
  <inkml:trace contextRef="#ctx0" brushRef="#br0" timeOffset="1">13414 17515 132 0,'9'-5'52'0,"-3"2"-28"0,9-2-6 16,-12 3 20-16,3-1 5 15,-3 0 4-15,0 3-14 16,-3 0-6-16,0 0-15 16,0 6-5-16,0 1-1 0,-6 9 3 15,-6 3 5-15,-3 7-6 16,0 6-2-16,-3 0-1 15,4-6-1-15,-4 9-2 16,6-11-2-16,0-3 1 16,3-3 1-16,3-5-1 15,0 1-1-15,3-1 1 16,3-5-1-16,6-6 0 16,3 1 0-16,6-3 2 15,6-3 3-15,-1 1-2 16,4-1-2-16,0 3 0 0,0 0-1 15,0 0 0-15,0 5 2 16,-1 3-14-16,-5-2-7 16,0-4-32-16,-3 4-15 15,-3-6-49 1</inkml:trace>
  <inkml:trace contextRef="#ctx0" brushRef="#br0" timeOffset="2">13417 17820 144 0,'-12'0'55'0,"12"0"-30"0,-3 0-29 16,0 0 87 0,3-6-30-16,3 1-23 0,6-3-16 15,9-10-11-15,6-1 4 0,15-15 5 16,11 2-2-16,7-2 0 16,5 2 0-1,7 0 1-15,8 6 3 16,6 7 2-16,1 6-5 0,2 0-1 15,-5 5-4-15,-4 0 1 16,-3-3 2-16,-5 9 2 16,-13-1-3-16,-8 0-3 15,-9-2-2-15,-10 5 0 16,-5 0-7-16,-9 5-107 16,-3 3-43-1,6-3 30 1</inkml:trace>
  <inkml:trace contextRef="#ctx0" brushRef="#br0" timeOffset="3">14900 17489 96 0,'0'-5'35'0,"3"-3"-18"0,0 2-2 0,-3 6 15 0,0-2-7 15,0-3-1 1,0 5-9-16,-3-6 0 16,0 6-8-16,-3 0 1 0,-6 0 4 0,-6 11-6 15,0-3 0 1,0 13-2-16,0-3 1 0,3 9-2 16,3 5-1-16,7-1 1 0,5-4-1 15,2-1 2-15,4 1 1 16,6-9 3-16,3-10 1 15,0-2-1 1,0-6 1-16,0-6-4 16,3-7 0-16,-6-6-1 15,-3-2 1-15,-3 0 0 16,-3-3 1-16,-3 6 2 16,-3-3 3-16,0 2 5 15,0 3 1-15,0 6-2 16,-3 2 2-16,0 2-13 15,3 6-3-15,0 11 0 0,3 2 2 16,0 3 2-16,6-3 1 16,3 6 0-16,3 7 0 15,2-7-2-15,4 2-2 16,0-8 3-16,0 6 0 16,-3-6-1-16,-3-2-2 15,-3-3-46-15,0-3-19 16,-3 3-44-1</inkml:trace>
  <inkml:trace contextRef="#ctx0" brushRef="#br0" timeOffset="4">15203 17521 124 0,'3'-8'49'0,"-3"5"-26"0,0-5-5 15,0 8 20-15,0-2-6 16,-3-1-1-16,-3 0-9 15,-3 3-3-15,-6 3-11 16,-2 2-3-16,-1 8 1 0,-3 6-3 0,3 2-2 16,3 6 0-16,6-1 1 15,3-2-1-15,6 2 2 16,6-5 0-16,6-2 1 16,6-6 0-16,3-2 0 15,6-3-2-15,2-3-2 16,1-5-30-16,-3-5-13 15,-3-1-60 1</inkml:trace>
  <inkml:trace contextRef="#ctx0" brushRef="#br0" timeOffset="5">15349 17298 160 0,'0'-10'60'0,"3"7"-32"0,-3 6-24 16,0-3 15-16,0 5-5 15,0 6 0-15,0 10 0 16,0 0 2-16,-3 16-9 16,0 3 0-16,3 0 3 0,0 10-8 15,0-8-1-15,3-5 1 16,3-2 1-16,0-4 1 15,0-7 2-15,0-8-32 16,-3-3-14-16,0 0-55 16</inkml:trace>
  <inkml:trace contextRef="#ctx0" brushRef="#br0" timeOffset="6">15287 17470 264 0,'-3'-7'99'0,"3"7"-54"0,0-6-33 16,0 6 24-16,3 0-15 16,2-8-4-16,7 3-10 0,9 5-5 31,6-3-1-31,3 3-1 0,0 0 0 16,-4 3-16-16,4-3-6 0,-3 5-58 15,-6 3-22-15,0 3-3 16</inkml:trace>
  <inkml:trace contextRef="#ctx0" brushRef="#br0" timeOffset="7">15560 17502 124 0,'-12'8'49'0,"12"-3"-26"0,-3 14-3 0,3-6 21 15,0 0-11 1,0 14-3-16,0-1-9 16,3 1-3-16,3-3-9 0,0-3-4 15,0 0-1-15,3-5 1 0,3-8 3 16,3 0-2-16,0-11-2 16,0-8 0-16,-3 4 1 15,3-12-3-15,-6-2 0 16,-4-3 1-16,1-2 0 15,0 4-3-15,-3 1 2 16,0 5 3-16,-3 3 1 16,3 5-1-16,0 3 1 15,-3 5 0-15,6 10 3 16,0-2-1-16,3 6 0 16,0 7-3-16,0-3 1 15,0 6-2-15,0-8-1 0,3 3-24 16,0-6-11-16,0 0-68 15</inkml:trace>
  <inkml:trace contextRef="#ctx0" brushRef="#br0" timeOffset="8">15992 17502 176 0,'-15'-8'68'0,"12"8"-36"0,-9 0-20 16,6 3 19-16,-6 2-16 0,-3 6-3 16,-2 5-6-16,-1 2-1 15,0 9-3-15,3 4-4 0,6-4-1 16,6-1 2-16,6-2 2 16,9-3 0-16,3-7 2 0,3-1 0 15,0-8 1 1,2-5-2-16,1-5 1 0,-3-1-4 15,-3-7 0 1,-3-3 1-16,-3-2 0 16,-9-6 2-16,0 3 1 15,-3 2-4-15,0 3 1 16,0 6-2-16,0 2 0 16,0 3 2-16,0 13 2 15,0-3-1-15,3 16-1 0,0-2 1 16,3 7-1-16,3-2 0 15,0-3 2-15,3-2-1 16,3-1 2-16,0-2-11 16,0-6-2-16,-1-7-59 15,1 2-59 1,3-10 35-16</inkml:trace>
  <inkml:trace contextRef="#ctx0" brushRef="#br0" timeOffset="9">16179 17343 176 0,'-3'-10'66'0,"6"10"-36"0,6 0-29 0,-6 5 16 0,0 3 0 16,0 11 2-16,-3 4-4 16,0 7 1-16,0 7-9 15,0 2-4-15,0 1 0 16,3-6 0-16,0 6 1 15,3-8-2-15,0-6 1 16,0-7-15-16,0-1-7 16,-3-10-50-1,0 3-53-15,3-11 31 16</inkml:trace>
  <inkml:trace contextRef="#ctx0" brushRef="#br0" timeOffset="10">16319 17306 212 0,'-6'-13'82'0,"9"18"-44"0,-3 1-47 15,0-4 14-15,0 12 10 16,-3-1 10-16,0 13-7 16,-3 6-2-16,1 8-9 15,-1 5-3-15,0 5 0 0,3-8-2 16,3 3 1-16,0-8-2 15,3-8 2-15,3-5-37 16,0-10-17-16,-1-1-56 16</inkml:trace>
  <inkml:trace contextRef="#ctx0" brushRef="#br0" timeOffset="11">16418 17502 176 0,'6'8'66'0,"0"-3"-36"0,-1 14-4 0,1-11 23 16,0 5-13-16,0 6-6 15,0 2-15-15,0-3-7 16,0 1-5-16,3 2-3 0,0-2 3 16,0 2-4-16,0-8-2 15,3-2-56-15,0-6-22 0,3-5-24 16</inkml:trace>
  <inkml:trace contextRef="#ctx0" brushRef="#br0" timeOffset="12">16653 17521 240 0,'-6'5'90'0,"-3"11"-48"0,3 24-27 16,3-22 26-16,-6 14-9 15,-6 8-1-15,0-3-20 16,-3-3-6-16,3 6-4 15,1 5 3-15,-1-6 2 0,0-4-60 0,0 2-25 0,3 2-49 16</inkml:trace>
  <inkml:trace contextRef="#ctx0" brushRef="#br0" timeOffset="13">17120 17240 148 0,'-3'-13'55'0,"3"-5"-30"0,-3 10 1 0,3 8 23 16,0-6-13-16,0 6-6 15,3 14-20 1,0 7-6-16,3 2 3 0,0 22 3 16,-3 0-5-16,0 3-1 15,0-8-2-15,0-1-2 16,-6-2 1-16,6-10 1 0,0-1-12 15,0-12-6-15,-6-1-33 16,-3-13-16-16,-6 0-28 31</inkml:trace>
  <inkml:trace contextRef="#ctx0" brushRef="#br0" timeOffset="14">17007 17489 220 0,'-12'-8'85'0,"12"8"-46"0,0-5-28 16,0 5 21-16,0 0-8 15,6 0-2-15,3-6-10 16,3 6-3-16,3-2-5 16,3-3-3-16,8 5 2 0,1-6-4 15,3 6 0-15,0-2-12 16,-1-4-7-16,1 6-33 16,0-8-16-16,3-2-33 15</inkml:trace>
  <inkml:trace contextRef="#ctx0" brushRef="#br0" timeOffset="15">17308 17240 228 0,'-9'-5'88'0,"6"18"-48"0,0-8-47 0,3 3 16 16,0 6 5-16,0 9 6 15,0 7-2-15,-3 1 0 16,0 9-10-16,0-3-5 0,0-3 0 15,0-4-2-15,3-7-1 16,0 1 3-16,0-5 2 16,0-11 0-16,0 0 0 0,0-8-3 15,3-8 1-15,3-6-2 16,3-4 2-16,0 2-4 16,11-3 0-1,1 1-1-15,-3 10 0 0,0 3 2 16,-3 5 0-16,0 5 2 15,0 8 1-15,-3 3 3 16,-4 3 1-16,1-1-6 16,-3 1-2-16,3-3 0 15,-3 2 0-15,0-5-26 16,0 1-9-16,0-4-31 0,-3-20-69 31</inkml:trace>
  <inkml:trace contextRef="#ctx0" brushRef="#br0" timeOffset="16">17561 17489 220 0,'-12'0'82'0,"12"5"-44"0,0-2-44 16,9 2 23-16,3 6-1 16,-4-3-4-16,1-3-2 15,3-2-5-15,0 2-2 0,3-5 1 16,0-5-5-16,0 2 1 15,-3-2-2-15,-3-3 0 0,0-3 11 0,-6 6 3 16,-3-3-5-16,-3 0-4 16,-6 3-2-16,-3-1-1 15,-3 6 0 1,-6 6 2-16,0 4 3 16,3 4 4-16,3 1-2 15,4 4 1-15,2-1 4 16,6 4 4-16,3 4-4 15,12 1-2-15,5-9-5 16,7-5-4-16,6 1 0 16,9-9-1-16,8-3-51 15,-2-9-23-15,-3-15-53 16</inkml:trace>
  <inkml:trace contextRef="#ctx0" brushRef="#br0" timeOffset="17">18111 17679 164 0,'-3'0'63'0,"3"3"-34"0,3 0-12 0,-3-3 22 15,3 8-9-15,-3-8 0 16,0 0-4-16,3 2 1 16,0-2-15-16,0-2 2 0,3-9 0 0,0-7-3 15,3-6 1-15,0-8-5 16,3-8 1-16,0-5-7 15,0-8-1 1,0 1 0-16,-4-7 2 16,4 6-1-16,-3 8-1 0,0 11 1 15,-3 8 1-15,0 4-3 16,-3 7 0-16,3 15-1 16,0 10-2-16,3 17 3 15,3 7 2-15,0 11 2 16,0 8 3-16,0 2-3 15,0-7 0-15,2 2 1 16,-2-7 0-16,0-4-5 16,0-10 1-16,-3-5-20 15,0-5-7-15,-3-6-30 16,-3-2-12-16,-6-9-45 16</inkml:trace>
  <inkml:trace contextRef="#ctx0" brushRef="#br0" timeOffset="18">18174 17476 284 0,'-21'-6'107'0,"18"6"-58"0,0 0-44 0,3 0 22 15,0 0-13-15,6 0-1 0,3 0-5 16,6 0 0-16,15-2-5 0,5-3-4 16,1 5 0-16,15-6-1 0,-7 6-2 31,1 0-48-31,-6 0-20 0,-7 0-54 31</inkml:trace>
  <inkml:trace contextRef="#ctx0" brushRef="#br0" timeOffset="19">18784 17240 196 0,'0'-10'74'0,"0"-6"-40"0,-6 5-22 0,6 9 43 15,-18-6-9-15,0 2-3 16,-6 1-5 0,-2 10-21-16,-1 3-8 0,0 6-2 15,3-1-4-15,0 0-2 16,4 0-3-16,11 0 1 0,3 3-4 15,9-2-1-15,6 7-2 16,6 5 2 0,2 1 4-16,1 4 3 15,-3-2 2-15,-3 3 3 0,-6-3 6 16,-6-2 2-16,-3-6-5 16,-6 0-1-16,-6-2-2 15,-3-6-1-15,1-8-17 16,2-5-6-16,6 0-46 15,3-5-21-15,6 2-44 16</inkml:trace>
  <inkml:trace contextRef="#ctx0" brushRef="#br0" timeOffset="20">19097 17277 204 0,'-6'-10'77'0,"3"4"-42"0,-9 6-23 15,6 0 21-15,-6 0-2 16,-9 0 4-16,-6 6-8 16,-3 7-2-16,-2 11-14 15,-1 5-2-15,3 11 1 0,6 5-8 16,9-6-3-16,10 6 2 15,10 0 1-15,16-8-3 16,9-2-1-16,9-9-4 16,5-5-1-16,13-8-51 15,-3-7-22-15,-4-6-41 16</inkml:trace>
  <inkml:trace contextRef="#ctx0" brushRef="#br0" timeOffset="21">19510 17288 244 0,'-6'-8'90'0,"6"8"-48"0,0 0-47 15,0 8 17-15,0 2-7 16,0 17 2-16,0 5 18 16,0 2 10-16,0 11-17 15,-3 8-5-15,3-3-5 0,0-5-4 16,3-8-1-16,0-5-3 16,0-8-3-16,0-6-36 0,0-4-16 15,0-12-32 1,-3-2-50-16,-3-26 34 15</inkml:trace>
  <inkml:trace contextRef="#ctx0" brushRef="#br0" timeOffset="22">19329 17328 296 0,'-15'-11'110'0,"9"8"-60"0,3 3-45 0,0 0 24 15,3 0-7-15,0 0 1 16,6 0-8-16,3-2-2 15,6-4-7-15,5 6-4 0,4 0 1 16,6-2-7-16,3 2-1 0,0 0 6 16,2 0 4-1,1 0-42-15,-6 0-17 0,-3 2-33 16,-10 6-11-16</inkml:trace>
  <inkml:trace contextRef="#ctx0" brushRef="#br0" timeOffset="23">19326 17748 248 0,'-12'3'93'0,"12"2"-50"0,0 3-35 16,0-8 21-16,0 0-9 16,9 0-1-16,6 0-3 15,2 0 3-15,7-3-11 16,3 3-4-16,0 0-3 0,3 0-1 15,-4 0 2-15,4 0-28 0,0 0-11 16,-3 0-35-16,0-5-12 16,-7 0-18-1</inkml:trace>
  <inkml:trace contextRef="#ctx0" brushRef="#br0" timeOffset="24">19751 17298 272 0,'-9'-10'104'0,"9"7"-56"0,0 3-54 0,0 0 19 16,0 0-12-16,3 6-1 0,0 4 11 16,0 17 7-1,3 4-9-15,-3 6-5 0,3 3 0 16,0 8-3-16,-3-3-1 0,0 0-2 15,-3-6 1-15,3-7-21 16,-3-5-10-16,3-4-37 16,-3-9-14-16,-3-12-13 15</inkml:trace>
  <inkml:trace contextRef="#ctx0" brushRef="#br0" timeOffset="25">19603 17330 300 0,'-24'-10'112'0,"24"15"-60"0,0-10-45 15,3 2 23-15,9 3-12 0,2-3 0 16,4 1-11-16,6-4-2 16,3 1-3-16,0 2-2 0,11-2 3 15,-2 5-4-15,-3 0 0 16,-6 0-15-16,-4 5-6 15,-2 1-27-15,-6-4-11 16,-3 9-15-16,-6 5-3 16,-6 16-11-1</inkml:trace>
  <inkml:trace contextRef="#ctx0" brushRef="#br0" timeOffset="26">19626 17777 240 0,'-35'19'90'0,"35"-1"-48"0,0-4-29 0,3-14 22 0,6 8-9 0,8-8-1 16,7 5-5-16,3-10-1 16,12-3-10-16,2 0-3 0,1 2-2 0,0-4-7 31,-4 2-2-31,-2 8-60 16,0 0-26-16,-9-3-34 15</inkml:trace>
  <inkml:trace contextRef="#ctx0" brushRef="#br0" timeOffset="27">20323 17515 112 0,'12'-5'44'0,"-9"2"-24"0,-15-2-19 0,15 3 8 15,0-1 14-15,0 0 10 16,0-2 7-16,-3 5 3 16,0-3-10-16,0 3-5 15,3 3-16-15,0 8-3 0,0 4 1 0,3 12-4 16,0 10 2-1,2-5-3-15,1-3 0 0,-3-5-3 16,0-3 1-16,0-8-2 16,0 0 2-16,0 0-2 15,0-7 2-15,0-6 2 16,0-6 2-16,0-7 1 16,0-5 0-16,3-3-4 15,-3-6-3-15,0 3 4 16,0-2 1-16,-3-1-2 15,0 11-1-15,0-2-1 16,0 7-2-16,-3 1-13 16,3-1-6-16,0 9-30 0,3-4-13 15,5 6-32 1,7 3-35 0,0 2 47-16</inkml:trace>
  <inkml:trace contextRef="#ctx0" brushRef="#br0" timeOffset="28">20707 17529 204 0,'-6'-3'77'0,"0"0"-42"0,0 1-30 0,0 2 19 0,-3 2-4 15,-3 4 3-15,-3-1-4 16,-6 8-2-16,4 0-9 16,-4 6-7-16,3 7-4 15,6 1 2-15,3-1 0 16,9-2-4-16,6-3 1 15,6-7 2-15,0-1 3 16,3-8-2-16,0-5 0 16,-1-11 1-16,1-2 2 0,0-5-1 15,-3-3-1-15,-3 2 3 16,-3 6 0-16,-3 0 1 16,0-1 2-16,-3 9 3 15,0-3 2-15,0 8-8 16,0 0-1-16,0 13-4 15,3 6 0-15,0 2 0 16,3 3-2-16,6-6-4 16,0-2 0-16,3-3-29 15,-1-7-13-15,-2 2-32 16</inkml:trace>
  <inkml:trace contextRef="#ctx0" brushRef="#br0" timeOffset="29">20805 17261 252 0,'-6'-8'93'0,"6"8"-50"0,0 0-52 15,0 0 21 1,0 8-1 0,0 11 6-16,0 15 2 15,0 3-10-15,0 8-5 0,0 0-1 16,3 8-2-16,0-5 2 15,3-3-7-15,0-5 1 16,0-9-28-16,3-7-11 0,0-8-26 16,3-5-7-16,0-9-9 15</inkml:trace>
  <inkml:trace contextRef="#ctx0" brushRef="#br0" timeOffset="30">20945 17476 232 0,'-9'5'88'0,"9"0"-48"0,0 11-49 16,0-3 14-16,0 1 6 15,0 12 7-15,3 3 0 16,0 0-1-16,3-2-9 16,3-3-5-16,3-3 0 0,3-8-2 15,0 0-1-15,-1-7 1 16,1-6-1-16,0-6-5 0,-3-2 1 15,0-5-3-15,-3-5 2 16,-3-4 3-16,0 4 3 16,-3-1 6-16,0 6 4 15,-3 5 2-15,0 3 5 16,0 5-10-16,3 8-4 16,0 8-3-16,0 5-1 15,3 0 0-15,0 3 0 16,0-6-9-16,0-4-2 0,2-6-29 15,1-1-14 1,9-1-21-16,-6-6-48 16,6-8 30-1</inkml:trace>
  <inkml:trace contextRef="#ctx0" brushRef="#br0" timeOffset="31">21266 17539 200 0,'-3'-5'74'0,"3"5"-40"0,0 5-40 16,0-5 14-16,3 3-1 15,0 2 6-15,3 3 2 16,0 3 0-16,3-3-7 16,0 0-3-16,3-3-1 0,0-5-2 15,0 0 1-15,-3 0 0 16,0 0 3-16,0-5 1 0,-3-3 3 16,-6 2-7-16,-3-7-4 15,-3 5 0-15,-3 0 2 16,-3 3 0-16,-3 5 2 15,0 5 2-15,-3 3 4 16,3 5-4 0,3 14-3-16,4-6 1 0,8 3 0 15,2-3-1-15,7 3-2 16,9-6-2-16,6-2 1 16,15 3-54-16,2-11-23 15,1-3-27-15</inkml:trace>
  <inkml:trace contextRef="#ctx0" brushRef="#br0" timeOffset="32">22028 17261 180 0,'-9'-21'68'0,"7"21"-36"0,-4-24-33 0,3 14 12 16,0-1 10-16,-3 3 6 15,-3 0-5-15,-6 3 0 0,-6 0-13 16,-3 18 6-16,3 8 2 0,3 6-12 16,4 15-4-16,2 3-1 15,3 8-1-15,0 0 3 16,9 5 3-16,0-5-2 15,0-5-2-15,6-9-3 16,0-7 1-16,-3-6-10 16,0-7-3-16,6-6-72 15,-12-13-24 1</inkml:trace>
  <inkml:trace contextRef="#ctx0" brushRef="#br0" timeOffset="33">21665 17555 260 0,'-3'-3'96'0,"6"-2"-52"0,12 0-51 0,-6 2 14 15,3-2-7-15,6-3 2 16,6-3-3-16,2 9 0 16,13 2 1-16,-3 2-20 0,0-2-7 15,-4 8-13-15,1-2-5 16,-9-6 14-16,-3 5 7 15,-6-5 15-15,-3 0 8 16,-4 0 25-16,-8 0 14 16,0 0 1-16,-3 5 1 15,-2-2-16-15,-4 7-4 0,0-2-6 16,0 11 1-16,3 2-8 16,3 6-4-16,0-4-5 15,6-1-1-15,6 1-5 16,3-9 0-16,3-6 8 15,-1-8 7-15,7 0 1 0,3-6 1 16,-6-7-1-16,-3 0 0 0,-12-6 11 16,-6 3-6 15,-6 3-2-31,0 0-9 16,0 2-1-16,-3-2-6 15,3 8-1-15,3-3-24 16,0 5-10-16,6-2-23 0,3 0-9 15,3-1 6 1,0 4-26-16,6-4 25 16</inkml:trace>
  <inkml:trace contextRef="#ctx0" brushRef="#br0" timeOffset="34">22174 17560 168 0,'6'8'66'0,"0"6"-36"0,3 12-22 0,-3-21 16 15,3 14-3-15,0 2-1 16,0-2 1-16,-3-6-1 0,0 5-11 15,-3-4 6-15,0-7 2 0,0-1-1 16,-3 2 1 0,0-8 2-16,0-3 2 15,0-8-7-15,0-4-3 0,3-9-4 16,3 5 0-16,3-2-6 16,5 0-1-1,10 2 0-15,0 1 0 16,0 5-7-16,-3 5 0 0,3-3-35 15,-4 3-14-15,4 0-75 16</inkml:trace>
  <inkml:trace contextRef="#ctx0" brushRef="#br0" timeOffset="35">22648 17288 124 0,'-3'-3'49'0,"3"3"-26"0,0 0-20 0,0 0 10 15,0 0-2-15,3 3 3 16,2 0 6-16,1-1 4 16,3 9-12-16,0-3 0 15,0 8-1-15,0 2-6 0,0 1-1 16,0-1-4-16,0-2-1 15,-3-3-21-15,3-2-8 16,-3-3-53 0</inkml:trace>
  <inkml:trace contextRef="#ctx0" brushRef="#br0" timeOffset="36">23026 17489 72 0,'0'0'30'0,"0"-3"-16"0,-3 1 3 0,3 2 36 15,-12 0-6 1,0 2-9-16,-6 1-3 15,3 10-17-15,-6 0-5 0,-3 6-8 0,4 15-4 0,-1-2 0 16,9 0-4-16,3 0 0 16,9-3 2-16,3-5 0 31,6-6 3-31,0-5 1 0,3-5 3 16,3-8 1-1,-1-5-6-15,1-8-2 16,0 5 0-16,3-11 2 0,-6-7 0 15,0 5 2-15,-3-3 0 16,-3 8 1-16,-3 0 6 16,0 5 6-16,-6 1 1 15,6 7-1-15,0 1-8 16,-3 2-5-16,9 5-2 16,-3 13-1-16,5 1-3 15,-2 2 2-15,6-2 1 0,-3-1 2 16,3-2-10-1,-6-3-4-15,6 0-38 16,-6-7-15-16</inkml:trace>
  <inkml:trace contextRef="#ctx0" brushRef="#br0" timeOffset="37">23270 17259 156 0,'0'-6'60'0,"0"6"-32"0,-3 0-33 16,-3 8 69-16,0 3-26 16,-3 2-15-1,-3 8-9-15,3 3-10 0,3 3-7 0,0-6-1 16,-3-3-31-16,6-2-12 16,0 0-47-16</inkml:trace>
  <inkml:trace contextRef="#ctx0" brushRef="#br0" timeOffset="38">17471 2585 72 0,'0'-3'30'0,"0"-2"-16"0,0 2-17 0,0 3 8 0,0-2 2 16,3-1 6-1,0 3 6-15,0-3 5 0,-3 1 5 16,3 2 5-16,-3-5-2 16,0 2 1-16,0 0-10 15,0 3-1-15,0 0-13 16,0 0-5-16,0 0-1 0,0 0 2 16,3 6 2-16,0 1-1 15,0 4 1-15,0 8-4 16,-3-4 0-16,3 12-3 15,-3-1-1-15,0 6 5 16,3-5 2-16,-3-1-2 16,3-2-3-16,0-6 0 15,-3-2 1-15,0-3-1 16,0-2 2-16,3-3-33 0,-3-3-14 16,0-5-64-1</inkml:trace>
  <inkml:trace contextRef="#ctx0" brushRef="#br0" timeOffset="39">17474 2574 176 0,'-9'-5'68'0,"12"2"-36"0,-3 3-37 15,6-2 36 1,3 2-10-16,3-8-6 16,6 5-3-16,-3-7-8 0,6-6 2 15,0 3 3-15,-1 2-5 16,4 6-2-16,-3-3-1 0,0 2-1 16,0 6-3-16,-3-5 2 15,-4 5 3-15,1 5 3 16,-3-5-4-16,-3 3-1 15,0 2-2-15,-3 1-41 16,3-6-17 0,0-11-31-1</inkml:trace>
  <inkml:trace contextRef="#ctx0" brushRef="#br0" timeOffset="40">17843 2537 76 0,'-3'0'30'0,"6"0"-16"0,-3 0 5 16,0 0 18-16,0 0 0 16,3 3 0-16,0 8-12 0,0 2-2 15,0 3-14 1,-3 5 3-16,3 5 2 0,-3 3 1 0,0 3 4 16,0 0-5-16,0-6 2 0,3-4-9 15,0 1-4-15,0-7-5 16,0 0 1-16,0-5-1 15,0-1 0 1,0-2-40-16,0 0-17 16,-3 0-38-1</inkml:trace>
  <inkml:trace contextRef="#ctx0" brushRef="#br0" timeOffset="41">17430 2942 176 0,'-6'0'68'0,"9"0"-36"0,0 0-33 0,3 0 15 0,3 0-1 16,2 0 2-16,7 0 0 16,9 0 4-16,3-5-11 15,3 0 0-15,2 2 2 16,1-5-4-16,3 3-1 15,2-1-2-15,-5 4-3 16,-6-1-21-16,-3 0-11 16,-9-2-70-1</inkml:trace>
  <inkml:trace contextRef="#ctx0" brushRef="#br0" timeOffset="42">8116 8599 168 0,'-18'-8'63'0,"15"11"-34"0,0-1-36 0,3-2 10 15,3 8-3-15,0 8 0 16,3 5-3-16,0 11 2 16,3 0 1-1,0-3 0-15,3-3 2 0,0-2-1 16,-3-3 2-16,0-5-2 15,-1-3 2-15,-2-5 0 16,0-2 3-16,-3-6 3 16,0-6 5-16,-3-4-6 0,0-9 0 15,-3-5-2-15,0 1-1 16,-3-1 3-16,3 0 3 16,0 3-4-16,0 2 1 15,3 1-5-15,0 2-2 16,3 3-3-16,0 2-1 15,3 6-1-15,3 2 3 16,3 6 0-16,3 5 3 0,6 5-1 16,0-2-1-16,3-1-2 15,-1-2-1-15,1 0-58 32,-3 3-61-32,-3-3 29 0</inkml:trace>
  <inkml:trace contextRef="#ctx0" brushRef="#br0" timeOffset="43">8256 8795 88 0,'0'0'35'0,"0"0"-18"0,3 5-13 0,6-2 10 16,0 2 1-16,3 3 3 0,2 5-6 16,7 3-2-1,0 5-5-15,12 6-2 16,-3-1-1-16,5 6-2 0,7 2 1 16,0 1 1-16,11 7 1 0,-2 3-1 15,0-5-2 1,2-1 1-16,-2 4-1 0,-4-1 2 15,1-2 1-15,0-1-4 16,-4 1 1-16,1 0 0 16,2-1 0-16,-2 6 0 15,0 0 0-15,2-5 0 16,4-3 0-16,-3 5 0 16,-4 3 0-16,4-2 0 15,-9-1 2-15,-4 0-1 16,10 3-1-16,-6-2 3 15,-4-1 0-15,-2 3-1 16,-3-8-2-16,-6 0 1 0,-3 8 1 16,-4-3-1-16,-5-2-1 15,-3 2 1-15,-3 1-1 16,0-1 8-16,-6 3 7 16,-3-3-3-1,-3 3 1-15,-3-5 1 0,-9 2 1 16,-8 3-2-16,-1 3 0 15,-6 0-5-15,-3 5 0 16,1 5-5-16,-10-3-2 16,3 1 6-16,1-11 3 0,2 0-5 15,0-8-1-15,-2-3-2 16,5-5 1 0,3-2-4-16,6-6-2 0,4-2-25 15,2-6-11-15,6-3-33 16,6-2-45-16,3-2 33 15</inkml:trace>
  <inkml:trace contextRef="#ctx0" brushRef="#br0" timeOffset="44">9167 11081 200 0,'-36'16'77'0,"27"-6"-42"0,-3 30-39 16,6-27 13-16,-3 6-5 15,-6 2 0-15,0 3 11 16,1-1 7-16,2-1-11 16,0-7 5-16,3-1 2 0,3-4-10 0,3-2-4 15,3-2-3 1,6-4-1-16,6-4 0 0,6-4 2 16,2 1-8-16,10 0-3 15,3-1-46-15,3 6-21 16,-4 0-21-1</inkml:trace>
  <inkml:trace contextRef="#ctx0" brushRef="#br0" timeOffset="45">10107 9303 168 0,'-32'2'66'0,"14"1"-36"0,3 0-31 0,9-1 12 16,-3 4-3-16,0 7 0 16,-3-3-2-16,0 9-1 15,0-1-3-15,0 1 5 16,3-3 5-16,3 0-8 0,4 0-5 15,2-3-2-15,2-3 2 16,4-2 0-16,3-2 3 16,3-4-3-16,0-2-2 15,6-5-5-15,-3 0 0 16,6-6-3-16,-3 1 2 16,-4-4 3-16,-2-4 3 15,0-1 4-15,-3 1 2 16,-3 7 3-16,0 3 3 15,0 0 2-15,-3 3 1 0,0-3-4 16,-3 8 0-16,3 3-5 16,0 5 0-16,-3 5 1 15,3 0 2 1,6 0-5-16,-3 1-3 0,0-1 1 16,0-3 0-16,0 1-2 15,0-3 2-15,0-3-39 16,0 1-15-16,0-4-28 15</inkml:trace>
  <inkml:trace contextRef="#ctx0" brushRef="#br0" timeOffset="46">10342 9313 152 0,'0'0'57'0,"-3"-5"-30"0,0 2-32 16,1 3 71-16,-4 3-25 15,-6 2-18-15,0 3-14 0,0 6-7 16,0 4-2-16,3 3 2 0,0 0-3 16,3-2-2-1,3-3-1-15,3-3 0 0,3-2 3 16,6-1 2-16,3-5-2 16,0-2 0-16,0-6 3 15,-3-2 1-15,0 0-4 16,-3-8 1-16,0-1 0 15,-3 4 2-15,-1-9-1 16,-2 6-1 0,0 2 3-16,0 1-7 15,3 5-1-15,0 10-1 16,3 8 2-16,0 6 2 16,0 4 1-16,0 7 7 15,0-1 4-15,-3 10 1 16,-3-2 3-16,-3-7 2 0,0-4-1 15,-3-2-5-15,0-6-2 16,-3-4-6-16,-5-7-2 16,-1-4-27-16,0-6-11 15,3-7-21-15,0-9-8 16,6-2-19 0</inkml:trace>
  <inkml:trace contextRef="#ctx0" brushRef="#br0" timeOffset="47">10584 9297 192 0,'-3'-2'71'0,"0"-3"-38"0,0 7-39 16,-12 1 56 0,-3-3-15-16,0 2-9 15,0 4-9-15,0 4-10 16,0 12-5-16,4-4-1 0,5-2-6 15,3 0 1-15,3-3 2 16,3 0 1-16,3-2-4 16,3-1-1-16,3-4 5 0,-1-4 2 15,7-4-6-15,6-4-4 16,-3-4 0-16,-3-6 0 16,-3 0 6-1,-3 3 3-15,-3 2 1 0,0 1 2 16,-3 2 4-16,0 5 4 15,-3 3 0-15,3 8 3 16,-3 0-7-16,3 5-2 16,0 0-3-16,3 3-2 15,-1-2-2-15,1-1 1 16,0-3-4-16,0 1 1 16,3-3-55-16,0-5-26 15,0-6-14 1</inkml:trace>
  <inkml:trace contextRef="#ctx0" brushRef="#br0" timeOffset="48">10700 9303 256 0,'-6'2'96'0,"6"1"-52"16,6 5-54-16,-3-3 14 0,6 1-3 15,-1 4 1-15,-2 1 6 16,0 5 3-16,-3-1-6 15,0-1-5-15,0-1-1 0,0-2-37 0,0-4-16 0,6 1-50 16</inkml:trace>
  <inkml:trace contextRef="#ctx0" brushRef="#br0" timeOffset="49">10661 9213 252 0,'-9'-8'93'0,"9"-8"-50"0,3 24-55 0,-3-8 13 16,0 0-9-16,3 3 2 15,3-1-18-15,0 1-9 16,3 2-54-16,-3 0-28 16,18 1 54-1</inkml:trace>
  <inkml:trace contextRef="#ctx0" brushRef="#br0" timeOffset="50">10819 9290 208 0,'0'21'77'0,"0"-5"-42"0,0 13-30 0,0-13 17 16,0-3-6-16,0 0 3 0,0 0-1 15,0-2 0-15,0-3-9 16,0-3-3-16,0 0 0 0,0-2-3 16,0-3 0-16,0-3 1 15,3 1 0-15,0-9 0 16,3-5 0-16,3 0-5 15,-1 3-1-15,4 3-4 16,0 2 1-16,0 2 1 16,0 12 2-16,0 4 3 15,6-2 2-15,0 0-4 16,-6 0-1-16,2 0-13 0,1 0-5 16,-3-3-51-16,0-2-23 15,-3 2 1 1</inkml:trace>
  <inkml:trace contextRef="#ctx0" brushRef="#br0" timeOffset="51">11107 9454 228 0,'0'13'85'0,"6"0"-46"0,-3 3-32 0,-3-8 18 16,-3 2-4-16,-3 1-1 15,-3 0-41-15,-2-1-20 16,-1-2-71-16,-6-8-28 0</inkml:trace>
  <inkml:trace contextRef="#ctx0" brushRef="#br0" timeOffset="52">11298 9282 184 0,'-3'8'68'0,"3"5"-36"0,0 24-40 16,3-19 10-16,-3 1-3 15,0 2 2 1,0 0 9-16,0 0 3 0,0-5-6 15,0-3 2-15,0-2 2 0,0-3-2 16,0-3 0-16,0-5-1 16,0-5 2-16,0-6-5 15,3-2-1-15,0-5 0 16,0-4 0-16,3 4-2 16,0 2-2-16,0 0-2 15,3 3-1-15,0 2 2 16,-1 6 0-16,4 2-10 15,0 1-3-15,3-1-33 0,6 6-14 16,-3-1-21 0</inkml:trace>
  <inkml:trace contextRef="#ctx0" brushRef="#br0" timeOffset="53">11509 9395 132 0,'0'11'52'0,"3"-11"-28"0,0 3-11 0,0-1 17 16</inkml:trace>
  <inkml:trace contextRef="#ctx0" brushRef="#br0" timeOffset="54">11524 9411 297 0,'9'0'28'0,"-3"0"-15"16,3-5-6-16,0 0-1 0,-3-1-3 16,0-2 0-16,0-2 1 0,0 2 0 15,-3-3-2 1,-3 1 1-16,-3-1-2 16,0 6-1-16,-6 0-2 15,0 2 1-15,-3 3 1 16,0 5 2-16,-3 6 1 15,-6 5 1-15,6-3-2 16,4 3 1-16,5 0-2 16,3 0 2-16,9-1-2 15,2 1 2-15,7 0-2 16,3-3-1-16,0 1 1 16,6-6-1-16,3-3-16 15,-1-3-6-15,-2-2-58 16,3-5-49-16,0 0 45 15</inkml:trace>
  <inkml:trace contextRef="#ctx0" brushRef="#br0" timeOffset="55">11831 9303 148 0,'-12'-6'57'0,"6"9"-30"0,-3 0-14 0,6-1 17 16,-6 1-2-16,0 2 3 16,-3 3-13-16,3 6-3 15,0 7-9-15,3-3-6 0,3 3-3 16,3 1-1-16,3-1 3 16,6-3-2-16,3-2-1 0,3-5-11 15,0-3-5-15,6-6-25 16,6-2-11-16,-4-5-19 15</inkml:trace>
  <inkml:trace contextRef="#ctx0" brushRef="#br0" timeOffset="56">11929 9366 204 0,'-24'11'77'0,"21"-1"-42"0,-15 4-37 15,15-9 17-15,0 3-9 16,0 2-1-16,3 4 0 15,6-1-1-15,9 0-2 16,0 0 3-16,0-2 4 0,3-6-1 0,0-2 1 16,0-3-3-16,-4-5 1 15,-2-1 0-15,-3-2 3 16,-3-2-3-16,-6 2 1 16,-3-3-5-16,-6-2 0 0,0 2-1 15,-3 1 1-15,-2 2-18 16,-1 3-4-16,3-1-35 15,3 4-13 1</inkml:trace>
  <inkml:trace contextRef="#ctx0" brushRef="#br0" timeOffset="57">12105 9409 208 0,'0'5'79'0,"3"0"-42"0,-3 8-41 16,0-5 13-16,-6 0 8 16,0 3 6-16,3-1-5 15,0-2 0-15,0-2-11 16,3-1-4-16,-3-2 0 0,3-6 0 16,6 0 3-16,0-5-5 0,-3-2-1 15,0-6-7 1,6-8-3-16,-1 3 6 15,1 2 3-15,0 4 0 0,0 4-2 16,0 3-1-16,0 5 0 16,0 9 5-16,0 7 1 15,-3 0 0-15,0 3-2 16,-3 0 5-16,-3 0 1 16,0-3-2-16,0-2-1 15,0-3 1-15,3-3 0 16,-3-5-11-16,3 0-3 15,3-5-2-15,0-3 0 16,3-6-2-16,3 1-1 16,-1-3 5-16,1 11 4 15,0 0 6-15,-3 7 2 16,0 4 11-16,0 2 3 16,0 5-1-16,-3 3-1 0,0 0-6 15,-3-1 0 1,0-1-3-16,0-4 0 0,3-2-41 15,0-3-44 1,6-5-58 0,0-8 39-16</inkml:trace>
  <inkml:trace contextRef="#ctx0" brushRef="#br0" timeOffset="58">12453 9387 220 0,'-6'11'85'0,"9"-3"-46"0,0 3-48 16,0-4 14-16,-3 4 8 16,0 0 6-16,-3-1 4 0,0 1 1 15,0-1-13-15,3-2-7 0,0-2-2 16,0-4-5-16,0-2 2 16,0-2-1-16,3-4-2 15,0-4-8-15,3-1-5 16,0-2 4-16,0 0 5 15,0 7 3-15,0 1 3 16,0 2 1-16,-1 3 3 16,1 3 3-16,-3 2 4 15,3 3 0-15,-6 0 2 16,0 0-2-16,0 0 0 16,0 0-5-16,0-3-1 15,0-5-3-15,0 0-1 16,3-5-8-16,9-3-4 15,0 0-7-15,3-5 0 0,0 2 9 16,0 6 3-16,0 2 6 16,-3 3 3-16,0 6 9 15,-1 2 5-15,-2 5-5 16,0 0-1-16,-3 0-5 16,0 1-1-16,0-4-14 15,-3-2-6-15,3 0-42 16,-3-5-19-16,6-3-6 15</inkml:trace>
  <inkml:trace contextRef="#ctx0" brushRef="#br0" timeOffset="59">12765 9432 180 0,'9'3'68'0,"9"-3"-36"0,-3 3-33 0,-3-1 15 15,0-2-1-15,0 3 4 16,0-3-7-16,0-3-1 15,-1 1-5-15,-2-4-3 0,-3 1 2 16,0-3 2-16,-6 0 2 16,-3-2-3-16,-3-1-3 15,-9 0 2-15,-5 1 2 16,-1 5 4-16,-3 7 2 16,3 6-3-16,3 0 0 15,3 3-3-15,6 2 0 0,4 3-6 16,2 2-1-16,3 1 1 15,6-1 0-15,-1 1 1 16,7-3 2-16,0-6-21 16,6 1-7-16,3-6-38 15,-3-7-14-15,3-4-5 16</inkml:trace>
  <inkml:trace contextRef="#ctx0" brushRef="#br0" timeOffset="60">12947 9414 156 0,'0'3'60'0,"3"4"-32"0,-3 7-20 16,0-6 16-16,0 5 5 15,-3 0 7-15,0 0-8 16,0 1-2-16,0-4-15 0,0-2-2 0,0 0-2 16,0-3 3-16,3-5 1 15,0-2-5-15,0-6-4 16,3-3-4-16,3-2 1 15,3-3-4-15,6 3 1 16,3 5 2-16,-3 3 1 16,-1 2 3-16,-2 3 1 15,0 5-1-15,-3 3 1 16,0 3-2-16,-3-1 2 16,0 1-9-16,3-3-1 15,0-3-40-15,3-2-19 16,0-3-26-16,3-3-26 15,-1-2 51-15</inkml:trace>
  <inkml:trace contextRef="#ctx0" brushRef="#br0" timeOffset="61">13194 9414 192 0,'-9'-5'74'0,"3"5"-40"0,-3 2-29 16,6 1 17-16,-3 2-14 0,0 6-2 15,0 2-4-15,0 6-2 16,3-1 1-16,6 1-1 0,3-4 2 15,3-1 1 1,3-4 1-16,0-4-2 16,3-4 1-16,0-10 7 15,3-5 3-15,0-6-9 0,-4-4-4 16,-5-12-3-16,-3 1 2 16,-9-6-2-1,-6-13 1-15,0 6 4 16,1 2 1-16,2 8 10 0,0 10 6 15,3 9-1-15,3 7 1 16,0 11-8-16,3 21-4 16,3 14-4-16,0 4 0 15,0-2-2-15,2-5-1 16,1 0 1-16,0-6 1 16,0-2-28-16,3-5-9 15,0-6-62-15,3-3-54 16,-3-4 53-1</inkml:trace>
  <inkml:trace contextRef="#ctx0" brushRef="#br0" timeOffset="62">13426 9417 236 0,'-3'2'90'0,"9"-2"-48"0,12 8-49 16,-12-3 16 0,3 1-4-16,0-1 2 15,0-2 8-15,0-1 2 0,0-2-8 16,0-2 1-16,-1-4 1 0,1 1-4 15,0 0-2-15,-3-1-2 16,-6-12-3 0,-3 2 1-16,-9 5-4 0,-5 11 2 15,-4 3 1-15,3 5 0 16,3 0-3 0,3 3 2-16,0 4-1 0,6 1 0 15,3 0 2-15,6 3 0 16,6-3 0-16,9-3 0 15,0-3-14-15,3-4-3 16,5-4-15-16,1-2-6 16,0-2 8-16,6-6 2 15,-6-3 10-15,-1 1 4 16,-8-1 23-16,-6 0 11 16,-9 4 10-16,-3 1 5 15,-6 4-8-15,-3 2-4 16,-3 5-13-16,0 5-4 15,0 4-2-15,4-1 2 0,2 0-5 16,3 0-1-16,3-2 2 16,3-3 1-16,3-3 5 15,2-5 3-15,1-8-4 16,3-5 1-16,3-8-5 16,-3-6-2-16,-3-7-3 15,0-6-1-15,-3-7-3 16,-9-6 1-16,0 2 3 15,-3 7 3-15,3 9 4 16,0 9 4-16,0 10-4 16,3 13-3-16,0 24-1 15,3 14-1-15,6 12-3 16,6 1 2-16,0 2 1 16,3-2 0-16,-1-8-44 15,4-11-18-15,-3-11-55 16</inkml:trace>
  <inkml:trace contextRef="#ctx0" brushRef="#br0" timeOffset="63">14373 9014 196 0,'-18'8'74'0,"15"16"-40"0,6 32-42 0,-3-25 12 16,0 9-4-16,-3 10 0 16,3-2 0-16,-3-6 2 15,3-2-1-15,0-6-3 0,0-4 1 16,3-7-81-1</inkml:trace>
  <inkml:trace contextRef="#ctx0" brushRef="#br0" timeOffset="64">14257 9271 280 0,'-3'0'104'0,"9"-3"-56"0,5 3-56 16,-5 0 16-16,6 0-11 16,3-2 0-16,9 2 2 15,0 0 2-15,3 0 0 16,2-3-34-16,1 0-12 0,-3 3-16 16,-3 0-2-16,-6 0 25 15,-3 8 28 1,-7 0 25-16,-5 13 18 15,-6 6 10-15,0-1-14 0,1 3-5 16,2 3-14-16,5-3-2 0,4-5 2 16,6-5 9-16,9-9 8 15,3-10 1-15,0-5 1 16,-4-8-5-16,-2 0-3 16,-9-9-5-16,-6 1 0 0,-9 0-5 15,-9-3 1-15,-6 0-29 16,1 3-13-16,-1 5-117 31</inkml:trace>
  <inkml:trace contextRef="#ctx0" brushRef="#br0" timeOffset="65">10307 9890 124 0,'-18'0'46'0,"6"5"-24"0,-6 9-15 16,12-4 13-16,-3 6 1 15,-3 3 4-15,3 10-4 0,3 5-1 0,3-2-11 16,6 0-5-16,6-6-1 0,6-2 0 16,3-8 3-16,0-6 3 15,3-7 2 1,3-8-1-16,-1-6-1 16,-2-10-3-16,-6 0 1 15,-3-3-6-15,-6 0-1 16,-6 0 2-16,-6 1 3 15,-3 4-2-15,-3 3 0 16,0 6-1-16,-3 2 1 16,4 2-4-16,-4 4 0 15,6 2-28-15,6 2-13 16,3-2-53-16,9 3-31 16,3-3 62-16</inkml:trace>
  <inkml:trace contextRef="#ctx0" brushRef="#br0" timeOffset="66">10476 9954 160 0,'-3'8'60'0,"6"2"-32"0,0 9-26 16,0-9 12-16,0 14 4 0,-3-3 6 16,0-2 0-1,0-6 1-15,0-2-14 16,3-1-7-16,-3-2 0 0,0-3-1 15,0-5 1-15,3-8-2 16,0-5 1-16,0-3 0 0,3-5 1 16,3-3-7-16,6-5-2 15,0 8-1-15,0 5 4 16,0 8-1-16,0 6 1 16,-1 10 2-16,1 5 0 15,0 5 0-15,-6 9 2 16,0-3-1-16,-3-1-1 15,-3-4-2-15,0-3 1 16,-3-6-37-16,3-2-14 16,-3-8-40-1</inkml:trace>
  <inkml:trace contextRef="#ctx0" brushRef="#br0" timeOffset="67">10792 9668 232 0,'-3'0'88'0,"3"3"-48"0,0 4-49 16,3 4 14-16,0 5-3 15,-3 16 3-15,0-1 9 16,0 6 5-16,0 6-9 16,0-4-3-16,0 9-3 0,0-6-2 0,3-5-2 15,0-10-6-15,0-3-4 16,0-6-49-16,3-7-22 15,0-6-13 1</inkml:trace>
  <inkml:trace contextRef="#ctx0" brushRef="#br0" timeOffset="68">10872 9943 216 0,'0'5'82'0,"9"6"-44"0,6 7-40 0,-6-7 14 16,0 0-11-16,0 4-2 15,0 4 2-15,3-6 3 16,0-2-1-16,0-3-2 0,2-3 2 16,1-10-18-16,0-6-6 15,0-2-28-15,0-3-9 16,-3-2 7 0,0 2 20-16,-3 2 36 0,-3 4 41 15,-3 5 19 1,0 7-22-16,0 11-12 0,-6 14-11 15,-3 7-3-15,-3 3-9 16,-6 3 1-16,3-3 4 0,0-3-7 16,0-4-1-16,6-9-14 15,3-5-4-15,0-3-161 32,15-11 61-32</inkml:trace>
  <inkml:trace contextRef="#ctx0" brushRef="#br0" timeOffset="69">11369 9893 192 0,'-9'13'71'0,"6"6"-38"0,3 12-28 0,0-15 19 16,3 11-11-16,0 2 0 16,3-3-3-16,0-2-1 15,3-5-5-15,6-6-1 0,3-5 3 16,-3-6-5-16,0-2-1 16,0-5-11-16,0-13-5 15,-4-4-3-15,1 1 1 0,-3-3 5 16,-3-2 6-1,-3 5 4-15,0 5 2 0,0 3 14 16,-3 5 6-16,3 2-3 16,-3 6 1-16,3 11-10 15,-3 5-4-15,3 2-2 16,0 6 1-16,0 0-3 0,3-5 0 16,0-4-1-1,3-1 0-15,0-6-31 16,0-3-13-16,0-5-45 15</inkml:trace>
  <inkml:trace contextRef="#ctx0" brushRef="#br0" timeOffset="70">11697 9925 184 0,'-6'-11'71'0,"3"8"-38"0,-12 1-19 0,12 4 20 15</inkml:trace>
  <inkml:trace contextRef="#ctx0" brushRef="#br0" timeOffset="71">11655 9919 381 0,'-9'6'30'15,"0"-1"-15"-15,3 3-12 0,3 2-6 16,0 1 2-16,3 2 2 16,6 0-5-16,0 3 1 15,3 8 1-15,-6-5 3 0,-3-1 0 16,-6 1-1-16,0-3 3 16,0-3 2-16,0-3-4 15,-3-2-3 1,0 0-13-16,1-5-5 0,-1-6-14 15,0-2-6-15,6 0-20 16,3-9-47-16,3 4 22 16</inkml:trace>
  <inkml:trace contextRef="#ctx0" brushRef="#br0" timeOffset="72">11765 9959 208 0,'0'8'77'0,"3"-3"-42"0,3 0-32 0,0-2 17 16,0 0-3-16,3-1-1 16,0-2-4-16,3-2 0 15,0-1-7-15,0-2-5 0,-3-3-3 16,0-3 8-16,-4 1 4 16,-2-1-4-16,-3 1-1 15,-3-1-7-15,-2 3 0 16,-7 3-4-16,-3 2 0 0,-3 3 4 15,-3 5 1-15,3 6-3 16,3 5 1-16,0 2 6 16,6 6 4-16,4 3 5 15,5-1 4-15,5-7-6 16,7-1-1-16,6-2-2 16,3-5-1-16,3-6-34 15,9 0-13-15,-7-7-74 16</inkml:trace>
  <inkml:trace contextRef="#ctx0" brushRef="#br0" timeOffset="73">12459 9901 116 0,'-6'-8'44'0,"6"8"-24"0,-3 0-21 0,3 0 7 16,0 0 11-16,-3 2 8 16,-3 1 1-16,0 5 2 15,-9 5-14-15,-3 8-5 0,3 14-6 0,0-1 2 0,7 3 1 16,5-2-2-16,8-12-1 16,7-4 8-16,3-6 2 31,6-8 0-31,3-10 2 15,3-11-4-15,0-7-1 16,-1-1-9-16,-8 0 0 0,-6 3 8 16,-9-3 5-16,-9 3 3 15,-3 5-1-15,-3 3-4 16,-3 2-2-16,-2 3-13 16,2 3-5-16,3 2-29 15,3 3-12-15,0 3-53 16,9 2-40-1,3-2 61-15</inkml:trace>
  <inkml:trace contextRef="#ctx0" brushRef="#br0" timeOffset="74">12617 9970 140 0,'-6'15'52'0,"6"-4"-28"0,0 21-28 0,0-22 10 15,0 6 15-15,0-3 8 16,0 1 3-16,-3-6 3 16,-3 0-19-16,6-1-5 0,0-7 0 15,0-7-9-15,0-7-1 0,3 1-6 16,3-3-1-16,0-2 0 16,2-1 4-1,1 1-4-15,3 4 2 16,0 6 4-16,0 6 2 15,3 7 4-15,-3 6 3 16,0 15 0-16,-3-2 0 0,-3 0-3 16,0-3 1-16,0-3-6 15,-3-2-3-15,0-5-43 16,0-3-20-16,2-3-31 16</inkml:trace>
  <inkml:trace contextRef="#ctx0" brushRef="#br0" timeOffset="75">12870 10001 208 0,'0'6'79'0,"5"-4"-42"0,7 9-45 16,-6-9 12-16,3 4 2 0,0-4 4 16,0 4 6-1,-3-6 2-15,3-3-9 16,-3 0-1-16,0-2 2 0,0-3-4 0,-3-2 2 15,-3 2-7-15,-3-3-1 0,-3 0-9 16,-6 4-2-16,0 1 4 16,-3 4 1-16,-9 2 4 15,4 5 1 1,2 3 1-16,6 2 2 16,3 6-1-16,3 11-1 15,6-6 1-15,6 0 1 16,3 0 1-16,3 0 1 0,3 1-13 15,2-7-7 1,1-7-88-16</inkml:trace>
  <inkml:trace contextRef="#ctx0" brushRef="#br0" timeOffset="76">13337 9951 160 0,'-9'-3'60'0,"3"3"-32"0,0 3-33 16,-3 2 54-16,-9 6-21 16,3 2-9-16,3 6-8 15,1 7-7-15,2 1-1 0,3-4 3 16,6 1-5-16,9-3-1 16,2-5 2-16,4-5 1 15,3-3 1-15,3-8 2 16,-6-6-3-16,0-2 0 0,-3-7 1 15,-3-1 0 1,-3-3-2-16,-6-2 1 16,-3 0 0-16,-3 0 1 15,-3 0-9-15,-6 5-2 0,3 2-34 16,0 7-13-16,3 1-43 31</inkml:trace>
  <inkml:trace contextRef="#ctx0" brushRef="#br0" timeOffset="77">13423 9985 192 0,'-3'14'74'0,"9"4"-40"0,0 14-38 16,-6-19 13-16,0 0 6 0,0 3 7 15,0-3 0-15,0-5 1 16,0 3-12-16,-3-6-7 0,3 1-2 15,-3-4-5-15,3-2 2 16,0-2 5-16,0-1 2 16,0-10-2-16,9-6-3 15,0 1-5-15,6-1 0 16,0 1 0-16,0 2-1 16,0 5-1-16,-1 1 1 15,1 7-28-15,0 6-13 16,0 18-51-1</inkml:trace>
  <inkml:trace contextRef="#ctx0" brushRef="#br0" timeOffset="78">13864 9768 184 0,'-6'32'71'0,"9"3"-38"0,-3 7-36 16,-3-21 11-16,0 6-2 31,0 2 3-31,0 0-2 15,0-3 1-15,0 1-5 0,-3-6-19 0,0-3-7 16,0 1-62 0</inkml:trace>
  <inkml:trace contextRef="#ctx0" brushRef="#br0" timeOffset="79">13685 9954 232 0,'6'-3'88'16,"15"-2"-48"-16,15-1-49 0,-19 4 12 15,4-4-4-15,3 1 0 0,9 0-2 16,-3 0 2-16,-4-1-41 16,1-2-19-1,-3 0-22-15,-6 0-9 0</inkml:trace>
  <inkml:trace contextRef="#ctx0" brushRef="#br0" timeOffset="80">13995 9745 108 0,'0'10'44'0,"3"3"-24"0,-3 17-10 0,3-12 14 16,-3 6 11-16,0 8 8 15,-3 2-10-15,-3 8-2 16,0 1-18-16,-3-6-1 0,3-6 1 15,0-7-5-15,0-5 0 16,3-3-2-16,0-6-1 16,0-2 1-1,9-10 3 1,3-6-4-16,3-11-5 0,3 1-3 16,0 4-3-16,-1 4 1 15,1 2 3-15,0 8 3 16,-3 2 0-16,-3 9 2 15,3 0-2-15,-6 2-25 16,0-3-9 0,-3 1-60-1,0-3-43-15,3-5 56 16</inkml:trace>
  <inkml:trace contextRef="#ctx0" brushRef="#br0" timeOffset="81">14230 10073 200 0,'6'13'77'0,"-3"-24"-42"0,6 19-30 15,0-5 19-15,0 0-2 0,-1-6 2 16,4 3-2-16,-3-8 1 16,0 0-13-16,0-3-3 0,-3 1-3 15,0-1-2 1,-3 1 1-16,-3-1-7 16,-6-2-1-16,-3 2-14 15,-3 3-3-15,-3 6 7 16,-5 2 4-16,-1 5 7 15,3 3 2-15,3 18 17 0,6-4 7 16,6 1 5-16,9-1 3 16,3 1-10-16,3-4-4 15,3-3-9-15,3-6-3 16,8-4-37-16,7-6-16 16,0-6-83-1</inkml:trace>
  <inkml:trace contextRef="#ctx0" brushRef="#br0" timeOffset="82">14786 9938 152 0,'-6'-3'57'0,"4"3"-30"0,-7-3-14 0,6 3 17 16,-3 3-6-16,-3 5-2 16,-3 3-12-16,3 5-4 0,-3 5-4 15,3 10 1-15,6-4 0 0,3-1-1 16,3-2 1-16,6-3 2 16,3-2 4-1,3-6 2-15,6-5 1 16,2-8-2-16,1-3 1 0,-6-7-6 15,-3-6-1-15,-3-5 0 16,-6 2 2 0,0 3 3-16,-15 0 5 0,-3 3-4 15,-3 3 2-15,0 2-7 16,0 0-1-16,0 2-18 16,4-1-7-16,5 1-28 15,3 1-11-15,3 0-43 16,6-3-24-1,-1-3 61-15</inkml:trace>
  <inkml:trace contextRef="#ctx0" brushRef="#br0" timeOffset="83">14965 9716 232 0,'-6'13'88'0,"6"0"-48"0,0 27-51 0,0-19 13 15,-3 8 2-15,0 3 5 0,0-1-2 16,3 4 1-16,0 5-5 16,0-3-2-16,-3-3 0 0,3-8-45 15,-3-4-18 1,0-7-31-16</inkml:trace>
  <inkml:trace contextRef="#ctx0" brushRef="#br0" timeOffset="84">14786 9930 284 0,'-3'-3'107'0,"3"1"-58"0,24-1-62 16,-15 3 15-16,6-3-5 16,3 1 1-16,6-1-1 15,0 0 2-15,-1 1 1 16,1-1-38-16,0 0-14 0,0-2-53 15</inkml:trace>
  <inkml:trace contextRef="#ctx0" brushRef="#br0" timeOffset="85">15102 9729 220 0,'-18'2'85'0,"15"4"-46"0,3 4-50 0,-3 1 11 16,0 13-3-16,0 5 1 15,0 5 13-15,-3 1 7 16,0 4-9-16,0-2 2 0,3-2 2 0,0-4-7 16,0-4-1-1,0-9-3-15,0-2-2 16,0-5 3-16,3-3 2 16,0-3 2-16,0-5 1 15,0-8-4-15,3-5-1 16,3 0-3-16,3-1-3 0,6 1 2 15,0 0 2 1,0 2-2-16,3 6 0 16,0 2 1-16,-3 6 0 15,-1 5-3-15,-2 5 0 0,-3 1 4 16,-3 4 3-16,-3-2-17 16,-3 0-8-16,0-3-40 15,0-2-18-15,0-3-12 16</inkml:trace>
  <inkml:trace contextRef="#ctx0" brushRef="#br0" timeOffset="86">15239 10070 180 0,'6'13'68'0,"3"-21"-36"0,26 27-24 0,-23-14 16 16,3 0-3-16,0-2-1 0,0-3-2 15,3 0-1-15,-3-3-9 16,0-7-1-16,0 5 3 0,-7-9-8 15,-2 4-1 1,-3-1 3-16,-6 1 5 16,-3-1-10-16,-5 0-3 0,-4 3-1 15,-3 1 1 1,-6 4 2-16,3 3 3 16,3 3-2-16,3 4 0 0,7 4 1 15,2 5 0-15,3 2 4 16,6 1 5-16,3 0-5 15,5-1-2-15,1-2-1 16,3-3-1-16,0-5-18 16,3 0-5-16,0-5-31 15,0-3-10-15,0-6-29 16</inkml:trace>
  <inkml:trace contextRef="#ctx0" brushRef="#br0" timeOffset="87">15486 10062 184 0,'-3'0'71'0,"6"19"-38"0,0-3-36 16,0-9 11-16,-3 4 5 0,0 0 3 16,0-1-1-16,0 1 1 15,0-1-9-15,-3-2-2 0,3-2 1 0,0-4 10 16,-3-2 7-16,0-5-1 16,3 0-1-16,0-3-5 15,3-3-2 1,3-13-11-16,6 3-1 15,6 0-4-15,5 2 0 16,1 1 0-16,3 5-2 16,0 2-24-16,6 3-9 15,-1 3-87 1</inkml:trace>
  <inkml:trace contextRef="#ctx0" brushRef="#br0" timeOffset="88">10694 10390 108 0,'0'-10'41'0,"0"4"-22"0,0-4-5 0,0 7 15 15,0-2 1-15,-3 0 2 16,0-1 2-16,0 1 2 16,-6 0-20-16,0 2-3 0,-3 6 1 15,0 7-8-15,0 9-3 16,0 12-2-16,3 9-1 15,3 5 0-15,0-3 0 16,3-2 0-16,3-3 2 0,0-5-3 16,0-6 0-16,0-2-6 15,0-8-3-15,0-3-30 0,0-2-13 16,-3-6-39-16</inkml:trace>
  <inkml:trace contextRef="#ctx0" brushRef="#br0" timeOffset="89">10438 10581 220 0,'-6'-6'85'0,"9"1"-46"0,0 2-48 15,3 3 14-15,3-2-3 16,2-1 1-16,13-2-4 16,3 2-1-16,3 1 1 15,0 4-5-15,-1-2 0 0,1 3-30 0,-3 2-14 16,0 0 6-1,-6 1 3-15,-4-1 26 16,-5 0 24-16,-9 3 14 16,-3 3 5-16,-6 5 3 15,0-3-11-15,3 5-2 16,0 1-8-16,9 0-4 16,6-4-3-16,0-1 4 0,3-6 3 15,0-3 8-15,3-10 6 16,0-6-7-16,0 0-2 15,-4-2-4-15,-2-3 0 16,-3 0-4-16,-3 3-2 16,-9 0 0-16,-3 0 1 0,-3 2-3 15,-3 1-2-15,1 2-14 16,-4 2-6-16,0 4-28 16,3 2-12-16,12 0-38 15</inkml:trace>
  <inkml:trace contextRef="#ctx0" brushRef="#br0" timeOffset="90">10962 10628 152 0,'3'14'57'0,"11"-4"-30"0,-5 17-32 0,-6-19 12 16,0 2 9-1,-3 1 7-15,0-3 4 16,0-3 3-16,0 0-7 15,-6 1-13-15,0-17 11 16,3 0-7-16,0-2-1 16,0 0-9-16,3 0-3 15,6-3-1-15,6 3 0 16,0-1-5-16,0 1 1 16,3 3-7-16,0 4-1 15,0 4-59 1,3-1-65-16,-3 3 33 15</inkml:trace>
  <inkml:trace contextRef="#ctx0" brushRef="#br0" timeOffset="91">11521 10591 200 0,'-9'0'77'0,"9"0"-42"0,-3 3-34 16,3-3 16-16,3 3-9 15,0 2 0-15,3 0 0 16,0 3 2-16,3 0-5 15,3-3-1-15,3 1 0 0,3-4 0 16,0-2 2-16,2 0-3 0,-2-2-2 16,-3-4 0-16,-3-2 1 15,-3 0 1-15,-3 1 3 16,-3 1-5-16,-9-2-1 16,-6 0 2-16,-3 3 1 15,-3 0-4-15,-3-1-1 16,1 6 5-16,-1 3 3 15,-3 2-1-15,-3 3 0 16,6 3-3-16,3 0-2 16,13-1-2-16,2 3 1 15,9 6 1-15,2-1 0 0,7 1 0 16,3-1 0 0,3 1 0-16,3-6 0 15,3 0-16-15,-1-5-4 16,1-2-41-16,3-6-15 15,-3-8-14-15</inkml:trace>
  <inkml:trace contextRef="#ctx0" brushRef="#br0" timeOffset="92">11875 10570 172 0,'-23'-5'66'0,"17"5"-36"0,-3 0-35 16,6 2 10-16,-3 1 8 15,-3 0 8-15,-3 5-6 16,-3 2-1-16,3 4-8 16,0 9-4-16,3 6-1 0,3-2-4 15,3-3 2-15,6-3 1 16,3-3 0-16,6-4 0 0,3-6 2 16,0-8-3-16,6-3 0 15,-3-8-1-15,-3-5-2 16,-4 1 5-1,-2-1 1-15,-9-3 2 0,-3 3 0 16,0 0 0-16,0 6 2 16,0 2 6-16,0 3 2 15,3 2-10-15,0 6-4 16,0 5 0-16,3 7 1 16,6 4-2-16,0-1-2 0,6 1 2 15,0-3 2-15,0 0-22 16,3-6-11-16,0-2-45 15,0-5-40 1,-1-3 41 0</inkml:trace>
  <inkml:trace contextRef="#ctx0" brushRef="#br0" timeOffset="93">12111 10620 192 0,'-42'-5'71'0,"33"2"-38"0,-3 3-28 16,3 3 19-16,0 2-9 15,-3 3 0-15,-3 3-12 16,3 5-1-16,4 2-2 16,2 1-3-16,6 2 0 0,6 0 2 0,2 0 2 15,7-5-2 1,9-5 0-16,3-3-10 16,0-8-3-16,0-6-15 0,-1-2-4 15,-2-13-34 1,-3 0-29-16,0-3 37 15</inkml:trace>
  <inkml:trace contextRef="#ctx0" brushRef="#br0" timeOffset="94">12215 10335 132 0,'-3'-6'49'0,"3"9"-26"0,0 8-16 0,0-1 15 16,3 9 4-16,0 12 5 31,0 12-9-31,-3 2-2 0,0 2-12 15,0 1 1-15,0-6 4 0,0-5-5 16,0-5-2-16,0-8-6 16,0-6 0-16,0-4 2 15,3-9 3-15,3-5-4 16,3-16-1-16,2-2-7 16,4-1 0-16,6 3 3 15,3 3 4-15,-3 5 3 16,0 8 1-16,-4 11 4 15,-2 4 5-15,0 4-3 16,-3 2 0-16,0 0-22 16,0 0-6-16,0-7-74 15,-3-6-51-15</inkml:trace>
  <inkml:trace contextRef="#ctx0" brushRef="#br0" timeOffset="95">12873 10575 156 0,'-12'-8'57'0,"9"6"-30"0,0 2-21 0,3 0 17 31,3 5-8-31,0 6 0 16,0 10 2-16,-3 16 3 15,0 13-10-15,0 8 3 0,0 3 1 16,-3-3-3-16,3-5-1 15,0-5-9-15,0-11 0 16,0-8 1-16,0-10 1 16,0-6 5-16,0-8 3 15,0-10-4-15,-3-6-2 0,-3-18-2 16,0-3-3-16,0-10-4 16,3-3 0-16,6-8 0 15,6 0-1-15,0 6 4 16,6 4 0-16,2 4-4 15,1 7 1-15,6 13 2 16,-3 6 3-16,3 8 2 16,-3 5 3-16,-4 8 8 15,-5 5 5-15,-3 11-5 16,-9 0-3-16,-9-1-4 16,-3 1 0-16,-2-3-9 15,-4-2-3-15,-3-6-15 0,0-5-5 16,3-5-36-16,-6-3-15 15,9-3-26 1</inkml:trace>
  <inkml:trace contextRef="#ctx0" brushRef="#br0" timeOffset="96">13114 10636 136 0,'0'19'52'0,"3"-11"-28"0,-3 31-13 16,0-28 15-1,0 0 8-15,0-1 3 0,0 1-17 16,0-3-9-16,0 0-7 16,0-3-6-16,0 0 1 0,0-5 1 15,0 0 0 1,0-2 0-16,3-9 2 15,-3-5-1-15,0 0-1 0,0-2 1 16,3-1 1-16,0 1 5 16,2-1 6-16,4 3 2 15,0 3 0-15,3 0-10 16,0 2-2-16,6-5-3 16,3 8 2-16,0 3-3 0,-3 2-2 0,-1 3-36 15,-2 3-16-15,0 0-47 16</inkml:trace>
  <inkml:trace contextRef="#ctx0" brushRef="#br0" timeOffset="97">13328 10642 188 0,'-18'7'71'0,"12"4"-38"0,-15 16-39 0,18-14 14 16,0 3 4-16,9 0 7 15,0 2-1-15,3 1-1 16,3-4-9-16,3-4 6 0,3-6 5 16,9-7-6-16,2-4 0 0,-2-10-5 15,-3-5-3-15,-6 3 2 16,-6-3 0-16,-3-1-1 16,-12 1 1-16,-9 0-4 15,-3 3 0-15,0 4-3 16,-3 4-1-16,0 2-12 15,3 5-7-15,1 3-20 16,2 6-10-16,3-1-59 16</inkml:trace>
  <inkml:trace contextRef="#ctx0" brushRef="#br0" timeOffset="98">13596 10615 220 0,'-6'-3'82'0,"6"1"-44"0,-3 2-27 0,0 2 21 15,-3 1-8-15,0 2-2 16,-3 3-12-16,0 3-4 16,-6 5-4-16,9 5 1 0,3-3 0 15,0 1-6-15,3-3 0 16,3-6 1-16,3-2 3 15,3-2 2-15,0-6 3 16,0 0-1-16,0-8 2 16,0 0-4-16,-3-3-2 15,0 1 0-15,0-1-1 16,-3 0 0-16,0 4 2 16,-3 1-3-16,0 1-2 15,0 2-5-15,0 3 0 0,6 19-7 16,3-1 8-1,0 6 4-15,-1 3 4 16,-2-1 4-16,-3 1 2 16,-3-4 1-16,-3-4 9 0,-5 10 4 15,-7-3-7-15,-3-2-3 16,0-8-6-16,-6-5-2 16,-3-6-1-16,1-8-2 15,-1-7-21-15,3-1-11 16,3-2-33-16,6-8-13 15,6 2-32 1</inkml:trace>
  <inkml:trace contextRef="#ctx0" brushRef="#br0" timeOffset="99">13697 10639 164 0,'15'16'63'0,"-12"-3"-34"0,0 11-12 0,0-11 22 0,-3 0-11 16,3 1-4-16,-3-1-13 16,3-3-7-16,-3 1-3 15,3-3-1-15,-3-3 2 0,0 0 1 16,0-5 1-16,0 0 0 15,0-2 2-15,-6-4-5 0,6-7-1 16,0-5-2-16,0-1 0 16,9 1 4-16,0-1 3 15,0 1-4 1,3 4-3-16,2 1 1 16,1 5 0-16,0 0-13 15,0 6-3-15,0-1-40 16,6 0-17-16,0 1-11 15</inkml:trace>
  <inkml:trace contextRef="#ctx0" brushRef="#br0" timeOffset="100">14004 10623 204 0,'-9'-3'77'0,"6"3"-42"0,-3 0-26 0,3 0 22 16,-6 0-13-16,-3 6-2 15,-3-1-12-15,0 6-2 16,3 4-2-16,0 7-3 0,3-1 0 16,6 0 2-16,3-3 0 15,3-2 1-15,6-2 0 16,3-7 4-16,3-4 2 16,0-6-5-16,0 1 0 0,-3-9 3 15,0-7 2-15,-3 2-2 16,-3 0-1-1,0 3 1-15,-3 0 0 0,-3 5 2 16,0 0 3-16,-3 5-2 16,3 3 1-16,0 3-3 15,0 7 0-15,3 6 1 16,2-3 3-16,1 3-2 16,3-3-2-16,3 1-2 15,0-1-3-15,0-3-4 0,3-2-2 16,-3-2-46-1,6-6-18-15,6-3-48 16</inkml:trace>
  <inkml:trace contextRef="#ctx0" brushRef="#br0" timeOffset="101">14176 10615 232 0,'-3'-3'88'0,"6"3"-48"0,0 6-47 0,6-1 14 15,-3 3 15-15,0 5 10 16,0 6-1-16,0-3 2 16,-3-1-19-16,0-1-8 0,0-1-2 15,0-2-3-15,-3-4 2 16,0-1-2-16,0-1-1 0,0-5 1 16,0 0-1-16,6-5-5 0,0-1 1 15,0-7-5 1,0-3-1-16,3 3 2 0,0 0 3 31,-1 2 0-31,1 3 4 0,0 6-2 16,0 2 1-16,0 2 6 15,-3 9 5-15,0 5 1 16,-3-3 4-16,0 0-3 16,-3-2-1-16,3-3-6 15,-3-3-1-15,3 0-3 0,-3-5-1 16,6-5 1-16,6-5 2 15,3-6-8 1,0 0-1-16,0-3-5 16,2 3-3-16,4 3 9 0,0 3 2 15,0 7 6-15,0 3 1 16,0 5 12-16,-4 8 7 16,-2 9 2-16,-3-4 1 15,-3 3-14-15,0-2-4 16,3-3-21-16,-3-3-5 15,9-5-242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2:10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15801 8120 168 0,'-14'-3'66'0,"-1"1"-36"0,3 2-35 16,3 0 84-16,3 0-18 16,0 0-11-16,3-3-11 15,6 3-23-15,0-3-8 0,6 1-3 16,3-3-3-16,3-1-2 15,2 4-2-15,1-1 1 0,3 3 1 16,-3 3 2-16,0 2-1 16,-3 5-1-16,-3 4 1 15,-6 4 1-15,-3 6-1 16,-6 16 2-16,-3-3 4 16,0 2 4-16,-3-1-6 15,3 6-3-15,0-1-4 16,6-6 1-16,3 0-4 15,3-3 1-15,6-2 4 16,0-3 2-16,8-5-3 16,7 0-1-16,-3 2 1 15,0-7 0-15,-3 2 1 16,-3-5 0-16,-1-3-3 16,-5-2 2-16,-3-3 1 15,0-1 0-15,-3-1 2 0,-6-6 3 16,0 2 0-16,-3-4 0 15,-3-1-3-15,0 8 1 16,-9 1-4-16,4-1-2 16,-1 3 2-16,-3 3 2 15,3 2-2-15,3 5-2 16,9 9-1-16,0 4 0 16,9 9 0-16,3 5 3 15,0 8 0-15,0 3 1 16,-4-1 0-16,-5 1 2 0,-3-3 14 15,-8-3 9-15,-10 0 1 16,-3-5 2-16,-6-2-10 16,-3-9 0-16,-2-5-11 15,2-5-4-15,0-6-24 16,0-4-11-16,6-6-35 16,15-11-12-16,12-10-74 15</inkml:trace>
  <inkml:trace contextRef="#ctx0" brushRef="#br0" timeOffset="1">16599 8620 192 0,'-3'-3'74'0,"3"1"-40"0,-6 2-20 15,3 0 20-15,-3 0-6 0,-3 0-2 16,-3 5-12-16,-8 6-6 15,-4 5-5-15,0 13-5 0,3 2-1 16,3 4-1-16,6-1 0 16,3 1 0-16,7-1 0 15,7-8 3-15,13-7 0 16,0-6 1-16,0-5 0 16,0-8 4-16,0-8 2 15,0-10-5-15,-4-3-2 16,-2-14-3-16,-3-5 0 15,-3-5 3-15,-6 1 0 16,-3 1 1-16,0-2 0 16,0 11 0-16,-3 7 0 15,0 6 6-15,0 5 4 16,4 6-5-16,-1 7-1 0,3 8-4 16,0 6-1-16,3 10 1 15,2 8 0 1,1 0 0-16,0 11 2 0,3-3-1 15,0-3-1-15,-3-4-17 16,3-4-6-16,-3-7-38 16,6-6-15-16,6-5-13 15</inkml:trace>
  <inkml:trace contextRef="#ctx0" brushRef="#br0" timeOffset="2">16706 8660 168 0,'-6'10'66'0,"9"1"-36"0,0 15-35 0,0-10 12 15,0 0 14-15,0 0 8 16,0 0-3-16,0-3-3 16,0-2-13-16,-3-3-4 0,0-3 0 15,0 0-3-15,0-5 0 16,0 0 10-16,0-2 3 15,0-4-5-15,0-7-4 16,0-5-4-16,0 2-3 16,3 0-2-16,3 0 1 15,0 0-1-15,3 0 0 16,3 0 2-16,0 3 2 16,0 3-10-16,3 2-4 15,-3 2-25-15,-1 4-11 0,7-1-48 16,6 3-27-1,-6 0 55-15</inkml:trace>
  <inkml:trace contextRef="#ctx0" brushRef="#br0" timeOffset="3">16992 8639 184 0,'-9'0'71'0,"-3"0"-38"0,3 2-39 15,-3 4 38 1,-2 2-13-16,-1 2-7 0,3 14-5 15,0-3-4 1,3 3 0-16,6-3 2 0,0 0-2 16,9-2-2-16,0-6 0 15,6-2 1-15,0-6 5 0,3-5 4 16,-4-5-6 0,1-3-3-16,-3-6-1 15,0-4 1-15,0 2 1 0,-3 0 1 16,-3 3 4-16,0 2 3 15,-3 3 0-15,0 3 1 16,-3 5-4-16,3 11-3 16,0 5-5-16,3 2 0 0,0 1 0 15,3-1 2-15,0 1-3 16,3-3-2-16,0-6-9 16,0-2-5-16,0-3-31 15,6-5-14-15,-4-5-42 31</inkml:trace>
  <inkml:trace contextRef="#ctx0" brushRef="#br0" timeOffset="4">17156 8628 184 0,'-6'11'71'0,"3"-6"-38"0,3 11-34 16,0-8 12-16,0 16 4 15,0-1 2-15,3 1 3 16,0-3 0-16,0-2-11 15,0-1-1-15,3-4-1 0,0-4-1 16,3-2 1-16,0-3-9 0,-1-5-3 16,4-2-6-16,0-3-1 15,0-3-5-15,-3-8-2 16,-3 2 8-16,0 7 6 16,0-1-1-16,0 13 9 15,3 3 4 1,0 0-1-16,0 0-1 15,0 0 0-15,0-3-1 16,5-2 0-16,-2-3 2 16,6-3 8-16,-3-5 3 15,0-5-2-15,-6 2-1 16,0-2-4-16,-6-3 1 0,-3 3-4 16,-6-3-2-16,-9 0-2 15,0 3-3-15,3 2-15 16,0 3-7-16,0 3-31 15,3 2-11-15</inkml:trace>
  <inkml:trace contextRef="#ctx0" brushRef="#br0" timeOffset="5">17513 8625 228 0,'3'0'85'0,"-3"0"-46"0,0 0-32 0,0 0 18 15,0 0-11-15,-3 6-3 16,0 2-6 0,3 0-4-16,0 2 0 15,0 6-1-15,3 3 0 0,0-1-3 0,0 3 2 16,0-2 7-16,0-1 6 16,-3-2 5-16,-3 0 4 15,-6-3-5 1,0-2-4-1,0-3-18-15,0-3-8 16,0-2-29-16,3-3-10 16,0-3-65-1</inkml:trace>
  <inkml:trace contextRef="#ctx0" brushRef="#br0" timeOffset="6">17980 8620 144 0,'0'-5'55'0,"-3"2"-30"16,3 1-29-16,-3 2 74 15,-3 0-18-15,-3 2-20 16,1 6-11-16,-1 3-15 16,-3 7-6-16,3 3-3 0,0 6-1 15,3-3 3-15,3-1 0 16,3-4 1-16,3-3 0 16,3-3 0-16,0-2 4 15,6-6 2-15,-3-8 0 16,3-2 1-16,2-6-4 15,-2-7 0-15,-3-1 1 16,0 4 0-16,-3 1 0 0,-3 4 2 16,0 2 3-16,3 3 5 15,-6 5-6-15,3 7 0 16,0 9-4-16,3 0-1 16,0 0-3-16,0 3-3 15,3-4 2-15,0 1 0 16,3-2-2-16,0-4 0 15,-1-2-42-15,4-5-18 16,0-9-54 0</inkml:trace>
  <inkml:trace contextRef="#ctx0" brushRef="#br0" timeOffset="7">18543 8573 192 0,'-6'-3'74'0,"3"3"-40"0,-3 0-27 15,3 3 20-15,0-1-1 16,-6 1 4-16,-6 2-7 16,0 6-4-16,0 2-11 0,4 5-7 0,2 9-4 15,0-1-1-15,6 1 3 16,3-1-2-16,9-2 1 16,3-3 2-16,2-5 0 15,1-3-5-15,3-2 1 16,0-6-22-16,0-5-11 15,3-5-42 1,-3-3-48-16,-1-8 41 16</inkml:trace>
  <inkml:trace contextRef="#ctx0" brushRef="#br0" timeOffset="8">18626 8615 224 0,'-6'8'85'0,"3"0"-46"0,3 8-48 0,0-8 14 15,0 2-1-15,3 6 2 0,0 5-2 16,0 0-1-16,0-2-1 16,0-1-2-16,0-4 1 0,3-4-39 15,-3-2-16-15,3-3-35 16</inkml:trace>
  <inkml:trace contextRef="#ctx0" brushRef="#br0" timeOffset="9">18650 8551 140 0,'-6'-2'55'0,"6"2"-30"0,6 2-78 16,-3 1-11-16,0 2 19 0,3 1 12 16,0 4 34-1,0 3 14-15,6 3 13 0,0 3 8 16,3 7 7-16,-4 1 6 15,-2-3-1-15,-9-6 1 16,6 1-14-16,0-6-6 16,-3-3-17-16,-6-2 6 0,6-5 2 15,0-8-4-15,0-1-1 16,0-4-12-16,3-3-1 16,0-3-4-16,3-3 0 15,3 1 0-15,3 4-2 16,-3 4-11-16,0 2-2 15,0 3-25-15,-1 2-8 0</inkml:trace>
  <inkml:trace contextRef="#ctx0" brushRef="#br0" timeOffset="10">18995 8591 220 0,'-18'5'85'0,"12"3"-46"0,-11 5-39 16,8-2 16-16,0 5 4 16,-3 2 7-16,3 9-8 15,3-3-1-15,3 2-10 0,3 1-10 0,9-9-1 16,6 1-1-16,0-6-1 16,3-5-5-16,2-5-4 15,4-6-12-15,0-5-6 16,-3-16-21-16,-3 0-6 15,-3-2-24 1,-3-3-8-16,-7 0 49 16</inkml:trace>
  <inkml:trace contextRef="#ctx0" brushRef="#br0" timeOffset="11">19085 8406 188 0,'-3'2'71'0,"3"-2"-38"0,3 14-32 0,0-1 14 16,3 8 5-16,-1 6 5 0,1 4-2 15,0 6 0 1,0 3-12-16,0 5-7 0,0-8 0 16,-3-5-5-16,3-6-2 0,3-5-38 15,-6-5-17-15,6-5-44 16</inkml:trace>
  <inkml:trace contextRef="#ctx0" brushRef="#br0" timeOffset="12">19260 8647 216 0,'6'2'82'0,"3"4"-44"0,3-4-44 15,-6-2 12-15,0 3 5 16,0-3 7-16,0-3-5 16,0 1-2-16,0-4-6 0,0 1-4 0,-3-3 2 15,0-3-4-15,-3 3 0 16,-3-2-1-1,-6 2-2-15,0 3 0 16,-3 2 3-16,0 6 0 0,-3 7 3 16,3 3-3-16,-3 6 0 15,9 2 14-15,0 6 8 16,3-1-8-16,6 1-4 16,3-1-4-16,3-5-1 15,6-2-20-15,3-9-9 16,15-4-56-1,2-6-62-15,1-6 38 16</inkml:trace>
  <inkml:trace contextRef="#ctx0" brushRef="#br0" timeOffset="13">19900 8551 184 0,'-3'-5'68'0,"0"5"-36"0,-3 0-15 0,3 0 20 0,-3 0-10 15,-6 0-1-15,-2 3-20 16,-1 2-5-16,0 6-2 16,0 2 0-16,3 5 3 0,0 1-1 15,3 7 2-15,6 1-2 16,3-6-1-16,6-3 1 15,0-4-1 1,6-9-3-16,0-10 2 0,3-3-8 16,0-3-2-16,-3-2-3 15,-1 0 1-15,-2-3 7 16,-3 0 3-16,0-3 5 0,-3 6 1 16,0 5 3-1,0 3 1-15,0 10 3 16,0 8-5-16,3 6-1 15,0 2-4-15,3 6-1 16,0-4-1-16,3-1 0 16,0-7-5-16,0-4-3 15,0-3-36-15,-1-5-17 16,1-9-23 0</inkml:trace>
  <inkml:trace contextRef="#ctx0" brushRef="#br0" timeOffset="14">20064 8311 236 0,'-3'15'90'0,"6"-12"-48"0,-3 10-51 0,3 1 14 0,0 4 4 16,0 14 3-16,-3 0 6 15,0 5 1-15,6 5-10 16,-6-5-5-16,3 8-3 0,0 0-12 15,0-11-5-15,0-5-30 16,-3-5-10-16</inkml:trace>
  <inkml:trace contextRef="#ctx0" brushRef="#br0" timeOffset="15">19924 8488 240 0,'0'-3'90'0,"9"3"-48"0,12 0-38 15,-6 0 19-15,5 5-2 0,13-5 4 16,3 3-7-16,3 0 0 16,2-3-11-16,4 0-6 0,-6-3-2 15,-1-5-70-15,-2-2-29 16,-6-4-14-1</inkml:trace>
  <inkml:trace contextRef="#ctx0" brushRef="#br0" timeOffset="16">21034 8236 104 0,'-6'-5'38'0,"-6"3"-20"0,3-1-1 16,6 3 16-16,-2 0 9 15,-4 0 4-15,-3 3-13 16,-3 2-6-16,-3 8-15 16,-3 11 1-16,-3 5 1 0,0 11-7 0,4 5-2 15,2 0-3-15,6 2 1 16,6 1-4-16,9 5 0 16,9-6 3-16,9 1 1 15,2-14-15-15,13-2-4 16,0-8-32-16,-3-8-14 15,2-8-31 1</inkml:trace>
  <inkml:trace contextRef="#ctx0" brushRef="#br0" timeOffset="17">21106 8580 132 0,'-3'14'52'0,"3"4"-28"0,3 17-17 15,0-17 13-15,-3 9 3 0,0-1 6 16,0 3-5-16,0-5-2 16,0 0-12-16,0-6-4 0,0-2-2 15,0-3 2-15,0-2 1 16,0-6 1-16,0-7 0 15,0-6-7-15,0-6 0 16,0-7-3-16,-3-8 0 16,3-5 0-16,0-1 0 15,3 1 2-15,3 5 0 16,3 0 0-16,-1 8 2 16,7-1-1-16,3 12 2 15,-3 5 0-15,0 2 1 16,-3 6 6-16,-3 5 4 15,-3 2-3-15,-3 3 1 0,-6 1-3 16,-6-1 0-16,0 3-5 16,0-6-3-16,0 1-22 15,0-3-11-15,0-3-11 16,0-2-3-16,0-3-41 16,3-3-30-1,9-5 51-15</inkml:trace>
  <inkml:trace contextRef="#ctx0" brushRef="#br0" timeOffset="18">21269 8565 148 0,'-9'5'57'0,"9"0"-30"0,-5 8-14 0,5-5 17 15,0 6-2-15,0-1 1 16,0 3-10-16,2-3-4 15,4-3-8-15,3 1-1 0,3-3 1 16,3-5 1-16,0-6 2 16,0-2-5-16,0-3-1 15,0-3-2-15,-6-2 1 16,-3-3 0-16,-6 3 1 16,-3 2-2-16,-6 1 1 15,-3 2-7-15,0 2-1 0,0 4-18 16,0 2-8-16,3 0-30 15,3 2-11-15</inkml:trace>
  <inkml:trace contextRef="#ctx0" brushRef="#br0" timeOffset="19">21499 8522 176 0,'-3'0'68'0,"3"0"-36"0,-3 3-15 0,-3 0 22 15,0 2-9-15,3 0-2 16,-6 0-14-1,3 1-6-15,3 2-5 16,3 0-3-16,3 0 1 0,6 2-1 0,0 3 0 16,0 1 0-16,0-1 0 15,0 3 4-15,-4-3 2 16,1 0 0-16,-6 0 1 16,0-2 5-16,-6 0 2 15,-2-4-5-15,-4 1-3 16,0-2-8-16,0-1-1 0,0-2-26 15,0-9-8-15,3 1-32 16,3-3-11-16,9 0-13 16</inkml:trace>
  <inkml:trace contextRef="#ctx0" brushRef="#br0" timeOffset="20">21597 8594 216 0,'0'5'82'0,"0"3"-44"0,3 2-42 16,-3-2 13-16,3 3-1 16,0 0 5-16,0-1-9 0,-3-2-2 15,3 5-2 1,-3-7-20-16,0 4-7 0,0-4-68 16</inkml:trace>
  <inkml:trace contextRef="#ctx0" brushRef="#br0" timeOffset="21">21552 8501 228 0,'-9'-3'85'0,"6"1"-46"0,6-1-76 0,0-2-2 15,3 0-1-15,3-1 5 16,3-2-19-16,0 0-9 15,6-2 24-15,6-1 12 16</inkml:trace>
  <inkml:trace contextRef="#ctx0" brushRef="#br0" timeOffset="22">21719 8369 204 0,'-3'2'77'0,"3"4"-42"0,0-4-41 16,0 9 31 0,0 2-9-16,0 14-1 15,0-1 0-15,0 3-8 16,0 3-2-16,0 0-1 0,0-1-2 15,0 1 1-15,0 5-15 16,0-8-7-16,0-5-72 16,3-5-47-1,0-6 55-15</inkml:trace>
  <inkml:trace contextRef="#ctx0" brushRef="#br0" timeOffset="23">21621 8573 268 0,'-3'0'101'0,"6"0"-54"0,0-3-55 15,6 3 9-15,2 0 0 16,4 0-5-16,0-3 1 16,3 1 1-16,0-1-21 0,0 0-7 15,0 1-29-15,0-1-10 16,-4 3-10-1,1 0 161 17,-3 16-29-32,-3 2 0 15,-3 1-28-15,0-1-16 0,-3 1-5 16,0-1-1 0,0-2-2-16,-3-2-36 0,0-6-16 0</inkml:trace>
  <inkml:trace contextRef="#ctx0" brushRef="#br0" timeOffset="24">21853 8517 240 0,'0'-3'90'0,"3"3"-48"0,0 0-51 15,-3 0 12-15,6 3-4 16,0 0 2-16,3-3-24 0,5 0-12 15,1 2-33-15,0 1-14 16,-3 0 16-16,3 2 12 16</inkml:trace>
  <inkml:trace contextRef="#ctx0" brushRef="#br0" timeOffset="25">21972 8639 140 0,'-9'31'55'0,"6"-17"-30"0,0 7-16 0,3-13 16 15,3-3-3-15,3 0 1 16,0-2-6-16,3-3 0 15,3-5-10-15,0-3-2 0,0-3-1 16,-4-2-2-16,1 0 1 16,-3-1 0-16,-3 1 3 0,-6 0-1 15,-3-3 2-15,-3 6-11 16,1-1-4-16,-1 3-27 16,0 3-12-16,3-1-42 15</inkml:trace>
  <inkml:trace contextRef="#ctx0" brushRef="#br0" timeOffset="26">22153 8617 200 0,'0'27'77'0,"3"-16"-42"0,-3 4-39 16,0-1 15-16,0-4 7 15,0 1 8-15,0-3-2 16,0-3 0-16,0-5-13 15,3-8-7-15,0-2-7 16,3-6-1-16,0-3-3 0,3-2 0 16,3-3-1-16,3 6 2 15,3 4 4-15,0 6 1 16,-3 6 9-16,-4 4 5 16,7 6-4-16,-6 3-1 15,-3 2-2-15,0 0 1 16,-6 3-4-16,6-5-2 15,-3-3-55-15,0-3-147 32,9-8 95-17</inkml:trace>
  <inkml:trace contextRef="#ctx0" brushRef="#br0" timeOffset="27">22514 8697 248 0,'3'26'93'0,"0"-2"-50"16,-6-3-30-16,0-10 24 0,-3-1-6 16,0 1 2-16,-3 0-19 15,-3-3-8-15,3-3-4 16,0-5-42-16,0 0-15 0,0-3-59 16,6-5-42-1,0-2 64-15</inkml:trace>
  <inkml:trace contextRef="#ctx0" brushRef="#br0" timeOffset="28">22627 8363 220 0,'-3'0'82'0,"3"3"-44"0,0 5-38 0,0 0 18 16,0 3 5-16,0 2 8 15,-3 5-7-15,0 4-5 16,0-4-10-16,0 1-6 0,0-4 0 16,0 1 0-16,3-2 3 0,0-4-5 15,0-2-1-15,0 0-2 16,3-3 0-16,3-2 4 15,3-3 3-15,3-3-2 16,3 1-2-16,-1-1-7 16,4 0-4-16,-3 1-5 15,0-1-4-15,-3 0-16 16,0 1-5-16,-3-1-124 31,0-13 53-31</inkml:trace>
  <inkml:trace contextRef="#ctx0" brushRef="#br0" timeOffset="29">22784 8403 188 0,'-5'3'71'0,"5"5"-38"0,0 8-19 0,0-3 20 16,0 5 3-16,0 4 2 15,0 1-13-15,-3 4-3 16,0 2-13-16,3-3-6 0,0-2-3 15,0-5-1-15,0 5 0 16,3-9-27-16,0-1-9 16,5-14-90-16,10-6 15 15</inkml:trace>
  <inkml:trace contextRef="#ctx0" brushRef="#br0" timeOffset="30">22927 8453 184 0,'-9'3'71'0,"9"13"-38"0,-6-3-41 16,6-2 12-16,0 2 11 15,-3 3 10-15,3 2-2 16,0 4 1-16,0-1-13 16,6-3 4-16,3-2 5 0,-3 0-2 15,9-5-1-15,6-9-3 16,0-4 1-16,0-4-6 0,-3-7-3 15,-4 0-1-15,-2 0 1 16,-6-1 3 0,-3 1 2-16,-12-5-3 0,-3-4 0 15,-5 4-5 1,-4-1-2-16,0 4-20 0,0 1-8 16,0 4-30-16,6 2-12 15,3 0-51 1</inkml:trace>
  <inkml:trace contextRef="#ctx0" brushRef="#br0" timeOffset="31">23118 8244 260 0,'12'3'96'0,"6"5"-52"15,11 32-43-15,-14-22 21 16,6 9 12-16,0 7 11 0,-3 3-13 15,-3 5-4-15,-6 6-16 16,-9-6-3-16,-3 9 1 0,-9-4-11 16,-9-7-1-16,-9-6-52 15,3-5-22-15,-14-5-71 16</inkml:trace>
  <inkml:trace contextRef="#ctx0" brushRef="#br0" timeOffset="32">16805 9250 200 0,'-3'5'74'0,"6"-8"-40"0,0 6-31 0,-3-3 15 16,5 5-3-16,4 1 4 15,0 2-5-15,3-3 0 16,3 3-8-16,0-3 0 0,3-2 4 16,0-1-4-16,0-2 2 15,-4-2-5-15,1-1 0 16,-3-5 1-16,-3 3 2 16,-3 0-1-16,-3-3 0 0,-6-3-3 15,0 3 1 1,-3 0-7-16,-6 3 1 15,-3 2-4-15,1 3 2 0,-1 3 3 16,0-3 3-16,0 5-5 16,3 1 1-16,0 1-1 15,6 4-1-15,3 2 4 16,3 1 2-16,3 4 2 16,3 1 3-16,3-4-3 15,3-1 0-15,3-4-1 16,0 1 1-16,0-3-13 15,2-3-6-15,-2-5-18 0,3-3-6 16,-3-5-54 0,0-2-33-16,0-3 56 15</inkml:trace>
  <inkml:trace contextRef="#ctx0" brushRef="#br0" timeOffset="33">17064 9250 176 0,'-3'5'68'0,"3"-5"-36"0,3 8-26 0,-1 0 15 16,4 3-2-16,3-3 3 16,3 2-6-16,0 1-1 15,-3 2-9-15,0-2 0 0,0-4 1 16,-3 1 5-16,0-2 5 16,0-9 0-16,0 0 1 0,0-2-7 15,0-3-4-15,0-2 0 16,0-4 0-16,-3-2-1 15,0 1-1-15,0 1-6 16,0-2-5 0,-1 3-2-16,4 3-31 15,0 2-12-15,3 8-27 16,6 0-11-16,0 2 4 16</inkml:trace>
  <inkml:trace contextRef="#ctx0" brushRef="#br0" timeOffset="34">17337 9255 212 0,'3'5'82'0,"0"-2"-44"0,12 0-42 0,-9-1 15 15,3 6 1-15,3 0 2 16,0-2-1-16,0-4 2 16,-3 1-2-1,6-6-7-15,-1-2-3 0,-2-3 0 16,0 0-9-16,-6-3-1 15,0-4 6-15,-3 1 2 16,-3-4-10-16,-6 2-7 16,-3 3 4-16,-3 5 2 15,3 8 3-15,-11 2 5 16,-1 12 3-16,3-1 2 16,3 0 3-1,6 3 1-15,0 2 5 0,6-2 3 0,3 6-4 16,6-7-1-1,6 1-6-15,3-2-1 0,3-4-12 16,0-2-7-16,0 0-22 16,-1-8-9-16,-2-3-50 15</inkml:trace>
  <inkml:trace contextRef="#ctx0" brushRef="#br0" timeOffset="35">17531 9263 180 0,'-3'5'68'0,"6"1"-36"0,0 2-40 16,-3-8 10-16,6 8 16 16,3-1 10-16,0 4 4 0,-3 8 1 15,3-1-18-15,-4-5-2 0,1-2 0 16,-6-3-5-16,0 0-2 16,0-3 8-16,0-2 2 15,3-6-3-15,-3 0 0 16,0-5-6-16,0 1 1 15,0-4-5-15,0-2-2 16,6-3 0-16,0 3-1 16,0-1-3-16,0 4 2 15,0 2-6-15,3 3 0 16,0-1-19-16,0 1-8 16,0 5-18-16,0-3-7 15,0 1-34 1,-3-1-27-16,3 3 53 0</inkml:trace>
  <inkml:trace contextRef="#ctx0" brushRef="#br0" timeOffset="36">17715 9234 208 0,'0'0'77'0,"3"0"-42"0,3 5-39 16,0 1 13-16,0 1 8 16,3 1 8-16,3 3-1 15,-3 2 0-15,3 0-13 16,0 3-7-16,-3-2 0 0,3-4-1 15,0-2-26 1,-1-5-9-16,-2-6-30 16,3 0-12-16,0-2-13 15</inkml:trace>
  <inkml:trace contextRef="#ctx0" brushRef="#br0" timeOffset="37">17918 9229 212 0,'0'2'79'0,"0"1"-42"0,-6 8-37 0,3-1 16 15,0 9 11-15,-3 7 9 16,-3 1-5-16,-6 4-1 16,0 4-17-16,0-1-8 0,3-5-1 15,4-2-8-15,2-6-1 16,0-8-40-16,20-8-106 31</inkml:trace>
  <inkml:trace contextRef="#ctx0" brushRef="#br0" timeOffset="38">18436 9041 156 0,'-3'-19'57'0,"0"9"-30"0,3-4-16 0,-3 9 18 16,-3 0 9-16,-3-6 7 16,0 3 0-16,-6 0 0 15,0 3-25-15,3 3-12 0,-3 4-3 16,1 9-6-16,-1 7-2 16,3 11-1-16,3 14 3 15,6 4 0-15,3-4 1 16,3 2 0-16,3-6 2 0,-3-4-1 15,3-6 2-15,-3-5-13 16,0-6-6-16,-3-7-38 16,0-3-17-1,0-8-38-15</inkml:trace>
  <inkml:trace contextRef="#ctx0" brushRef="#br0" timeOffset="39">18153 9213 276 0,'-6'-3'104'0,"9"-10"-56"0,6 8-56 16,-3 10 18-16,6-8 2 15,3 3 4-15,2-2 1 0,7-1 0 16,3 6-9 0,3-6-10-16,-3 0-1 0,-4 1-41 15,-2-1-16-15,3 0-64 16</inkml:trace>
  <inkml:trace contextRef="#ctx0" brushRef="#br0" timeOffset="40">18409 9192 168 0,'3'21'63'0,"3"-11"-34"0,0 9-8 0,0-9 25 15,-3 1-6-15,0 2-1 0,6 1-16 16,-3-4-6 0,0 1-10-16,-3-3-5 0,-3-8 7 15,0 0 6 1,0 0-3-16,-3 0 1 0,0-6-6 16,3 1 1-16,0-6-3 15,3 1 2-15,2-6-6 16,1 5-1-16,6-7-2 15,0-1-8 1,3 4-4-16,0 7-25 16,3 2-13-16,0 4-12 15,3-1-3-15,-4 0-10 16,1 1-22-16,-3 2 36 16,-3 0 168 15,0-3-28-31,-6 0-4 15,0 3-24-15,-6-5-11 16,-3 8-16-16,-3 5-5 16,-3 2-10-16,0 4-3 0,-3 1 0 15,0 7-5-15,3-4 1 16,0-2 4-16,3 2 5 16,6-2-1-16,3-2 1 15,3-6-3-15,3-6-1 16,3-2-6-16,0-8 1 15,0 0 0-15,0-2 0 0,-3-1 2 16,-3 1 3-16,0-4 0 16,-3 4 2-1,-3 2-2-15,0 2 2 0,0 4-2 16,3-1 0-16,0 6-6 16,0 5 1-16,3 0 2 15,3 2 3-15,0 1-2 16,2 2 0-16,1-2-1 15,0-3-2-15,3-3-10 16,0 0-6-16,-3-2-39 16,6-6-16-16,-3-2-54 15</inkml:trace>
  <inkml:trace contextRef="#ctx0" brushRef="#br0" timeOffset="41">18855 9186 220 0,'-3'16'82'0,"6"-13"-44"0,3 5-42 0,-3 0 15 16,0 2 20-16,0 6 15 15,0 0-4-15,0-3-3 16,0 3-21-16,0-5-9 0,0-1-4 16,-3 1-1-16,0-3 0 15,0-3-2-15,0-5 1 16,0 0-7-16,3-2 1 15,0-4-6-15,0-4 1 16,0-4-7-16,0 1-3 0,6 3 7 16,0-4 4-16,3 6 2 15,-3 0 1 1,0 3 0-16,0 5 3 0,0 3 6 16,-4 5 5-16,1 0 3 15,0 2 5-15,-3-2-6 16,-3 0-2-16,0-3-3 15,0 1 0-15,0-6-4 16,0 0-2-16,6-3-5 16,3-2 0-16,0-3 0 15,3-3 2-15,3-7-6 16,3 2-2-16,0 3 6 16,0 2 1-16,-1 6 5 0,-2 7 1 15,0 6 10 1,-3 3 3-16,-3 5-3 15,-3-3 0-15,0 0-6 0,-3-2 1 16,0-1-21-16,0-4-5 16,3-1-38-16,3-5-14 15,0 0-65 1</inkml:trace>
  <inkml:trace contextRef="#ctx0" brushRef="#br0" timeOffset="42">19296 9186 260 0,'-3'16'96'0,"3"-16"-52"0,6 8-49 0,-3 0 17 15,0-3 11-15,3 3 7 0,0 0 0 16,3-2 0-16,3-1-17 16,5-5-3-16,-2-3 0 0,3-2-6 15,-3-6 0-15,-3 1-2 16,0-6 1-16,-3 3-2 15,-3-3 2-15,-3 0-4 16,-6 3 0 0,-3-1-10-16,-6 1-3 0,-6 5 2 15,-3 3 3-15,0 5 0 16,-2 5 3-16,2 3 2 16,3 11-1-16,0 2 4 15,6 3 0-15,3 2 9 0,6-2 7 16,9 0 4-16,6 0 3 15,9-3-10-15,6-5-4 16,5-3-8 0,7-3-2-16,-3-10-26 0,-3 0-11 15,-4-5-62-15,-2-3-25 16,3-2 15 0</inkml:trace>
  <inkml:trace contextRef="#ctx0" brushRef="#br0" timeOffset="43">8283 3945 64 0,'-9'0'24'0,"18"0"-12"0,-12 3-1 16,3-3 10-16,0 0 2 16,0 2 3-16,-3 1-1 15,3-3 2-15,0 0-4 16,-3 3-2-16,0-1-3 16,3-2 1-16,0 3-10 15,0-3 3-15,0 0 2 0,0 0-1 16,0 0 2-16,0 0-8 0,0 0-2 15,0 0-1-15,0 0 2 16,3 2-1-16,3 1 2 16,3-3 0-16,3 0 3 15,2 0-3-15,1 0-2 16,3 0 2-16,6 0 0 16,0 0-1-16,0-3 1 15,-1 1-2-15,4-1 0 16,6 3-3-16,3 0 1 15,2-2 0-15,-5 2 3 16,0-3-3-16,0 3 0 16,5-3 1-16,1 3 2 0,0 0-1 15,-1 0 0-15,4 0-6 16,6-2 1-16,2-1 6 16,-5 0 4-16,-6 1-5 15,2-1-1-15,1 0 0 16,0 1 0-16,-1-1-2 15,-2 0 1-15,0 3-4 16,2-2 0-16,7-1 1 16,-3 0 2-16,-4 3-1 15,-2-2-1-15,-3 2-2 16,-4 0 1-16,4 0 5 16,0 0 2-16,0 0 0 15,-1 0 1-15,1 0-6 0,3 0-1 16,2 0 2-16,4 0 1 15,-3 0-1-15,-4 2 1 16,-5-2-2-16,0 0 2 16,0 0 2-16,-1 3 2 15,-2-6-1-15,3 3-1 16,-6 0-1-16,-4 3 0 16,-2-3-2-16,-3 0-2 15,-3 3 1-15,-3-3 1 16,-3 0-6-16,0 0-1 15,0-3-25-15,-3 0-8 16,0 1-73-16,3 2-30 16,-9-3 22-16</inkml:trace>
  <inkml:trace contextRef="#ctx0" brushRef="#br0" timeOffset="44">12923 11531 116 0,'6'-3'46'0,"0"3"-24"0,-6 3 1 0,0-3 21 15,0 0-7-15,0 2-1 16,0 3-3-16,-6 1-1 15,0 2-17-15,-6 2-2 0,-6 1-2 16,0-1-2-16,-2 1 2 16,-1 0-6-16,3-1-3 0,3 1-1 15,3-1-1 1,3 1 0-16,6 0 0 0,6 2 0 16,3 0 2-16,6 3-3 15,6 0 0-15,3 2 1 16,0 1 2-16,-1-3-1 15,1 0 2-15,-3-3-4 16,-3-3-2-16,-3-2-14 16,-3 0-6-16,-3-8-21 15,0 0-8-15,0-2-49 16</inkml:trace>
  <inkml:trace contextRef="#ctx0" brushRef="#br0" timeOffset="45">12905 11684 88 0,'-9'-8'35'0,"9"8"-18"0,-3 0 6 0,3 0 18 15,0 0 1-15,0 0-1 16,-3 0-5-16,3 0-2 15,0 0-19-15,0 0 4 0,6 3 2 16,6-3-3-16,9 0 0 0,6-3-4 16,9-2 1-1,5-3-6-15,4 3-3 0,-6-1-3 16,-4 1 0-16,-2 0-2 16,-3 2-1-1,-3-2-8-15,-7-1-3 0,-2 4-38 16,0-1-16-16,-6 1-52 15</inkml:trace>
  <inkml:trace contextRef="#ctx0" brushRef="#br0" timeOffset="46">13661 11658 132 0,'-6'-3'52'0,"0"3"-28"0,-6 3-17 16,7-1 13-16,-7 3-1 15,-3 3 3-15,0 3-8 16,3 2-3-16,0 3-6 16,3 0-2-16,3 0 1 0,6 0 4 0,6 2 3 15,6-2-6-15,3-5-3 16,3-9-1-1,3-2-1-15,2-2-9 0,4-4-4 16,0-4-22-16,-3-3-8 16,-6-3-28-1,0-3-19-15,-7 1 44 16</inkml:trace>
  <inkml:trace contextRef="#ctx0" brushRef="#br0" timeOffset="47">13757 11504 108 0,'0'-5'44'0,"0"5"-24"0,0 2-19 0,0-2 8 16,3 8 8-16,0 3 4 15,2 7 2-15,-2 1 3 16,3 2-8-16,0 3 0 0,0 2-11 16,-3-2-2-16,-3 0-1 0,0-3-2 15,0-5 1 1,3-3 0-16,-3-2 1 15,0-3 0-15,0-3 2 0,0-5-1 16,-3-2 0-16,0-4-3 16,3-4 1-16,0-1-2 15,3 0-1-15,3 1 3 16,0-1 0-16,0 3-1 16,3 3-2-16,0 2 1 15,0 6-1-15,3 2 4 16,-3 3 5-16,0 0-3 15,0 3 2-15,3-1-3 0,-4 1 0 16,1 0-3-16,-3-3-2 16,0-1-21-16,9-4-55 15,3-3-4 1,3-3-7 0</inkml:trace>
  <inkml:trace contextRef="#ctx0" brushRef="#br0" timeOffset="48">14117 11668 212 0,'-3'-8'79'0,"-3"6"-42"0,0-1-30 0,3 3 18 16,-3 0-13-16,-3 0-2 15,-6 3-6-15,0 2-1 16,0 3-1-16,3 2-2 0,1 4 3 16,2-1-2-16,3 3 2 15,3-3 0-15,6 0 1 0,3-2 2 16,3-3 1-16,2-3-1 15,4-5 1-15,0-3-2 16,0-2 0-16,0-3-3 16,-3-2 1-16,-3-1-2 15,-3-2-1-15,0 2 3 16,-3 1 0-16,0 2-1 16,0 2 1-16,-3 1-7 15,3 10-4 1,0 3 2-16,0 3 3 15,0 2 2-15,2 0 3 0,1 1 1 16,0-4-15-16,0 1-4 16,0-3-23-1,0-3-10-15,3 0-23 16,3-2-40-16,-3-3 31 16</inkml:trace>
  <inkml:trace contextRef="#ctx0" brushRef="#br0" timeOffset="49">14242 11673 88 0,'0'3'35'0,"0"0"-18"0,3 5 0 0,0-3 16 15,-3 0-2-15,0 3 2 16,0 0-8-16,0 0-1 16,0-3-13-16,0 1 0 0,0-1 0 0,0-5 0 15,0 0 1 1,0 0-2-16,0 0 1 0,0-3-2 15,3-2 0-15,3-3-3 16,0-3 1-16,2 1-6 16,1-1-1-16,0 3 2 15,3 0 1-15,0 3 3 16,3 2 1-16,-3 3 1 16,3 6 2-16,-3-1-3 15,0 3 1-15,-3 0-5 16,-3 0 0-16,-1 0-1 15,1 0 1-15,0 0-9 16,0 0-3-16,0-3-33 0,3 0-15 16,0-2-30-1,3-3-39-15,0 0 41 16</inkml:trace>
  <inkml:trace contextRef="#ctx0" brushRef="#br0" timeOffset="50">14581 11652 208 0,'-6'-8'79'16,"3"6"-42"-16,-3 2-37 0,3 0 18 16,-6 2-6-16,-3 4 3 15,-3 2-8-15,1 2-2 16,2 3-3-16,3 3-2 0,3 0 1 16,3 0-1-16,6-3 2 0,3-2 1 15,3-3 3 1,3-6-1-16,0-2 0 0,-1-2-6 15,1-4 1-15,0-1 0 16,-3-1 0-16,0-3 0 16,-3 0 2-16,-3 1-1 15,0-1 2-15,-3 3-2 16,0 0-1-16,0 3-2 0,0 2 1 16,0 3-1-1,3 6-2-15,3 7 0 16,0 5 0-16,3 6 9 15,0 8 4-15,-3 0 4 16,-6 0 3-16,0-3 6 16,-3-6 4-16,-6-1-10 0,-3-4-4 15,-6-2-7-15,0-5-2 16,-3-3-8-16,3-3-4 16,4-5-28-16,-1-3-12 15,3-2-23-15,6-6-7 16,6 1-15-1</inkml:trace>
  <inkml:trace contextRef="#ctx0" brushRef="#br0" timeOffset="51">14712 11697 216 0,'3'0'82'0,"3"3"-44"0,6-3-42 0,-6 3 13 0,3-3 4 16,0 0 6-1,6-3-6-15,-1 0-2 0,4-2-6 16,-3 0-2-16,0-1 3 0,-3 1-3 16,-3 0 0-16,-3-3 1 15,-3 3 0-15,-6-1 0 16,-9-2 0 0,0 6-5-16,-3 2 1 0,-3 2 0 15,3 4 2-15,1 2 8 16,2 5 5-16,3 3 4 15,6 2 3-15,3 1-10 16,9-1-2-16,6-2-6 16,8-5-1-16,10-6-61 0,9-5-27 15,11-8-44 1</inkml:trace>
  <inkml:trace contextRef="#ctx0" brushRef="#br0" timeOffset="52">15545 11345 160 0,'0'-18'63'0,"-3"13"-34"0,-8-3-5 0,8 5 22 15,-3 3-14-15,-3 0-4 16,-3 5-14-16,-3 6-4 16,0 18-6-16,0 8-7 0,0 0-1 15,3 5 6-15,6-2 6 16,3-3-4-16,0-3-2 15,3-2-4-15,0-3 1 0,0-5-21 16,0-5-10-16,0-6-28 16,0-5-12-1,-3-3-11 1</inkml:trace>
  <inkml:trace contextRef="#ctx0" brushRef="#br0" timeOffset="53">15257 11605 260 0,'-6'-6'99'0,"3"6"-54"0,6 0-42 16,-3 0 21-16,9 0-12 16,6-5-2-16,-1 0-3 15,7-1-2-15,6 1-3 0,3 3-2 0,0-4 3 16,-4 1-29-16,7 2-11 16,-3 1-35-16,-3-1-12 15,-3 0-7 1</inkml:trace>
  <inkml:trace contextRef="#ctx0" brushRef="#br0" timeOffset="54">15629 11568 168 0,'-6'10'66'0,"6"3"-36"0,0 6-22 0,0-11 18 15,3 0-9-15,-3 2-2 16,3 4-8-16,0-4-3 16,0 3-2-16,0-2-8 0,0 0-4 15,0-3-71 1,0-1-45-16,-3-7 56 15</inkml:trace>
  <inkml:trace contextRef="#ctx0" brushRef="#br0" timeOffset="55">15596 11544 196 0,'-9'-6'74'0,"9"1"-40"0,6 0-79 15,0 2-5-15,0 1-22 16,3-4-6-1</inkml:trace>
  <inkml:trace contextRef="#ctx0" brushRef="#br0" timeOffset="56">15790 11486 160 0,'0'18'63'0,"0"-2"-34"0,0 5-30 0,0-2 12 16,0-1-5-16,0 1-1 15,0-3-3-15,0-1 1 16,0-1-2-16,0-4-14 0,0-2-6 15,0-3-54 1</inkml:trace>
  <inkml:trace contextRef="#ctx0" brushRef="#br0" timeOffset="57">15816 11449 172 0,'-3'-6'66'0,"6"12"-36"0,0-1-40 0,0 0 11 15,3 6 12-15,0 5 9 16,3 2-7-16,0 9-1 0,0-4-8 16,0 1-4-16,-3 0 1 0,0 0-2 15,0-3 2-15,0-3-35 16,0-2-16-16,0-2-35 16</inkml:trace>
  <inkml:trace contextRef="#ctx0" brushRef="#br0" timeOffset="58">16302 11327 152 0,'0'2'57'0,"2"6"-30"0,1 8-12 0,0 5 18 16,0 9-5-16,-3 1-2 15,0 4-8-15,0-1-1 16,0-2-10-16,0 0-4 0,-3-3-2 16,0-3-1-16,3-5 2 15,-3-2-36-15,1-6-17 16,-1 0-45 0</inkml:trace>
  <inkml:trace contextRef="#ctx0" brushRef="#br0" timeOffset="59">16206 11554 252 0,'-3'-5'96'0,"6"2"-52"0,12-2-51 16,-9 2 14-16,3 1-7 16,6-1 0-16,3-2-3 15,6 2 2-15,-1-2 1 16,-2 2-5-16,0 1-1 0,0 2-11 15,-3 0-1-15,0 2 7 16,-9 4 5-16,-3 2 5 16,-4 7 1-16,-2 4 6 15,0-1 6-15,3 1-2 16,6-3 0-16,3-3 0 16,0 0 4-16,3-5 1 15,0-2 3-15,3-6-4 0,0-3 2 16,-3-2-9-1,-1-3-4-15,-2-6 0 16,-6 1 0-16,-6 0 5 16,-3-3 3-16,-6 3-6 0,0 0-1 15,1 2-18-15,-1 0-7 16,0 4-30-16,3 4-12 16,3 0-49-1</inkml:trace>
  <inkml:trace contextRef="#ctx0" brushRef="#br0" timeOffset="60">16956 11499 204 0,'-6'0'77'0,"3"0"-42"0,-3 0-23 15,1 2 19-15,-7 1-12 16,0 2-3-16,-3 3-5 16,-3 3-2-16,0 5-5 15,3 2 2-15,3-2 0 0,6 0 0 16,3-3-1-16,6-2-1 0,3-1 0 15,3-2-2-15,6-5 1 16,3-3-4 0,0-5-2-16,0-6 2 0,-3 3 0 15,-4-2 1-15,-2-1 2 16,0 3-1 0,-3 0 2-16,-3 0-2 0,0 3-1 15,0 0-2-15,0 2-1 16,-3 3-3-16,3 11-1 15,0 7 4-15,3 6 1 16,0 5 2-16,0 3 2 16,-3 0 10-16,-3-1 4 0,-3 4-1 15,-3-6 1-15,-3-5 2 16,-6-6 1-16,-3 1-8 16,1-9-4-16,-4-4-9 15,0-12-3-15,0-4-23 16,0-9-8-16,3 1-24 15,6-4-10-15,6-1-44 16</inkml:trace>
  <inkml:trace contextRef="#ctx0" brushRef="#br0" timeOffset="61">17016 11536 184 0,'6'0'71'0,"3"2"-38"0,3 9-32 0,-6-6 14 15,0 6 5-15,0 0 7 16,-3-1-3 0,-1 1 0-16,1-1-13 0,-3-2 2 0,0 0 1 15,0-3-3-15,0 1-1 16,-3-4-2-16,1 1 0 16,2-3 2-16,-3-3 1 15,3-7-3-15,0-1 0 16,0-2-5-16,3 0-2 15,2 0-3-15,4-1 1 16,6 4-1-16,0-1 0 16,0 3-14-16,0 0-4 15,0 3-14-15,0 2-7 0,0 1 12 16,-1-1 4-16,-2 3 10 16,0 3 7-16,0-1 3 15,-3 4 3-15,0-1 5 16,-3 0 3-16,3 0 6 15,0 3 3-15,0-2-2 16,0 4 2-16,0-7-4 16,3-3 1-16,8 0-5 15,-2-3 1-15,0-2-5 16,-3-3 0-16,-3 3-3 16,-3-3-1-16,0 0 1 0,-6-3 2 15,-3 3-1-15,-9 0 2 16,-3 3-2-16,-3 5-1 15,0 3-4-15,0 2 0 16,3 3 4-16,0 3 2 16,3 4 4-16,4-1 3 15,2 2-2-15,3-3-2 16,3 0 0-16,2-2-1 16,7-3-20-16,6-3-7 15,0 0-48-15,0-5-21 16,0 0-3-1</inkml:trace>
  <inkml:trace contextRef="#ctx0" brushRef="#br0" timeOffset="62">17489 11549 252 0,'-6'-3'93'0,"12"6"-50"0,-6 0-52 16,3-3 14-16,-3 0 6 15,3 0 7-15,3 2-5 16,3-2 0-16,0 0-3 15,6-5-6-15,3-3-2 16,-6 0-1 0,-6 0 1-16,-3 0-1 15,-6 0-1-15,-3 3 1 16,-3 0 1-16,-3 5-3 16,-6 2 0-16,3 6-4 15,-3 3 1-15,6 2 2 16,0 3 1-16,6 3 9 15,3-1 5-15,3 1-6 0,6-1-2 16,3-2-3-16,3-3 1 16,3-2-26-16,3-3-12 15,6-6-48 1,0-2-66-16,-1 0 37 16</inkml:trace>
  <inkml:trace contextRef="#ctx0" brushRef="#br0" timeOffset="63">17712 11512 148 0,'-6'-5'55'0,"6"10"-30"0,0 3-23 0,0-3 12 15,0 1 15-15,0 1 8 0,-3 7-5 16,0-4-4-16,1 4-16 16,-1-4-5-16,0 1-1 15,3-3 1-15,0-3 1 0,0-5 7 16,0-3 2-1,6-5-4 1,5-2-5-16,4-3 0 0,6-1-7 16,3-2-1-16,0 1 0 15,0 4 2-15,-1 3-3 16,1 5 0-16,-3 9 1 16,0 4 0-16,-3 6 6 0,-3 3 4 15,-3-1-5 1,-4-2-1-16,-2 0-13 15,-3 0-7-15,-3 0-62 0,0 0-28 16</inkml:trace>
  <inkml:trace contextRef="#ctx0" brushRef="#br0" timeOffset="64">13146 13647 124 0,'-3'16'46'0,"3"-11"-24"0,-3-5-15 0,3 3 15 0,-6 2 9 15,-2 6 5-15,-1-1-1 16,-3 1 1-16,-6 2-20 15,-6 3 0-15,3 0-2 0,3 3-7 16,3-4-4-16,4-1 0 16,2 2 2-1,3-1-2-15,3-1-2 16,3-1 2-16,9 0 0 16,5-2 3-16,1-1-5 15,0 1-3-15,0-3 1 16,3 0 2-16,0-3-11 15,-3 0-6-15,0-2-16 0,-1-3-7 16,1-3-12 0,-3 1-6-16</inkml:trace>
  <inkml:trace contextRef="#ctx0" brushRef="#br0" timeOffset="65">13048 13835 172 0,'-21'0'66'0,"21"3"-36"0,0-3-15 0,0 0 18 15</inkml:trace>
  <inkml:trace contextRef="#ctx0" brushRef="#br0" timeOffset="66">13036 13838 377 0,'12'5'46'0,"3"-5"-24"16,6-3-4-16,6 3-4 0,14 0-1 15,4 0 0-15,0-5-5 16,8 5-3-16,-5-8-2 15,-4 3-3-15,-5 0 1 16,-6 2-1 0,-6-2-11-16,-4 2-3 0,-5 0-15 15,-3 3-4-15,0-2-14 16,0-1-5-16,-3 0-32 16,0-2-33-1,0-3 40-15</inkml:trace>
  <inkml:trace contextRef="#ctx0" brushRef="#br0" timeOffset="67">14018 13687 160 0,'3'-11'60'0,"0"9"-32"0,-3-22-15 0,0 11 17 15,-3 2 0-15,0 0 2 16,-2 1 2-16,-4 2 2 16,-3 3-20-16,-6 2-9 0,3 11-3 15,3 5-5-15,0 3-2 16,3 8-3-16,3 2-1 16,0 3 4-16,3 8 1 15,3-2 2-15,6-3 2 16,-3-1-3-16,0-2 0 0,0-2-1 15,0-6-2-15,-3-2-24 16,0-6-11-16,-6-3-27 16,3-4-52-1,-3-6 21-15</inkml:trace>
  <inkml:trace contextRef="#ctx0" brushRef="#br0" timeOffset="68">13816 13843 260 0,'-3'-3'99'0,"6"3"-54"0,0 0-55 0,-3 0 16 16,6 0 3-16,3 0 5 16,3 0-6-1,6 0-2-15,6 0-4 0,-4 0-4 16,1 0-1-16,0 0-20 0,0-2-10 16,0 2-10-16,-3-8-3 15,-1 8 11-15,-2-6 9 16,0 9 17-16,-3 0 8 15,-3-1 24-15,3 9 20 16,-6 0-10 0,0 2-15-16,0 0-7 15,0-2-7-15,0-1-1 16,-3 1-1-16,0-3-2 16,0-3-39-16,-3-2-16 15,0-3-33-15</inkml:trace>
  <inkml:trace contextRef="#ctx0" brushRef="#br0" timeOffset="69">14054 13727 184 0,'-3'-6'68'0,"6"9"-36"0,6-6-70 15,-3 1-3-15,0 2-11 16,6-3-1-16,-3 0 12 15,3-2 7-15</inkml:trace>
  <inkml:trace contextRef="#ctx0" brushRef="#br0" timeOffset="70">14269 13700 200 0,'5'24'77'0,"-2"-6"-42"0,0 9-37 0,-3-11 17 16,0 8-11-16,0-1 0 15,0-1-4-15,0-4-1 16,0-2 1-16,0-3 2 15,3-2 1-15,0-6-39 0,3-5-17 16,0-5-29 0</inkml:trace>
  <inkml:trace contextRef="#ctx0" brushRef="#br0" timeOffset="71">14340 13610 192 0,'-3'3'71'0,"6"21"-38"0,0 2-28 15,3-10 19-15,-3 8 2 16,6 5 5-16,-3 5-9 16,0 1 0-16,0-1-13 15,0-2-8-15,3-6-1 0,-1-2-46 16,4-8-22-16,3-5-38 16</inkml:trace>
  <inkml:trace contextRef="#ctx0" brushRef="#br0" timeOffset="72">14917 13507 160 0,'0'-3'60'0,"0"6"-32"0,3 2-28 16,0 1 13-16,-3 4 11 16,0 19 9-16,0 3 3 15,0 0 0-15,0 2-19 0,0 6-1 16,0 0 0-16,0-6-8 0,0-2-2 16,-3-6-17-16,3-5-6 15,0-5-35-15,0-3-16 16,3-5-34-1</inkml:trace>
  <inkml:trace contextRef="#ctx0" brushRef="#br0" timeOffset="73">14795 13732 240 0,'-6'0'90'0,"6"0"-48"0,6-3-49 0,-3 3 16 15,9 0-6-15,3 0 1 0,3-2 0 16,0-1 0-16,6 3-2 16,-1 0-8-16,1 0-1 0,0 0-32 15,0 0-12-15,-3 0 4 16,-3 3 5-16,-6 2 30 16,-7 3 17-16,-2 2 16 15,-3 6 10-15,0 0 4 16,0 5 0-16,0-2-14 15,3-3-5-15,12-3-4 16,3-2 2-16,0-4 4 16,3-4 3-16,0-8-11 15,0-6-3-15,-4-2 1 16,-5 0 5-16,-3 0-1 16,-6-1 3-16,-9 1-4 0,-3-3-1 15,-3 3-17-15,-5 2-6 16,-7 1-24-16,3 2-9 15,0 3-71 1,3 2-35-16</inkml:trace>
  <inkml:trace contextRef="#ctx0" brushRef="#br0" timeOffset="74">15477 13697 224 0,'-3'0'85'0,"6"6"-46"0,3 2-37 0,0 0 17 15,3 2-1-15,0 6 1 16,6 8-6-16,-3-3-3 16,-1 0-5-16,1 0-2 0,0-5 1 15,0 0-11-15,0-3-3 16,0-2-33-16,0-6-14 16,0-2-30-1,0-11-30-15,3 0 47 16</inkml:trace>
  <inkml:trace contextRef="#ctx0" brushRef="#br0" timeOffset="75">15706 13729 208 0,'-3'-5'77'0,"6"8"-42"0,-6-3-37 15,3 0 14-15,0 5-4 16,0 5 2-16,-3 4 17 16,-3 12 9-16,-3 3-18 15,0 3 4-15,-2 2 1 16,-4 3-10-16,3 3-2 0,3-5-7 15,0-6-1-15,0-6-28 16,3-7-10-16,6-2-36 16,3-9-15-16,6-10-16 15</inkml:trace>
  <inkml:trace contextRef="#ctx0" brushRef="#br0" timeOffset="76">15813 13756 268 0,'-6'-3'101'0,"9"8"-54"0,3-2-59 0,0 0 13 15,0 2-4-15,3-2 1 16,3-1 19-16,0-2 9 16,0 3-13-16,3-3-3 0,-3-3-2 15,0 1-4-15,5-1-3 16,-5-2 0-16,-6-3 1 15,-3 0-1-15,-3-3-1 16,-3 3-6-16,-3 0-1 16,-6 0-6-16,-2 3-2 0,-4 5 4 15,0 3 4-15,3 2-1 16,0 6 3 0,3-1 5-16,3 3 4 0,3 6 1 15,3 5 2-15,3-3 0 16,3-5 1-16,6-3-2 15,6-2 1-15,3-3-9 16,0-3-3-16,9-3-35 16,5-7-14-16,1-11-58 15</inkml:trace>
  <inkml:trace contextRef="#ctx0" brushRef="#br0" timeOffset="77">16054 13491 220 0,'-8'-5'85'0,"8"7"-46"0,3 9-46 0,-1 0 14 15,1 5 8-15,0 15 10 16,0 4 9-16,0-1 4 16,0 0-20-16,3 6-8 0,0-3-5 15,0-5-10-15,0-6-4 16,0-4-20-16,0-7-6 15,3-4-59 1</inkml:trace>
  <inkml:trace contextRef="#ctx0" brushRef="#br0" timeOffset="78">16171 13520 236 0,'-6'0'90'0,"9"3"-48"0,0 7-51 15,0-2 12-15,-1 16 15 16,-2 5 13-16,3 6 4 16,-3-1 3-16,0 6-20 15,0-3-8-15,0-3-5 0,0-2-14 16,0-6-7-16,6-2-27 16,0-5-12-16,0-6-134 31,15-8 73-31</inkml:trace>
  <inkml:trace contextRef="#ctx0" brushRef="#br0" timeOffset="79">16310 13735 232 0,'-3'13'88'0,"6"-5"-48"0,0 5-49 0,0-8 14 16,0 8 10-16,3 6 10 15,0-3 2-15,3-3 2 16,0-2-16-16,3-3-6 0,6-3-2 16,6-2 3-16,-6-6 3 15,2-2 0-15,-5-6 3 0,-6 0-3 16,-3 1-1-16,-9-3 0 16,-9-3 4-1,-3 0-8-15,-5 0-3 0,-1 5-7 16,0 1-2-16,0 2-13 15,3 3-5-15,3-1-20 16,3 4-8-16,3 2-10 16,4 0-3-16,5 0 2 15,3 0-34 1,2-3 18-16</inkml:trace>
  <inkml:trace contextRef="#ctx0" brushRef="#br0" timeOffset="80">16486 13660 228 0,'6'3'88'0,"-6"0"-48"0,6 7-29 0,-3 1 21 16,0 2-4-16,3 3 1 15,0 0-5-15,-3 0-3 16,3 2-11-16,0-2-4 0,0-3 0 16,0 1-5-16,3-6-1 15,-1-3 0-15,4-8 2 16,-3 1-6-16,3-4 1 15,-3-2-4-15,6 0 0 16,-3-2-3-16,-3 2 1 16,3 3-6-1,-3 5 8-15,0 2 4 0,0 1 4 16,-1 2 2-16,1-2-1 16,0 7-2-16,3-10 9 15,0 0 4-15,3-2 0 16,0-6 0-1,0 0 4-15,-3-3 1 0,-3-2 4 16,-3 0 1-16,-6 0-6 16,-6-9-2-16,-3 7-27 15,-3-12-9-15,0 9-36 16,0 2-14-16</inkml:trace>
  <inkml:trace contextRef="#ctx0" brushRef="#br0" timeOffset="81">13114 15772 220 0,'-6'5'85'0,"0"-2"-46"0,-3 10-46 0,6 0 16 16,-9 11-6-16,-9-3 3 16,0 8-1-16,0-5 2 15,4 0-4-15,-1-3 5 0,3-5 4 16,6 2-6-16,3-2-1 16,6-2 1-16,3-6 1 15,3 5-1-15,9-8-1 16,9 0-3-16,-1-2-2 15,4 2-4-15,0-2-2 16,-3 5-15-16,0-8-6 16,-4 0-26-16,-5 0-11 15</inkml:trace>
  <inkml:trace contextRef="#ctx0" brushRef="#br0" timeOffset="82">13012 15970 304 0,'-23'8'112'0,"23"-8"-60"0,14-5-65 15,-2 5 17-15,3 0-6 16,6 5 1-16,6-2 9 16,12-1 7-16,11 4-7 15,7-1 7-15,5-5 4 0,4 0-8 16,-4 0-1-16,-2 0-11 15,2 0-1-15,-5 0-9 16,-7-3-3-16,-8 1-19 16,-3-4-8-16,-6-4-76 15,-7 2-47-15,-8 0 70 16</inkml:trace>
  <inkml:trace contextRef="#ctx0" brushRef="#br0" timeOffset="83">14337 15737 160 0,'-3'-15'63'0,"-6"7"-34"0,-3 0-8 15,6 5 22-15,-6-2-8 0,0 2-3 16,-8 3-14 0,-7 5-4-16,3 3-8 0,0 11-2 15,3 7 0-15,3 17 2 16,4-4 1-16,2 1-6 0,6 0 0 16,3-1-1-16,0-4 0 15,3-6-11-15,0-5-3 16,0-6-26-16,0-5-12 15</inkml:trace>
  <inkml:trace contextRef="#ctx0" brushRef="#br0" timeOffset="84">14010 15909 280 0,'-9'0'107'0,"9"0"-58"0,9 0-59 16,-3 0 16-16,5 0-8 15,4 0-2-15,3 0-2 16,9 0 1-16,3 0 3 16,-3 0-12-16,-1-2-4 0,1 2-19 15,-3 0-6-15,-3 2 2 16,-3-2 5-16,-4 8 24 16,-2-2 12-16,-3 2 28 15,-3 5 12-15,3 0-7 16,-6 3-4-16,0 5-20 15,-3 3-5-15,3-3-3 16,-3-5 1-16,0-3-30 16,0-2-13-16</inkml:trace>
  <inkml:trace contextRef="#ctx0" brushRef="#br0" timeOffset="85">14322 15793 260 0,'-6'-8'96'0,"9"5"-52"0,3-2-82 0,-3 2 2 15,3 1 2-15,6-3 6 16,0-1 19-16,-3-2 8 16,9 8 6-16,-4 0 4 0,-2 11 7 15,0 7 4-15,0 12-6 16,-3 1-3-16,-3 1-2 15,0-3 1-15,-3 3-1 16,0-6 0 0,0 3-8-16,0-7 0 0,0-7-17 15,3-17-37 1,0-3-3-16,0-9-12 16,0 4-15-1,0-9 30-15</inkml:trace>
  <inkml:trace contextRef="#ctx0" brushRef="#br0" timeOffset="86">14527 15719 216 0,'3'-8'82'0,"-3"11"-44"0,3 7-36 0,0-2 19 16,0 8-7-16,3 16 2 15,-3 5-7-15,3-3-1 16,-3 1-4-16,0 2-3 16,0-11 2-16,0 11-48 0,3-18-22 15,6-17-35 1</inkml:trace>
  <inkml:trace contextRef="#ctx0" brushRef="#br0" timeOffset="87">15057 15732 240 0,'-15'13'90'0,"18"9"-48"0,0 23-51 0,3-22 14 15,-6 6-5-15,0 3 0 16,-3 3-3-16,0 2 0 15,0-3 2-15,-3-5-18 0,3-2-7 16,0-4-68 0</inkml:trace>
  <inkml:trace contextRef="#ctx0" brushRef="#br0" timeOffset="88">14944 15941 312 0,'-21'-5'118'0,"18"10"-64"0,3-5-67 16,0 0 15-16,6 0-8 15,0 0 4-15,3 0-1 16,3 0 1-16,3 0 2 16,0 0-7-16,3 3-3 0,0-1-19 15,5 1-8-15,-2 2-1 16,-3 1 0-16,-3 4 22 15,-6 3 8-15,0 6 18 16,-3 0 6-16,0 2-2 16,3-5 2-16,0-1-7 15,3-4-3-15,2-3 8 16,4-5 5-16,6-17-4 0,-3-1 0 16,0-4-1-16,-6 3 4 15,-9-2 1-15,-9-1 1 16,-6 3 0-16,-6-2 0 15,-3 7-16-15,-3 3-4 16,-3 3-41-16,3 2-15 16,4 1-78-1</inkml:trace>
  <inkml:trace contextRef="#ctx0" brushRef="#br0" timeOffset="89">15572 15962 180 0,'0'16'68'0,"0"0"-36"0,0 5-29 0,0-8 15 16,0 1 0-16,-3-1 1 15,0 0 3-15,0 0 1 16,0-2-12-16,0-3-2 0,0-3 1 16,0 3-6-16,3-5 0 15,0-3 0-15,0-3 0 16,0-5 0-16,0 3 2 15,0-6-3-15,6-2-2 16,0 0-3-16,0-3-1 16,0 0-1-16,3 6 3 0,3-4-2 15,0 12 1-15,0 2 2 16,3 2 0-16,0 9 0 16,0 2 2-16,-4 0-1 15,-2-2-1-15,0 0 3 16,-3-4 2-16,3-1 0 15,-6-1 2-15,-3-5-6 16,9-5-1 0,0-6 2-16,3-2-1 15,0 2-1-15,-3 1 1 16,3 2-1-16,-3 3-3 16,2 5 0-16,-2 13 4 15,0-3 3-15,0 1-3 16,-3 0-1-16,-3-1-5 15,0 1-1-15,3-3-30 0,0-3-14 16,3-5-51 0,3 0-34-16,0-8 62 15</inkml:trace>
  <inkml:trace contextRef="#ctx0" brushRef="#br0" timeOffset="90">16001 15931 208 0,'-33'5'79'0,"24"0"-42"0,0 3-45 0,3 0 12 15,0 3 9-15,-3 2 6 0,1 8-1 16,2-2 0-16,3-6-10 16,6 5-5-16,3-4 0 0,2-4-2 15,1-2-1-15,6-3 1 16,3-2-1-16,-3-6-3 15,0-2 0-15,0-6-1 16,-3 1 0-16,-3-6 5 16,0 8 1-16,-4-5 0 15,-2 0-2-15,0 2 1 16,0 6 1-16,0-1-1 16,-3 6 2-16,0 0-2 15,0 8 2-15,3 6-4 0,0 1-2 16,3-1-12-1,0-1-2-15,3-2-32 16,0-4-10-16,3-1-30 16</inkml:trace>
  <inkml:trace contextRef="#ctx0" brushRef="#br0" timeOffset="91">16230 15917 208 0,'-21'0'77'0,"18"3"-42"0,-12 8-43 0,9-6 10 16,0 8-3-16,1 6 2 0,-1 4 13 15,0-1 8-15,3-4-11 16,3-2-4-16,3-3 0 0,0-2-2 16,6-3 0-16,-1-3-8 15,4-8-2-15,-3-2-5 16,0-8 1-16,0-3 3 15,0 3 3-15,-3 0 2 16,0 5 3-16,0-3-1 16,-3 0-1-16,0 3 1 15,0 3-1-15,3-3-5 16,0 11 1-16,3 7 2 16,3 12 3-16,0 1 9 15,-1 7 5-15,1 1 4 16,-6-2 3-16,-6 6-6 15,-3-3-1-15,-6-1-5 0,-3 4 1 16,1-11-8-16,-4-6-2 16,-6-10-25-16,0 3-10 15,3-22-37-15,0 3-17 16,6-8-3 0</inkml:trace>
  <inkml:trace contextRef="#ctx0" brushRef="#br0" timeOffset="92">16441 15991 200 0,'12'8'74'0,"9"6"-40"0,-12-6-35 15,0-8 12-15,0 10 6 16,0-7 6-16,3-3-1 15,0-3-1-15,0 0-11 16,-1-4-6-16,1 1-3 0,-3-2-12 16,-3 0-5-16,-6 0 3 15,-6 0 3-15,-3-2 1 16,-3 7 1-16,-8 3 5 16,-4 3 3-16,0 5 7 15,3 0 6-15,3 5 6 16,0 3 3-16,10 0-5 15,2-3-2-15,6 6-7 0,3-6 0 16,11 0-5 0,4-2-2-16,0-4-18 0,0-1-6 15,0-4-18 1,0-2-6-16,0-2-39 16,-4-9-33-16,1 6 46 15</inkml:trace>
  <inkml:trace contextRef="#ctx0" brushRef="#br0" timeOffset="93">16647 15973 188 0,'12'5'71'0,"-12"0"-38"0,0 6-34 0,3-3 15 0,-3 5 1 15,0 3 5-15,0 0 3 16,0-3 1-16,0-2-13 16,0-1-4-16,-6-2-3 15,6-2 0-15,-3-1 0 0,3-5-2 16,0 0-2-1,6-3 1-15,3-10 1 0,0 0-10 16,-1 0-2-16,1-1 5 16,3 4 2-16,0 2 3 15,0 3 2-15,3 15-1 16,0 3-1-16,-3 1 3 16,-3 1 2-16,0 1-2 15,-3 0-2-15,0-3-7 16,0-2-4-16,-1-3-32 15,1-3-12-15,0-5-44 16</inkml:trace>
  <inkml:trace contextRef="#ctx0" brushRef="#br0" timeOffset="94">16944 15655 252 0,'3'0'93'0,"0"6"-50"0,0 12-52 0,-3-2 14 16,3 8 4-16,0 10 3 16,0 9 3-16,0-1 1 0,0 6-8 15,0-6-5-15,0-2-2 16,-3-3-19-16,3-8-8 0,-3-5-33 16,0-6-12-16,0-2-23 15</inkml:trace>
  <inkml:trace contextRef="#ctx0" brushRef="#br0" timeOffset="95">16808 15899 296 0,'-3'-3'112'0,"9"6"-60"0,5-1-61 0,-2-2 18 16,3 0-3-1,12 0 6-15,3-2-6 0,0-1-3 16,2 6-2 0,7-1-26-16,0 4-10 0,0-4-59 15,-4 6-58 1,4-2 47-16</inkml:trace>
  <inkml:trace contextRef="#ctx0" brushRef="#br0" timeOffset="96">17236 15909 232 0,'-27'0'88'0,"18"6"-48"0,-8 2-45 0,11-3 17 16,-6 3-7-16,-3 5 0 0,0 6 8 15,3 2 6-15,3-3-10 16,3 3-2-16,6-2-3 0,3-3-2 16,6-3 1-16,0-5-2 15,3-3-1-15,0-5-4 16,0-5-2-16,3-8 3 15,-3 0 1-15,-1-1 2 16,1 1 2-16,0 0 3 16,-6 0 2-16,0 2 3 15,0 6 4-15,-3 2-4 16,3 3 0-16,3 5-2 16,0 11 0-16,3 5-4 15,3-2-1-15,8 0-1 16,1-4-2-16,0-1-39 15,0-4-16-15,0-2-72 16</inkml:trace>
  <inkml:trace contextRef="#ctx0" brushRef="#br0" timeOffset="97">16066 16015 116 0,'0'0'46'0,"3"3"-24"0,-6-3-2 0,3 0 19 16,0 0-10-1,0 0-2-15,0 0-7 0,0 0-1 16,-3 0-10-16,0-3-1 0,0 1 2 16,0-6 11-1,0 0-10-15,1 0-4 16,-1 0-6-16,0-3-2 15,0 6-1-15,-3 2 0 16,0 1-11-16,0-1-7 16,3 3-31-16,0 3-13 15,0 2-21 1</inkml:trace>
  <inkml:trace contextRef="#ctx0" brushRef="#br0" timeOffset="98">6806 10475 120 0,'-3'0'46'0,"3"-3"-24"0,-3 3-2 0,3 0 19 0,0 0-8 16,0 0-1-16,0 0-8 16,0 6-4-16,3-4-10 15,3 3-5-15,3 3-2 0,3 8-1 16,3-3 2-16,0 1-1 16,6-1 2-16,3 0 2 15,2 3 2-15,4-3-6 16,3 1-2-16,3-4 0 15,-7 1 2-15,1-1 0 16,-3 3-1-16,-6-2 1 16,-3 0-1-16,-7-3 0 15,-2 0 0-15,-6-1 4 16,-6 1 2-16,-6 0 2 0,-2-2 2 16,-7-1 1-16,0 3 3 15,-3 2-7-15,0 1-2 16,0 0-3-16,3-1-2 15,4 1 1-15,2-1 1 16,0-2-1-16,3 0-1 16,3 0-4-16,3-3 0 15,0 1-25-15,0-4-10 16,0 1-24-16,0 0-9 16,0-3-12-1</inkml:trace>
  <inkml:trace contextRef="#ctx0" brushRef="#br0" timeOffset="99">7068 10679 108 0,'0'-3'44'0,"0"3"-24"0,-3 3-8 0,3-1 13 0,0-2 0 15,0 0 0-15,-3 3-1 16,0-3 0 0,-6 0-13-16,-3 0 0 0,1 3 0 0,-7-3 0 15,-3 2 3-15,3 1-1 16,-6-1 2-16,-9-2 1 16,-8 3-1-16,-10 0 1 15,-5-1 0-15,-10 1-4 16,-2 2-2-16,-22 1-6 15,-5-1-1-15,-3 0-1 16,9-2 1-16,-10 0 2 16,10-1 2-16,9-2-3 15,11 3-1-15,10-1-1 16,11 1 1-16,6 0-9 0,10-1-3 16,5 4-55-1,3-1-25-15,3 6-29 16</inkml:trace>
  <inkml:trace contextRef="#ctx0" brushRef="#br0" timeOffset="100">1356 10578 196 0,'-9'-3'74'0,"3"-2"-40"0,0 2-31 0,6 3 17 16,0 0-8-16,0 0 9 16,6 11 0-1,-6 5-12-15,6 8 9 0,0 2 2 16,3 3-6-16,-6 0-3 16,3 3-4-16,-3-3 0 15,0-2 2-15,3-6 2 16,-6-3-1-16,0-2-1 15,0-5 1-15,0-3 1 16,-6-3 1-16,3-2 0 0,0-6-2 16,0-5-1-16,0-5-1 15,0-3 0-15,3 0-4 16,0 0-3-16,0-2-3 16,3 2 1-16,3-8-1 15,6 3 0-15,6 0 0 16,0 2 0-16,6 1 2 15,-4 2 2-15,1 3-8 16,0 5-3-16,-3 0-6 16,3 5-2-16,-9 3-14 15,5 0-6-15,4 5-40 16,-9 1-17-16,0-1-13 16</inkml:trace>
  <inkml:trace contextRef="#ctx0" brushRef="#br0" timeOffset="101">1621 10647 212 0,'-24'0'82'0,"27"0"-44"0,-9 8-47 0,6-3 14 15,-6 6 8-15,3 5 8 16,3 2 3-16,0 3 1 15,0 3-14-15,0 2-4 0,9 1-3 16,3-6-5-16,3-5-1 16,0-3 1-16,-6-5 2 0,3-3 6 15,0-5 6 1,0-5-5-16,3-5 0 16,-10-4-6-16,4 1-2 0,-3-3-2 15,0-2 0-15,-3-1 4 16,-3-2 1-1,0 5-1-15,0 6-2 0,3 7 1 16,-3 3-1 0,3 8 2-16,3 2-3 15,3 4 0-15,-6 4 1 16,6 1 0-16,0 2 0 16,-3-5 2-16,3-3-19 15,0-2-6-15,0-3-34 16,0-3-16-16,0-8-31 15</inkml:trace>
  <inkml:trace contextRef="#ctx0" brushRef="#br0" timeOffset="102">1889 10705 192 0,'0'27'74'0,"3"-17"-40"0,-3 9-29 0,3-9 17 15,-3 6 1-15,0 0 6 16,0 0-12-16,-3 0-4 16,3-3-8-16,0-2-2 0,0-4 3 15,-3-7 8-15,3-2-3 16,0-6-2-16,3-5-2 16,-3-3 0-16,3 0-6 15,6-3-1-15,6 3 0 16,-9 3 0-16,3 5-3 15,3 3 0-15,2 2 2 16,-2 9 0-16,0 2 3 16,0 5 1-16,3 3 3 15,-6 2 1-15,-6 1-1 16,3-3-1-16,0-3-8 16,0-3-2-16,-3-2-29 15,0-2-13-15,3-4-35 16,6-4-57-16,0-6 34 15</inkml:trace>
  <inkml:trace contextRef="#ctx0" brushRef="#br0" timeOffset="103">2255 10647 228 0,'-3'-3'88'0,"0"6"-48"0,0-3-47 0,3 2 16 16,-3 1 9-16,-3 0 11 15,-3 2 0-15,-3 6 3 16,1-1-18-16,-1 3-1 0,0 1 0 16,3-1-9-16,0-2-5 15,3-1-2-15,3 1 2 0,6-1-5 16,3 3 2-16,6 1 2 16,6 2 1-16,-6-1 3 15,-1 1 3-15,-2 0 11 16,-3-3 5-16,-6 1 2 15,-6-4 1 1,-6 6-11-16,-2-5-5 0,-1 2-12 16,-3-5-5-16,3-5-17 15,0-1-7 1,3-2-48-16,18-10-95 16</inkml:trace>
  <inkml:trace contextRef="#ctx0" brushRef="#br0" timeOffset="104">2955 10716 140 0,'3'-8'52'0,"3"-6"-28"0,-9 7-4 0,3 4 21 15,0 0 0-15,-3 1 2 16,-3-1-3-16,0 3-3 16,-3 0-20-16,-3 5-4 0,-6 3-1 15,-9 5-5-15,0 3-2 16,1 5 0-16,2 3-1 15,3 3-5-15,9 2 1 16,0-3 0-16,9 6 0 16,3-6 0-16,6-7 0 15,6-6 2-15,6-7 1 16,3-9-1-16,0-5-2 16,-4-8-2-16,4 0 1 15,-9-2 1-15,0-1 2 16,-3 1 1-16,-3-1 1 15,-3 3 0-15,-3-2 0 0,-3 7 2 16,0 3 1-16,0 0 3 16,0 6 1-16,3 2-8 15,0 5-3-15,0 5-1 16,3 6 0-16,3 3-2 16,0-1 2-16,0-2-1 15,0 0 0-15,3-3-11 16,0-2-5-16,0-6-25 15,3-2-11-15,-4-6-31 16,7-2-13-16,0-3 8 16</inkml:trace>
  <inkml:trace contextRef="#ctx0" brushRef="#br0" timeOffset="105">3041 10732 212 0,'-6'15'79'0,"-3"-9"-42"0,15 7-34 0,-6-3 15 15,0 4 8-15,0 2 6 16,0-1-3-16,0 1-1 16,0 0-15-16,0-5-3 0,0-1-3 15,0-2-1-15,0-2 1 16,0-1 7-16,0-5 3 16,0-3-6-16,0-5-2 15,0-2-7-15,0-6-2 16,3 0 0-16,0 0 2 15,0 0-6-15,3 3-1 16,0 2-1-16,3 1 4 0,3 5-1 16,0 2 1-16,-1 8 6 15,1 6 2-15,3 5 4 16,-9 5 4-16,3 0-8 16,0-2-1-16,-3-4-1 15,0-1 2-15,0-6-25 16,-3-1-10-16,3-4-31 15,0-3-15-15,0-5-51 16,6-8-28-16,0-3 74 16</inkml:trace>
  <inkml:trace contextRef="#ctx0" brushRef="#br0" timeOffset="106">3282 10713 292 0,'-15'13'110'0,"15"-7"-60"0,12 1-54 0,-6 1 21 15,0 3 4-15,0 5 7 16,-3 2-10-16,0 1-5 16,0-3-8-16,3 0-4 0,0-3 0 15,0-3-15-15,0-2-3 16,3-2-26-16,0-6-13 16,-1-6-23-16,4-2-9 15,3-5-5 1</inkml:trace>
  <inkml:trace contextRef="#ctx0" brushRef="#br0" timeOffset="107">3484 10655 272 0,'-17'10'101'0,"14"12"-54"0,-3 4-35 16,0-13 24-16,-3 11 7 16,-3 13 6-16,-3 8-11 15,-3 11-3-15,-3-1-20 16,3-7-9-16,1-6-4 0,2-7-18 15,3-6-4-15,3-6-25 16,9-4-12-16,0-6-35 16,6-15-81-1</inkml:trace>
  <inkml:trace contextRef="#ctx0" brushRef="#br0" timeOffset="108">2755 11065 156 0,'-6'0'57'0,"3"5"-30"0,0 0-3 0,3-5 24 0,0 0-2 16,0 0 0-16,0 0-17 15,3 6-5-15,3-4-14 16,6-2-2-16,9 3 2 0,9-3-2 16,8-3 3-16,4 1-2 15,12-4 2-15,5 1-2 16,10 3 0-16,-4-1-5 15,-5 3-1-15,-7 3 5 16,-5-3 3-16,-9 2 0 16,-7 3 1-16,-5-2-2 15,-6-3-1-15,-6 3-3 16,-3-3 1-16,-3 0-6 0,0 0-1 16,-3 0-20-16,-1 0-7 15,1-6-90 1,3-1-37-1</inkml:trace>
  <inkml:trace contextRef="#ctx0" brushRef="#br0" timeOffset="109">3815 10417 248 0,'-3'2'93'0,"6"4"-50"0,-6 9-44 16,3 1 18-16,3 13 3 0,-3 3 5 15,0 8 0-15,0 0 2 16,-3-1-15-16,0 4-5 0,0-1-2 15,0-5-3-15,0-3-2 16,3-5-15-16,0-2-5 16,-3-6-45-16,3-5-18 15</inkml:trace>
  <inkml:trace contextRef="#ctx0" brushRef="#br0" timeOffset="110">3639 10708 304 0,'-6'-3'115'15,"9"3"-62"-15,3 0-57 0,3 0 18 0,-6 0 1 16,6 0 2-16,12 0-2 16,3-5-1-16,2 2-8 15,4-2-4-15,-3 0 1 0,6-1-13 16,-6 1-3-1,2 0-43-15,-5-1-15 0,-6 1-59 16</inkml:trace>
  <inkml:trace contextRef="#ctx0" brushRef="#br0" timeOffset="111">4002 10665 260 0,'-3'8'96'0,"6"21"-52"0,-3-5-38 0,0-13 20 16,0 5-8-16,0 2 0 15,0 1-8-15,0 2-4 16,0-3-3-16,0-2-5 0,0-2 1 16,0-4-34-16,0-2-15 15,0-8-73 1</inkml:trace>
  <inkml:trace contextRef="#ctx0" brushRef="#br0" timeOffset="112">3999 10615 272 0,'-9'-5'104'0,"12"2"-56"0,0 3-60 15,-3 0 15-15,0 0-12 16,0 0-1-16,6 3-20 16,0-1-7-16,0 1-43 15,3-3-18-15,0 3 31 16,0-1 16-16</inkml:trace>
  <inkml:trace contextRef="#ctx0" brushRef="#br0" timeOffset="113">4095 10705 212 0,'0'40'79'0,"3"-30"-42"0,-3 9-32 15,0-9 19-15,0 4-9 16,0 2 0-16,0-3-3 16,0 0 0-16,0-2-6 15,0-3-4-15,0-3 1 0,0-5 2 0,0 0 2 16,6-3-3-16,0-5-3 15,-1-2-3-15,1-4 1 16,3-1-4-16,0-1 1 16,3-3 0-16,0 1 2 15,3 7 1 1,0 3 1-16,0 5 4 0,0 3 5 16,-3 6 4-16,-1 2 4 15,-2 2 2-15,-3 3 3 16,-3 1-3-16,-3-1-2 15,0-2-5-15,0-4-2 16,0 1-9-16,0-2-2 16,0-6 2-16,0 0 1 15,3-6-5-15,3-2-2 0,3-2-3 16,0-3 0 0,0-1 2-16,0 1 2 15,3 3-1-15,0 4 1 0,0 6 7 16,-3 3 5-16,0 2 2 15,-4 6 4-15,1-1-5 16,0 4-3-16,-3-1-3 16,0-3 0-16,0 1-13 15,0-3-3-15,3-3-34 16,0-2-14-16,3-6-34 16,3-2-14-16,3-3 15 15</inkml:trace>
  <inkml:trace contextRef="#ctx0" brushRef="#br0" timeOffset="114">4547 10721 280 0,'3'11'104'0,"0"-9"-56"0,3 1-58 0,0-1 16 15,0 1-2-15,0 2 5 16,3-2 6-16,0 0 5 16,3-1-10-16,0-2 1 0,2 0 2 15,4-2-7-15,0-1-1 16,-3 0 3-16,-3-2 3 15,-3-3-6-15,0-5-1 16,-6 0 0-16,-3 2 0 16,-3-2-2-16,-3 2-2 15,-3 1-8 1,-6 2-3-16,-3 2 1 0,-6 6 4 0,3 3-2 16,1 8 3-16,2 7 3 15,0 1 1-15,6-1 7 16,3 6 4-16,3 3-1 15,6-1 0-15,6-2 1 16,6-3 1-16,6 0-3 16,6-2 0-16,2-3-3 15,7-11 2-15,-3-3-22 16,6-7-7-16,-1-3-44 16,1-5-18-16,-6 0-49 15</inkml:trace>
  <inkml:trace contextRef="#ctx0" brushRef="#br0" timeOffset="115">806 11385 148 0,'-6'-16'57'0,"6"29"-30"0,0-21-23 0,0 6 15 16,-3 2 11-16,0 0 8 15,-3-3-5-15,-3 8 0 16,-6 1-18-16,0 7-7 0,-6 3-3 15,-3 5-6-15,3 3-1 16,4 5-2-16,5 0 3 16,0 0-2-16,6-2 1 15,6-1 4-15,6-2 3 0,6-6 0 16,-3-7 0-16,6-3-1 16,2-8 2-1,4-3-3-15,-3-2 0 0,-6-6-3 16,0-4-1-16,-3-4 1 15,0 0 0-15,0 1 4 16,-9-1 5-16,0 1-5 16,0 5-2-16,0-1-1 15,0 7 1-15,0-1 1 16,0 13 1 0,0 5-5-16,3 9 1 15,3-1 0-15,-3 1 2 16,6 0 1-16,5-1-4 15,4-2 1-15,0-5-40 16,3-1-18-16,18-5-58 16</inkml:trace>
  <inkml:trace contextRef="#ctx0" brushRef="#br0" timeOffset="116">1356 11195 184 0,'-3'2'68'0,"3"6"-36"0,0 13-31 0,0-5 16 16,0 8 6-16,0 16 8 15,0-1 1 1,-3 6 3-16,3-2-19 0,0-1-5 16,0-5-3-16,0-5-2 0,0-3-1 15,3-5-10-15,-3-3-4 16,0-5-24-1,0-3-11-15,0-5-37 16</inkml:trace>
  <inkml:trace contextRef="#ctx0" brushRef="#br0" timeOffset="117">1544 11464 192 0,'0'0'74'0,"0"-2"-40"0,0 4-24 16,-6 1 17-16,3 0-9 16,-3-1 0-16,-6 4-11 15,0-1-4-15,-9 3-2 16,0 0 1-16,3-3 3 0,7 0 2 15,-4 1 1-15,3-1 0 16,3 0 0-16,6 1-7 16,0-4-2-16,3 3 2 15,6 1 1-15,9 4 2 16,-3 1 2-16,6 0-3 16,-4-1 0-16,1 1-1 15,0-1-2-15,3 1 1 0,-9-3 1 16,0 0-23-16,3-3-8 15,-3-2-48 1,-3 2-59-16,3-2 31 16</inkml:trace>
  <inkml:trace contextRef="#ctx0" brushRef="#br0" timeOffset="118">1645 11531 200 0,'0'2'77'0,"0"3"-42"16,12-5-30-16,-3 3 19 0,-6 0-4 16,6-1 3-16,0 1 0 15,2 0 3-15,1-3-14 16,3 0-9-16,-3 0-3 0,0-3 4 16,0 0 5-16,0-2-3 15,-3 2-1-15,-3-2 2 16,-3-3 0-16,-3 3-3 15,-3-3-1-15,-3 3-3 16,-3-3-1-16,-3 3-8 16,0 2-2-16,0 3-3 0,-9 3 1 15,1 2 5-15,-4 5 2 16,9 4 6-16,-3 1 2 16,6 1-3-16,3 0 1 15,6 0 0 1,-3 0 2-16,12 0 1 0,6 0 3 15,0-3-1 1,6-2 0-16,-3-4-3 16,9-1 1-16,-4-6-22 0,1-3-9 15,0 0-59 1,0-2-59-16,3-5 44 16</inkml:trace>
  <inkml:trace contextRef="#ctx0" brushRef="#br0" timeOffset="119">1847 11483 228 0,'-3'5'88'0,"3"-2"-48"0,6 7-47 15,-3-2 16-15,3 0 9 16,3 6 11-16,0 4-2 16,3-5-1-16,0 1-14 15,0-1-8-15,0 0-2 0,3-2-7 16,-6-3-1-16,2-1-26 15,-2-1-11-15,0-1-27 16,3-5-8-16,-3-5-10 16</inkml:trace>
  <inkml:trace contextRef="#ctx0" brushRef="#br0" timeOffset="120">2100 11494 240 0,'-3'-3'90'0,"3"6"-48"0,0 2-40 0,0 0 17 15,0 6 1-15,-6 10 4 16,-3 3 5-16,-2 7 5 16,-13 12-19-16,3 2-2 0,-6 5 1 15,0-2-8-15,7-3-1 16,-1-6-12-16,3-7-5 16,3-6-43-16,6-7-16 15</inkml:trace>
  <inkml:trace contextRef="#ctx0" brushRef="#br0" timeOffset="121">2609 11515 220 0,'-3'13'82'0,"6"-3"-44"0,-3 6-33 16,0 0 19-16,0 0-6 16,0 0 1-16,0 0-8 15,0-3-4-15,0 0-4 16,0-2-5-16,0-3-1 0,0-3-38 15,0 0-17-15,0-2-46 16</inkml:trace>
  <inkml:trace contextRef="#ctx0" brushRef="#br0" timeOffset="122">2618 11348 288 0,'-9'0'110'0,"9"3"-60"0,3-3-56 0,-3 0 17 16,0 0-12-16,0 0 1 15,0 0-2-15,0 0 0 16,6 2 2-16,0 1-11 0,0 0-5 16,3 7-50-16,0-2-19 15</inkml:trace>
  <inkml:trace contextRef="#ctx0" brushRef="#br0" timeOffset="123">2898 11443 260 0,'-3'3'96'0,"0"0"-52"0,-3-1-36 16,0 1 21-16,-3 2-2 15,-9 3 3-15,1 0-5 16,2 3-1-16,-3-1-13 16,6-2-9-16,3 3-2 0,3-1-2 0,3-2 0 15,6 0-5 1,6 5 0-16,6 1 3 15,6-1 2-15,-6 0 2 16,-1 0 2-16,-2 1 5 0,-3-1 4 16,-6 0 13-16,-3 0 8 15,-3-2-9-15,-15-1-3 16,1-2-11-16,-4-2-6 16,0-6-20-16,0 0-6 15,3-3-27-15,3 0-8 16,3 1-88-1,9 2-49-15</inkml:trace>
  <inkml:trace contextRef="#ctx0" brushRef="#br0" timeOffset="124">3350 11494 176 0,'3'2'66'0,"-3"3"-36"0,3 6-20 16,0 0 17-16,0 4 2 16,0 9 5-16,0 5-6 15,0 8 0-15,-3 3-15 16,0 0 3-16,-3 2 4 0,0-5-9 16,3-5-1-16,-3 0-6 15,3-8-1-15,0-9 1 0,-3-1 0 16,3-6 0-16,-3-1 2 15,0-4-5-15,0-8-1 16,1-6 0-16,2-5 2 16,0-5-1-1,-3-5-1-15,3-3 1 16,0-3-1-16,0 0-3 0,0-2 2 16,3-1-1-16,2 4 0 15,1 2 2-15,3-1 2 16,3 7-3-16,0 1 0 15,6 7-4-15,0 4 1 16,0 6 4-16,0 7 2 16,2 4 2-16,-2 7 0 0,0 3 4 15,-6 0 5-15,-3-1 4 16,-6 1 4-16,-6 0-5 16,-3-3-1-16,-3 1-9 15,-3-4-2-15,-9-2-11 16,1-3-3-16,2-5-13 15,-3 0-3-15,3-2-24 16,6-1-8-16,3 1-37 16,6-6-59-1,6-6 40-15</inkml:trace>
  <inkml:trace contextRef="#ctx0" brushRef="#br0" timeOffset="125">3621 11501 184 0,'0'0'68'0,"3"3"-36"0,3 2-20 0,0 3 19 16,0 0 10-16,3 8 9 16,0 3-4-16,0-1-3 15,0 3-24-15,0 1-9 0,0-4-3 16,-3 1-4-16,0-4 0 15,-6-4 3-15,3-3 3 16,0-3 5-16,-3-2 1 16,-3-3-2-16,0-3 0 15,0-2-7-15,0-3-2 0,0-3-2 16,0-4 1 0,3-7-2-16,6 4-1 15,0 2-2-15,3 0-1 0,0 3-1 16,2 0 3-16,1 5-11 15,0 0-2-15,0 5-15 16,0 0-4-16,0 3-21 16,3 3-7-16,0-3-39 15,3 3-49 1,2-3 49-16</inkml:trace>
  <inkml:trace contextRef="#ctx0" brushRef="#br0" timeOffset="126">3955 11552 248 0,'-9'2'93'0,"9"1"-50"0,0 2-44 0,0 3 18 16,3 0 5-16,0 3 6 15,0-3-1-15,3 0 1 16,3-3-16-16,0 0-5 0,2-2-2 16,1-3-1-16,3 0 0 15,0-3 0-15,0-5 0 16,-3-2-2-16,-3-1 1 15,0 3-2-15,-3 0 2 16,-3-2-2-16,-6-1 2 16,-3 3-7-16,-3 0 1 15,-3 0-4-15,-3 3 0 16,0 2-1-16,0 3 0 0,-3 6 2 16,-5 2 4-16,2 7 1 15,3 1 1-15,3 3 0 16,3-1 0-16,0 1 6 15,6-1 6-15,3 1-4 16,3-1 0-16,9-2-4 16,3-2-3-16,3-7-3 15,3-1 1-15,6-6-15 16,2-3-4-16,1-2-34 16,-3-3-13-16,3 0-58 15</inkml:trace>
  <inkml:trace contextRef="#ctx0" brushRef="#br0" timeOffset="127">4288 11504 276 0,'0'0'104'0,"6"0"-56"0,-3 0-56 16,-6 3 84-16,-3 2-28 0,-3 0-12 15,-3 3-12 1,0 0-16-16,0 0-7 0,1 0-2 16,2-3 1-16,6 6-3 15,6 0-2-15,6-1-2 16,2 1 1-1,4-1 2-15,0 1-1 0,-3 2 4 16,-3 0 2-16,-3 1 4 16,-6-1 4-16,0 0 5 15,-9-2 3-15,-3-1-9 16,-3-2-4-16,-3-3-14 16,-2-5-4-16,2 0-17 15,3-2-6-15,3-4-26 16,3 1-11-16,9-3-42 15,9 0-34 1,3 0 65-16</inkml:trace>
  <inkml:trace contextRef="#ctx0" brushRef="#br0" timeOffset="128">4446 11509 228 0,'9'-2'88'0,"-3"2"-48"0,0-3-29 0,-6 3 21 16,3 0 11-16,-3 0 9 15,0 0-4-15,-3 5-2 16,-3 1-25-16,-3-1-8 0,0 3-2 16,0 0-9-16,-3 0-1 15,6 2-3-15,3 1-2 16,3 0-4-16,6-1 0 0,6-2 2 16,6 3 1-16,6-1 0 15,-4 1 1-15,-2-1 3 16,-3 4 0-1,-6-1 7-15,-6 0 6 16,-9 0 5-16,-6 1 2 16,-6-4-6-16,1-2-3 0,-1-3-16 15,0-2-9-15,0-3-19 16,0-3-6-16,9-2-23 16,9-3-10-16,6-2-38 15,9-1-46 1,3-5 58-16</inkml:trace>
  <inkml:trace contextRef="#ctx0" brushRef="#br0" timeOffset="129">4651 11531 228 0,'-9'2'85'0,"15"3"-46"0,-3 1-37 0,-6-1 17 16,3 3 12-16,3 3 7 15,3-1-2-15,0-2 1 16,3 0-21-16,3 0-5 0,3-3-3 16,0-2-4-16,0 0-1 15,0-6-3-15,2-5-1 16,-2 3 3-16,-3-3 1 0,-3 0-4 16,-3 0 1-16,-6-3 0 15,-3 3 2-15,-6-2-8 16,-3 2-3-16,-6 3 2 15,-2 2 4-15,-4 3 0 16,3 3-1-16,0 4 0 16,3 7 3-16,3 2 0 15,6-1 1-15,3-1 6 16,3 2 4-16,3-1-8 16,9-1 0-16,6-1-9 15,0 0-3-15,3-2-27 16,3-3-12-16,6-3-42 15,2 0-62-15,4-2 40 16</inkml:trace>
  <inkml:trace contextRef="#ctx0" brushRef="#br0" timeOffset="130">5080 11552 296 0,'-3'-6'110'0,"-6"1"-60"0,0 2-47 0,6 3 21 15,-6 0-3-15,-3 0 4 16,-6 3-13-16,-2 2-5 16,-4 6-4-16,0 8-7 0,0-1-2 15,3 1 0-15,3-1 4 16,6 3-4-16,10-2 2 16,2-1-3-16,5-2 0 15,7-5-1-15,6-6 2 16,3-5 4-16,0-5 3 15,0-6 0-15,0 1 2 0,-1-4 0 16,-2-7 1-16,-6-3 4 16,-3-2 3-16,0-3-6 15,-3-8-1 1,-6-6-2-16,-3 4 1 0,-3-1 2 16,0 3 2-16,0 8 3 15,0 8 4-15,3 5-8 16,0 5-1-16,0 9-5 15,3 10-3-15,0 7-1 16,3 17 3-16,3 11 4 16,0 2 6-16,3-3 1 0,0 0 2 15,3 1-6-15,3-1-4 16,0-8-10-16,0-5-5 16,-1-5-24-16,1-8-9 15,0-5-86 1,0-9-61-16,-6-4 81 15</inkml:trace>
  <inkml:trace contextRef="#ctx0" brushRef="#br0" timeOffset="131">14358 17253 232 0,'0'6'88'0,"0"-4"-48"0,-3 12-38 15,0-9 19-15,-3 8 0 16,-3 6 2-16,-3 7-1 16,-3 1 1-16,-3-1-13 15,-3 1-6-15,-5-1 0 0,5 0-3 16,3-7-1-16,6-1 3 15,3-4 0-15,9-1-4 0,12-5 1 16,6 5-2-16,6-8 0 16,8 3 2-16,1-2 2 15,0-1-3-15,3-2 0 16,-1 2-4 0,-2-5 1-16,-3 5-22 0,-6-5-8 15,-3-5-21-15,2 5-5 16,-5-5-41-1</inkml:trace>
  <inkml:trace contextRef="#ctx0" brushRef="#br0" timeOffset="132">14465 17457 156 0,'-12'0'57'0,"9"0"-30"0,0 0-21 16,3 0 17-16,0 0 1 15,0 0 5-15,0 0-9 16,3-8-2-16,6-5-10 16,12-5 1-16,12-9 4 0,17-5-7 15,19-7-1-15,8-1-5 16,21 8-1-16,18 0 7 15,6 9 4-15,15-1 3 0,6 5 3 16,0 6 4-16,6 0 2 16,-9 0-7-16,-24-1-2 15,-15 1-3-15,-15 5-1 16,-14-2-10 0,-16 2-4-16,-11 2-28 0,-9 4-11 15,-9-4-49-15,-10-12-17 16</inkml:trace>
  <inkml:trace contextRef="#ctx0" brushRef="#br0" timeOffset="133">16611 16740 220 0,'-3'3'85'0,"6"13"-46"0,6 8-43 0,-6-9 15 15,6 12-4-15,-3 10 3 16,-3 8-3-16,-3 3 1 15,3-6-5-15,-6 0 0 0,3 3 3 16,0-5-1-16,0-3 0 16,0-11-34-16,0-4-15 15</inkml:trace>
  <inkml:trace contextRef="#ctx0" brushRef="#br0" timeOffset="134">16522 16992 308 0,'-6'-8'115'0,"12"5"-62"0,3 3-62 15,-3 0 20-15,6 0-12 16,2 0-2-16,1 0-1 16,3 0 3-16,0 3 0 15,0-1-10-15,0-2-5 0,0 0-45 16,-1-5-20-16,1-8-22 15</inkml:trace>
  <inkml:trace contextRef="#ctx0" brushRef="#br0" timeOffset="135">16763 16745 164 0,'-3'0'63'0,"3"0"-34"0,0 6-34 15,3 7 36-15,0 0-6 16,0 11-1-16,0 13 1 15,0 0-15-15,0 8 1 0,0 0 2 16,-3-3-3-16,0 1 0 16,0-1-4-16,0-10 1 0,0-6-4 15,0-7-2-15,0-6 6 16,0-8 3-16,0-10-3 16,3-8-2-16,0-6-7 15,3-7-3-15,0 5-1 16,3-3 2-16,-1 3-1 15,1 7 4-15,0 1-2 16,0 3 1-16,0 2 2 16,3 8 2-16,0 0 3 15,6 5 2-15,-3 3-1 16,0 10 1-16,-6 1-4 16,-1 2-2-16,-2-2 2 15,0 2 0-15,-3 0-6 16,0-5 0-16,-3 0-28 0,3-6-9 15,-3-7-33-15,0-3-11 16</inkml:trace>
  <inkml:trace contextRef="#ctx0" brushRef="#br0" timeOffset="136">17061 17021 232 0,'-3'2'88'0,"6"6"-48"0,-6 0-49 0,6 3 14 15,-3 2-5-15,0 3 2 16,0 2 1-16,0 4 3 0,0 1-3 16,0-1-6-16,0-4-1 0,0-5-20 15,3-2-9 1,-1-8-60 0</inkml:trace>
  <inkml:trace contextRef="#ctx0" brushRef="#br0" timeOffset="137">17096 16902 276 0,'-24'0'104'0,"24"0"-56"0,3-3-60 16,-3 0 15-16,0 3-27 16,0 0-7-16,0 0 7 15,9 0 6-15,0 3 11 16,3 0-22-16,0 2-8 0,3-2-41 15</inkml:trace>
  <inkml:trace contextRef="#ctx0" brushRef="#br0" timeOffset="138">17192 16986 208 0,'-12'6'79'0,"9"-4"-42"0,-3 3-39 0,3 3 14 15,0-2-6-15,0 4 1 16,0-2-4-16,3 0 0 15,0 3-1-15,6 2-2 0,3 0 1 16,0 0-6-16,2 1 1 16,-2-1 11-16,-3 5 4 0,-3 4 11 15,-3-4 6 1,-3-2-11-16,-3-3-4 16,-3-2-26-16,1-3-9 15,-4-3-44-15,3-10-18 0,3-3-9 16</inkml:trace>
  <inkml:trace contextRef="#ctx0" brushRef="#br0" timeOffset="139">17522 17066 220 0,'-6'5'82'0,"9"0"-44"0,0 3-49 16,0-3 13-16,3 1-4 15,6-4 3-15,0-2 11 16,0-2 7-16,-1-4-10 15,1 1 2-15,0-3 2 0,-3-2-7 16,0-4-1-16,0 6-8 16,-3-2-2-16,-3 2-1 15,-3 0 2-15,-3 3-3 16,0-9 2-16,-6 14 3 16,-3-2 1-16,-3 2 7 15,0 2 4-15,1 9-3 16,-1 0 1-16,3 5-1 15,3-1 3-15,6 4 1 16,0-1 3-16,6 1-5 0,3 7-3 16,6-4-3-16,3 1 0 15,-1-7-4-15,4-2-2 16,0-1-27-16,3-8-10 16,0-10-42-1,3-11-55-15,2 0 38 16</inkml:trace>
  <inkml:trace contextRef="#ctx0" brushRef="#br0" timeOffset="140">17870 16994 264 0,'-18'5'101'0,"3"9"-54"0,1 10-55 16,5-9 16-16,0 4-13 15,-3-1 1-15,0 4 6 16,3 4 4-16,0 1-3 15,0-9-24-15,0 1-8 0,3-11-79 32</inkml:trace>
  <inkml:trace contextRef="#ctx0" brushRef="#br0" timeOffset="141">17718 17010 268 0,'-3'-5'101'0,"6"5"-54"0,6 0-57 0,-3 2 16 16,3 4 0 0,0 2 4-16,6 5 6 15,3 5 4-15,0 1-10 16,-3 5-6-16,2 0 0 0,1 2-10 0,-3-2-1 16,0-6-25-16,-3-2-11 15,0-3-27-15,-3-7-11 16,0-12-7-1</inkml:trace>
  <inkml:trace contextRef="#ctx0" brushRef="#br0" timeOffset="142">17986 17031 236 0,'3'3'90'0,"12"2"-48"0,0 3-51 16,-6-3 12-16,0-5-2 15,0 6 3-15,0-6 8 16,0 0 2-16,0-6-7 16,-1 4-4-16,1-4-2 0,-3-1-1 15,0-4 2-15,-3 6-3 16,-3-3-2-16,-3 5 2 16,-3-2 2-16,0-1-2 15,-5 6 0-15,-4 0 3 16,0 8 3-16,0-2 2 15,3 7 1-15,-3 0-2 16,9 0 1-16,0 6-2 16,3-1 2-16,9-2-6 0,9 3-1 15,-3-6 2-15,0 0 1 16,0 1-21 0,3-9-8-16,0-5-31 0,2-5-12 15</inkml:trace>
  <inkml:trace contextRef="#ctx0" brushRef="#br0" timeOffset="143">18367 16986 200 0,'-3'0'74'0,"6"0"-40"0,-9 0-27 16,6 0 18-16,-3 0-4 16,0 0-1-16,-3 0-4 0,0 8-2 15,-8-3-8-15,-7 9-4 0,3 4 1 16,0 1-2-16,6-3-1 15,3 2-4-15,6 1 0 16,9 2-3-16,6-3 2 16,3 1-2-16,0-3 0 15,3-3-16-15,0-2-8 16,-1-11-41 0,1-11-44-16,-3-2 32 15</inkml:trace>
  <inkml:trace contextRef="#ctx0" brushRef="#br0" timeOffset="144">18421 17013 248 0,'-9'8'93'0,"6"-3"-50"16,3 8-50-16,0-2 14 0,3 2-10 15,0 0 0-15,3 3 2 16,0-3 2-16,6-2 0 15,0 5-3-15,2-11 1 0,1-5-8 16,0 0-4-16,0-3-9 16,-3-7-1-16,0 2 10 15,-3-5 7-15,-3-1 6 16,0 1 3-16,-3 3 12 16,-3-4 7-16,0 9 4 15,0-3 4-15,0 8-12 16,0 0-5-16,0 8-6 0,3 3-2 15,3 7-6-15,0-2-1 16,0-3 3-16,3-2 1 16,-1-3-5-16,1 2-2 15,0-7-29-15,0-3-13 16,0-5-37 0</inkml:trace>
  <inkml:trace contextRef="#ctx0" brushRef="#br0" timeOffset="145">18668 16796 244 0,'-3'-6'93'15,"3"4"-50"-15,-3 4-50 0,3 6 16 0,3 3-4 16,0 5 2-16,0 10 12 16,0 6 5-16,0 8-12 15,0-3 0-15,0 2-1 0,6 1-6 16,-3 0-3-16,0-8-17 15,0-1-7-15,0-9-27 16,-4-7-11-16</inkml:trace>
  <inkml:trace contextRef="#ctx0" brushRef="#br0" timeOffset="146">18602 16912 256 0,'-6'-5'96'0,"9"8"-52"0,3-6-49 0,0 3 15 16,0 0-6-16,3 0 0 15,3-5-5-15,6 5-1 16,6 5 1-16,0-2 0 0,-1 2 1 16,-2-5-27-16,3 10-9 15,-6-10-24 1,0 0-54-16,-6 3 20 15</inkml:trace>
  <inkml:trace contextRef="#ctx0" brushRef="#br0" timeOffset="147">18855 16978 204 0,'-3'16'77'0,"6"-11"-42"0,3 9-30 0,0-9 17 0,0 3-3 16,0 0 1-16,6-3-9 16,0 0-4-16,-3-2 4 15,6-3-6-15,-3-3 0 16,0-2-1-16,-3 3 0 15,0-4 0-15,-4-2-2 16,-2 3-2-16,-11-6-6 16,-7 3-1-1,0 8 1-15,-3 0 1 16,3 0 0-16,0 8 6 16,3 3 3-16,0-3 3 15,3 5 1-15,3 6-7 0,3-6 0 16,3 5-1-16,3-2 0 15,6-2-5-15,0-4 1 16,6-2-22 0,6-8-8-16,-3 0-18 0,0 0-8 15,3-8-22 1</inkml:trace>
  <inkml:trace contextRef="#ctx0" brushRef="#br0" timeOffset="148">19088 16902 212 0,'-3'0'82'0,"0"0"-44"0,0 5-38 15,0-2 16-15,0 2 4 16,-3 8 5-16,0 0-7 16,3 1-3-16,0-1-8 15,6 3-9-15,3-1-4 0,3 4 0 16,0 0 4-16,0-4 14 15,-3 4 7-15,-1-1 6 16,-5-2 4-16,-3-2-11 16,-2-4-5-16,-4-2-15 15,0-3-6-15,-3-2-36 16,0-6-16-16,0-2-55 16,6-3-40-1,6-2 67-15</inkml:trace>
  <inkml:trace contextRef="#ctx0" brushRef="#br0" timeOffset="149">19549 16949 200 0,'-3'0'74'0,"6"3"-40"0,0 13-44 0,0-3 11 16,0 3 10-16,0 5 7 16,-3 0 14-16,0 6 7 15,0-9-21-15,0 9-5 0,0-9-2 16,0 3-3 0,0-10 1-1,0-3-8-15,0-13-2 16,0-9 0-1,3 1 0-15,3-8 1 16,0 0 0-16,9-3 0 16,-3 5 2-16,5-2 1 15,-2 3-1-15,3 10-2 16,0 2 3-16,0 6 2 0,0 6 4 16,-6 2 5-16,0 10-6 15,-4-2 0-15,-2 3-6 16,-3-3-4-16,0-1-13 15,0-1-2-15,-3-4-21 16,3-2-8-16,0-5-15 16,3-3-5-16,-3-3-24 15</inkml:trace>
  <inkml:trace contextRef="#ctx0" brushRef="#br0" timeOffset="150">19867 17018 212 0,'-20'8'79'0,"17"0"-42"0,0 8-41 16,3-8 15-16,0 5-2 16,0 5 5-16,3-2 1 0,6-2 0 15,-1 1-7-15,1-1 10 0,3-12 5 16,6 4-9-16,0-12-3 16,0 4-1-16,0-9 1 15,-6-2 3-15,-3 0 2 16,-6-1 2-16,-6-1 3 15,-9-1-7-15,-3 2-1 16,-6 1-9-16,-3 0-3 16,3 5-14-16,3-3-5 15,7 1-34-15,11-3-16 0,11-3-69 16</inkml:trace>
  <inkml:trace contextRef="#ctx0" brushRef="#br0" timeOffset="151">20260 16955 224 0,'0'-3'85'0,"0"6"-46"0,3 7-48 0,0-2 14 16,3 3-3-16,0 2 3 15,0 3 13-15,-3 5 8 16,-6-3-13-16,-3 6 6 0,3-5 2 0,0-3-14 16,0 2-3-16,0-5-3 15,0-5-1-15,0 3 2 16,3-8 1-16,-3-3-4 15,3-8 1-15,0 2-7 16,3-7 0-16,-3-5-2 16,9-4 1-16,0 4 5 15,3 2 3-15,0 0 1 16,-3 6 2-16,0-1-2 16,0 8 2-16,3 3 4 15,-3 3 4-15,0 10 0 16,-1 0 1-16,1 1 0 15,-6 4 2-15,0-5-7 16,0 1-2-16,-3-1-3 16,3-5 1-16,0-3-2 15,3-5-1-15,0-5-2 0,3-6 1 16,0-7-4-16,3-1 1 16,0 1 0-1,0-1 2-15,0 6-1 0,0 2-1 16,0 6 5-16,-1 0 1 15,-2 13 4-15,-3 2 1 16,0 6-3-16,-6 0-1 16,3 3 1-16,0-4 0 15,0-1-20-15,0-4-7 16,6-2-30-16,3-5-11 16,3-6-2-16,0-2 2 0,3-3-19 15</inkml:trace>
  <inkml:trace contextRef="#ctx0" brushRef="#br0" timeOffset="152">20734 16986 224 0,'-21'-5'85'0,"15"-8"-46"0,-3 13-28 15,3 0 21-15,0 5-4 16,-6 0 1-16,0 3-5 16,-3 3-3-16,0 5-11 15,1 5-4-15,2 3-2 0,6 7-2 16,3 1-2-16,3-3-2 15,3-5-1-15,6-3-1 16,0-7 3-16,2-7-5 16,4-4 2-16,0-13-7 0,-3 2-3 15,0-11 3 1,3 1 4-16,-3-1 2 16,-3-5 3-16,-9 0 1 15,6 6 3-15,-6-3 1 0,0 2 1 16,0 11 0-16,0 0 0 15,0 6 0-15,6 4 2 16,-9 9-5-16,9 5-1 16,0 0 0-16,2 2 2 15,1 1-3-15,0 2 0 16,0 3-10-16,0-3-5 16,0-13-23-16,0-3-8 15,0-10-26 1,0-8-48-16,3-3 27 0</inkml:trace>
  <inkml:trace contextRef="#ctx0" brushRef="#br0" timeOffset="153">20876 16693 296 0,'-8'-3'110'0,"8"6"-60"0,0 10-63 15,3 5 17-15,0 3-8 16,-1 11-1-16,1 13 17 15,-3-5 6-15,0 13-8 0,0-8-3 0,3-6-1 16,0 1-5 0,0-8-3-16,0-6-21 0,0-2-8 15,0-8-8 1,3-16-24-16,0-5 13 16,0-8-43-1</inkml:trace>
  <inkml:trace contextRef="#ctx0" brushRef="#br0" timeOffset="154">20963 16605 288 0,'0'-5'110'0,"0"8"-60"0,3 7-61 0,3-2 18 16,0 13-3-16,0 14 2 0,-3 7 13 15,0 8 5-15,-6 3-12 16,6 0-2-16,-3 8 0 0,3-11-6 15,-3-2-2-15,3-3-15 16,-3-13-4-16,0-6-24 16,0-2-9-16,8-24-141 31,-2-11 66-31</inkml:trace>
  <inkml:trace contextRef="#ctx0" brushRef="#br0" timeOffset="155">20787 16875 348 0,'-6'0'132'0,"-3"5"-72"0,18-5-77 0,-3 0 20 16,3 0-1-16,3-5 6 16,6 2 5-16,6-2 3 15,2 0-9-15,10 5-13 0,0-5-4 16,0 5-19-16,-4 0-9 15,-2 0-38-15,-6 0-13 16,0 0-25 0</inkml:trace>
  <inkml:trace contextRef="#ctx0" brushRef="#br0" timeOffset="156">21141 16939 264 0,'-6'21'101'0,"6"-8"-54"0,0 0-50 0,3-7 19 0,0 1-12 16,3 1 0-16,0-2 4 15,9-1 3-15,-3-2-6 16,3-1 8-16,0-4 4 0,0-1-5 16,0-2-2-16,-3-9-3 15,-1 1-2-15,-2-5-3 16,-3 5 1-16,-6-1-2 16,-3 1 2-16,-3 8 2 15,-6-3 2-15,-5 8-1 16,-4 5 1-16,3 3-4 15,0 5 0-15,0 6-6 16,0 2 0 0,6 3-1-16,4-3 2 0,5 5 1 15,3-2 1-15,3-3-3 16,2 1 2-16,4-7-12 16,9-1-7-16,-3-12-14 0,3-2-3 15,0 0-12-15,0-2-4 16,0-9-7-16,-4 3-2 15,-2-2 14 1,0-6 26-16,-3-3 31 16,0 6 26-16,-3 0 13 15,0 7-11-15,0 1-7 16,0 2-4-16,0 6-2 16,0 2-13-16,0 6 9 0,-3 2 3 15,0 0 2-15,0 1 2 16,-3-6-2-16,0 2 0 15,0-2-6-15,0-3 1 16,0-2 2-16,-3-3 3 0,3-3-2 16,0-7 0-16,3-3-10 15,3-1-5-15,3-4-10 16,3-3-1-16,-4 7-1 16,16-4 2-16,3-3-1 15,0 2 1-15,0 6-22 16,-1 5-12-16,-2-2-21 15,3 10-9-15,6 0-80 16</inkml:trace>
  <inkml:trace contextRef="#ctx0" brushRef="#br0" timeOffset="157">21996 16984 160 0,'-9'-6'60'0,"6"6"-32"0,0 3-33 0,3 0 12 15,0-1-2-15,-3 9 2 16,0 2 10-16,3 3 6 16,0 8-12-16,0-3-1 0,3 5-3 15,3-4-3-15,0 1-3 16,3-4 0-16,0-6-1 16,0-8 4-16,-1-7 2 15,1-6-2-15,0 3-1 16,0-3-1-16,0-3-2 15,-3 0 1-15,3 1-1 16,-6 7 0-16,6 1 2 16,-3 4-1-16,0 1-1 0,0 10 1 15,6 11 1-15,0-6-1 16,0-4 2-16,-1-4 2 16,4-10 4-16,0-8 7 15,3-5 2-15,0 0-7 16,-3 0-4-16,0-6-4 15,-3 1 0-15,-3-4-2 16,-7 7 2-16,-2-1-26 16,0 0-12-16,-2-3-26 15,-4 1-10-15,3-1-17 16</inkml:trace>
  <inkml:trace contextRef="#ctx0" brushRef="#br0" timeOffset="158">22290 16693 224 0,'0'5'85'0,"3"3"-46"0,3 29-41 0,0-21 17 15,0 13-7-15,0 11 1 16,-3-1 10-16,0 6 5 16,-3-2-12-16,6-4 2 0,-6-7 0 15,3 0-7-15,-3-6-4 16,0-5 0-16,3-7 0 15,0-9-6-15,3 3-2 16,3-11-1-16,0-5 4 16,3-8-6-16,0-5-2 0,2 8 6 15,1 0 3 1,0 2 0-16,-3 8 0 16,0 6 7-16,0 2 4 0,-3 9-3 15,3 2-2-15,-6-1-2 16,0-1 0-16,0-1-9 15,0 0-3-15,-3-5-22 16,3-5-7-16,0-3-19 16,5-6-6-16,-2-4-26 15</inkml:trace>
  <inkml:trace contextRef="#ctx0" brushRef="#br0" timeOffset="159">22633 16999 228 0,'-6'6'85'0,"6"2"-46"0,0 13-48 0,0-8 12 15,0 3-4-15,0 3 0 16,0 4-4-16,6-4-1 16,-3 5-41-16,0-8-19 15</inkml:trace>
  <inkml:trace contextRef="#ctx0" brushRef="#br0" timeOffset="160">22633 16888 284 0,'-6'-2'107'0,"6"4"-58"0,6-2-92 0,-3 8-1 0,3-2-12 16,3 4-2-16,2-2 11 16,4 0 3-16,0-3-7 15,0 1-3-15</inkml:trace>
  <inkml:trace contextRef="#ctx0" brushRef="#br0" timeOffset="161">22719 17023 216 0,'-24'16'82'0,"18"3"-44"0,0 2-38 16,6-16 18-16,3 8-8 16,3-2 0-16,6 0-6 15,3-1-3-15,3-2 0 0,0-3-1 0,6 1 2 16,-4-6-19-16,4-3-8 15,-3-5-20 1,-3-5-8-16,-3-3-26 16</inkml:trace>
  <inkml:trace contextRef="#ctx0" brushRef="#br0" timeOffset="162">22895 16703 200 0,'0'13'77'0,"6"22"-42"0,5 12-41 0,-5-23 14 0,-3 11-1 16,0 10 4-16,-3 2 22 15,0-4 13-15,0-9-23 16,-3-2-8-16,3-6-3 0,0-7-10 16,0-6-1-16,3-8-8 15,3-5-3-15,0-10-3 16,6-4 0-16,6-4 0 15,3-3 1-15,0 7 7 16,0 4 4-16,-1 2 13 16,1 8 4-16,0 13-3 15,-9 6-3-15,3 2-3 16,-3 3-2-16,-3-3-10 16,-3 3-4-16,0-8-66 15</inkml:trace>
  <inkml:trace contextRef="#ctx0" brushRef="#br0" timeOffset="163">23615 16690 264 0,'-12'-3'99'0,"12"6"-54"0,-3 0-53 16,3 23 20-1,0 11-8-15,0 11 3 16,0-1 0-16,0 4-3 16,3 2-3-16,-3-3 2 0,3-3-2 15,0-2-1-15,-3-5-13 16,0-13-6-16,0-1-17 15,6-10-5-15,-3-6-35 16,0-4-41 0,3-9 38-16</inkml:trace>
  <inkml:trace contextRef="#ctx0" brushRef="#br0" timeOffset="164">23808 16925 256 0,'-6'0'96'0,"6"0"-52"0,-6 3-49 0,1 5 15 15,-4-3-6-15,-3 9 0 16,-6-4 4-16,-3-2 5 16,-3 5-7-16,-3-2 6 0,7-1 1 15,5 1-9-15,0-3-1 16,3 0-3-16,3-3 2 16,9 8-3-16,9-2-2 15,3-3-1-15,12 5 3 0,2-2 2 16,4-3 2-16,0-3-21 15,0-2-10-15,-9-3-30 16,-1 0-11-16,1 0-30 16</inkml:trace>
  <inkml:trace contextRef="#ctx0" brushRef="#br0" timeOffset="165">23868 17031 264 0,'-15'0'101'0,"21"0"-54"0,-6 3-48 15,0-3 18-15,3 3-12 16,6-1-3-16,0 6 3 16,12-3 4-16,-3-5-5 0,-4 0 0 0,7 0 0 15,-3 0-2-15,0-5-2 16,-3-3-2-16,-6 6-1 16,3-9-5-16,-6 6-2 15,-6-3-4-15,-3-6-1 16,-6 7 8-16,-6 1 3 15,-6 1 8-15,0 2 5 16,6 6-1-16,0 2 3 16,4 3 0-16,2 3 1 15,6 2-4-15,3 3 0 16,3 2-1-16,11 1 3 0,-2-6-5 16,3 11-3-16,0-8-8 15,0 2-1-15,3-10-28 16,0-8-12-16,-3 0-28 15,2 0-13-15,-5-5 0 16</inkml:trace>
  <inkml:trace contextRef="#ctx0" brushRef="#br0" timeOffset="166">24145 16999 280 0,'-3'0'107'0,"9"6"-58"0,-3 2-59 16,3 0 16-16,9 2-6 15,-10 3 2-15,10 1-1 16,-6 4-1-16,3-5 1 0,-3-5-1 16,3 3 0-16,-3-8-18 0,0 2-8 15,-3-10-8-15,3 2-3 16,3-8 1-16,-3-2 0 16,3 0 6-16,-4-6 6 15,-2 4 34-15,-3 1 14 16,-3 9 25-16,0 0 11 15,-9 13-22-15,1 5-12 16,-4 5-5-16,-3 25-2 16,-9-1 3-16,0 3 1 15,0 8-10-15,0-3-5 16,10-7-25-16,-1-6-9 16,3-11-108-1</inkml:trace>
  <inkml:trace contextRef="#ctx0" brushRef="#br0" timeOffset="167">20004 17515 272 0,'0'0'101'0,"0"6"-54"0,0 7-61 0,0-5 11 0,0 5-1 16,0 16 3-16,3-2 4 15,-3-1 1-15,0-5-2 16,0 3 1-16,0-8 2 0,0-3-4 16,3 0-3-16,0-7-48 15,-3-6-19-15,3-6-31 16</inkml:trace>
  <inkml:trace contextRef="#ctx0" brushRef="#br0" timeOffset="168">20034 17436 276 0,'-6'-5'104'0,"6"5"-56"0,3 0-67 15,-3 0 11-15</inkml:trace>
  <inkml:trace contextRef="#ctx0" brushRef="#br0" timeOffset="169">20046 17441 349 0,'18'3'-35'16,"0"2"17"-16,3 3 0 0,-4-2 3 15,1-1-3-15,-3-3 1 16,-3 4 9-16,0-6 7 15,-6 8 27-15,-3-3 13 16,-6 3 0-16,0 2 0 16,-3 4-11-16,0-1-3 15,0-5-10-15,3 5-4 16,3 0-9-16,3-2-1 16,3 2-6-16,3 6-1 15,3-3 11-15,0 2 7 16,-3-5 2-16,-3 1 2 0,0-1-4 15,-6 0-2 1,-3-2-2-16,-3-3 0 0,-3-3-15 16,-3-3-8-16,3-2-25 15,0 0-10 1,3 0-75-16</inkml:trace>
  <inkml:trace contextRef="#ctx0" brushRef="#br0" timeOffset="170">20612 17547 204 0,'-3'5'77'0,"9"9"-42"0,0 17-41 16,-1-15 12-16,1 11-6 16,-3 5 0-16,-3 7 19 15,0 1 10-15,0-8-14 16,-3 5 5-16,0-16 1 0,0 0-9 15,0-2-2-15,1-9-4 16,-1-2-1-16,0-5-1 16,0-6 0-16,0-5 0 15,0-8 2-15,0-5-5 16,0-5-1-16,0 2 0 16,3-11 2-16,0 1-3 15,3-3 0-15,3 3 5 0,3 2 2 16,2 0-2-16,4 11-1 15,0 2-3-15,6 6-1 16,-3 13 3-16,3 0 3 16,-6 8 9-16,-3 3 3 15,-15 5 0 1,-3 2 2-16,-3 6-10 0,0-8-5 16,-3 2-8-16,-3-4-2 15,0-4-13-15,0-2-5 16,3-5-18-16,3-3-6 15,3-3-32-15,3-8-14 16,3-10-1 0</inkml:trace>
  <inkml:trace contextRef="#ctx0" brushRef="#br0" timeOffset="171">20814 17539 252 0,'0'8'93'0,"3"0"-50"0,3 5-52 16,-3-2 14-16,0 10-5 15,0-2 0-15,0 2 8 16,-3-3 5-16,0-4-6 16,0-1 11-16,0-3 8 0,0-2-8 15,0-2-2-15,0-6-5 16,0 0 0-16,0-6-6 0,0-7-1 16,0-5-2-1,0-4-2-15,3-1-2 16,3 4 1-16,3-2 1 0,0 8 0 15,3-1-11-15,-1 1-3 16,1 8-6-16,0 2-3 16,0 3-1-16,3 0 0 15,6 3 3-15,-6 2 0 16,0 3 7-16,-3-3 4 16,-1 1 3-16,-2 2 5 15,0 0 1-15,-3 2 3 16,3-2 3-16,0 3 4 15,0 2 0-15,0-10 0 0,0 2-1 16,0-5 0-16,0 0 2 16,0-5 4-16,0-1-2 15,0-2 1-15,-4 3-7 16,1-3-4-16,-3-5 3 16,-3 5 1-16,-3-3-5 15,-3-2-2-15,-2 5-5 16,-1 3 1-16,-3 5 1 15,-6 5-1-15,0 3 4 16,-3 3 2-16,9 5 2 16,-3 2 1-16,9 6 0 15,3-3 2-15,9 0-3 16,0-2-2-16,3-1-3 16,3-4 1-16,0-7-28 15,0 4-13-15,3-8-42 16,0-6-48-16,0-2 41 15</inkml:trace>
  <inkml:trace contextRef="#ctx0" brushRef="#br0" timeOffset="172">21329 17502 256 0,'-3'-2'96'0,"3"2"-52"0,-6 2-47 0,3-2 16 15,-3 8 8-15,0-3 9 0,-3 6 4 16,-6-3 1-16,3 5-18 16,0-5-6-16,7 5-3 0,-1-2-9 15,12 2-4-15,-1 6-2 16,4-3 1-16,3-3 2 16,3 0-1-16,-3 0 1 15,0 0 3-15,-3-2 0 16,-6-3 3-16,-3 5 3 15,-6-7 2-15,-3 1-3 16,0-1-3-16,-6 2-11 16,0-8-6-16,-3 0-19 15,4-3-5-15,8-2-19 16,6-3-7-16,0-3-40 16</inkml:trace>
  <inkml:trace contextRef="#ctx0" brushRef="#br0" timeOffset="173">21412 17529 288 0,'3'0'110'0,"12"0"-60"0,-21 5-39 0,3-5 28 15,0 8-19-15,0-3-6 16,-3 3-8-16,3-3-5 16,0 3 0-16,0 3-1 0,3-3 0 15,3 2-3-15,9 6 2 16,6-2-1-16,-3-1 0 15,0 0 2-15,-6 0 2 16,-3 3 1-16,-9-3 1 16,-3 1 0-16,-6-1 2 15,0-5-5-15,0 0-1 0,-3-3-5 16,3 0-1-16,0-5-19 16,3-5-7-16,4 0-43 15,2-3-18-15,6-11-18 16</inkml:trace>
  <inkml:trace contextRef="#ctx0" brushRef="#br0" timeOffset="174">21543 17560 288 0,'0'6'110'0,"6"-6"-60"0,0 2-63 15,0 4 17-15,0-1-6 0,3 0 1 16,3-2 1-16,3 2 2 15,0-5-1-15,3 0 8 0,-1-5 4 16,-2 5-6-16,-3-3-4 16,0-2-5-1,-3 0 1-15,-3-3-1 0,-3-3 0 16,-3 3 2-16,-6 3 2 16,-9-3-1-16,3 3 2 15,0 2-2-15,0 3-1 16,0 3 1-16,1 10-1 15,-1-3 4-15,3 4 2 16,3 7 0-16,3 3-1 16,0-3-3-16,6 5-2 15,3-2-10-15,9-3-6 0,-3-7-21 16,8-1-9-16,4-5-39 16,3-8-51-1,0-8 41-15</inkml:trace>
  <inkml:trace contextRef="#ctx0" brushRef="#br0" timeOffset="175">21987 17513 316 0,'-15'-6'118'0,"6"9"-64"0,-21 2-63 16,15 3 20-16,0 3-15 16,-2 2 1-16,-1 8 10 15,3 6 4-15,3-3-4 16,6-3-2-16,6 3-1 0,3-6-5 0,6-2 1 15,12-3-7-15,-3-7-3 16,2-1 6 0,1-5 1-16,0-11-2 0,-3 6-1 15,-3-11 3-15,-3-8 3 16,-3 3 3-16,-6-3 3 16,-3-5-3-16,-3-3-2 15,-3 1 2-15,-3-9 2 16,0 8 4-16,-3 3 5 15,3 5-2-15,0 11 3 16,0 0-6-16,3 8-3 16,9 10-8-16,0 13-3 0,6 4 8 15,-3 9 5-15,0 6 3 16,3 6 1-16,0-4-9 16,0 6-3-16,3-8-10 15,0-5-4-15,-1-5-21 16,1-6-10-16,-3-8-38 15,0 0-17-15</inkml:trace>
  <inkml:trace contextRef="#ctx0" brushRef="#br0" timeOffset="176">22255 17685 332 0,'-6'0'123'0,"9"8"-66"0,-3-6-73 0,0 1 18 16,0 5-6-16,-3-3 2 16,0 6 15-16,0-3 6 15,0 0-9-15,0-3-3 0,0-5-1 16,3 8-36-16,0-8-15 16,0-3-26-16,0-2-10 15,3 0-19 1,0-3-16-16,0-13 54 15</inkml:trace>
  <inkml:trace contextRef="#ctx0" brushRef="#br0" timeOffset="177">22240 17248 304 0,'0'-13'115'0,"0"18"-62"0,3-10-55 16,-3 5 20-16,0 5-16 15,3 8 0-15,-3 1 9 16,-3 12 5-16,0 11-8 15,-3-2-2-15,0 4-2 0,3-7-42 16,3-5-17-16,3-9-82 16</inkml:trace>
  <inkml:trace contextRef="#ctx0" brushRef="#br0" timeOffset="178">22252 17685 200 0,'0'-8'74'0,"3"3"-40"0,3 5-27 0,-3 5 20 16,3-5 4-16,-4 2 5 0,4 1-13 15,-3 0-5-15,-3 5-11 16,0-3 4-16,0 0 4 0,-3 1 2 16,-3-4-1-16,1 4-6 15,-4-6-2-15,3 0 0 16,-3 0 2-16,3 0-1 15,0-6 2-15,0 1-11 16,3-8-2-16,3 2-4 16,3 1-1-16,0 4 1 15,3-2 2-15,-3 8-1 16,-3 8 12 0,-3-2 8-16,0 4 1 15,-3-2 2-15,0 0-7 16,0-3-2-16,0-2-10 15,0 0-4-15,6-9-94 16,9-12-66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7:24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4746 8964 88 0,'-2'-13'33'0,"2"10"-18"0,0 1-2 0,0 2 11 15,0 0 5-15,0 0 2 16,0 0-8-16,0 0-1 15,0 5-11-15,2 3-2 16,1 5-5-16,0 6-3 0,0 4 2 16,0 9 0-16,0 5 1 15,3 0 0-15,-3-2 2 16,0-4-3-16,-3-2 0 0,3-5 1 16,-3 0 0-1,0-8-2-15,0 0 1 16,3-3 0-16,-3 3 1 0,0-8 2 15,0-3 3-15,0-2 2 16,0-3 1-16,0 0-6 16,6 0-4-16,0 0-1 15,6-3 1-15,3 1-3 0,0-1 0 0,0 0 1 16,0 3 0-16,-1-2 0 16,1 2 0-16,3 0 0 31,0 2 0-31,-3-2 0 15,0 0 2-15,-3 0-10 16,-3 0-2-16,0 0-35 16,0 0-15-16</inkml:trace>
  <inkml:trace contextRef="#ctx0" brushRef="#br0" timeOffset="1.0084">5023 9197 212 0,'-9'-21'79'0,"12"21"-42"0,0 0-45 0,-3 0 10 15,12 13-1 1,6-2-1-16,0 2 0 0,3 0 1 15,-3 6-1-15,2-4 2 16,-2 4-1-16,-6-3-1 0,-3 2 3 16,-6 4 0-16,-6-4 3 15,-3-2 1-15,-9 0-3 16,-5-3-3-16,-1-2 0 16,3-1 1-16,3-2-14 15,3-3-5-15,3 1-42 16,3-4-52-1,3-2 23-15</inkml:trace>
  <inkml:trace contextRef="#ctx0" brushRef="#br0" timeOffset="2.0084">5342 9030 112 0,'0'-2'44'0,"3"2"-24"0,3 2-19 0,-3 4 11 16,3 4 12-16,0 6 7 15,0 21-3-15,-3 5-2 0,0-2-14 0,0 10-5 16,-3-2-5-16,0-6 1 0,0-5 2 16,0-5-2-16,0-5 0 15,0-6 1 1,0-8 2-16,0-5 1 16,0-8 1-16,0-5-7 15,2-9 0-15,4-7-3 16,0 0-2-16,6 0 3 15,0 2 0-15,3 3-2 0,0 6 2 16,3 5 1 0,3 7 0-16,-3 9 4 15,-1 5 2-15,-2 0 4 16,-3 2 1-16,-3 3-3 16,-3 0 0-16,0 1-5 0,0-4-2 15,0-2-27-15,3-5-12 16,3-4-39-1,3-7-40-15,0-2 36 16</inkml:trace>
  <inkml:trace contextRef="#ctx0" brushRef="#br0" timeOffset="3.0084">5818 9332 208 0,'-9'-5'77'0,"6"2"-42"0,0-2-34 0,3 5 14 0,-3 0-4 16,0 2 1-1,-6 4-2-15,-6 4-1 16,1 9-5-16,-1 2 2 0,3 3 0 0,3 2-7 16,3 1-1-16,3-4 0 15,9-4 3-15,0-3 0 16,6-6 2-16,0-4 0 16,0-6 1-16,2-8-2 15,-2-3 1-15,0-5-2 16,0-5 2-16,-3 3-2 15,-3-6 2-15,0 8 0 0,-3 3 3 16,-3 2 1 0,0 16-1-1,0 3-6-15,0 3-2 16,3 2 1-16,0 0 0 0,3 3 1 16,0 0-5-16,0-3-1 15,3-2-28 1,0-3-13-16,0-6-39 15,-1-4-38-15,7-6 48 16</inkml:trace>
  <inkml:trace contextRef="#ctx0" brushRef="#br0" timeOffset="4.0084">5979 9361 160 0,'-3'16'63'0,"6"-3"-34"0,15 0-34 15,-12-2 12-15,0 2 3 16,0 3 3-16,-4 0 2 15,1 0 4 1,0 0-11-16,0-3-2 0,-3-3 0 0,0-2 1 16,0-2 1-1,0-6 7-15,0-3 4 16,-6-5-7-16,6-5-4 0,0-3-8 16,3 0-2-16,0 3 3 15,3-3 1-15,0 3-3 16,0 2 1-16,3 3-2 15,0 3 0-15,3 0 2 16,0 2 0-16,3 0-7 16,3 1-3-16,6-1-36 15,-1-5-17-15,1 0-28 16</inkml:trace>
  <inkml:trace contextRef="#ctx0" brushRef="#br0" timeOffset="5.0084">6366 9321 208 0,'-12'-5'77'0,"6"8"-42"0,-6-6-43 0,6 8 10 15,-3 1-1-15,-3 4 3 0,0 6 1 0,0 3 2 16,0-1-4-16,4 3-2 0,2 6 0 16,3-1-4-16,6-2 2 31,6 2-1-31,5-4 0 0,4-12 4 15,0 1 3-15,0-11 4 16,6-8 5 0,3-5-4-16,-4-6 0 15,-5-2-2-15,-3-11 0 0,-6-5-9 16,-9-5-1-16,-9-14-2 16,0 3-1-16,0 6 1 15,0 7 3-15,3 6 2 16,0 7 2-16,3 6 5 15,0 2 5-15,3 9-9 16,0 7-5-16,0 9 5 16,3 15 2-16,0 8 3 15,0 5 2-15,6 3-8 0,0 8-3 16,-3-5 1-16,6-3 1 16,0-3-7-16,0-2-4 15,-3-5-39-15,0-6-17 16,3-11-39-1</inkml:trace>
  <inkml:trace contextRef="#ctx0" brushRef="#br0" timeOffset="6.0084">6613 9319 252 0,'-6'2'96'0,"9"4"-52"0,6 2-58 0,0-6 14 16,3 9-4-16,-1-3 4 15,1 0 10-15,0 2 3 16,0-7-6-16,0-3 7 0,0 0 3 16,0-5-5-16,0-3-2 0,-3 0-5 15,-3-3-2-15,-3-2 1 16,-3 0 0-16,-6 2-2 16,-3 0-2-16,-6 4-2 15,3 1 1-15,-9 6-4 16,3 6 1-16,0 1 0 15,4 4-1-15,-1 5 4 16,3 5 0-16,3 0-2 16,6 0 0-16,3 3-1 15,6-3 0-15,6-2 3 16,6-3 0-16,-1-3-24 16,4-5-10-16,0-8-18 0,3-3-4 15,-3-5-32 1</inkml:trace>
  <inkml:trace contextRef="#ctx0" brushRef="#br0" timeOffset="7.0084">6827 9329 184 0,'0'6'71'0,"3"-4"-38"0,-3 17-32 15,3-6 16 1,-3 0-2-16,0 0 3 16,0 1-8-16,0-1-1 15,0 0-5-15,0-2-1 0,0-1 1 16,0-2 0-16,0-3 2 15,0-2 1-15,-3-3 1 16,0-5 4-16,0-3 3 16,3-8-11-16,3-5-1 0,3 0-5 15,6 2-2-15,6 3 0 16,3 0 0-16,0 6 3 16,2 2 2-16,1 5-7 15,0 1-3-15,6 4-28 16,2-2-12-16,1 0-49 15</inkml:trace>
  <inkml:trace contextRef="#ctx0" brushRef="#br0" timeOffset="8.0084">7521 9258 64 0,'-3'-11'24'0,"3"9"-12"0,0-9-8 16,0 8 10-16,0 1 9 16,-6-1 6-16,-3 6-2 15,-3-1-2-15,-3 9-7 16,-3 5-3-16,-12 2-12 15,4 11-1-15,2 3-2 16,3 0-3-16,6 0 2 0,6-3 1 16,6-3 0-16,9-5 6 15,6-5 4-15,3-5-1 16,0-9 0-16,3-4-3 0,-1-9 1 16,1-2-2-16,0-5 2 15,-3-4-4-15,-3-4-2 16,-3 2 0-16,0 3-1 15,-3 5 0-15,0 3 2 16,-3 0 8-16,0 5 3 16,0 5-6-16,0 8-4 15,0 9-2-15,6 4-1 16,-3 3 0-16,-1 0 2 16,7 1-1-16,0-1-1 15,0-3 1-15,0-2 1 0,3-5-25 16,0-3-10-16,3-8-60 15</inkml:trace>
  <inkml:trace contextRef="#ctx0" brushRef="#br0" timeOffset="9.0084">7800 9229 184 0,'-3'-3'68'0,"3"0"-36"0,-14 3-26 0,11 6 15 16,-3-4 0-16,-3 4 2 16,-3-1-6-1,0 3-2-15,0 0-9 16,3 0-4-16,3 0-1 0,3 2-4 0,3 1 0 16,6 5-1-16,0 0 0 15,3 2 3-15,-3-2 0 16,0 0 1-16,-3-3 2 15,0-2 8-15,-6 2 3 16,-3-3-11-16,-3 1-3 16,0-3-2-16,0-3 1 0,0 1-17 15,0-4-7 1,3-4-26-16,6-4-12 0,6-7-19 16</inkml:trace>
  <inkml:trace contextRef="#ctx0" brushRef="#br0" timeOffset="10.0084">7928 9208 208 0,'-14'-3'79'0,"17"6"-42"0,-12-1-39 16,6 1 14-16,-3 2-4 15,-3 0 2-15,0 6-7 16,3 0-2-1,6 2-1-15,6 3 0 0,3 2-3 16,3 3 2-16,-3 1 1 0,0-4 2 16,-1-2 8-1,-2-3 5-15,-3-2 10 0,-12-1 11 16,1-2-14 0,-4-2-12-16,-6-1-7 15,0 0-20-15,0-2-6 16,3-3-35-16,21-13-84 15</inkml:trace>
  <inkml:trace contextRef="#ctx0" brushRef="#br0" timeOffset="11.0084">8062 9242 216 0,'-6'0'82'0,"9"3"-44"0,-3 4-44 16,0-1 12-16,0 4-2 15,0 4 2-15,0 7 2 16,0 3 0 0,0-1-4-16,0-1-3 0,0-4 0 0,0-2-1 15,3-3 0-15,0-2-163 32</inkml:trace>
  <inkml:trace contextRef="#ctx0" brushRef="#br0" timeOffset="12.0084">8045 9110 252 0,'-3'-3'93'0,"6"3"-50"0,0 3-59 16,-3-3 10-16,5 2-16 0,1 4-1 15,3-4-21-15,0 3-9 16,3-2-23-16,6-3-7 15</inkml:trace>
  <inkml:trace contextRef="#ctx0" brushRef="#br0" timeOffset="13.0084">8214 9194 176 0,'-9'21'66'0,"6"-15"-36"0,-9 7-33 0,6-2 11 15,0 4-4-15,-2 9 0 0,-1 3 2 16,3-3 1-16,3-3-3 15,3-3-5-15,3-2 0 16,3-5 3-16,3-3 1 16,-4-6 1-16,4-2 0 0,0-5 0 15,-3-11 2 1,0 0-5-16,-3-2-1 0,0 2 0 16,-3-3 0-16,0 3 0 15,0 3 2-15,0 5-3 16,0 3 0-16,0 2-4 15,3 6-1-15,0 8 3 16,6 7 1-16,6 3 2 16,-3 6 2-16,0 2 5 15,-9 3 4-15,-3-1 7 16,-6-2 3-16,-3 3-4 16,-6 3 0-16,0-4-8 0,-3-7-3 0,-3-3-1 15,1-8 1-15,-1-2-19 16,-3-14-5-16,3-2-30 15,0-8-9 1,9-6-38 0</inkml:trace>
  <inkml:trace contextRef="#ctx0" brushRef="#br0" timeOffset="14.0084">8336 9258 164 0,'3'8'63'0,"0"8"-34"0,0 7-21 0,-3-9 16 0,0-1-3 15,0-3-1-15,0 4-4 16,-3-4-2-16,0 1-8 16,3-3-4-16,0-3 1 0,0-8 0 15,3-15-21 1,0-1 5-1,3-2 4-15,0 5 5 16,3 3 3-16,0 0 3 16,0 8 1-16,0 2 1 0,0 8 2 15,0 3 3 1,3 3 2-16,-4 5-3 16,1 2-3-16,-3-2-2 15,0 0-3-15,0-6-6 16,-3 1-1-16,0-3-43 0,0-3-19 15,9-7-18 1</inkml:trace>
  <inkml:trace contextRef="#ctx0" brushRef="#br0" timeOffset="15.0084">8530 9266 180 0,'0'-3'68'0,"6"8"-36"0,0-2-40 0,0 2 10 0,0 1 10 15,-1 4 8 1,-2 1 2-16,-3 5 1 16,0 2-12-16,0-2-4 0,0-3-3 0,0-2-2 15,-3-1-2-15,3-2 3 16,0-2 0-16,-3-4-4 16,3-18-14-1,0-2-6-15,3-3 4 16,3 0 3-16,0 2 5 15,6 3 4-15,-3 6 3 16,0 2 3-16,3 8 2 16,0 5 3-16,0 3 6 0,-3 2 2 15,-3 6-1-15,0-2 0 16,0-4-5-16,-3 1-3 16,0-3-5-16,0-3 0 15,0-10 6 1,5-6-3-16,7-2-1 15,0-3-4-15,3 0-1 16,0 6-1-16,-3 4 3 16,0 6-2-16,0 6 1 15,-3 4 4-15,-1 6 1 16,-2 0 1-16,-3 2 0 16,0-2-2-16,0-3-2 15,0-2-19-15,3-6-10 0</inkml:trace>
  <inkml:trace contextRef="#ctx0" brushRef="#br0" timeOffset="16.0083">8985 9260 196 0,'0'0'74'0,"3"11"-40"0,6-3-42 16,-3-3 10-16,3 1 3 15,0-1 6-15,3-3 6 16,0-2 4-16,0 0-11 15,-1-2-1-15,-2-1 1 0,0-2-4 0,-3-3 2 0,-6-3-5 16,-3-5 0-16,-3-5-3 16,-6 3-1-16,-2 10 1 15,-1 11 2 1,0 2-3 0,0 5-2-16,0 4 2 0,3 1 0 15,3 4 1-15,3 5 0 16,3 2 0-1,3-2 0-15,6-5 0 0,3-4 2 16,0-4-19-16,3-3-6 16,3-3-32-16,3-18-15 15,0 0-12 1</inkml:trace>
  <inkml:trace contextRef="#ctx0" brushRef="#br0" timeOffset="17.0083">9182 9205 184 0,'11'29'68'0,"-5"-13"-36"0,-3 0-24 0,0-6 18 16,-3 1-11-16,0-1-1 15,0 1-4-15,0-3 1 0,0 0-6 16,0-3-3-16,0-5-1 16,0 0 1-16,3-5 1 0,0-8-6 15,3-3 0-15,3-3-4 16,6-2 2-16,3-3 3 15,0 11 1-15,3 3 5 16,2 12 5-16,-2 3 4 16,-3 6 4-16,0 5 2 15,-6 0 1-15,-3 0-9 16,-3 0-4-16,0 2 0 16,-3-2-17-1,0-3-6-15,3-15-76 16,6-9-25-1</inkml:trace>
  <inkml:trace contextRef="#ctx0" brushRef="#br0" timeOffset="18.0083">9572 8869 252 0,'-3'-3'96'0,"3"8"-52"0,3 1-51 16,-1 12 7-16,1 3-1 15,0 6 14-15,0 10 8 16,0 5-10-16,0 11-4 0,0-3 0 0,0-5-2 16,3 0 2-16,-6-2-4 15,6-11 0 1,0-6-23-16,-3-5-9 0,-3-10-74 16</inkml:trace>
  <inkml:trace contextRef="#ctx0" brushRef="#br0" timeOffset="19.0083">9324 9051 244 0,'6'-2'90'0,"15"2"-48"0,12-6-31 0,-18 4 21 16,9-1-8-1,5 3-2-15,4 0-10 0,6 0-3 16,0 3-5-16,-4-1-5 16,1-2-2-16,-6 0-71 0,0-2-30 15</inkml:trace>
  <inkml:trace contextRef="#ctx0" brushRef="#br0" timeOffset="20.0083">9917 9316 156 0,'0'5'60'0,"0"-7"-32"0,0 12-26 16,0 6 12-16,-3 0-1 15,0 2 3-15,-6 1-5 16,-3 2 1-16,-3 0-7 16,-3-2-3-16,6-3-1 0,0-6-37 15,4-2-15-15,2-8-27 16</inkml:trace>
  <inkml:trace contextRef="#ctx0" brushRef="#br0" timeOffset="21.0083">10277 9141 44 0,'-12'14'19'0,"12"-30"-10"0,0 10-11 0,6 6 50 15,-6 0-5-15,6 6-3 16,-3-6-2-16,0 5-11 16,0 11-2-16,-6 0-10 15,0 5-2-15,0 3-7 16,3 0-4-16,0-3 1 0,3 3-4 16,0-6 0-16,0-2 1 15,6-3 0 1,0-13-3-16,0-2 0 15,0-4 4 1,0-2 3-16,-4 3-3 16,1-3-3-16,-3 3-2 0,0 2 3 15,0 3-2-15,0 0 1 0,3 5 2 16,0 3 0-16,0-2 0 0,3 7 0 31,3 0 0-15,0 0 2-16,3-7 3 0,0 2 2 15,-3-8 3-15,0 0 1 16,-1-6 1-16,-2 1 2 16,-3-3-1-16,-3 0 0 0,0-2-3 15,-3-1-1 1,-3-2-14-16,-3 5-6 16,0 0-17-16,0 0-8 15,0 3-29-15,1-3-51 16,2 2 25-16</inkml:trace>
  <inkml:trace contextRef="#ctx0" brushRef="#br0" timeOffset="22.0083">10613 9149 144 0,'0'11'55'0,"3"-6"-30"0,3 16-21 16,-3-10 15-16,0 2-2 15,0 3 1-15,-3 3-7 16,3-1-2-16,0-2-5 16,0 0-7-16,0-3-1 0,-3-2-47 15</inkml:trace>
  <inkml:trace contextRef="#ctx0" brushRef="#br0" timeOffset="23.0083">10527 9022 220 0,'-15'-5'82'0,"27"2"-44"0,-6 1-60 0,-3 2-16 16,9-3-3 0,0-2-26-16,3-1-9 0,0 1 30 15,2 3 15-15</inkml:trace>
  <inkml:trace contextRef="#ctx0" brushRef="#br0" timeOffset="24.0083">10741 8993 164 0,'0'21'63'0,"12"1"-34"0,-15 15-30 15,3-6 15-15,0 1-6 16,0 5 3-16,0-5-4 16,0 0-2-16,0-3-2 15,0-5-3-15,0-6 3 0,0-7-29 16,3-3-11-16</inkml:trace>
  <inkml:trace contextRef="#ctx0" brushRef="#br0" timeOffset="25.0083">10851 8885 216 0,'0'2'82'0,"3"4"-44"0,3 17-47 0,-3-9 12 15,0 7-2-15,3 8 3 16,0 5 3-16,0 14 1 16,0 2-4-16,0-7-3 0,3-4 0 15,0 1-39-15,0-3-14 16,0-5-36 0</inkml:trace>
  <inkml:trace contextRef="#ctx0" brushRef="#br0" timeOffset="26.0083">11325 8898 192 0,'-6'5'74'0,"6"24"-40"0,3-5-40 15,0-11 14-15,0 9 4 0,0 4 7 16,0 16-10-16,0 3-2 16,0-2-5-16,0-6-2 0,0-3 1 15,-3 0-43-15,0-4-17 16,0-1-25-1</inkml:trace>
  <inkml:trace contextRef="#ctx0" brushRef="#br0" timeOffset="27.0084">11167 9128 268 0,'0'-5'101'0,"15"2"-54"0,9-5-59 15,-15 6 15 1,5-1-7-16,4-2 2 0,6 2-4 16,0 0 0-16,3-2 3 15,8 5-34-15,-2 0-15 0,0 0-44 16</inkml:trace>
  <inkml:trace contextRef="#ctx0" brushRef="#br0" timeOffset="28.0084">11578 9046 152 0,'-18'3'57'0,"6"2"-30"0,-6 6-29 16,9-1 11-16,-12 3 5 0,0 19 3 15,4-3 3-15,2 0 0 16,6-2-11-16,3-6 1 0,6 0 1 16,12-5-2-16,0-3 2 15,0-5-8-15,2-5-2 16,1-6-1-16,0-2 0 15,0-6-3-15,-3-2 0 16,-3-5-1-16,0-6 3 16,-3 5-2-16,0 6 1 15,-3 2 2-15,0 6 0 16,-3 5-3-16,0 13 2 16,3 6 3-16,0 5 3 15,3 0-2-15,0 2-2 0,0 0 0 16,-1-2 1-16,4-3-1 15,0-5 2-15,6-5-37 16</inkml:trace>
  <inkml:trace contextRef="#ctx0" brushRef="#br0" timeOffset="29.0084">11667 8874 260 0,'-15'3'96'0,"27"-1"-52"0,-6 1-58 0,-3 2 14 16,0 6 2-16,0 5 6 15,0 5 8-15,0 5 4 16,0 9-10-16,0 15-3 0,0 0-3 16,0-2-2-16,0-6-2 15,0 1-4-15,0-12 0 16,0 1-29-16,0-5-13 15</inkml:trace>
  <inkml:trace contextRef="#ctx0" brushRef="#br0" timeOffset="30.0084">11849 9065 100 0,'-3'-11'38'0,"6"8"-20"0,-3 1-17 0,0 2 30 16,-9 2 7-16,-6 4 2 15,-3 2 1-15,-3 0-18 16,0 2-9-16,-3 9-8 0,7-6-5 0,-7 0 0 16,15 6 5-1,3-3 4-15,6-1-3 16,6-1 1-16,3-1-3 15,6 0 0-15,5-2-3 16,1-1-2-16,3-4-15 16,3-1-5-16,0-3-58 15,-1-2-51 1,-2-2 41-16</inkml:trace>
  <inkml:trace contextRef="#ctx0" brushRef="#br0" timeOffset="31.0084">11988 9144 240 0,'-3'16'90'0,"3"-16"-48"0,6 3-49 0,0-3 14 16,0 2-3-16,3-2 2 16,0 3 6-16,3-3 3 15,-3-5-8-15,6-1 0 0,-3 1 0 16,-3-3-3-16,0 0-3 16,-3 0 2-16,-3 0 0 15,-9 0-15-15,-3 0-4 16,-6 0-3-16,-3 3-1 0,-3 5 11 15,-9 5 5-15,7 1 5 0,2 2 4 16,3 7 11-16,6 7 7 16,6-1-1-16,6 0-1 15,9-2-5 1,6 4-2-16,6-2-6 16,2 1-3-16,4-9-5 15,6-5-2-15,3-6-81 16,5-4-36-16,4-9 7 15</inkml:trace>
  <inkml:trace contextRef="#ctx0" brushRef="#br0" timeOffset="32.0084">12679 8832 204 0,'-6'-5'77'0,"6"5"-42"0,0 0-32 16,0 0 17-16,0 5-12 16,3 5-4-16,-3 14 1 15,0 3 4-15,0 7-5 0,-3 6 2 0,0 5 1 16,3 2-1-16,0 1-1 15,0-8-6 1,0-3 1-16,0-11-13 0,0-5-5 16,0-2-36-16,0-6-18 15,0-8-11 1</inkml:trace>
  <inkml:trace contextRef="#ctx0" brushRef="#br0" timeOffset="33.0084">12518 9059 236 0,'-15'-8'90'0,"9"3"-48"0,3 2-53 16,3 3 13-1,0 0-2-15,3-2 4 16,12-1 3-16,0 1 1 0,3 2-4 16,3 0-5-16,6 0-2 0,5 0 4 15,1 0 1-15,3 0-11 16,0 0-4-16,-1 0-62 15,-5 0-54 1,-3-3 40-16</inkml:trace>
  <inkml:trace contextRef="#ctx0" brushRef="#br0" timeOffset="34.0084">12902 9049 240 0,'-6'10'90'0,"9"6"-48"0,0 11-51 0,-3-11 12 16,0 7-2-16,-3 1 3 15,0 0-1-15,3-3-2 16,0-2 0-16,0-3-39 0,0-3-14 16,3-5-40-1</inkml:trace>
  <inkml:trace contextRef="#ctx0" brushRef="#br0" timeOffset="35.0084">12822 8951 244 0,'-3'-11'90'16,"18"9"-48"-16,-3-1-67 0,-6 3 9 15,0 0-31-15,3 0-8 0,2-3-24 16,4 9-8-16</inkml:trace>
  <inkml:trace contextRef="#ctx0" brushRef="#br0" timeOffset="36.0084">13021 9014 208 0,'-3'16'77'0,"15"3"-42"0,-6 5-39 15,-9-11 13-15,0 13 6 16,3-2 5-16,-3 0-4 0,0-6-1 16,3-2-9-16,0-2 0 15,0-4 1-15,0-2-6 0,0 0-2 16,0-3-7-16,0-7 0 15,0-1-7-15,0-10-1 16,6-8 4-16,3-1 3 16,-3 1 0-16,3 0 3 15,0 3 2-15,0 4-1 0,0 1 6 16,0 8 3-16,3 2 1 16,0 8 2-1,-3 6-2-15,-1 8 0 16,-2 4 1-16,-3-1 3 15,0-4 2-15,-3-2 3 16,0-3-7-16,0-5-2 16,0 0 1-16,0-8 1 15,3 0-8-15,0-18-4 0,3-4-6 16,3-1-4-16,3-4 4 16,0 3 2-1,0 3 5-15,3 8 4 0,-3 5 7 16,0 8 6-16,0 8-5 15,-1 5 0-15,-2 14-4 16,-3-4-3-16,-3-1 2 16,3-4 0-16,3-2-12 15,-3-3-4-15,0-2-34 16,3-3-14-16,3-6-30 16</inkml:trace>
  <inkml:trace contextRef="#ctx0" brushRef="#br0" timeOffset="37.0084">13426 9091 228 0,'0'8'88'0,"3"-3"-48"0,15 3-47 16,-6-2 16-16,-3 4-2 15,3 1 6 1,0-3 4-16,0 0 4 16,-1-3-11-16,1-8-6 0,3-2 0 15,-3 0-1-15,0-3 3 16,-3-3-5-16,-3-2-3 15,-3-3-10-15,-6-2-3 16,-6 4-8-16,-3 1-2 16,-6 5 8-16,-6 3 5 15,1 5 5-15,2 2 5 16,0 6 12-16,6 3 8 0,3 2 6 16,3 11 3-16,3 0-3 15,6 2-1-15,3 1-8 16,3 2-4-16,6-5-4 15,6-6-2-15,0-2-17 16,3-3-4-16,2-5-52 16,4-2-22-16,0-6-18 15</inkml:trace>
  <inkml:trace contextRef="#ctx0" brushRef="#br0" timeOffset="38.0084">13798 9252 200 0,'-9'11'77'0,"6"-6"-42"0,3-2-45 0,0 0 9 15,-3-3-7 1,3 0 2-16,-3 0-62 0,3-3-27 16,0 3 35-16,0-5 19 15</inkml:trace>
  <inkml:trace contextRef="#ctx0" brushRef="#br0" timeOffset="39.0084">13864 8692 200 0,'-3'5'74'0,"3"11"-40"0,-3 15-38 0,0-15 13 15,0 8 8-15,-3 8 6 16,-3 0-3-16,-3-3-1 15,3-3-11-15,0 1-5 0,3-3-2 16,0-3-41-16,3-5-15 16,0-3-46-1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2:1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3990 13676 140 0,'-8'-5'55'0,"8"5"-30"0,0 0-21 16,0 0 13-16,2 5 7 15,1 3 7-15,3 5-5 16,0 3-1-16,0 8-14 16,3 5-4-16,-3 0-1 0,3 3-1 15,0 0 0-15,-3 0-3 0,0-3 1 16,0-3-2-16,0 1-1 15,0 2-24-15,-3-5-11 16,0-6-114 0,0-15 49-1</inkml:trace>
  <inkml:trace contextRef="#ctx0" brushRef="#br0" timeOffset="1">3976 13901 184 0,'-15'-2'71'0,"15"2"-38"0,0-3-30 0,0 3 17 15,0 0-3-15,0 0 1 16,6-3-3-16,0 1-1 0,3-1-8 16,2-2-6-16,7-1-1 0,0-2-8 15,3 1-2 1,3-4-36-16,-6-2-16 0,8-1-23 15</inkml:trace>
  <inkml:trace contextRef="#ctx0" brushRef="#br0" timeOffset="2">4148 13581 132 0,'-12'8'52'0,"24"29"-28"0,-3 3-13 0,0-19 18 15,-3 3 3 1,0 5 3-16,0 0-13 0,0-3-3 16,0 3-11-16,0-2-5 0,-3-1 0 15,0-2-2-15,0-3-1 16,0-5 3-16,-3-3 0 15,3-2 3-15,-3-3 1 16,0-8-1-16,0-3-1 16,0-5-6-16,3-2 1 15,3-3-2-15,0-1 0 0,0 1 2 16,2 0 0-16,1 0 0 16,0-6 0-16,3 3-3 15,0 3 0-15,0 2 2 16,-3 4 0-16,3 1-2 15,0 9 2-15,-3 7 3 16,0 1 3-16,0 2-2 16,-1 3 0-16,-2 0-1 15,0 0 1-15,0 0-9 16,0-3-3-16,0-2-35 16,0-3-14-1,3-3-36-15</inkml:trace>
  <inkml:trace contextRef="#ctx0" brushRef="#br0" timeOffset="3">4464 13787 176 0,'-9'0'68'0,"12"-2"-36"0,-3 4-40 0,0-2 10 15,0 0 8-15,3 3 7 16,3 0-2-16,3 5 2 15,0-8-10-15,2 0-2 0,1-3-1 16,0 0 0-16,0-2 0 16,-3-3 0-16,0 0 2 0,-3 0-3 15,0 0 0 1,-3 0-1-16,-3 0 1 16,-3 1-2-16,-3-1 2 0,-3 2-4 15,-3 4 0 1,0 2-1-16,0 5 0 15,0 0 2-15,1 6 2 0,2-1-1 16,0 9-1-16,3 2 3 16,3-2 2-16,3-4-4 15,3 1-1-15,3-2 0 16,6-4 2-16,-1 1 1 16,4-6 1-16,0-2-29 15,0-3-10-15,3-3-36 16,9-13-46-1,-3-2 34-15</inkml:trace>
  <inkml:trace contextRef="#ctx0" brushRef="#br0" timeOffset="4">4687 13626 160 0,'-9'0'63'0,"3"3"-34"0,0-1-34 16,-3 9 56-16,0 0-19 15,-3-1-15-15,3 1-7 16,3 5-8-16,1-6-4 0,2 3 1 16,6 1 1-16,5-1 2 15,1 0-3-15,0-2 0 16,3 2 1-16,-3 0 0 0,-3 0 4 16,-3-2 2-1,-3-1 2-15,-9 1 2 16,-3 0-5-16,-3-3-1 0,3 0-11 15,-2-3-3-15,2 0-26 16,0-2-9-16</inkml:trace>
  <inkml:trace contextRef="#ctx0" brushRef="#br0" timeOffset="5">4752 13687 132 0,'-6'0'52'0,"6"3"-28"0,3-1-22 0,-3-2 14 15,3 5 7-15,3-2 8 16,0 2-10-16,0 1-4 16,6-4-10-16,0-2-1 0,3-2 1 15,-3-4-1-15,0 1 1 16,0-8-4-16,-3 0-2 15,0-3 0-15,-3 0 1 16,-3 3 1-16,-1-1 1 16,-2 4-2-16,-2-1-2 15,-7 3 1-15,-3 3 1 16,0 5-6-16,0 3 1 0,-3 5 3 16,3 8 4-1,0 2 1-15,3 1 2 16,3 2 0-16,0 3 1 0,3-3-2 15,3-3 1-15,6-2-2 16,0-3 2-16,6-2-6 16,3-3-1-16,3-5-11 15,0-3-5-15,0 0-41 16,-1-3-17-16,4-5-17 16</inkml:trace>
  <inkml:trace contextRef="#ctx0" brushRef="#br0" timeOffset="6">5211 13470 152 0,'-3'-8'57'0,"0"5"-30"0,0 1-3 0,0 2 22 16,-3 0-14-16,0 2-4 16,-3 6-16-16,0 6-5 15,-6 4-5-15,0 3-2 0,3 3 1 16,4 2-1-16,2 1 0 16,6-6-3-16,3-2 2 15,6-3 1-15,-1-6 2 16,4-2-1-16,0-5 2 15,0-11-9-15,0-5-1 0,-3-1-1 16,0-2 0-16,0 1 5 16,-6-1 3-16,0 0 3 15,-3 0 1-15,0 3-5 16,0 2 1-16,-3 3 2 16,3 3 3-16,0 2-4 15,0 3-3-15,0 0-2 16,3 8 0-16,0 0 3 15,3 3 0-15,0-1 1 16,0-2 0-16,12-3-58 16,-4-5-38-1</inkml:trace>
  <inkml:trace contextRef="#ctx0" brushRef="#br0" timeOffset="7">5333 13457 96 0,'0'2'38'0,"3"4"-20"0,0 2-1 0,-3-3 14 15,3 0-1-15,0 0 0 16,0 3-15-16,-3-2-6 16,0-1-6-16,0 0 4 0,0 1 3 15,0-1 3-15,0-2 5 16,-3-3-4-16,0 0 0 15,0 0-2-15,0-3 0 0,0-2 2 16,3-3 4-16,0 0-10 16,0-3-4-1,3 1-3-15,0-1 1 0,3 0-1 16,3-2-1-16,0 0 1 16,3-3-1-16,-1 3-14 15,4 0-5-15,-3 2-21 16,0 3-10-16,3 0-39 15,-6 3-27 1,0 0 52-16</inkml:trace>
  <inkml:trace contextRef="#ctx0" brushRef="#br0" timeOffset="8">5508 13388 120 0,'15'0'46'0,"-12"3"-24"0,3 5-15 0,3-8 13 15,0 2 1-15,0-2 2 16,0 0-6-16,0-2 0 15,3-4-10-15,0-2-4 0,0 0 0 16,0-2 0-16,-3-1 1 16,-1-2-5-16,-2 2 1 15,-6 1 2-15,-3-1 1 16,-3 6-8-16,-5 2-2 16,-7 6 4-16,-3 2 3 15,0 6 1-15,0 7-1 16,3 1 7-1,3-1 5-15,4 1 7 0,5-1 5 0,3 1-3 16,6-1-3-16,8-2-8 16,7-2-2-16,6-7-4 15,3-1-1-15,0-6-10 16,3-6-3-16,2-1-44 16,-2-4-16-1,-3-13-29-15</inkml:trace>
  <inkml:trace contextRef="#ctx0" brushRef="#br0" timeOffset="9">4556 14213 120 0,'-6'-5'46'0,"6"2"-24"0,-6 3-4 0,3 3 18 15,0 0-14-15,-6 2-4 16,0 3-7-16,-3 8 0 16,0 0-6-16,1 2-3 0,-1 3 1 15,3 1-2-15,3-1-1 16,3-3 1-16,6-2 1 0,6-3-3 15,6-5 0-15,2-5 3 16,4-6 3-16,3-5-7 16,3-2-3-1,-3-3-17-15,-6-1-9 0,-4-4-32 32,-2-1-30-32,6-7 32 0</inkml:trace>
  <inkml:trace contextRef="#ctx0" brushRef="#br0" timeOffset="10">4556 14026 116 0,'-3'2'44'0,"6"4"-24"0,3 15-10 16,-3-8 14-16,3 3 4 16,0 5 6-16,3 3-6 0,6 2-2 15,-3 1-14-15,-1-6-5 0,-2 0-3 16,0-5 0-16,0 0 0 15,-3-3-2 1,-3-2 1-16,0-3 0 0,0-3 3 16,-3-5-1-16,0 0 0 15,0-3-8-15,0-5-2 16,0-2-1-16,3-4 4 16,3 4-1-16,0-1-1 15,3 1 3-15,0 2 0 16,3 2 1-16,0 6 0 15,0 3 4-15,-1 2 5 0,-2 3-5 16,0 0 0 0,-3 3 0-16,0-3 2 0,-3 0-5 15,0 0-3-15,0 0-30 16,6-6-12-16,0-2-21 16,0-5-41-1,9-6 25-15</inkml:trace>
  <inkml:trace contextRef="#ctx0" brushRef="#br0" timeOffset="11">4937 14092 176 0,'-3'-21'66'0,"0"21"-36"0,-3-3-20 15,3 3 17-15,0 0-7 16,-3 3-1-16,0 7-9 0,-3 1-4 16,-3 2-3-16,3 5-3 0,1 4 3 15,2-1-2 1,0 0 2-16,6-3 0 0,0-2 1 15,3 0-5-15,3-8-1 16,0 0 3 0,2-8 1-16,1-5 2 0,0-3 2 15,0-3-1-15,-3 1 0 16,0-4-1-16,-3 1 0 16,0 0 0-16,-3 2 2 15,0 4-3-15,0 1-2 16,3 4-3-16,-3 2 1 15,6 5-4-15,0 0-1 16,0 3 3-16,3 0 3 16,0 3-1-16,0-3-2 15,0-3-12-15,0-3-2 16,0-4-38-16,-1-1-15 0,7-5-16 16</inkml:trace>
  <inkml:trace contextRef="#ctx0" brushRef="#br0" timeOffset="12">5071 14081 124 0,'0'13'46'0,"0"-10"-24"0,3 10-15 15,-3-7 13-15,3 1 1 16,6 1 2-16,-3 3-8 0,0 0-4 16,0-1-6-16,-9-5-2 0,9 1 3 15,-3-4 8-15,-3-2 3 16,-3 0-2-16,0 0-1 15,0-2-2-15,0-4 0 16,0-1 0-16,0-4 0 16,3-8-6-16,0 4-4 15,6 1-4-15,0 1 1 16,0 0 1-16,3 2 2 16,-1 1-28-16,1-1-9 15,3 1-29-15,0-1-10 16,3-2-5-1</inkml:trace>
  <inkml:trace contextRef="#ctx0" brushRef="#br0" timeOffset="13">5288 13922 208 0,'-6'3'79'0,"6"2"-42"0,-12 1-32 0,9-1 19 16,0 0-15-16,0 3-2 0,0 0-7 15,3 0-1-15,0 0 1 16,6 0-5-16,6 0 1 0,0 0 4 15,0 0 4-15,0 0 8 16,-3 0 2-16,-3-3 10 16,-3 13 23-1,-6-2-6-15,0-3-19 16,-6 1-10-16,-3-4-24 16,0 4-7-16,0-4-29 0,0-2-11 15</inkml:trace>
  <inkml:trace contextRef="#ctx0" brushRef="#br0" timeOffset="14">5851 13261 72 0,'-3'0'27'0,"3"3"-14"0,0-6 0 0,0 3 14 16,0 0-4-16,0 0 1 15,0 0-11-15,0 0-5 16,0 0-3-16,0 0-1 15,6 3-2-15,3-3 7 0,3-3 4 16,5 0-9-16,4-2-1 16,6-3-3-16,3-3 2 15,3 1-1-15,-1-6-1 16,10 0 1-16,0 0 1 16,5 0 1-16,10-2 3 15,-1 2-3-15,1 0 0 16,3 0 1-16,2 0 0 0,1 0 0 15,2 1 0 1,0 1 0-16,1 1 0 0,-1 5-2 16,-2-2-2-1,2 2 3-15,1 0 0 0,5-3 1 16,4-2 0-16,-1 0 0 16,-2 2 0-16,-7 1-5 15,1-1 1-15,-4 0 4 16,-2 1 2-16,-4-1 0 15,-2 3 1-15,-4 0-2 16,1 0 2-16,0-2-4 16,2-3-2-16,-5-1 0 15,-1-2 1-15,4 1-1 0,-3-4-1 16,-4 1 1-16,1 4-1 16,0 4-3-16,-7-1 2 15,1 1 1-15,0-1 2 16,-1 0-1-16,1 1-1 15,-3-3 1-15,2-1 1 16,1 1-1-16,0 0 2 16,0 0-2-16,2-1 2 15,-2 4-2-15,0-1-1 16,-4 3 1-16,1-2-1 16,-3 2-3-16,3-3 2 15,-1 1 1-15,-2-6 2 0,3 3-1 16,-1-1-1-16,1 4 1 15,0-3-1-15,-3 2 0 16,-1-2 0-16,1 2 0 16,-3-2 2-16,-3 2-3 15,-1-2 0-15,1 3 3 16,-3-4 1-16,3-2-4 16,3-2 1-16,-4 2 2 15,-2 0 1-15,0 3-4 16,-6 2 1-16,0 1-2 15,0-3 0-15,2-1 2 16,1-2 0-16,0 1 0 16,0-1 2-16,-3 2-1 15,3 1 2-15,2 0-4 16,-5 0-2-16,0 2 4 0,0 1 1 16,0-1 0-16,-3 0-2 15,3 1-2-15,-1-3-1 16,-2-1 2-16,3 1 0 15,-3 0 1-15,0 2 0 16,-3 1 2-16,3-3 1 16,0 2-1-16,0-2-2 15,-1-1-2-15,-2 1-1 16,0 0 4-16,0 0 1 16,0-6 0-16,0-2-2 15,0 3-2-15,0-1-1 0,0 1 2 16,0 2 0-1,-1 0 1-15,1 0 2 0,0 0-1 16,0 3 2-16,0 0-4 16,0-1-2-16,-3 1 4 15,3 3 1-15,3-4-3 16,-3 4 1-16,5-1 0 16,1 1 2-16,0-4-3 15,0 4 0-15,3-3 1 16,-3 2 0-16,0-2-3 15,-1-1 2-15,-2 1 1 16,3 3 0-16,-3-1-3 0,3 0 2 16,-3 4 3-16,-3 1 3 15,0-2-7-15,-3 0 0 16,0 3 0-16,-1 0 3 16,1 0-2-16,-3-1 0 15,0 4 1-15,0-1 2 16,-3 0-1-16,0 1-1 15,-3 2 1-15,0 0-1 16,0-3 0-16,0 3 0 16,-3 0 0-16,-3-3 0 15,0 3 0-15,-3 3 0 16,-3 0 0-16,-5-1 0 16,-1 1 0-16,-3 2 0 15,3 1 0-15,0-4 0 16,3 3 2-16,0-2 1 0,7 0-4 15,-1-3 1-15,3 2-2 16,0-2 0-16,3 0 2 16,6-2 2-16,3-1-3 15,6-5-2-15,2 0 2 16,7 0 2-16,3 0-2 16,0-8 0-16,0 3 1 15,2-3 0-15,-2 3-3 16,-3 5 2-16,-3 8-1 15,-6 3 0-15,-6 13 0 16,-6 0 0 0,-6 2 4-16,-3 1-1 15,-3-1 2-15,0-2-4 16,0 0 0-16,3 2 1 16,3-4 0-16,3-4 0 0,0 3 2 15,3-5-23-15,0 6-11 16,3-4-65-1</inkml:trace>
  <inkml:trace contextRef="#ctx0" brushRef="#br0" timeOffset="15">5833 13393 72 0,'0'0'27'0,"0"0"-14"0,0 11-4 15,0-11 22-15,0 0-4 16,0 0-2-16,3-3-1 15,3 6-10-15,0-6-1 16,3 1-5-16,3-1-3 16,3 0-2-16,-1 1 0 0,4-4 0 15,3 4 3-15,3-1 1 16,0-2 1-16,3-1 0 16,-4 4-2-16,4-4-1 15,6 1-3-15,-3 0 1 16,-4 2 0-16,1-2 3 15,3 0-1-15,3-1 0 16,-1 1 1-16,-2 0 1 16,0-1 1-16,3-1 0 15,-1 1 0-15,-2 1 2 16,0 0-5-16,0-1-1 0,-3-2-2 16,2 3 1-16,-2 0-2 15,0-3 2-15,-3 0-2 16,0-5 2-16,-1 2-2 15,1-2 2-15,0 0-2 16,3 2-1-16,-3 1 1 16,-1 2 1-16,1 0-3 15,3 2 0-15,0 1 1 16,0 0 0-16,2 0 0 16,-2-1 0-16,6 1 0 15,3 0 0-15,-10-3 0 16,1 2 0-16,3-2-3 0,0 1 2 15,-1-1 1 1,1 0 2-16,0 2-1 16,0 1-1-16,3 0 1 0,-1-1-1 15,1 4-3-15,0-1 2 16,-4-2 1-16,7 2 0 16,-3-2 2-16,0 0 1 15,-1-1-1-15,1 1-2 16,0 0 1-16,0 0-1 15,2-1-3-15,1 1 2 16,0 0 1-16,3-1 2 0,-1 4-1 16,1-4-1-1,0 4 1-15,-4-6 1 16,1 0-3-16,0 3-2 0,-1-1 2 16,1-4 2-16,3 2 2 15,0 2 1-15,-1 1-5 16,1-3-1-16,0 3-2 15,2 0 3-15,1-3 0 16,-3 2 3-16,-1 1-1 16,4-3-1-16,0 3 1 15,-4 0-1-15,7-1 0 16,-3 1 2-16,-1 2-1 16,4-2-1-16,3 0 1 15,-7 0 1-15,1-1-3 16,12-2-2-16,-4 0 4 0,-2 0 1 15,-1 3-3 1,-2-3 1-16,0 3 0 0,-1 2 2 16,4 1-3-16,-3-1-2 15,-1 0 2-15,1-7 0 16,0 2 1-16,-4-8 2 16,1 3-1-16,3 10 2 15,-1 0-4-15,-2 1 0 16,-3-6 3-16,-1 0 1 15,1 3-4-15,-3-1-1 16,-1 4 1-16,1-1 2 16,0 0-2-16,-3 1 0 0,-4-1-1 15,-2 3 0-15,0 0 4 16,3 0 1-16,-3 0-4 16,-4 3-1-16,-2 5 1 15,0 0 0-15,3-3 1 16,-3 8 0-16,-3 0 0 15,-1 1 0-15,4 4 0 16,0-2 0-16,-3 0 0 16,-3 0 0-16,0-3-3 15,-3 0 2-15,0-2 1 16,-1-3 0-16,1 0 0 16,-3 0 2-16,0-3 1 15,-3 0 1-15,0-2-2 0,0-3 1 16,-6 0-2-1,6 0-1-15,-6 0 1 16,6 0 1-16,-6 0-8 16,6 2-1-16,0-2-7 0,-6 0-2 15,6 0-4-15,-6 0-1 16,0 0-10-16,6 0-3 16,-6 0-20-1,0 0-40-15</inkml:trace>
  <inkml:trace contextRef="#ctx0" brushRef="#br0" timeOffset="16">10497 12827 108 0,'0'-8'44'0,"0"5"-24"0,3 1-24 0,-3 2 10 16,0 0-1-16,3-3 4 0,-3 3 7 15,0 0 2-15,0 0-9 16,3 5-3-16,0 1 0 16,-3 4 1-16,0 4-3 15,0 4-1-15,0 6 1 16,0-6-2-16,0 1 1 0,0-3-4 16,0 0 0-16,0-3 3 15,0 0 1-15,0-2 10 16,0-3 6-16,0-3 1 15,-3-2 3-15,0-1-9 16,-3-2-1-16,-3 0-5 0,-3-2-3 16,-3-1 0-16,1 0-1 15,-1 1 2-15,0-1 1 16,3 3-8-16,0 0-1 16,3 0-11-16,3 0-4 15,3 3-64 1,6 2-55-16</inkml:trace>
  <inkml:trace contextRef="#ctx0" brushRef="#br0" timeOffset="17">5491 14020 88 0,'6'-5'33'0,"-3"5"-18"0,3-3-5 16,-6 3 12-16,2 0-10 0,4 3-4 15,0 0-3-15,0 2 1 16,0 3-3-16,3 2 0 16,0 4 1-16,0-1 0 15,3 3-2-15,3 2 1 0,0 1 0 16,3 5 1-1,-1-3 2-15,4-3-3 0,-3 1-2 16,-3-3 0-16,3 0 1 16,0-3 1-16,3-3 3 15,2 1-1-15,1 0 2 16,3-1-9-16,3 3 0 16,-3 1 4-16,-1 1 4 15,-2 4-3-15,3 0 0 0,0-1 1 16,0 1 2-1,-1-1-5-15,1-2-1 0,0 2 0 16,-3-2 2-16,0 3-1 16,-1-3 2-16,4 0-2 15,9-3 2-15,-3-3 2 16,2 1 2-16,-2 0-6 16,0-1 0-16,0 1 1 15,2 5 1-15,-2-6-1 16,3 1-2-16,-4-3 1 15,1 0-1-15,3 0 0 16,3 5 0-16,5-3 0 16,1-2 0-16,-3 0 0 15,-1 0 2-15,4 0-3 16,0 0 0-16,-1 0 1 0,-2 0 0 16,3-3 0-16,-1 1 0 15,7-1 2-15,-1 0 1 16,-2 0-1-16,0 1 1 15,-1-1-4-15,4 0-2 16,-4 1 2-16,1-1 2 16,3-2 0-16,2 2-1 15,1 0 1-15,-1 3-1 16,7-3 0-16,2 1 0 16,-5-4 0-16,3-2 2 15,5 0-1-15,-2 0-1 0,-1 0 1 16,1 0-1-16,-4 0-3 15,1-2 2-15,2-1 1 16,4 0 0-16,-1 1 2 16,1 2 1-16,2-3-4 15,1 0 1-15,-4 1 0 16,3-1 0-16,4 3-3 16,-4 3 2-16,1-1 1 15,-1 1 2-15,1-3-1 16,-7 0 2-16,4-3-2 15,-1 3-1-15,16-2-2 16,-7 2 1-16,-6-3 1 16,-2 3 2-16,-7 0 1 15,-2 0 3-15,0 0-3 0,-1 0 0 16,-5 5-6-16,-4 1 0 16,-2 2 1-16,-6 2 3 15,-4 1-2-15,-8 2 0 16,-3 0 3-16,0 3 1 15,-3 3-4-15,0 10-1 16,-4 8 1-16,1 3 2 16,-3-3 0-16,3-3-1 15,-3-2 1-15,0-8-1 16,3-3 0-16,-1-3 2 0,1-2-1 16,3-3-1-16,-3-2 1 15,-6-3-1 1,-3-3-14-16,-3-2-3 15,0-3-22-15,-6 0-10 16,0 0-25-16</inkml:trace>
  <inkml:trace contextRef="#ctx0" brushRef="#br0" timeOffset="18">10527 15094 124 0,'-9'11'49'0,"9"5"-26"0,0 5-20 0,0-10 10 16,3-1-8-16,-3 1-1 15,0-1 0-15,0 1 0 16,0-3-2-16,0 0-2 0,0 0 3 16,0-3 4-16,-3-2 6 15,0-3 2 1,-3 0 3-16,-3 0-1 0,-3-3-1 15,-3 0-2-15,-5 1-1 16,-1-1-5-16,0 1-3 16,-3-1 2-16,3 0 2 15,0 1-2-15,1-1-2 0,2 3-2 16,3 0 0-16,0 0-4 16,3 0-2-16,3 0-23 15,0 3-10-15,6 2-63 16</inkml:trace>
  <inkml:trace contextRef="#ctx0" brushRef="#br0" timeOffset="19">1701 17050 204 0,'-14'-11'77'0,"8"11"-42"0,-9-5-39 0,0 5 15 16,0 0 5-16,-3 0 5 15,-3 3 2-15,0 4 3 16,-5 7-14-16,-1 4-7 0,0 9-1 16,6 7-8-16,9 3-1 15,3-2-1-15,12 2 4 16,6-8 1-16,3-6 1 15,3-7 2-15,6-10 3 16,0-6 2-16,-9-6 1 16,9-10-2-16,-4-15-1 15,-5-1-6-15,-3 0-1 16,-9-7 1-16,0-1 2 16,-9-2 0-16,6-3 2 15,-12 2-2-15,4 1 2 0,-1 5-4 16,3 8 0-16,6 5 3 15,-6 11 3-15,9 7-4 16,0 12-3-16,0 12-2 16,9 11 3-16,-3 3 0 15,9 8 1-15,-7 2 0 16,7 0 0-16,3 1-3 16,0-6 2-16,3-5-12 15,0-9-7-15,-6-4-33 16,2-9-16-16,1-4-28 15</inkml:trace>
  <inkml:trace contextRef="#ctx0" brushRef="#br0" timeOffset="20">1746 17034 220 0,'0'10'82'0,"3"4"-44"0,9 12-47 0,-6-13 12 15,0 1 4-15,0 7 8 16,3-5 7-16,-3 0 4 16,0-6-13-16,3-2-3 0,-9-3-3 15,0-10 10 1,0-3-5-16,0-2 0 16,-6-4 0-16,3-4 0 0,0-3-6 15,3 2-4-15,3-2-4 16,6 8 1-16,0 2-8 15,-1 3-2 1,13 0-36-16,3 3-14 0,-3 2-42 16,0 1-32-1,6 2 54-15</inkml:trace>
  <inkml:trace contextRef="#ctx0" brushRef="#br0" timeOffset="21">2020 16978 236 0,'-15'-5'90'0,"9"10"-48"0,-9-2-45 16,9 2 16-16,-3 3-5 0,0 8 2 16,-5 5-1-16,8 0 0 15,6 9-5-15,0-1-3 0,3 2 2 16,3-4-2-16,5-6 2 16,-2-5-2-1,3-8 2-15,3-13-7 0,0-3-1 16,-6-6-5-1,-3-4 1-15,0-1 5 0,-3 1 2 16,-3-3 6-16,0 2 5 16,-3 3 4-16,0 3 2 15,3 2-2-15,0 11-2 16,3 6-7 0,0 2-2-16,3 8 1 0,0-1-4 15,3-1-2-15,0-4-1 16,0-2 0-16,2-3-26 15,1-2-12-15,3-6-26 16,-6-2-9-16,-3-3-10 16</inkml:trace>
  <inkml:trace contextRef="#ctx0" brushRef="#br0" timeOffset="22">2154 16994 164 0,'-3'-2'63'0,"3"4"-34"0,-3 3-23 16,3 1 15-16,3 2-7 15,0 5 2-15,6 5-3 16,-6-4 2-16,6-1-8 16,0 0-2-16,0-2-1 0,0-9-5 15,2 4 1-15,-2-6-5 16,-3-6-1-16,3 1-15 0,-3-3-4 16,0 0 4-16,0-2 2 15,-3 2 12 1,3 2 3-16,-3 6 1 0,3 0 0 15,0 0 4-15,9 6 3 16,-9-1 3-16,9-2 3 16,-3-3 12-16,5-8 8 15,-8 2-4-15,3-7-3 16,-3 0-2-16,-3-3-1 16,-6 3 2-16,-6-6 3 15,-3 1-9-15,-6 5-2 16,0-6-15-16,-2 6-4 0,2 0-31 15,0-1-14-15,0 9-71 32</inkml:trace>
  <inkml:trace contextRef="#ctx0" brushRef="#br0" timeOffset="23">2639 16801 184 0,'-3'8'68'0,"6"5"-36"0,6 8-33 0,-9-7 12 0,3-1 6 16,0 5 4-16,0 6 6 15,0-8 4-15,-3-3-17 16,0-2-8-16,0-3-2 0,0-3 1 16,0-5 2-16,0-5-3 15,0 0-1 1,0-9-1-16,0 1 1 0,0-3-2 15,3-8-1-15,3-2 3 16,-3 5 0-16,6 2 1 16,3 6 2-16,3 8-3 15,-1 5-2-15,4 10 0 16,-3 1 1-16,3 5 1 0,-3 0 3 16,-6-1-3-1,0 1-2-15,0-2-5 0,-3-1-2 16,0-5-28-16,0-3-13 15,0-5-22-15,-1 0-7 16,-2-5-10 0</inkml:trace>
  <inkml:trace contextRef="#ctx0" brushRef="#br0" timeOffset="24">2898 16775 192 0,'3'-3'74'0,"-3"3"-40"0,3 0-35 0,0 3 15 16,3-1 1-16,3 6 3 15,-6-3-3-15,6 1 1 16,0-1-9-16,0-5 5 0,3 0 3 16,-4-3-5-16,1-5-3 0,-3-5-4 15,0 5 0-15,-3-2-4 16,-6-4 0-16,-3 9-1 16,0-3-2-16,-3 0-4 15,-2 3-2-15,-1 2 0 16,0 6 4-16,0 5 3 15,0 10 4-15,0 1 9 16,3 7 3-16,3-2-4 16,3 0-3-16,3-5-3 15,6-1-3-15,3 3 3 16,3-10 0-16,0-6-15 0,6-5-6 16,6-5-40-16,-1-6-15 15,1-5-22 1</inkml:trace>
  <inkml:trace contextRef="#ctx0" brushRef="#br0" timeOffset="25">3154 16661 260 0,'-6'5'99'0,"3"6"-54"0,-3 5-53 0,3-3 16 15,-3 8-4-15,0-3 5 16,0 9-5-16,0-3 0 0,0-3-2 15,0-3-17-15,1-4-5 16,-1-6-34-16,3 2-15 0,0-5-24 16</inkml:trace>
  <inkml:trace contextRef="#ctx0" brushRef="#br0" timeOffset="26">3044 16716 216 0,'3'3'82'0,"0"10"-44"0,6 0-33 15,0-2 17-15,6 2-10 16,-1 1 1-16,4-1-8 16,0 0-1-16,0-5-2 15,6 3-6-15,-9-4 0 0,9-4-38 16,-4-6-16-16,-2-4-37 16</inkml:trace>
  <inkml:trace contextRef="#ctx0" brushRef="#br0" timeOffset="27">3258 16425 244 0,'-3'-5'90'0,"3"10"-48"0,0 1-49 16,9 15 7-16,3 3-1 16,0 10 7-16,0 6 6 15,0 2-6-15,0-2-1 0,0-1-1 16,0-4-2-16,-4 2 1 15,1-8-53-15,-3-11-21 16,0 4-26 0</inkml:trace>
  <inkml:trace contextRef="#ctx0" brushRef="#br0" timeOffset="28">3160 16592 296 0,'15'-3'110'0,"-3"1"-60"0,12-4-63 16,-4 4 17-16,7-1-30 15,0-2-8-15,3-3-67 16,5 5-26-16,7-15 49 0,-3-1 26 16</inkml:trace>
  <inkml:trace contextRef="#ctx0" brushRef="#br0" timeOffset="29">3818 16481 148 0,'-18'0'57'0,"9"13"-30"0,-9 0-16 16,6-5 15-16,-3 0 1 16,0 5 1-16,4 6-9 15,2 2-1-15,3-2-11 0,3 4 2 0,9-1 2 16,6-1-4-1,2-5 1-15,4-6-5 16,0-4-2-16,0-1-16 0,0-10-5 16,0-1-36-16,3-7-14 15,5-3-17 1</inkml:trace>
  <inkml:trace contextRef="#ctx0" brushRef="#br0" timeOffset="30">3922 16510 220 0,'-3'13'82'0,"15"-5"-44"0,-3 5-42 0,-6-7 15 0,0 7-4 15,0 3 3-15,3 0-5 16,0-3-1-16,0 0-2 16,0-2-26-16,0-3-11 0,-1-3-62 15</inkml:trace>
  <inkml:trace contextRef="#ctx0" brushRef="#br0" timeOffset="31">3973 16452 156 0,'-3'-5'57'0,"6"2"-30"0,3 6-67 15,-1-1-7-15,1 1 33 16,0 10 17-16,3 0 30 0,0 3 13 15,0 0-13-15,0-3-7 16,-3 6-13-16,0-3-4 16,-3-3-5-1,0-3 17-15,-3-2 8 0,0-2-1 0,0-6 0 16,0 0-6-16,-3 0-4 16,3-8-8-16,0 0-2 15,0-3-4-15,6-2-3 16,0-6-5-16,3 6 0 15,3 0-11-15,0 5-3 16,6 0-26-16,2 3-12 16,-2 0-6-16,3 2 1 15,0 3-2-15,-3-3-3 16,-3-2 32-16,0 2 41 16,-4 1 20-16,-5-4 24 15,0 1 8-15,-6 0-12 16,-3 5-3-16,-3 0-14 15,0 0-6-15,-2 8-14 16,-4-3-2-16,-3 8-1 0,3 0-3 16,3 3-1-16,6 0 3 15,3 3 3-15,6-3-2 16,3 0-2-16,6-9-2 16,0 1-3-16,2-8-10 15,1-8-6-15,6 3-25 16,0-8-9-16,-3-8-40 15</inkml:trace>
  <inkml:trace contextRef="#ctx0" brushRef="#br0" timeOffset="32">4294 16185 200 0,'3'2'77'0,"0"4"-42"0,3 9-34 0,-3-1 14 16,3 7 3-16,0 13 6 15,6 3-4-15,-3 3-2 16,3 0-10-16,-1-9-5 0,-2 4 0 16,0-11-9-16,0-1-1 15,0-7-38-15,-3-3-18 16,0-5-36 0</inkml:trace>
  <inkml:trace contextRef="#ctx0" brushRef="#br0" timeOffset="33">4479 16439 220 0,'6'0'82'0,"2"5"-44"0,7-2-40 15,-6-1 17-15,3-2-5 16,0 0 4-16,0-2 4 16,3-1 1-16,0-5-10 15,0-3-3-15,-3-2-2 0,-1 5-2 16,-8-5 1-16,-3 2-9 0,-5 3-1 15,-4-2 2 1,-6 7 2-16,-3 6-5 16,-3 5 1-16,0 5 9 0,3 3 6 15,3 8 3-15,4 2 3 16,5-5-1-16,9-2 0 16,5-1-3-16,7-2-1 15,9-5-16-15,6-9-8 16,3 4-25-16,5-12-12 15,16-9-64 1</inkml:trace>
  <inkml:trace contextRef="#ctx0" brushRef="#br0" timeOffset="34">5035 16251 200 0,'-12'-3'77'0,"3"3"-42"0,-3 3-28 16,7-1 20-16,-4 1-10 16,0 10-2-16,0 6-6 15,0 5-4-15,0-1-2 16,3 1-3-16,3 3 3 0,6-1 2 15,6 1 4-15,0-6-4 16,3-8-3-16,3-13-1 16,-1-3-1-16,-2-2-7 15,0-3-3-15,0-5 1 0,-3-6 3 16,-6 3 3-16,-3-7 4 16,0-1 0-16,0 3-1 15,0 5-2-15,0 3 1 16,3 2 1-16,3 22 2 15,0 2-3-15,3 3 0 16,3 2 1-16,0-2 2 16,0 0-3-16,0-3 0 0,2-5-23 15,1-8-10 1,0 0-64 0</inkml:trace>
  <inkml:trace contextRef="#ctx0" brushRef="#br0" timeOffset="35">5169 15957 268 0,'-12'0'101'0,"12"11"-54"0,3 7-59 16,-3-2 13-16,3 8-4 16,3 8 1-16,0 7 4 15,0 6 1-15,0 3-1 16,3-3 1-16,0-3 0 0,0-7-23 15,-3-6-12-15,0-6-69 16,0-1-36 0,-3-9 64-16</inkml:trace>
  <inkml:trace contextRef="#ctx0" brushRef="#br0" timeOffset="36">5020 16240 288 0,'-3'0'107'0,"9"0"-58"0,9-3-64 0,-3 1 13 16,12-3-5-16,6-3 2 15,8-6-2-15,4-1 2 0,3-1-107 16,-1 2-47-16</inkml:trace>
  <inkml:trace contextRef="#ctx0" brushRef="#br0" timeOffset="37">1812 17574 188 0,'-3'10'71'0,"6"1"-38"0,3 34-41 0,0-32 12 0,-1 11 5 15,4-3 3-15,-6-2 3 16,0 2 1-16,0-3-8 16,0-5 4-16,0-5 3 0,3-8 8 15,3 0-10 1,-6-8-2-16,0-5-7 16,0 0-1-16,0-8-6 15,0-3 0-15,3 3 1 16,3 2 3-16,3 1-2 15,0 5 0-15,6 10 3 16,-6 0 1-16,5 14 1 16,4 2 2-16,-9 0-3 0,0 11 0 15,-3-3-1-15,0 0-2 16,0-2-6-16,-6-6-4 16,3 0-41-16,-3-7-16 15</inkml:trace>
  <inkml:trace contextRef="#ctx0" brushRef="#br0" timeOffset="38">2103 17640 236 0,'-3'0'90'0,"6"13"-48"0,15 0-53 0,-12-7 11 15,3 1-1-15,0-1 5 16,3-1 11-16,3-5 8 0,-9 0-12 15,3-5-1-15,0-1 0 0,-3-1-4 16,-1-7-1-16,1 1-5 16,-6 0 0-16,-8 2-5 15,-1 1-1 1,0-1 0-16,-6 11 4 0,-6 0-1 16,0 8 1-16,6 5 2 15,0 3 0-15,6 0 0 16,-3 8 0-16,10-3 2 15,2-2 3-15,5 2 0 16,7-8 0-16,6-3-6 16,-3-2 1-16,6-2-9 0,3-4-2 15,-3-4-27 1,-7-9-13-16,1 3-4 16,0 3-2-16,-3-8-15 15</inkml:trace>
  <inkml:trace contextRef="#ctx0" brushRef="#br0" timeOffset="39">2264 17619 192 0,'-6'13'74'0,"6"-13"-40"0,6 21-35 0,-3-10 12 15,3-3 4-15,0 5 4 16,9-3-5-16,-3 1-3 16,6-6-6-16,-4 1-6 0,1-1 0 15,-3-5 3-15,0-5 1 16,-3-1-1-16,0 4-2 15,0-4-4-15,-3-2-2 0,0 3 3 16,0-3 3 0,0 8-4-16,0 0 1 0,0 3 1 15,0 2 3-15,3-5 6 16,-4 0 6-16,4-5 6 16,-3 5 3-16,0-19 11 15,-6 6-12 1,0 0-2-16,-3 0-11 15,-3-1-3-15,0 1-8 16,-2 5-2-16,2-2-36 16,0 2-15-16,-3 2-42 15,9-2-44 1,0 3 49-16</inkml:trace>
  <inkml:trace contextRef="#ctx0" brushRef="#br0" timeOffset="40">2898 17463 124 0,'0'0'49'0,"0"5"-26"0,6 3-16 0,-3 5 13 16,0 0 3-16,3 11 6 15,0 5-7-15,3 3-1 16,0 5-12-16,0-8 1 0,0 3 3 16,5-11-7-16,-8-3-3 15,3-4 4-15,-3-4 3 16,-9-2 1-16,0-8 1 16,0-8-4-16,0-2 0 15,-3-11-3-15,-2-6 0 16,-1-5-6-16,0 1 1 15,0-1-2-15,6-3 0 16,3-4 0-16,3 4 0 16,6 6-5-16,0 3 0 15,5 13 7-15,4 7 5 0,0 9 4 16,-3 5 5-16,0 0-4 16,-6 5 2-16,-3 6-3 15,-3-6 0-15,-3 5-5 16,-3-2-1-16,-6-3-6 15,-3-2-2-15,3-3-23 16,-6-3-8-16,6 0-20 16,3-10-5-16,0 0-33 15</inkml:trace>
  <inkml:trace contextRef="#ctx0" brushRef="#br0" timeOffset="41">3112 17391 200 0,'-3'0'74'0,"3"21"-40"0,3-2-33 0,-3-9 16 16,3 4 0-16,0-1 2 15,3 0 5-15,0 0 5 16,3-5-16-16,3 3-3 0,0-9 1 16,0-4-3-16,6-9 1 15,-3 6-1-15,-3-6 0 16,-4-5 0-16,-2 1 0 15,-6-9-7-15,-6 5 0 0,-2-2-1 16,-4 8 0-16,-3 0-7 16,0 7 0-16,0-2-19 15,0 8-6-15,0 0-12 16,6 14-3-16,0 4-34 31,6-2-39-31,3-3 41 16</inkml:trace>
  <inkml:trace contextRef="#ctx0" brushRef="#br0" timeOffset="42">3348 17298 240 0,'-3'-5'90'0,"6"5"-48"0,-6 0-49 15,3 0 14-15,-3 0-1 0,0 8 6 16,-3-3 3-16,0 1 3 15,0-1-10-15,3 3 2 0,0-3 1 16,3-2-6-16,3 2-3 16,3 3-4-16,3 5 1 15,0-13 1-15,-3 11 0 16,-1-3-3-16,-2 5 5 16,-3-2 0-1,-3-1 4-15,-2-4 1 16,-1 4-6-16,-9-2 0 15,0-3-3-15,-3-2 0 16,3 2-14-16,0-5-6 16,3 0-25-16,6 0-7 0,9 0-62 47</inkml:trace>
  <inkml:trace contextRef="#ctx0" brushRef="#br0" timeOffset="43">3416 17306 248 0,'0'6'93'0,"0"-4"-50"0,6 4-55 16,-3 2 13-16,6-3 0 15,-3 8 6-15,-6 0-1 16,6 6-1-16,0-6-2 16,0-2-5-16,-3-1-1 0,0-4-60 15,0 4-25-15</inkml:trace>
  <inkml:trace contextRef="#ctx0" brushRef="#br0" timeOffset="44">3374 17209 272 0,'-6'-14'101'0,"9"12"-54"0,0-1-79 0,0 3 6 16,3-8 1-16,0 0 4 15,3-2-1-15,6 2 0 16,0-3-24-16,3-2-10 16,0 0 21-16,-4-1 9 0,1 4 63 15,-3-1 29-15,-3 9-4 16,0-1 0-16,-3 3-25 16,0 5-10-16,3 6-16 15,0 2-7-15,0 13-1 0,0 4 0 16,0-1 1-16,0 0-5 15,3-3-1-15,-10-2-17 16,4 2-7-16,-3 1-51 16,0-14-55-1</inkml:trace>
  <inkml:trace contextRef="#ctx0" brushRef="#br0" timeOffset="45">3517 17272 280 0,'-6'-5'107'0,"6"10"-58"0,6-10-59 0,0 5 14 15,3 0-5-15,0-6 2 16,6-7 0-16,0 5 2 16,0-2-2-16,0 2-25 0,-1-5-9 15,7-1-10-15,3 12-1 16,-6-4 17-16,-3 14 37 15,0 0 23 1,-3 3-5-16,-3 2-3 16,-1 0-10-16,1 6-5 15,-3-6-5-15,0 0-4 16,0-5-18-16,0 5-9 16,0-7-77-16</inkml:trace>
  <inkml:trace contextRef="#ctx0" brushRef="#br0" timeOffset="46">3734 17103 272 0,'-20'-6'101'0,"35"6"-54"0,-7 0-61 15,-5 0 11-15,3 6-10 16,0-4 0-16,3-2-6 15,3 3-1-15,0-3-51 16,0 0-20-16,0 0 17 0,0 3 13 16</inkml:trace>
  <inkml:trace contextRef="#ctx0" brushRef="#br0" timeOffset="47">3865 17182 160 0,'-3'40'63'0,"-2"-27"-34"0,5 0-30 0,0-2 12 15,5-3 4-15,-2 5 11 16,12-5-5-1,3-5-10-15,0-3-3 0,0-6 2 16,0-2-6-16,0-8-2 16,-4-5-1-16,-2 3-1 0,-3-1 8 15,-6 3 7-15,-6 3 2 16,-3 0 1-16,-6 2-3 16,-8 3 1-16,2 3-11 15,0 2-3-15,0 1-22 16,6-1-9-16,3 3-32 15,3 0-11-15,6-5-22 16</inkml:trace>
  <inkml:trace contextRef="#ctx0" brushRef="#br0" timeOffset="48">4053 17079 232 0,'9'13'88'0,"-3"-8"-48"0,6 9-45 16,-6-4 15-16,0-2-8 15,0 5 1-15,0-5 9 16,-3 6 4-16,0-9-7 0,-1 3-1 0,-2-3 2 16,0-5 0-16,3-8 0 15,0-2-8 1,0-6-5-16,6-3-2 16,0 1 1-16,6-1 2 15,0 6-1-15,3 0 1 16,0 10 4-16,3 3 1 15,2 3 3 1,-2 7 1-16,6-2-1 0,-3 5-1 16,-3-5-3-16,-3-2-2 15,-4 4-61-15,4-7-29 16,0-6-18 0</inkml:trace>
  <inkml:trace contextRef="#ctx0" brushRef="#br0" timeOffset="49">5476 16658 108 0,'-3'-10'44'0,"3"7"-24"0,0-2-10 0,0-1 14 16,0 6 4-16,3-2 6 16,0-1-6-16,0 3-2 15,0 0-14-15,0 0-8 0,3 0-2 16,3 3 0-16,8-1 1 16,4 9-1-16,3 0-2 0,3 4 1 15,12 1 1 1,-4 8-1-16,7-3-1 0,3 3 5 15,5-3 4-15,4 3-3 16,2 0 2-16,-2 0-3 16,2-1 2-16,1 7-4 15,3-4 0-15,-1 1 1 16,15 4 2-16,-5 6-3 16,2-2 0-16,-2 10 5 15,-1-6 5-15,-2 1 2 16,5 0 0-16,-8 5-5 15,-4-6-2-15,-5-2-4 16,-7-2-1-16,-5-9 3 16,-3-5 1-16,-6-2-1 0,-7-6-1 15,-5-2-1-15,-3-3 0 16,-3-3-2 0,-3 0-2-16,-3-2 3 0,0-3 0 15,0 0-8-15,-3 0-4 16,0 0-15-16,-1 0-5 15,-2 0-12-15,3 0-1 16,0 0-13-16,0 0-3 16,3 0-31-1</inkml:trace>
  <inkml:trace contextRef="#ctx0" brushRef="#br0" timeOffset="50">7214 17343 88 0,'0'-5'33'0,"3"5"-18"0,-3 0-18 0,0 0 6 16,3-5 8 0,-3 5 7-16,0 0 11 0,0 0 4 15,0-3-6-15,0 3-2 16,0-2-3-16,-3-1 1 15,0 3-13-15,0 0 5 0,0 0 3 16,3 0-4-16,0-5 0 16,0 5-6-16,0 0 0 15,0 0-5-15,0 0-2 16,0 0-7-16,6 10-1 16,3 6 3-16,3 11 2 15,3-4-1-15,6 6 0 16,5 3 2-16,-5-3 0 0,0-2 1 15,-3-6 2-15,-3 0 1 16,-3-2 3-16,-3-6 19 16,-9 0 8-16,-6-5-1 15,-9-3-2-15,-6 3-10 16,-3-2-2-16,-6-6-7 16,1 13-1-16,-4-8-9 15,-3 3-2-15,0 3-3 16,4-3 3-16,2-3-20 15,6 0-8-15,9-2-69 16,6 5-31-16,6-8 14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2:24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15584 1913 152 0,'3'-8'57'0,"-3"0"-30"0,-3 3-7 0,3 5 21 16,0-6 4-16,-6 4 5 15,-3 2-12-15,-3-5-3 16,-3 5-20-16,-5 5 0 0,-7-3 1 16,-3 12-2-16,0 4 2 15,-2 6-7-15,-1 10-1 16,3 1-4-16,6 5-1 15,6-3 3-15,9-3 1 0,12-2-3 16,6-8-1-16,12-6-3 16,12 3-3-16,6-15-7 15,2 1-2-15,4-14-11 16,0 1-5-16,-7-12-25 16,1 4-9-16,-6-7-51 15,5-3-33 1,-11-10 66-16</inkml:trace>
  <inkml:trace contextRef="#ctx0" brushRef="#br0" timeOffset="1">15670 1656 188 0,'-2'0'71'0,"2"0"-38"0,5 14-25 0,-2-1 16 16,0 5-6-16,0 9 2 15,0 12 0-15,0 6 2 16,-3 8-12-16,0 6 8 0,0-7 2 16,0-7-2-16,0-2 2 15,0-11-9-15,0-6-4 16,0-8-2-16,0 1 1 15,0-19 1 1,0-11-3-16,3-2-3 0,0-13-5 16,6-3 0-1,6 0 2-15,-3 2 1 16,3 3-2-16,0 6 2 0,3 5-1 16,-1 7 0-16,4 9 4 15,0 7 1-15,-3 4 3 16,-3 4 1-16,-3 9-1 15,-3-6 1-15,0 3-9 16,-3-3 0-16,0-3-16 16,-3-2-5-16,3-5-37 15,-1 2-16-15,4-10-44 16</inkml:trace>
  <inkml:trace contextRef="#ctx0" brushRef="#br0" timeOffset="2">16206 1916 260 0,'-6'-11'99'0,"3"11"-54"0,-9-8-39 0,9 3 22 15,-3 5-2-15,-5 5 2 16,-1-2-13-16,-6 7-4 16,0 9-7-16,-3 2-5 0,0 13-2 15,3 3 2-15,4-2 2 16,5-3 2-16,6 2 1 15,6-8 0-15,6-2 0 16,2-11-5-16,7 1 1 0,0-9 0 16,6-10 0-1,-3-3-5-15,0-11 1 16,-3-5-3-16,-4-5 2 0,-5 3 5 16,-3-6 4-16,0 6 1 15,-6 2 0-15,0 8 1 16,-3 3 3-16,0 7-4 15,0 6-3-15,3 19-6 16,0 2-2-16,0 6 3 16,6-1 1-16,0 1 2 15,0-4 0-15,3-4-20 16,3-6-9-16,3-2-29 16,0-1-11-16,3-10-48 15</inkml:trace>
  <inkml:trace contextRef="#ctx0" brushRef="#br0" timeOffset="3">16388 1963 204 0,'-6'21'77'0,"12"-5"-42"0,0 35-30 0,-3-36 17 15,0 1 10-15,0 0 7 16,-3 0-9-16,0-3-6 15,0 0-13-15,0-2-7 0,0-3-1 16,0-8 4-16,0 0 4 16,0 0-2-16,0-8 2 15,0-3-11-15,3-15-2 16,3 0 3-16,0-6 3 0,6 3-3 16,8 2-3-1,1 3-4-15,0 6 1 0,3 5 1 16,3 5 2-16,2 8-1 15,-2 0 1-15,-3 5-27 16,0 3-10-16,0-5-91 16</inkml:trace>
  <inkml:trace contextRef="#ctx0" brushRef="#br0" timeOffset="4">17495 1500 200 0,'0'0'74'0,"3"5"-40"0,0 3-27 15,0 0 18-15,0 6 4 16,0 12 7-16,0 3-6 15,0 0-3-15,-3 0-15 16,0 0-8-16,3-2-2 0,-3-9 0 16,3 1 1-16,0-1-17 15,0-7-7-15,0-6-72 16,9 1-68 0,0-12 48-16</inkml:trace>
  <inkml:trace contextRef="#ctx0" brushRef="#br0" timeOffset="5">17760 1558 156 0,'0'0'57'0,"3"3"-30"0,-3 0-32 0,3 18 56 16,0 0-6-16,0 8-4 15,0 11-4-15,-3 0-22 16,0 2 9-16,-3 8 3 0,0-2-8 16,3 7-1-16,0-12-1 15,0-1 1-15,0-8-6 16,0-2 1-16,0-13-8 16,0-1-3-16,0-7 3 15,-3-1 1-15,3-10 0 16,3-23-6-1,3 1-4-15,3-9-3 16,0-1-5-16,6 3 0 16,0-3 6-1,-1 8 3-15,1 3 3 16,0 8 0-16,0 0-3 0,0-1 2 16,3 9 5-16,3 5 2 15,-3 11 6-15,-1 10 3 16,-2 5 3-16,0 6 1 15,0 0-6-15,-6 2 0 16,0-2-6-16,-3 0 1 16,0-11-5-16,0 3-2 15,0-3-3-15,-3-8-1 16,0-5-25-16,0-3-11 0,3-5-46 16,0 0-28-1,-1-10-10-15,4-1 16 16</inkml:trace>
  <inkml:trace contextRef="#ctx0" brushRef="#br0" timeOffset="6">18248 1463 212 0,'0'0'79'0,"12"3"-42"0,-15 10-26 0,3 0 21 16,0 0 3-16,-3 14 3 15,3 2-12-15,-3 8-5 16,0-10-12-16,0 4-6 0,3-10 0 16,0 3-13-16,0-10-6 15,0-1-42-15,0-5-17 16</inkml:trace>
  <inkml:trace contextRef="#ctx0" brushRef="#br0" timeOffset="7">16304 2635 192 0,'-2'-8'71'0,"2"11"-38"0,0-3-23 0,0 0 20 0,0 0-9 15,5 5 0-15,1-2 3 16,3 7 2-16,3 4-13 16,3 4 10-16,3 3 6 0,3 3-9 15,0 3-3-15,-3-1-6 16,2 1 0-16,-5-9 0 15,-3 3 1-15,-3-7 0 16,0-7 0-16,-3 1-4 16,0-2-3-16,0-4 4 15,0-4 4-15,-3-6-5 16,3-5 0-16,0-6-2 0,3-2-1 16,0-11-6-16,2 6-1 15,-2-6 3 1,3 5 1-16,-3 4-3 0,0-1 1 15,0 8 0-15,3 5 0 16,-3 1-7-16,-3 4 0 16,0 4-30-16,3 4-11 15,3 4-32-15,0-1-15 16,2 3-35 0</inkml:trace>
  <inkml:trace contextRef="#ctx0" brushRef="#br0" timeOffset="8">16900 2656 280 0,'0'-2'107'0,"0"4"-58"16,-6-7-37-16,3 5 26 15,0 0-5-15,0 3 1 0,-3-3-13 16,-3 0-5-16,0 2-9 16,0 4-5-16,0-6-1 0,0 5-4 15,3 6 2-15,3-3-4 16,3-1 1-16,6 1 0 15,6 3 2-15,3 0 1 16,3-1 1-16,0 3-3 16,-3 1 2-16,-6 1 7 15,-3 1 4-15,-9-2 6 16,-3-1 2-16,-6 0-5 16,-3 0-3-16,-6-7-5 0,0 2-2 15,-3-3-3-15,4-5-1 16,2 0-23-16,6 0-10 15,6-3-99 1,9 1-27 0</inkml:trace>
  <inkml:trace contextRef="#ctx0" brushRef="#br0" timeOffset="9">17099 2868 344 0,'-18'8'129'0,"30"-8"-70"0,-6 3-69 0,-6-3 22 16,-6 2-9-16,0 1-1 16,0 2-2-16,3-5 1 15,0-5-81-15,3 2-33 0,-3-5-14 16</inkml:trace>
  <inkml:trace contextRef="#ctx0" brushRef="#br0" timeOffset="10">15346 3543 148 0,'-3'-3'57'0,"3"3"-30"0,0-3-14 0,0 3 17 16,0-2 2-16,0-1 4 16,0 1-5-16,-3-1-1 15,-6 0-17-15,-6 1 14 0,-3 2 7 16,-5 2 1-16,-4 4 4 15,-6 1-4-15,-6 9-1 16,1 0-13-16,-1 0-5 0,3 3-7 16,6-3-4-16,10 2-5 15,8 1-2-15,12 2-6 16,12 0 0-16,14 0 2 16,13 6 1-16,9 4 0 15,2 1 1-15,1 0 3 16,-6-6 0-16,-7 1 3 15,-8-4 1-15,-12 4 1 16,-12-3 0-16,-12 0 11 16,-9-3 5-16,-15-3-6 15,-5 1-1-15,-7-6-7 16,0-2-4-16,1-6-1 16,2-2 1-16,6-3-25 15,6 0-10-15,9-6-34 16,13-7-15-16,5-3-40 15,11-5-58-15,13-3 57 16</inkml:trace>
  <inkml:trace contextRef="#ctx0" brushRef="#br0" timeOffset="11">15540 3545 272 0,'-3'0'104'0,"6"3"-56"0,-3 2-56 16,2 14 33-16,1 13 1 0,0 10-5 16,0 14 1-1,-3 2-13-15,0 3-3 0,0-6-2 0,0-5-2 16,0-2 1 0,0-6-7-16,6-5 1 0,0-10-45 15,-3-9-21-15,0-4-61 16</inkml:trace>
  <inkml:trace contextRef="#ctx0" brushRef="#br0" timeOffset="12">15403 3892 296 0,'-15'-3'112'0,"18"3"-60"0,0-2-61 16,6-6 35-16,2-5-7 15,7 2-9-15,3 0-3 16,6 3-5-16,3 1-8 0,2-1-4 16,-2 2-43-16,0 1-20 15,3 5-33 1,-3 3-29-16,-10-11 57 16</inkml:trace>
  <inkml:trace contextRef="#ctx0" brushRef="#br0" timeOffset="13">15709 3834 200 0,'-3'5'77'0,"6"19"-42"0,0-6-41 0,0-4 14 0,6 4 19 15,0 9 12 1,0 2 0-16,0-3 0 16,0 1-22-16,-3-1-6 0,0-5 0 0,-3-5 2 15,0-3 4-15,0-2-3 16,0-3 2-16,-3-3 0 15,0-5 2-15,0-5-6 16,0-3 1-16,0-5-6 16,0-8 1-16,0-1-5 15,3-1-2-15,3-1 0 16,2 5-1-16,4 1-3 16,3 5 0-16,3 2 2 15,0 6 0-15,0 2-4 16,0 3 1-16,0 5-20 15,-1 1-7-15,4-1-28 0,-3 0-13 16,0 0-38 0,-3-2-45-1,0 0 57-15</inkml:trace>
  <inkml:trace contextRef="#ctx0" brushRef="#br0" timeOffset="14">16081 3932 272 0,'-6'2'104'0,"6"1"-56"0,3 2-56 0,-3-5 18 15,3 8 4-15,-3 5 6 16,0 3-6-16,0 3-3 16,0-1-6-16,0 1-6 0,0 2 0 15,0-5-15-15,0-3-6 0,0-2-62 16,0-3-25-16,0-6 10 16</inkml:trace>
  <inkml:trace contextRef="#ctx0" brushRef="#br0" timeOffset="15">16063 3818 296 0,'-12'-16'112'0,"12"13"-60"0,3 1-65 16,-3 2 17-16,3 0-8 16,3 0-1-16</inkml:trace>
  <inkml:trace contextRef="#ctx0" brushRef="#br0" timeOffset="16">16078 3805 282 0,'12'5'-154'0</inkml:trace>
  <inkml:trace contextRef="#ctx0" brushRef="#br0" timeOffset="17">16206 3974 220 0,'0'24'82'0,"0"-3"-44"0,0 11-29 0,0-24 22 16,-6 0-6-16,3 0 3 16,0-3-7-16,0 0-1 15,0-2-11-15,0-3 6 0,3-3 2 16,0-5-9-16,6-5-2 15,0 0-4-15,3-8 1 16,3 2-4-16,0 1-2 16,3 2-1-16,3 0 3 15,3 5-2-15,-1 6-1 0,4 5 9 16,-3 5 4 0,3 3 0-16,-9 0 2 15,-3-3-4-15,3 9-2 0,0 2-2 16,-1-1 0-16,-8 1-11 15,3-5-4-15,0 2-54 16,0-5-21-16,0 0-11 16,3-11-36-1,3-7 38-15</inkml:trace>
  <inkml:trace contextRef="#ctx0" brushRef="#br0" timeOffset="18">16757 3887 288 0,'-12'-6'110'0,"9"9"-60"0,-3 2-50 0,3-5 21 16,-3 6 1-1,-6-1 4-15,-3 6-14 0,-2 2-7 16,2 5-3-16,0 9-2 0,3-1 2 16,3 1-3-16,3-1-2 15,6-5 2-15,3-5 0 16,6-3 1-16,6-5 2 15,0-8 1-15,2-2 1 16,4-9-7-16,0-7 0 16,-3-1-1-16,-3-2 2 15,-3 0 3-15,-3 0 4 16,-3-1-4-16,-3-1-1 16,-3 1 0-16,3 7 2 0,-3 1-3 15,3 6-2-15,3 19-7 16,3 7 5-1,2 9 2-15,4 7 7 16,3 9 5-16,3 7 15 16,-6 6 9-16,-3-4 5 15,-9 1 4-15,-6-8-8 16,-6-2-1-16,-9-4-16 16,-9-4-5-16,-6-9-6 15,-8-5-1-15,-1-10-21 16,-3-11-7-16,-2-5-23 15,-4-6-11-15,4-2-28 16,5-8-11-16,3-22-52 16</inkml:trace>
  <inkml:trace contextRef="#ctx0" brushRef="#br0" timeOffset="19">17689 3342 192 0,'0'-6'71'0,"3"9"-38"0,-3-3-12 0,0 0 22 0,0 0-12 15,3 3 5 1,5 18-7-16,1 3-16 16,0-1-8-16,0 1-1 0,0 0-3 15,0-5-1-15,3-1-2 16,0-2-29-1,-3-5-15-15,6-3-36 16,-3-8-55 0,0-3 33-16</inkml:trace>
  <inkml:trace contextRef="#ctx0" brushRef="#br0" timeOffset="20">17876 3339 252 0,'-3'5'93'0,"3"-2"-50"0,3 0-55 0,-3 5 13 15,3 5 11-15,3 0 11 16,0 0 2-16,0 3 0 16,0 0-13-16,3 0-5 0,0-3-3 15,0 0-33-15,0 1-15 16,0-4-55 0,-1-2-51-16,-2-3 55 15</inkml:trace>
  <inkml:trace contextRef="#ctx0" brushRef="#br0" timeOffset="21">18123 3453 172 0,'0'-3'66'0,"0"6"-36"0,3-3-22 0,-3 0 36 15,3 13-8 1,0 6 0-16,0 12-1 16,0 6-19-16,0 11 2 0,-3-6 2 15,0 11 0-15,0-5 0 16,0-6-4-16,0-5-2 0,3-10-8 15,-3-3-4-15,0-6-1 16,0-5 1-16,0-5 3 16,0-8 4-16,0-2-11 15,3-12-3 1,0-7-7-16,0-3 0 0,3 1 1 16,3-4 5-16,0 3-2 15,3 6 3-15,6 5 3 16,2 5 3-16,1 8 4 15,-3 8 2-15,0 5 3 16,0 13 4-16,-6 1-4 16,0-1 0-16,-3 1-6 15,-4-4-3-15,1-1-7 16,0-7-1-16,-3-1-24 16,3-4-9-16,0-4-12 15,0-6-6-15,0-3-34 16,3-8-43-1,-3-2 46-15</inkml:trace>
  <inkml:trace contextRef="#ctx0" brushRef="#br0" timeOffset="22">18483 3765 212 0,'0'3'79'0,"18"2"-42"0,-3 0-30 0,-9 1 18 16,3-1 0-16,0 0 4 15,0-2-9-15,3-1-2 16,0 1-10-16,0-3-3 0,-1 0-1 0,1-3-2 15,0-2 1 1,-3 0 0-16,-3-3 3 16,-3-3-8-16,-6 1-3 15,-3-1-2-15,-3 1 1 0,-6 2 2 16,0 2 2-16,1 6 5 16,-7 6 3-16,-3 4 0 15,0 1 1-15,6 13 5 16,6-1 2-16,3 4-3 15,12 2 1-15,0-3-3 16,9 1 0-16,6-1-5 16,3-2-1-16,6-5-3 0,0-3-1 15,5-6-19-15,1-7-7 16,-3-8-21-16,0-3-8 16,-4-8-21-16,-2-5-6 15,-3-19-5 1</inkml:trace>
  <inkml:trace contextRef="#ctx0" brushRef="#br0" timeOffset="23">18838 3469 264 0,'-3'-8'99'0,"3"10"-54"0,3 1-44 0,-3 2 19 16,3 6 0-16,-3 13 2 15,0 10-5-15,-3 8 0 16,3 9-10-16,0 7 5 0,0-2 1 0,0-4-6 15,0-7-2 1,0-2-5-16,3-9-3 0,-1-2-18 16,4-8-9-1,0-11-22-15,3-10-7 0,0-9-18 16,6-7-6-16,0-13 1 16</inkml:trace>
  <inkml:trace contextRef="#ctx0" brushRef="#br0" timeOffset="24">19010 3498 276 0,'-3'-3'104'0,"6"3"-56"0,-3 3-47 15,0 2 19-15,0 0 0 16,0 14 2-16,0 7-5 16,0 6 0-16,-3 10-10 0,3 3-4 0,0 6 0 15,0-4-2-15,0-4-1 16,3-6-15-16,3-8-5 15,0-5-32-15,3-6-12 16,3-7-59 0</inkml:trace>
  <inkml:trace contextRef="#ctx0" brushRef="#br0" timeOffset="25">19153 3784 252 0,'-24'18'93'0,"24"30"-50"0,-3-11-35 0,3-21 21 0,0 2 5 16,3 1 3-16,6 7-17 15,9-5-9-15,3 0-7 16,0-5 3-16,3-5 3 0,2-8 6 16,4-11 2-16,3-8-3 15,-6-3 1-15,-4-2-3 16,-5-16 0-16,-6 0-3 15,-12 0 1-15,-6 3-2 16,-6 2 2-16,-3 3-4 16,-2 5 1-16,-4 5-14 15,0 6-3-15,-3 5-23 16,-3 6-9-16,3 2-22 16,4 5-9-16,5 3-60 15,12-3-43-15,9-5 77 16</inkml:trace>
  <inkml:trace contextRef="#ctx0" brushRef="#br0" timeOffset="26">19597 3368 280 0,'-3'19'107'0,"6"-35"-58"0,-3 29-44 15,0 0 24-15,-3 3-1 16,0 0 3-16,-6 3-14 16,3-1-5-16,0 1-8 15,0 2-5-15,3-3-2 0,0-2-31 16,0-3-13-16,0-2-47 15,0-11-17-15,3-3 7 16</inkml:trace>
  <inkml:trace contextRef="#ctx0" brushRef="#br0" timeOffset="27">19707 3358 264 0,'0'21'99'0,"0"5"-54"0,-3-5-22 0,3-10 31 16,-3 2-15-16,0 6-2 16</inkml:trace>
  <inkml:trace contextRef="#ctx0" brushRef="#br0" timeOffset="28">19692 3508 576 0,'0'19'-29'0,"0"-1"-19"0,0-4-55 0,0-14-25 16,0 0 21-1</inkml:trace>
  <inkml:trace contextRef="#ctx0" brushRef="#br0" timeOffset="29">21305 1564 136 0,'6'-3'52'0,"-3"6"-28"0,0-1-28 16,-3 4 65-16,-3 12-15 15,-3-2-11-15,-3 3-6 16,-3 2-18-16,-3 3-2 0,-5-3 1 16,-4 5-2-16,3-2 1 15,0 2-8-15,3-7 0 16,0-6-1-16,3 0 2 15,7 1-1-15,2-1 2 16,6-5-2-16,3 5-1 16,5 0 3-16,7 6 0 15,6-6-1-15,0 6 1 16,0-4-2-16,0 1-1 0,0-5 1 16,-4-1-1-16,-2-2-22 15,0-2-10-15,-3-1-28 16,-3-5-12-16,3-5-20 15</inkml:trace>
  <inkml:trace contextRef="#ctx0" brushRef="#br0" timeOffset="30">21225 1855 220 0,'-21'-8'85'0,"21"8"-46"0,-12-5-24 0,15 2 26 15,-3 3-15 1,9 0-5-16,0 0-4 0,6 0-1 16,14-5-8-16,13 2 1 0,12-2 2 15,2-1-6-15,1 4-1 16,-4-1-2-16,1 6 1 16,0-1-2-16,-7 4-1 15,-5-6 1 1,-9 2 1-16,-7-4-17 0,-5 2-4 15,3-14-141 1,-9 1 32 0</inkml:trace>
  <inkml:trace contextRef="#ctx0" brushRef="#br0" timeOffset="31">22195 1670 128 0,'-3'0'49'0,"3"0"-26"0,3 0-16 0,-3 0 13 16,3-6-4-16,3-2 3 16,0-10-6-16,0 5-3 15,0-1-5-15,0 1-4 0,0 0 0 16,-3-6 1-16,0 3 1 15,0 3 1-15,0 3 2 16,-3 2 1-16,0 2 3 16,0 6-5-16,0 0-1 15,0 6-4-15,3 7-1 16,0 16-1-16,0 3-2 16,0 5 3-16,-3 3 2 15,0-1 0-15,0-7-1 16,0 2 1-16,0-2-1 15,0-11 0-15,0 3 0 0,0-11-18 16,0 1-5-16,0-1-62 31</inkml:trace>
  <inkml:trace contextRef="#ctx0" brushRef="#br0" timeOffset="32">22189 1937 232 0,'-9'2'88'0,"9"-2"-48"0,3 0-47 15,-3 0 16-15,0 0-8 0,6 0-1 16,0 0 7 0,6 0 3-16,3 0-5 0,3 0-5 15,0 3-1-15,5 0-34 0,4-3-17 16,0 5-44-1</inkml:trace>
  <inkml:trace contextRef="#ctx0" brushRef="#br0" timeOffset="33">22659 1728 156 0,'-23'8'57'0,"14"0"-30"0,-15 10-16 16,18-13 29 0,-6 14-12-16,3 2-14 15,9-2-6-15,6-1-6 16,0 3 1-16,6-7 0 0,3-1-4 16,3 0-1-16,2-8-13 0,1-5-2 15,0 0-32 1,-3-5-54-16,6-3 12 15</inkml:trace>
  <inkml:trace contextRef="#ctx0" brushRef="#br0" timeOffset="34">22728 1625 168 0,'6'63'66'0,"-3"-42"-36"0,0 6-20 0,0-9 17 0,-3 1-11 15,0 2-2-15,0-3-10 16,3-2-3-16,0-2-1 16,-3-1 2-16,0-3 3 0,0-4-4 15,0-4-3-15,0-2-2 16,0-2 0-16,6-4-4 15,-3-4 0-15,3-6 2 16,0 3 1-16,0-1 0 16,2 4 1-16,1 2 3 15,3 8 2-15,0 5 0 16,0-2 2-16,0 7-2 16,-3-4 2-16,3 4-2 15,-3 1 2-15,-3-3-29 16,-3 0-11-16,9-3-42 15</inkml:trace>
  <inkml:trace contextRef="#ctx0" brushRef="#br0" timeOffset="35">23011 1767 140 0,'-18'0'55'0,"15"0"-30"0,-6 0-21 0,9 0 15 16,-3 8 4-16,-3 3 6 15,0 2-5-15,0 3 0 0,-3 0-13 16,9 0-2-16,-3 2-2 0,3-4-3 16,3-1-1-16,6 0-6 15,3-8 0 1,-3-2-6-16,12-6 1 0,-6-2-5 16,-3-3 1-16,-4 3 4 15,1-3 4-15,-3-8 3 16,-6 5 3-16,0 6 8 15,0-3 5-15,0 3-5 16,0 10-1 0,0 3-5-16,0 0-5 15,6 3-2-15,-3 2 2 16,0-5 2-16,3 0-27 16,0 2-9-16,0-7-38 15,0 0-36-15,3-3 40 16</inkml:trace>
  <inkml:trace contextRef="#ctx0" brushRef="#br0" timeOffset="36">23127 1839 124 0,'-3'13'49'0,"6"-5"-26"0,0 3-1 0,0-3 23 15,-3-3-16-15,0 3-6 16,6 0-12-16,-3-3-3 15,-3 0-4-15,0-5-3 0,0 0 0 16,0 0 7-16,0 0 7 0,0 0-5 16,0-5-1-16,0-3-3 15,0-3 1-15,0 4-4 16,3-1-2-16,3-3 0 16,-3 3-1-16,8-5-5 15,-2 0 1-15,0 5-29 16,6 8-13-16,-9 0-45 15,12 0-26 1,3 0 55-16</inkml:trace>
  <inkml:trace contextRef="#ctx0" brushRef="#br0" timeOffset="37">23344 1781 172 0,'-18'0'66'0,"12"5"-36"0,-3 11-24 15,3-6 15-15,-3 4-5 0,-2-1 3 16,8 3-8-16,-3 0-2 16,3-1-5-16,6-1-3 0,6-4 0 15,-1-2-1-15,4-2 0 16,0-6-5-16,-3 0-1 16,6-8 0-16,-6 2 4 15,-3-4 1-15,3 2 1 16,-6-5 0-16,0 5 2 15,-3-3-1-15,3 6 2 16,-3 2-2-16,3 3-1 0,-3 0 1 16,0 0-1-16,6 5-3 15,-3 3 2-15,3 0-4 16,0 3 1-16,3-9-36 16,5 4-15-16,1-6-25 15</inkml:trace>
  <inkml:trace contextRef="#ctx0" brushRef="#br0" timeOffset="38">23543 1775 152 0,'-20'6'57'0,"-1"12"-30"0,-9-2-16 16,24-5 15-16,-3-3 3 15,9 5 2-15,-3 5-10 16,3-4-5-16,3 4-9 0,12-5-3 0,0 1 2 15,6-7-21-15,9-1-9 16,-4-12-24-16,-2 1-7 16,3-3-26-1</inkml:trace>
  <inkml:trace contextRef="#ctx0" brushRef="#br0" timeOffset="39">23669 1540 204 0,'-3'-8'77'0,"6"11"-42"0,-3-1-39 0,2 6 15 16,1-3-2-16,0 22 5 0,0-1-8 15,-3 9-1-15,6 10-3 16,-3-8 1-16,-3 5 0 0,0-2 1 16,0-3 0-16,0-3 0 15,0-7 0-15,0-3-38 16,0-11-16-16,0 0-46 15</inkml:trace>
  <inkml:trace contextRef="#ctx0" brushRef="#br0" timeOffset="40">23588 1730 260 0,'-12'-2'99'0,"15"2"-54"0,3 0-55 15,-3 0 14-15,6 2-3 0,0-2 1 16,3 3 0-16,0 0-2 16,6 2 1-16,3-5-19 0,-1 5-5 15,7 3-7-15,-6-3-1 16,0 3 17-16,-3-5 7 16,-3 2 6-16,2 6 1 15,-2-8 15-15,0 2 7 16,0 0-2-16,3-5-1 15,-6-5-7-15,6-3 0 16,-6 3-7-16,2-3-1 0,-8 2 0 16,0-4 0-16,-3-1-2 15,-12 6 1-15,6-3 2 16,-5 5 4-16,-4 3-4 16,-6 11-3-16,6-3-4 15,-6 10-1-15,9 1-1 16,-3 2 3-16,9-2 0 15,-3-3 1-15,12-1 0 16,-3-1 2-16,9-1-19 16,-3-5-6-16,0-3-23 15,3-2-11-15,6-6-32 16</inkml:trace>
  <inkml:trace contextRef="#ctx0" brushRef="#br0" timeOffset="41">24005 1860 152 0,'6'8'57'0,"-3"3"-30"0,-3-6-7 0,6 3 19 16,-6-3-4-16,0-2 0 15,0-3-7-15,0 0 0 16,0 0-16-16,0 0 2 0,0 0 2 16,0-3-4-16,0-2-2 15,0-1-5-15,3-1-2 16,0-4-8-16,3 0-4 15,3-4-4-15,2 1-2 16,1 1-25-16,0 5-9 16</inkml:trace>
  <inkml:trace contextRef="#ctx0" brushRef="#br0" timeOffset="42">24439 1799 164 0,'-8'16'63'0,"8"-11"-34"0,-21 14-14 15,21-14 20-15,-6 6-6 16,3 2 0-16,0 3-10 0,9-3-1 15,0-5-11 1,3 3 2-16,3-3 2 0,2-8-2 0,7-6 0 16,3-2-1-16,-3 3 2 15,0-3-3-15,-6-3-2 16,-4 4 6-16,-2-1 5 16,-6-3 3-16,-6 3 1 15,-6-5-18-15,-2 0-5 16,-4 5-22-16,0 2-7 15,0 1-38-15,-6-3-18 16</inkml:trace>
  <inkml:trace contextRef="#ctx0" brushRef="#br0" timeOffset="43">24600 1839 220 0,'6'18'82'0,"0"-10"-44"0,3 6-36 0,0-9 17 0,-6-3 1 16,-3 4 2-16,0-1-5 16,0 3 0-16,0-8-10 15,0 0-2-15,6 0 1 0,-3-5-1 16,-3-3 2-16,9 0-6 16,0-5-3-16,0-3-4 15,0 3-1-15,2 2-1 16,1 6 2-16,0 5 2 15,3 5 2-15,-3 3 3 0,-3 5 4 16,-3-5 0 0,3 3 0-16,0 2-3 0,-3-5-2 15,0 0-10-15,-6-3-6 16,6 0-28-16,-3-5-11 16,6-5-35-1,0 0-29-15,-1 2 50 16</inkml:trace>
  <inkml:trace contextRef="#ctx0" brushRef="#br0" timeOffset="44">24829 1532 176 0,'15'-5'68'0,"-15"10"-36"0,18 3-18 16,-15 0 22-1,6 16-5-15,-3 2-1 0,0 6-10 16,0 8-5-16,-3-6-8 15,6 3 4-15,-6-3 2 0,3-2-9 16,-3-5-1-16,6-6-16 16,-3-5-7-16,0-3-62 15,2-5-68 1,4-8 38-16</inkml:trace>
  <inkml:trace contextRef="#ctx0" brushRef="#br0" timeOffset="45">25035 1741 228 0,'0'3'88'0,"3"7"-48"0,3 17-36 0,-3-14 21 16,6 0 1-16,-6 6 5 15,5-6-15-15,1 3-7 16,9-3-5-16,-3-2-10 0,-6-4-4 16,9-1-36-16,-6-6-17 15,9 0-34 1,-9-8-30-16,5 3 55 15</inkml:trace>
  <inkml:trace contextRef="#ctx0" brushRef="#br0" timeOffset="46">25261 1746 224 0,'-6'0'85'0,"6"8"-46"0,-9 5-28 0,3 1 21 0,-6 4-2 16,3 9 4 0,-3 2-1-16,0 8 2 0,-5 2-19 15,5-1-9-15,3-4-5 16,0-2-31-16,0-11-10 0</inkml:trace>
  <inkml:trace contextRef="#ctx0" brushRef="#br0" timeOffset="47">23951 1754 100 0,'0'0'38'0,"12"3"-20"0,-6 2 7 16,-3 0 22-16,-3 9-8 16,3-1-2-16,0 5-10 15,-3-4-3-15,3 4-13 16,0 3 0-16,-3-2 0 0,6-6-4 16,-6 0-2-16,0 1 0 15,0-7-1-15,0 1 0 16,0-2 0-16,0-1 6 15,0-5 4-15,0 0-3 16,0 0 1-16,0 0-7 16,3-8-1-16,-3 3 0 15,3-3 2-15,-3 3-3 16,3-9 0-16,-3 4 3 0,0 2 1 16,3 0-1-16,0-8 1 15,-3 5-6-15,9-4-1 16,-3 4 0-16,3-2 2 15,3 2-3-15,2 3 0 16,1 3 1-16,0 0 0 16,6 2-3-16,-6 3 0 15,0-5-25-15,0 5-9 16,0-6-96 0</inkml:trace>
  <inkml:trace contextRef="#ctx0" brushRef="#br0" timeOffset="48">20906 3614 176 0,'-3'8'66'0,"0"-16"-36"0,0 3-13 0,0 10 20 16,-3 3-13-16,-3 0-1 16,-5 3-7-16,-1 2 0 15,-6 0-9-15,-3-2 0 0,3 2 3 16,3-2-6-16,6-1 0 15,1 1-2-15,5-1 1 16,3-2 0-16,9 3 3 16,5-1-5-16,1 1-1 15,3 5 0-15,0 8 2 16,0-3-3-16,0-5 0 0,0-3-1 16,-3-2-2-16,-3-4-28 15,0 1-14-15,-3-2-40 16</inkml:trace>
  <inkml:trace contextRef="#ctx0" brushRef="#br0" timeOffset="49">20829 3762 188 0,'-9'0'71'0,"6"3"-38"0,3 0-36 0,0-3 11 16,0 0 7-16,3 2 7 16,6 1 2-16,6 0 3 15,6-3-15 1,14 0 2-16,7-3 2 0,3-2-2 16,11-3 2-16,1 2-7 0,2 1-3 15,-5 3-3-15,-1-1-3 16,-2 0 1-16,-9 3 1 15,-7 0-3-15,-5 0 0 16,-3 3 1-16,-6-3 2 16,-3 0-1-16,-6 0 2 15,-1 0-4-15,-2 0-2 0,-3 0-25 16,0 0-11-16,0-3-29 16,0 1-10-16,0-1-15 15</inkml:trace>
  <inkml:trace contextRef="#ctx0" brushRef="#br0" timeOffset="50">21820 3680 140 0,'0'0'55'0,"0"6"-30"0,3-1-16 15,0 0 14-15,0 3 11 16,0 3 8-16,0 2-7 16,0 0-3-16,0 0-18 15,0 6 0-15,0 5 2 0,-3-11-4 16,0 6 1-16,0-4-6 15,0-1-2-15,0-4-5 16,0-2 0-16,0-3 0 0,0 1 2 16,0-4 1-16,0 1 1 15,0-3-2 1,-3 0 1-16,3 0-2 0,-3-18 2 16,3 2 0-1,0-3-4-15,3 1 1 16,0-4-5-16,3 1-1 15,0 3 3-15,6-1 3 16,-3 6-1-16,5 5-4 16,1 5 2-1,0 9 2-15,0 4 1 16,-3 4 0-16,-3 4 0 16,0-2 0-16,-3 2 0 0,-3 1 2 15,0-3 1-15,0-6-1 16,0 1-2-1,-3-3 1-15,0-3-1 0,0-5 2 16,6-8 3-16,0-5-4 16,0-3-3-16,3 3-2 15,-1 0 3-15,1-1-2 16,0 7-1-16,0 1 3 16,6 4 0-1,-3 4 1-15,0 4 2 0,-3 7-1 16,-3 5-1-16,0-2 1 15,0 0 1-15,0-3-19 16,3 1-8-16,0-4-40 0,2-2-18 16,1-5-19-1</inkml:trace>
  <inkml:trace contextRef="#ctx0" brushRef="#br0" timeOffset="51">22296 3765 188 0,'-6'-3'71'0,"3"1"-38"0,-6 2-21 0,3 0 19 16,4 2-3-16,-7 1 1 16,0 2-14-16,0 3-6 15,0 5-6-15,0 9 2 0,3 1 4 16,0-1-1-16,3-4 3 16,3-2-6-16,3-3-1 15,3-5-2-15,3 0 1 16,3-5-4-16,3-6 0 0,0 0-4 15,-4-2 1-15,-2-8-5 16,0-8 1-16,-3 2 4 16,-3 3 2-16,-3 1 4 15,0 1 1-15,-3 4-1 16,0 2-2-16,3 2-2 16,0 4 1-16,0 4 1 15,0 9 0-15,3 8 0 16,0-1 0-16,3-2-3 15,3 0 2-15,0-3-4 16,0-2-1-16,6-3-68 16,-3-3-8-1,0-5-36-15,0 0 32 16</inkml:trace>
  <inkml:trace contextRef="#ctx0" brushRef="#br0" timeOffset="52">22415 3778 160 0,'0'11'60'0,"3"-3"-32"0,-3 13-2 0,0-8 23 15,0 0-15-15,0-2-7 16,0-3-12-16,0 0-5 0,0-3-5 16,0 0-4-16,0-5 0 0,0 0 5 15,0 0 4 1,0-7-5-16,0-1-3 0,3-6-6 15,0 1-2-15,-3 0 0 16,9 0 4-16,-3-1-1 16,3 4-1-16,0 2 5 15,0 3 1-15,0 2 4 16,3 6 3-16,-3 2 0 16,0 13 2-16,0 1-4 15,-3-1-2-15,-3-2-2 16,0 0-3-16,-3-3-10 15,5-2-4-15,7-3-79 16,-3-5-24 0</inkml:trace>
  <inkml:trace contextRef="#ctx0" brushRef="#br0" timeOffset="53">22651 3754 220 0,'0'3'85'0,"2"0"-46"0,4 5-35 0,-3-3 21 16,0 0-7-16,3 1-1 16,0 7-9-16,0 5-5 15,0-2-2-15,3-3 1 0,-3-2 3 16,3-3-53 0,0-11-9-16,6-7-5 15,-6-4-27-15</inkml:trace>
  <inkml:trace contextRef="#ctx0" brushRef="#br0" timeOffset="54">22829 3715 160 0,'15'-13'63'16,"-24"15"-34"-16,3 1-12 0,12 2 22 0,-3-2-7 15,-6 10 1-15,-6 11 2 16,-3 8 2-16,-3 5-20 16,-5 0 6-16,2 5 1 0,0 0-15 15,0-2-6-15,6-6-23 16,3-2-10-16,3-5-66 15,6-9-69 1</inkml:trace>
  <inkml:trace contextRef="#ctx0" brushRef="#br0" timeOffset="55">23424 3683 140 0,'0'-5'52'0,"0"2"-28"0,-3-2-15 0,3 5 16 15,-3-3 8-15,0 0 4 16,-5 1-2-16,-4 2-1 15,-6 2-19-15,-3 6-2 0,6 0 0 16,-6 6-7-16,3 4-3 16,6-5-2-16,7 3-1 15,2 5-3-15,6 3 2 16,11 0 1-16,1-11 0 16,3 0-7-16,0-2-3 15,0-14-14-15,-3 3-5 16,9-13-20-1,-7-3-16 1,-5-2-40-16,3-1 21 0</inkml:trace>
  <inkml:trace contextRef="#ctx0" brushRef="#br0" timeOffset="56">23421 3448 148 0,'-6'-8'57'0,"9"5"-30"0,0 6-25 16,-3-3 12-16,6 5 6 15,0 5 5-15,6 4-2 16,-3 7 0-16,0 11-12 16,3 2 13-16,-3 6 8 0,-6-6-5 15,6-2-3-15,-9-3-14 0,0-5-4 16,-3-6-2 0,3-4-2-16,0 4-2 15,0-13-6 1,0-5-1-16,6 0-4 0,0-5 2 15,6-6 3-15,-3 1 1 16,0-3 3-16,-1 2 3 16,4 3 2-16,0 3 1 15,0 0 6-15,-3 5 4 16,6 5-5-16,-9 5-1 16,6 1-4-16,-3 2-1 15,-3-2-12-15,-3-1-4 16,9-2-32-16,-3 6-10 15,5-12-60 1</inkml:trace>
  <inkml:trace contextRef="#ctx0" brushRef="#br0" timeOffset="57">23829 3667 212 0,'-12'-5'82'0,"6"5"-44"0,-3 2-31 16,6 4 20-16,-8 2-1 15,-1 2 4-15,-3 4-10 16,0 1-2-16,0 1-10 16,12 0-5-16,3 5 0 0,3-5-2 15,6 3-1-15,9-3 1 0,-3-11 1 16,0-5-3-16,-1-8-2 16,1 0-1-16,-3-3 0 15,-3 1 5-15,-6-1 1 16,3-2 2-16,-6 2 0 15,0 1 2-15,0 2 1 16,-6 0-3-16,6 5-3 16,0 6-3-16,0 5-1 15,0 0 2-15,0 2 2 16,6 6-2-16,-3-2-2 16,0 4-20-16,3-2-10 15,-3-3-14-15,6-2-4 16,0-14-51 15</inkml:trace>
  <inkml:trace contextRef="#ctx0" brushRef="#br0" timeOffset="58">23910 3728 160 0,'-6'-13'60'0,"6"13"-32"0,0 0-33 16,9 5 45 0,0 3-11-16,-4 0 0 15,1 3-1-15,0-1-16 16,3-2 9-16,-9 0 2 0,6-3-3 15,0 6-1-15,-3-9 0 16,-3-2 0-16,0-2-2 16,6-1 2-16,-6-2-6 15,-6-3-3-15,6-3-5 16,0-2-2-16,0 3-3 16,6-4-3-16,-3 4-1 0,0-1 3 15,0 3-16-15,3 0-5 16,3 3-22-16,0 2-8 15,3 3-10-15,0 0-1 16,-3 0-21 0,6 3-25-16,-4-3 46 15</inkml:trace>
  <inkml:trace contextRef="#ctx0" brushRef="#br0" timeOffset="59">24130 3678 216 0,'0'-3'82'0,"0"3"-44"0,-6 0-27 0,3 0 23 16,-3 0-14-16,-3 3-1 0,3 2-11 15,-9 3-3-15,6 3-3 16,-3 2-4-16,3 3 1 16,1 0 1-16,2 5 0 0,0 5 0 15,12-2 0 1,0-8 0-16,2 0 2 0,1-6-1 16,6-4 2-16,0-9-4 15,-3-10-2-15,-3-1 2 16,6 4 2-16,-9-1 2 15,6-2 1-15,-12 0-2 16,0 0 1-16,0 2-2 16,0 3-1-16,0 0-2 15,0 3 1-15,0 5-4 16,0 0 1-16,0 5 0 0,0 3 2 16,3 0-1-1,3 0 1-15,0 5-27 0,6-2-10 16,-1-3-32-1,4-3-50-15,0-10 28 16</inkml:trace>
  <inkml:trace contextRef="#ctx0" brushRef="#br0" timeOffset="60">24344 3675 180 0,'-9'-8'68'0,"0"8"-36"0,-9-3-29 0,15 3 15 16,-8 3 2-16,-4 2 2 15,3 3-9-15,3 3-5 0,6 5-5 16,-3 0 4-16,3 0 5 16,3 2-2-16,6 6 0 15,6-3-6-15,0-5-1 0,0-3-14 16,8-5-8-16,1-8-19 16,6-10-6-1,-3-4-50 1</inkml:trace>
  <inkml:trace contextRef="#ctx0" brushRef="#br0" timeOffset="61">24419 3463 204 0,'-21'-8'77'0,"21"8"-42"0,0 3-43 0,3 2 10 16,6 3 12-16,-3 3 8 15,-3 5 2-15,6 16 3 16,-6 2-15-16,2 6 4 0,-2-1 4 15,3 4-9-15,0 2-3 16,-3-8-8-16,3-6 0 16,-6-7-27-16,6-3-11 15,-3-5-83 1</inkml:trace>
  <inkml:trace contextRef="#ctx0" brushRef="#br0" timeOffset="62">24288 3667 268 0,'-3'-3'101'0,"6"3"-54"0,9 0-48 0,-4 0 18 0,-2 0-4 16,3 0 5-16,6 0-10 15,12 0-2-15,-3-2-4 16,-3-1-28-16,5 1-10 0,-5-1-28 15,-3 3-10-15,-3 0-10 16,-3 0 22 0,-3 3 56-16,-3 2 49 15,-3 0 27-15,6 3-11 16,-6 3-7-16,6-1-17 16,0 1-7-16,2-1-16 15,-2-2-8-15,9 0 0 0,3-2-3 0,0-4 2 16,-3-4-4-16,-3-1 0 15,0 0-4-15,-4-2-1 16,-2-3 0-16,-3 0 4 16,-6-2-4-16,0-1 2 15,-12 3-3-15,1 3 0 16,-7 2 6-16,-3 3 2 16,6 3-2-16,0 5 1 15,0 2 4-15,0 6 5 16,9-3 8-16,0 3 4 15,6 5-10-15,6-2-4 16,0 5-5-16,3-6 1 16,9-5-26-16,-6-2-10 0,6-3-25 15,-3-5-11-15,3-9-27 16</inkml:trace>
  <inkml:trace contextRef="#ctx0" brushRef="#br0" timeOffset="63">24740 3717 152 0,'3'3'57'0,"-3"2"-30"0,9 3-7 16,-6-2 21-16,3 2 9 15,-3 2 4-15,6 1-21 16,-9 2-9-16,9-3-14 16,-6 1-5-16,3-3-1 0,-6-3 6 15,0-5 4-15,0-2-1 0,0-1 0 16,0-5-5-1,0 0 0-15,-6 0 1 16,6 0 2-16,0-2-3 0,0-1 0 16,0-2-12-16,0 2-2 15,6 1-13-15,-3-1-3 16,3 1-17-16,6 2-5 16,8 0-21-16,-2 2-9 15,-3 1-29 1</inkml:trace>
  <inkml:trace contextRef="#ctx0" brushRef="#br0" timeOffset="64">25023 3635 296 0,'-6'0'112'0,"6"0"-60"0,-9 3-56 16,9-3 21-16,-6 3-11 16,0 2-1-16,3 0-5 15,-3 1 0-15,6 1 0 16,6 4-3-16,-3 0 0 15,9 2-3-15,-3 0-1 0,0 0 12 16,-3 3 7-16,-3-3 9 16,-3 6 5-16,-9-3-8 15,0 5-3-15,-6-5-17 16,-6-3-9-16,-15-5-67 16,4 0-29-16,-7 0-22 15</inkml:trace>
  <inkml:trace contextRef="#ctx0" brushRef="#br0" timeOffset="65">22058 4241 164 0,'-3'-18'63'0,"3"20"-34"0,3 1-14 16,-3-3 38 0,3 21-10-16,0 3-12 15,-3 0-10-15,3 2-12 16,-3-2-6-16,0 0-2 0,0 0-6 16,0-3-1-16,0-5-46 15,0-3-18-15,0-13-30 16</inkml:trace>
  <inkml:trace contextRef="#ctx0" brushRef="#br0" timeOffset="66">22070 4157 228 0,'-9'-6'85'0,"12"6"-46"0,-3 0-52 0,0 0 9 16,0 0-16-16,0 0-5 15,3 3-61-15</inkml:trace>
  <inkml:trace contextRef="#ctx0" brushRef="#br0" timeOffset="67">22183 4344 160 0,'-3'14'63'0,"6"-4"-34"0,0 1-25 15,-3-6 13-15,0 3 12 16,0 0 8-16,0-3-15 16,0 1-5-16,0-1-10 15,0-5-3-15,0 0 0 0,0 0-2 16,0 0 1-16,3-3 0 16,0-2 3-16,0-3-10 15,3-3-4-15,0 1 4 16,0-1 1-16,3-5 3 15,0 3 0-15,0-5 0 16,3 10 2-16,0 10 3 16,-4 6 2-16,7 3 8 0,-6 5 2 15,0 2-6-15,0 1-4 16,-3 2-4-16,3-3 0 16,0 1-15-16,6-3-7 15,0-8-56-15,0-13-24 16,0-3 2-1</inkml:trace>
  <inkml:trace contextRef="#ctx0" brushRef="#br0" timeOffset="68">22901 4220 172 0,'0'-3'66'0,"0"3"-36"0,-3 3-18 16,0 0 21-16,0-1-10 0,0 9-4 15,-6-3-4-15,0 3-2 16,0 4-7-16,3-4-6 0,0 0-1 15,6-1-1-15,0 1 0 16,12-3 2-16,0 2 0 16,0 1-3-16,0-1 0 15,-1 1 4-15,1 0 3 16,-3-1 5-16,-9 1 2 16,0-1 3-16,-3-2 4 15,-6 0-8-15,-2 0-3 16,-4-5-9-16,0-3-1 15,0 0-37-15,0-3-13 16</inkml:trace>
  <inkml:trace contextRef="#ctx0" brushRef="#br0" timeOffset="69">22972 4355 132 0,'0'3'49'0,"3"-1"-26"0,-3 1-14 0,0-3 14 16</inkml:trace>
  <inkml:trace contextRef="#ctx0" brushRef="#br0" timeOffset="70">23008 4368 287 0,'18'0'26'0,"-1"0"-10"16,1-2-10-16,0-1-3 15,-3-2-2-15,-6-1-1 16,6 4 1-16,-6-17 1 15,-3 3 3 1,-6 0-2-16,-3 3-2 16,-3 3 0-16,-3 2-1 15,-3 2-3-15,-9 9 2 0,0 0 1 16,0 7 0-16,4 1 6 16,5-1 6-16,0 4 3 15,3-1 0-15,0 0 1 16,9 0 0-16,6 1-6 15,9-1-2-15,3 0-4 16,-1-2-1-16,4-3-1 16,0 0 1-16,-3-3-24 15,0-3-11-15,0-2-34 16,0-2-13-16,-4-1-14 16</inkml:trace>
  <inkml:trace contextRef="#ctx0" brushRef="#br0" timeOffset="71">23386 4249 180 0,'-9'-18'68'0,"9"15"-36"0,-3 0-20 0,0 3 21 15,0 0-6-15,-3 0 1 0,-3 0-11 16,0 3-3-16,-9 8-8 16,3 10-2-16,-6 0 0 0,4 3 0 15,-1-3 0-15,9 0 2 16,-3-2 1-16,9-3-3 15,3-3-1-15,3-3-1 16,6-4 1-16,3-4-4 16,6-2-2-16,-6-5-7 15,5 0-4-15,-2-3 1 16,-6-3 2-16,0 1 7 16,3-1 4-16,-6 0-1 15,-3-2 0 1,3 11 7-16,-6 2 4 15,0 7-3-15,-6 7 1 16,6 12 1-16,-3 3 5 16,3 6-2-16,0-1 1 15,3 3-5-15,-3-3-3 16,9-4-2-16,0-1 0 16,3-5-4-16,-3-14-2 15,3-2-18-15,-4-5-7 16,4-6-27-16,3-5-12 15,-3-2-40 1</inkml:trace>
  <inkml:trace contextRef="#ctx0" brushRef="#br0" timeOffset="72">23487 4344 196 0,'-3'-2'74'0,"-15"-1"-40"0,27 8-38 15,-12-5 15-15,6 6 5 16,0 2 7-16,-3 2 1 16,6 4 3-16,-3-1-15 15,6 0-5-15,0 3 0 0,6-3-4 16,-6-2 0-16,5-3 3 16,1-11 1-16,0-2-12 15,0-3-6-15,-3-3-2 16,-3 1 0-16,3-4 8 0,-6 1 2 15,-3 0 3 1,-3-6 2-16,0 6 1 0,0 3 3 16,0 10 8-1,0 5-6-15,0 5 1 16,0 4 4-16,0-1 1 16,6 0-7-16,-3 0-4 15,3 3-2 1,0-3-1-16,0-2-29 0,-3-3-13 15,6-8-60 1,2 0-46-16,10-3 57 16</inkml:trace>
  <inkml:trace contextRef="#ctx0" brushRef="#br0" timeOffset="73">23752 4360 228 0,'-15'8'88'0,"30"-8"-48"0,-6 0-45 15,-9 0 17-15,9 0 8 16,-3 3 10-16,0-3-12 16,8 0-4-16,-2 0-9 15,3 0-2-15,0-3 1 0,-3-2-2 16,0 0-2-16,-3-3 3 16,-3 2 0-16,-3-7-4 15,-3 3 1 1,-3-1 2-16,-6 3-6 15,-6 3 1-15,3 2 1 16,0 8 1-16,-6 6 1 16,3 0 2-16,1 2 1 15,8 0 3-15,0 0 3 16,9 1 2-16,0-1-3 0,3 0 0 16,3 0-7-16,2-2-1 15,4-3-9-15,0-3-4 16,0-2-31-16,0-3-13 15,3-3-26 1,-6 0-48-16,6-2 35 16</inkml:trace>
  <inkml:trace contextRef="#ctx0" brushRef="#br0" timeOffset="74">23948 4342 132 0,'-3'-3'52'0,"3"3"-28"0,3 8-13 15,-3-8 33 1,6 11-7-16,0-1-1 15,-3 1-1-15,3-1-19 16,-3 1-5-16,-3-3-3 0,0 0-2 16,0-3-1-1,0-5-1-15,0 0 2 16,3 0 3-16,3-5-4 16,-3 0-1-16,6-6-2 15,0 0 1-15,0 1-4 16,3-9 0 15,0 6 5-31,5 3 2 0,1 10 6 0,-3 2 3 0,0 6-2 16,-3 3 0-16,0 2-3 0,-3 0-1 15,-6 0-5 1,3-2-3-16,-3 5-5 0,-3-3-2 16,0-2-37-16,3-3-16 15,6-8-149 1,9 0 87-1</inkml:trace>
  <inkml:trace contextRef="#ctx0" brushRef="#br0" timeOffset="75">24338 4337 212 0,'0'-11'82'0,"-3"8"-44"0,-3-2-29 16,6 5 33-1,-6 3-12-15,0-1-13 16,-3 1-5-16,-2 2-8 16,2 3 6-16,0 3 3 0,3-1 0 15,0 4 0-15,6-1-7 16,6 0-2-16,0 0 0 16,9-2 2-16,-1-3-8 15,7-6-3-15,3 1-24 16,0-3-11-16,-3-3-41 15,0 1-16-15,-4-4 0 16</inkml:trace>
  <inkml:trace contextRef="#ctx0" brushRef="#br0" timeOffset="76">24487 4337 176 0,'3'0'68'0,"3"0"-36"0,3 5-11 0,-6-5 22 15,0 2-6-15,6 1 1 16,3 2-16-16,3-5-5 16,-1 3-10-16,1-6-3 0,0 1 0 15,3-1 0-15,-6-2 2 16,6-6-3-16,-6 1 0 0,-9 2-3 16,6-6-1-1,-12 1-4-15,-6 3 1 0,0-1-7 16,-3 3-1-16,-6 3 7 15,3 2 2-15,-6 3 0 16,1 11 0-16,-4 7 4 16,9 3 1-16,0 1 11 15,3 1 6-15,3-1 7 16,9 4 5-16,15 1-11 16,6-4-2-16,12-4-8 15,5-3-4-15,4-6-36 16,9-10-15-16,2-10-108 15,-2-6-45-15,-13-3 102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7:43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18007 12258 64 0,'-48'72'24'0,"25"-33"-12"0,-10 19-10 15,15-34 6-15,-6 8-7 16,0 5 0-16,-2 3-1 15,2 10 2-15,0-5-8 16,3-5-3-16</inkml:trace>
  <inkml:trace contextRef="#ctx0" brushRef="#br0" timeOffset="1">18227 12237 60 0,'-23'50'24'0,"-1"3"-12"0,-21 34-3 16,21-47 11-16,-11 21-7 15,-7 13 0-15,-6 0-7 16,1-5-2-16,2-3 0 16,3-5 0-16,7-5-11 15,5-11-5-15,6-8-32 16,6-11-13-16</inkml:trace>
  <inkml:trace contextRef="#ctx0" brushRef="#br0" timeOffset="2">18317 12560 144 0,'-18'-3'55'0,"3"19"-30"0,-12 16-34 0,15-14 9 16,-6 17-2-16,-8-1 3 15,-1 3 0-15,-3 3 2 16,-3-3-18-16,9-3-6 15,4-5-34-15,5-5-15 16</inkml:trace>
  <inkml:trace contextRef="#ctx0" brushRef="#br0" timeOffset="3">18585 12663 204 0,'-24'0'77'0,"15"8"-42"0,-9 26-41 15,0-10 12-15,-3 5-11 16,-6 8 1-16,-5 6-42 16,-13 2-17-16</inkml:trace>
  <inkml:trace contextRef="#ctx0" brushRef="#br0" timeOffset="4">17951 13248 60 0,'-36'39'24'0,"6"1"-12"0,-29 16-10 16,32-30 6-16,-6 11 4 16,-6 11 3-16,1-6-4 15,5-2-1-15,6-6-17 16,6-2-8-16,3-8-25 16,12 0-10-16</inkml:trace>
  <inkml:trace contextRef="#ctx0" brushRef="#br0" timeOffset="5">18335 13309 160 0,'-21'2'63'0,"-3"14"-34"0,-18 32-36 0,21-22 10 16,-11 14-1-16,-19 21 1 15,-6 5-4-15,-14 8 1 16,-3 0 0-16,5-3-3 0,7 6 2 15,2-5-26 1,15-9-51-16,10-10-1 0</inkml:trace>
  <inkml:trace contextRef="#ctx0" brushRef="#br0" timeOffset="6">18424 13631 184 0,'-9'37'68'0,"-9"-5"-36"0,-18 32-37 16,10-30 10-16,-19 19-8 15,-6 24 2-15,-11 5 1 16,-1-6 2-16,1-4-1 16,-1-11-5-16,10-6-2 0,11-10-22 15,12-8-8-15,12-13-31 16</inkml:trace>
  <inkml:trace contextRef="#ctx0" brushRef="#br0" timeOffset="7">18561 13880 172 0,'-39'45'66'0,"-3"5"-36"0,-11 64-37 0,20-53 8 16,-12 16 2-16,-5 15 5 15,-4 9-6-15,-5-6-3 16,5-2-38-16,6-3-16 16,13-14-10-16,8-15-1 15</inkml:trace>
  <inkml:trace contextRef="#ctx0" brushRef="#br0" timeOffset="8">19117 13721 192 0,'-23'-5'71'0,"8"16"-38"0,-15 20-43 16,9 1 9-16,-15 18-2 15,-11 24 3-15,-22 16 3 16,-2 0 3-16,2 0-3 15,1 6-19-15,11-14-10 0,13-8-50 16</inkml:trace>
  <inkml:trace contextRef="#ctx0" brushRef="#br0" timeOffset="9">19385 14049 228 0,'-56'56'88'0,"17"13"-48"0,-44 39-49 0,41-55 14 15,-21 32-5-15,-8 5 2 16,-15 5-3-16,2 3 0 0,4-11 1 16,12-10-9-16,5-6-4 0,12-7-33 15,16-14-13-15,17-10-18 16</inkml:trace>
  <inkml:trace contextRef="#ctx0" brushRef="#br0" timeOffset="10">19552 14610 208 0,'-57'53'77'0,"22"13"-42"0,-37 19-41 15,42-43 14-15,-17 9-7 16,-7-4-1-16,-2 11-4 0,8-2 0 16,3-11-33-16,10-5-13 15,11-9-26-15,15-9-10 16</inkml:trace>
  <inkml:trace contextRef="#ctx0" brushRef="#br0" timeOffset="11">19963 14840 220 0,'-69'38'82'0,"19"4"-44"0,-25 35-47 0,39-46 14 16,-5 12-5-16,-1-4 2 16,3 4-61-16,4-4-26 15,8-4 9-15,12-11 6 16</inkml:trace>
  <inkml:trace contextRef="#ctx0" brushRef="#br0" timeOffset="12">16691 13780 148 0,'-6'-14'55'0,"6"14"-30"0,0 0-34 15,0 0 9-15,-2 6 2 16,-1 7 4-16,-9 11-3 16,-9 21 0-16,-12 29-1 15,-21 21 1-15,-11 35 0 0,-9-1 1 0,5 1 0 16,7-14-2-16,8-13 1 16,12-13-4-16,13-18-2 15,8-17-34 1,12-15-48-16,12-32 14 15</inkml:trace>
  <inkml:trace contextRef="#ctx0" brushRef="#br0" timeOffset="13">16971 13719 112 0,'-9'5'44'0,"-3"16"-24"0,-32 40-24 0,20-19 8 0,-15 40-2 15,-20 29 1-15,-22 38 1 16,-8 7 0-16,3 13 0 16,8-15 2-16,4-14-1 15,14-16 0-15,16-15-12 16,11-12-3-16,12-22-46 16,12-23-18-16</inkml:trace>
  <inkml:trace contextRef="#ctx0" brushRef="#br0" timeOffset="14">17087 14203 200 0,'-32'40'77'0,"8"23"-42"0,-21 67-41 0,15-59 12 15,-17 38-6-15,-10 26 2 16,-11 7 1-16,-1 4 3 15,-5-19-3-15,5-11-4 0,13-20-2 16,14-20-20-16,12-17-8 16,13-20-50-1</inkml:trace>
  <inkml:trace contextRef="#ctx0" brushRef="#br0" timeOffset="15">17373 14663 228 0,'-59'13'85'0,"35"32"-46"0,-21 40-48 0,27-27 12 0,-20 22-13 16,-1 4-4-16,0 6-6 16,-6-8 0-16,10-10 11 15,2-11-13-15,12-16-5 0,12-14-40 16</inkml:trace>
  <inkml:trace contextRef="#ctx0" brushRef="#br0" timeOffset="16">17727 15073 184 0,'-29'43'71'0,"5"7"-38"0,-18 32-41 0,24-32 10 16,-3 14-80-16,1 7-33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7:43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18004 11536 80 0,'-18'-5'33'0,"18"2"-18"0,6 3-7 0,-6 0 13 16,6 0 1-16,0 3 2 16,3 4-5-16,0 9 1 15,0 3-11-15,0-1-3 16,0 4-4-16,0 1 3 0,-3-1 1 16,0-4-2-16,0-2-3 0,-1-3 0 15,-2-2 1-15,0-3-1 16,0 0-1-16,0-3 1 15,3 0 1 1,0-2 3-16,0-3 4 16,0-3 0-16,3-2 0 15,0-3-3-15,3-5 1 16,0-3-2-16,0-3 0 0,0-4-12 16,0-1-3-1,-3 5-28-15,-4 3-11 0</inkml:trace>
  <inkml:trace contextRef="#ctx0" brushRef="#br0" timeOffset="1">18165 11581 108 0,'-6'13'41'0,"6"-13"-22"0,0-13-14 0,0 8 13 16,3-1-10-16,0-2-2 16,0-5 2-16,3-3 3 15,0-8-6-15,3-7-1 0,3-9 0 0,5-13 2 16,10-8 3 0,0-13-2-16,6-11 1 0,5-2-5 15,4-3 0-15,0 5 1 16,2 6 2-16,1-3-1 15,6 8 2-15,2 5-4 16,1 8-2-16,-7 8 2 16,7 6 0-16,-6 10-1 15,-7 0-2-15,-5 8 1 16,-6 5-1-16,-6 5-62 16,-1 1-50-16,-5-6 36 15</inkml:trace>
  <inkml:trace contextRef="#ctx0" brushRef="#br0" timeOffset="2">19472 9983 96 0,'-3'0'35'0,"3"0"-18"0,3-3-9 16,-3 3 11-16,3-3 4 0,0 1 6 15,-1-1 1-15,1 1 2 16,0-1-9-16,-3 0-1 15,0 1-13-15,0-1 6 16,0 0 2-16,0 1-1 0,-3-1 3 16,-2 0-4-16,-1 1 1 15,0-1-5-15,-3 3 1 16,3 0-5-16,-15 3 1 16,0 2-7-16,0 3-1 15,0 3 0-15,1 2 2 16,-1 0-3-16,3 11-2 15,6-3 2-15,3 3 0 16,6 0 1-16,3-1 0 0,6 1-3 16,3-3 2-16,3-2 1 15,3-1 0 1,6-2-14-16,2-5-5 0,1-14-39 16,3-2-17-16,0-3-30 15</inkml:trace>
  <inkml:trace contextRef="#ctx0" brushRef="#br0" timeOffset="3">19701 9985 136 0,'-9'-10'52'0,"6"7"-28"0,-3-2-2 0,0 2 20 15,0 1-3-15,-6 2 0 16,0 0-14-16,0 2-2 16,-3 4-14-16,0 4-5 0,-2 9-3 15,-4 7-6-15,6 1-1 16,3-1 3-16,6 0 3 15,3-2 1-15,6-3-1 16,3 3-2-16,3-5 1 16,3-3 5-16,3-11 2 15,6-5-2-15,-4-5-1 16,-2-3-3-16,0-3-1 0,-3-5 3 16,-3 0 1-1,0-5-1-15,-3 0 1 0,-3 3 2 16,0 2 2-16,-3 2 1 15,0 4 0-15,-3 2 0 16,3 5 2-16,0 3-7 16,0 6-4-16,0 4 2 0,0 6 1 15,0 5-3-15,3-2 1 16,3-1 0-16,3 1 2 16,0-3-14-16,0-6-5 15,0-2-31 1,-1-3-11-16,1-5-52 15</inkml:trace>
  <inkml:trace contextRef="#ctx0" brushRef="#br0" timeOffset="4">19820 9991 200 0,'-21'0'77'0,"24"2"-42"0,-3 1-34 0,0-3 16 0,9 5 6 15,-3 8 6 1,0 3 0-16,0 3 0 16,-3 5-16-16,0 0-6 0,0-1 0 15,0-2-4-15,0 1 0 0,3-1-1 16,0-5 1-16,-1-11 4 16,1-5 1-1,-3-5 1-15,-6-9-8 16,9 1-2-16,0-3 0 15,0-13 2-15,3 3 0 0,0 2-1 16,3 3 3-16,0 2 2 16,3 9-4-16,0 2-3 15,3 5 3 1,-1 8 3-16,-2 11 1 16,0 5 2-16,-3 1-4 15,3 1 0-15,-3 1-1 0,-3 3-2 16,0-1 1-16,3-2 1 15,-3-5-19 1,0-9-6-16,-1-2-81 16,1-8-75-16,-3-5 55 15</inkml:trace>
  <inkml:trace contextRef="#ctx0" brushRef="#br0" timeOffset="5">20406 10001 60 0,'-3'-5'24'0,"3"2"-12"0,3-2 3 0,0 2 15 16,0 1 4-16,0 2 4 16,0-3-6-16,-3 3 1 15,0 0-13-15,0 0-4 16,6 3-9-16,-3 2-1 0,0 0 1 16,0 3 5-16,0 11 3 15,0 5-2-15,-3-1 2 16,0 1 1-16,-3 0-1 15,0-3-10-15,0-2-2 16,3-6-1-16,0-2 1 16,0-4 3-16,0-1 3 0,0-9 0 15,0 0 0-15,0-10-3 16,3-8-6 0,0-3 0-16,0 0 0 15,3 1 2-15,3-1-3 16,0 3-2-16,0-1 2 15,3 1 0-15,-1 3-2 16,7 2 2-16,-3 5 1 16,0 6 0-16,-3 5-3 15,3 8 2-15,-6 8 5 16,-3 5 2-16,-3 11 2 16,0-3 2-16,0 0-5 15,-3-3-3-15,0-4 1 0,3-4 0 16,0-2-1-1,0-5-2-15,-3-1-28 16,0-5-14-16,0-5-20 0,0 0-9 16,3-2-31-1</inkml:trace>
  <inkml:trace contextRef="#ctx0" brushRef="#br0" timeOffset="6">20707 9967 212 0,'-6'0'82'0,"6"0"-44"0,-6 3-38 0,6-1 18 15,-3 3-1-15,0 3 2 0,-3 6-10 16,0 7-3-16,3 3-4 16,0 5 1-16,3 0 0 0,3 0-1 0,3 0-2 15,3-3 5-15,6-2 1 16,3-10 2-16,3-7 2 15,-4-9 1 1,1-6 1-16,-3-5-2 16,-3-3-1-16,-3-3-1 15,-6-10 2-15,-3 0-3 16,-6 3 1-16,-3-1-5 0,-3 6 0 16,-3 2-12-1,-3 1-4-15,4 5-23 16,2 5-7-16,3 2-30 0,0 6-14 15,6 3-6 1</inkml:trace>
  <inkml:trace contextRef="#ctx0" brushRef="#br0" timeOffset="7">20885 9943 200 0,'-6'-3'74'16,"3"3"-40"-16,-2 6-38 0,5-1 13 16,-3 3-3-16,0 3 3 15,0 7 5-15,0 14 3 0,3-3-9 0,0 0 4 0,3-3 2 16,3-2-10-16,2-3-1 16,4-5 6-16,0-5 3 15,0-6-5 1,0-5-4-16,0-2-7 15,3-6 0-15,-3 0-5 16,3-6-1-16,-9 4 2 16,0-3 3-16,3 5 5 15,-6 5 2-15,-3 0 0 16,0 9-2-16,2 4-2 0,7 3 1 16,0 3 5-1,0-2 5-15,3-1 1 16,3-3 2-16,3-4 5 0,0-1 1 15,0-2 6 1,2-9 2-16,-2-4-5 0,0-3-2 16,-6-11-7-16,-12-3-2 15,-3 1-6-15,0-3-1 16,-3 2-6-16,0 3 0 16,-3 3-21-16,0 5-7 15,3 6-37-15,3 2-14 16,0 8-41-1</inkml:trace>
  <inkml:trace contextRef="#ctx0" brushRef="#br0" timeOffset="8">21597 9959 116 0,'-3'-5'44'0,"6"2"-24"0,-3 0-8 0,0 1 16 15,0-1 4-15,0-2 3 16,0 2-4-16,0 0 1 15,-3 1-18-15,-3-1 10 0,-3 3 5 0,-3 3-6 16,0 2-4-16,0 3-13 0,3 3-6 16,3-1 0-16,3 1-1 31,3-1-4-31,3 1-1 16,6 2 3-16,3 6 1 0,3-1 4 15,0 3 1-15,3-2 5 16,-9 2 3-16,-6 0 9 15,-3-2 5-15,-3-3-7 16,-3 0 0-16,-6-3-5 16,0-5 0-16,-3-3-10 15,0-2-1-15,0-1-26 16,0-4-10-16,7-1-22 0,8-5-73 31,5 0-28-15,4 0 48-16</inkml:trace>
  <inkml:trace contextRef="#ctx0" brushRef="#br0" timeOffset="9">21737 10054 160 0,'-3'0'60'0,"3"0"-32"0,0 3-9 0,0-3 23 16</inkml:trace>
  <inkml:trace contextRef="#ctx0" brushRef="#br0" timeOffset="10">21737 10070 367 0,'6'11'43'16,"3"-1"-23"-16,0 1-10 0,2-3-3 16,4 0 2-16,-6-3 2 15,9 0-1-15,-6-5 1 0,0 0-4 16,-3-2 1-16,0-1-3 16,-6-10 2-1,-3-3-4 1,-3 0-6-16,-6 3-3 0,0 0-6 15,-6 5-3-15,-3 2 4 16,0 4 2-16,3 2 2 16,1 13 5-16,-1 0 3 15,0 3 2-15,3 5 7 16,3 3 6-16,6 5 3 16,3 3 1-16,6-3-11 15,3-5-5-15,3 0-3 16,3-6-1-16,3-2-25 0,-1-5-10 15,-2-6-42-15,18-10-18 16,-6-11-14 0</inkml:trace>
  <inkml:trace contextRef="#ctx0" brushRef="#br0" timeOffset="11">21966 10134 236 0,'0'2'88'0,"3"9"-48"0,0-9-25 15,-3-2 24 1,6 6-1-16,3-1 2 16,3 0-20-16,3 1-7 15,-1-4-8-15,4-2-2 0,0-2 3 16,3-1-1-16,-3-5 2 16,0-3 0-16,-3-4 1 0,-6 1-4 15,-4-7-3-15,-2 3 0 16,-9-1-1-16,-5 1-11 15,-4 2-5-15,-3 5-3 16,-3 3 1 0,-3 8 8-16,-3 11 3 0,4 5 2 15,-1 5 4-15,3 0 2 16,6 5 4-16,0 6 9 16,12 3 3-16,12-4 3 15,9 1 2-15,3-5-8 16,9-4-3-16,5-7-9 15,4-5-1-15,3-9-52 16,-1-9-23-16,10-15-75 16</inkml:trace>
  <inkml:trace contextRef="#ctx0" brushRef="#br0" timeOffset="12">22805 10054 152 0,'0'-2'57'0,"0"-9"-30"0,0 3-10 16,-6 5 20-16,3 1-6 15,-3-1-1-15,0 0-5 16,-2 1-4-16,-4-1-11 16,-3 0 0-16,3 3 1 0,-6 0-4 0,3 3 1 15,0 16-5-15,3-3-2 16,0 2-5-16,3 3 0 15,6 3 0-15,3 0 2 16,3 5-1 0,6 3 1-16,3-6 4 0,9-5 1 15,-3-5-4-15,12-8-1 0,-3-13 3 16,-4-6 1-16,1-5 0 0,-6-2-2 16,-6-3 3-16,-3-3 0 31,-6 0 3-31,-3-2 1 15,0 4 1-15,-12 4 0 16,3-1-7-16,-3 6 0 0,0 3-23 16,3 4-8-16,0 4-20 15,0-1-7-15,3 8-44 16</inkml:trace>
  <inkml:trace contextRef="#ctx0" brushRef="#br0" timeOffset="13">22895 9975 216 0,'-6'0'82'0,"6"2"-44"0,3 1-42 16,0 2 13-16,0 3 6 0,0 6 5 15,8 7-4-15,-2 0 1 16,0 3-10-16,3 0 0 0,-3-1 0 16,9-2-6-16,-6-2 0 15,6-8 1-15,-3-1 1 16,-3-2-1-16,-6-3-2 16,2 1 3-16,-2-1 0 15,-3-2 1-15,-3-3 0 16,0 0 4-16,3 0 5 15,3-3-3-15,-3-5 0 16,0-3-4-16,3-2 1 16,-3-8-2-16,0-3 0 15,0 0-3-15,0 3-2 16,-3 3 1-16,6 5-1 0,-6 2-3 16,0 0 2-16,0 3-17 15,3 0-5-15,0 1-27 16,3 1-10-16,-3-2-56 15</inkml:trace>
  <inkml:trace contextRef="#ctx0" brushRef="#br0" timeOffset="14">23162 10057 140 0,'-2'2'55'0,"2"17"-30"0,-6-11-21 0,12-3 15 15,-4 3 13-15,1 0 7 0,3 3-18 16,0-3-7-16,0-3-9 16,6 0 1-16,-3-2 3 0,9-3-3 15,0-3 2 1,-3-2-5-16,6-3 0 16,-7-3 1-16,-2 1 0 15,-3-3-2-15,-3-1-2 16,-3 1 3-16,-3 3 0 15,-9-1-4-15,-3 3 1 0,-2 0 0 16,-1 5 0 0,0 3 0-16,0 0 0 0,0 8 0 15,0 8 2-15,3 0-6 16,3 0-1 0,3 0 13-16,3 2 6 0,6-2-9 15,3 0-2-15,3 0-2 16,6-3-1-16,6 0-5 15,0-2-1-15,0-6-37 16,-1-2-16-16,1-8-43 16</inkml:trace>
  <inkml:trace contextRef="#ctx0" brushRef="#br0" timeOffset="15">23371 10046 168 0,'-3'3'63'0,"3"13"-34"0,0-3-16 0,0-8 17 16,3 6-4-16,0 5-1 15,0-3-11-15,-3 3-4 16,6-3-6-16,-3-2-1 0,-3-1 1 16,6-2 0-16,-6 0 0 15,0-8-2-15,0 0-2 16,0-3 7-16,0-4 3 15,0-4-8-15,0-2 0 16,3-6 0-16,0 1 1 16,3-3-1-16,-3 2 1 15,14 0 0-15,4 4 1 0,-3 1-2 16,-3 4 1-16,3-1-7 16,-6 9-1-16,6 2-38 15,-9 2-16-15,-1 11-47 16</inkml:trace>
  <inkml:trace contextRef="#ctx0" brushRef="#br0" timeOffset="16">23639 9776 240 0,'-3'6'90'0,"6"-1"-48"0,-3 16-31 0,0-8 21 15,0 6-4-15,0 7 1 16,0 6-12-16,0 5-5 16,6 5-7-16,-3-2-4 0,0-5 0 15,0-4 1-15,0-4 1 16,0-6-17-16,-3-3-7 15,0-2-37-15,0-5-14 16,6-6-43 0</inkml:trace>
  <inkml:trace contextRef="#ctx0" brushRef="#br0" timeOffset="17">23978 9988 144 0,'0'-5'55'0,"0"2"-30"0,0-2-5 15,-3 2 21-15,-3 3 2 0,0-2 4 0,-6-1-13 16,0 0-5-16,-3 3-17 16,1 0-3-16,-4 6-2 0,-3 4-6 31,0 6-2-31,-3 8 0 15,0-3 0-15,13 0-2 16,2 0 2-16,9 0-1 0,0-2 0 16,9-6 0-1,2-2 0-15,7-6 2 0,-6-2 2 16,6-9-1-16,-6 1-1 16,9-3-4-16,-6-8-2 15,-3-5 3-15,-3 5 1 16,-4 0 4-16,1 3 3 15,-3 5 2-15,-6 8 8 16,0 3-2 0,0 7-5-16,1 4 1 15,2-1-6-15,0 3-2 16,5 0-3-16,1-3-1 16,3-3-12-16,0-2-5 0,0-2-53 15,0-4-23-15,3-4-10 16</inkml:trace>
  <inkml:trace contextRef="#ctx0" brushRef="#br0" timeOffset="18">24050 9977 148 0,'-6'-2'57'0,"6"4"-30"0,0 4-14 0,0-1 19 16,0 11-5-1,0 8 1-15,0 2-4 16,0 1-1-16,0 2-12 16,0 5 2-16,0 6 1 0,0-6-7 0,0-2-2 15,3-3-3-15,-3-5-2 16,3-6 1-16,-3-4 1 16,0-4-1-16,0-2 2 15,0-3 0-15,0-5 1 16,0 0 4-16,0-2 3 15,0-3-6-15,0-3-1 16,0-6 0-16,0-7 2 16,-3 3-3-16,0-4-2 15,0-1 0-15,-3-1-1 16,6 3 0-16,6-19-5 16,0 6-1-1,2 5 5-15,1-1 5 0,6 7-2 16,-3 1-1-16,0 4-3 15,0 7 1-15,0 6 1 0,-3 5 0 16,3 5 4-16,-3 3 2 16,-3 13 2-16,-3-5 2 15,3 0-3 1,-12 0 1-16,3-3-5 16,-3 1 0-16,-3-4-8 15,-3-2-4-15,6-3-33 16,-3-2-12-16,3-3-24 0,3-3-6 15,3 1-8 1</inkml:trace>
  <inkml:trace contextRef="#ctx0" brushRef="#br0" timeOffset="19">24255 10009 188 0,'-6'0'71'0,"6"0"-38"0,0 0-39 16,0 0 34-16,0 0-3 15,3 8-5-15,0 5-11 16,0 3 1-16,-3 3 0 16,0 5 12-16,0-1 6 15,0 9-8-15,0 0-2 16,-6 0-4-16,3-3-1 0,0-3-7 15,0-2-2-15,-3-5-2 16,6-4 1-16,-3-4-2 16,-3-3 2-1,6-5-4-15,0-6-2 0,-3-5-1 16,3-5 0-16,-3-6 5 16,3-5 1-16,0 1-5 15,0-6 0-15,3-3 3 16,0 3 4-16,3-3-1 15,-3 3 0-15,9 0-3 16,-3 2-1-16,9 3 1 16,-6 1 2-16,14 7-1 15,-11 5 2-15,6 6-4 0,-3 5-2 16,-6 5 8-16,3 3 4 16,-3 3 2-16,-3 5 1 15,-6 7 0-15,3-4 2 16,-12-1-5-16,-6-2-3 15,0 3-6-15,-3-9-2 16,0-2-15-16,0 0-6 16,0-5-13-16,3 0-4 15,3-3-15-15,0-3-5 0,4-2-20 32,10-1-45-32,-2 1 34 0</inkml:trace>
  <inkml:trace contextRef="#ctx0" brushRef="#br0" timeOffset="20">24529 9972 220 0,'0'-2'85'0,"0"4"-46"0,3 3-28 15,-3 1 23-15,0 2-5 16,0 0 3-16,0 15-16 15,0-4-4-15,0-1-8 16,6 1-1-16,-3-3 1 0,-3-6-7 16,6 1-2-16,-6-3-51 15,0 0-20-15,0-3-41 16</inkml:trace>
  <inkml:trace contextRef="#ctx0" brushRef="#br0" timeOffset="21">24496 9864 300 0,'-6'-3'112'0,"6"3"-60"0,6 0-63 0,-6 0 18 16,0 0-16-16,6 3-2 15,0 2-56-15,3 0-23 16,3 1-11-16,-3 1-4 0</inkml:trace>
  <inkml:trace contextRef="#ctx0" brushRef="#br0" timeOffset="22">24600 9988 228 0,'-3'5'88'0,"6"3"-48"0,0 19-49 15,0-11 14-15,-3-1 8 16,0 4 6-16,0 0 2 15,3-4-1-15,-3 1-10 16,0-5-2-16,0-1-1 0,0-4-3 16,0-1-3-16,0 0 4 0,0-5 1 15,3-5-2-15,6-6-1 16,-9-7-1 0,9-3-2-16,-6-3-2 0,12 3-1 15,-9 2-1-15,3 3 3 16,0 3-2-16,3 0 1 15,5 8 6-15,-5 2 5 16,6 3-1-16,-6 5 1 16,0 8 1-16,-3-2 1 0,0 8 3 15,0-1 2-15,-6 1-7 16,-3 2-3-16,0-5-3 16,0 0-3-16,0-3-15 15,0-3-5-15,6-4-41 16,-6-6-15-1,3 0-51-15</inkml:trace>
  <inkml:trace contextRef="#ctx0" brushRef="#br0" timeOffset="23">25017 9985 240 0,'-9'-8'90'0,"9"6"-48"0,0-3-31 16,0 2 23-16,-3 0 2 15,0-2 5-15,-3 2-16 0,-3 1-6 16,-3 2-12-16,3 2-5 0,-6 6-1 16,-5 3-1-16,2 7 2 15,-3 9-6-15,3-3 1 16,9-3-1 0,6 0 2-16,6-3-1 0,6-2-1 15,0-5 3-15,3-3 0 16,9-8 1-16,0-3 2 15,-1-2-3-15,-2-8 0 0,0-6 1 16,-3 1 2-16,-6-1-1 16,0 1 2-16,3 2-2 15,-6 2 2 1,-3 1-2-16,-3 5-1 16,0 6-2-16,0 2 1 15,0 13 1-15,0 11 0 16,9 2 0-16,0 6 0 0,-1 0 8 15,1 10 5-15,-3-2 5 16,0-1 3-16,-12-2 6 16,0-2 6-16,-9-3-7 15,-14-6-3-15,-7-5-20 16,-12-5-6-16,-2-8-27 16,-10-5-10-16,7-9-63 15,2-2-28-15</inkml:trace>
  <inkml:trace contextRef="#ctx0" brushRef="#br0" timeOffset="24">19632 10581 36 0,'0'-6'16'0,"15"6"-8"0,-3-2 10 15,-12 2 14-15,3 0 8 0,-3 0 3 16,3 2-6-16,0 4-2 16,0 2-7-16,0 8 0 15,0 13-16-15,0 5 4 0,0 8 2 16,0 6-8-16,0 5-3 16,-3 0 2-16,3-8 4 15,0 0-7-15,0-13-3 16,-3-9-9-16,0-4-4 15,0-6 21-15,-3-8 9 16,0-7-14-16,0-14-7 16,0-5-3-16,0-8 0 0,-6-3-1 15,3-5 4 1,6-3 0-16,3 0 1 16,0 1 0-16,3-1 2 0,0 0-3 15,3-2-2 1,6 0-3-16,0 7-1 15,2 9 6-15,4 7 5 16,3 11-2-16,-3 14-1 0,-3 7 6 16,-3 3 5-16,-3 2 3 15,-4 1 0-15,-5 5 1 16,-6-1 3-16,-8-1-9 16,-4-4-3-16,-3-5-9 15,-3-5-1-15,0-5-21 16,0-3-7-16,-2 0-15 15,5-3-4-15,12-5-110 16,6-2 50 0</inkml:trace>
  <inkml:trace contextRef="#ctx0" brushRef="#br0" timeOffset="25">20070 10560 192 0,'-15'-3'71'0,"15"0"-38"0,-6 3-21 0,3 0 21 15,-3 0-6-15,-3 6 1 16,-3 1-15-16,-3 4-6 0,0 2-4 16,1 3-9-16,-1 13-4 15,6-2 6-15,3-3 3 0,3-1 4 16,6-1 3-16,6-7-5 15,3-1-1-15,0-6 2 16,2-6 1-16,1-4-1 16,3-4 1-16,-3-4 0 15,-3-6 3-15,-9-3 1 16,0 1 1-16,-3-1-2 16,0 3 1-16,-3 3-4 15,0 3 0-15,0 4 1 16,3 4 2-16,0 4-5 15,0 4-1-15,3 7-2 16,6 3 0-16,0 0 2 16,6-1 2-16,-3 1-1 15,0-2-1-15,-1-4-37 0,4-2-15 0</inkml:trace>
  <inkml:trace contextRef="#ctx0" brushRef="#br0" timeOffset="26">20231 10565 216 0,'-6'2'82'0,"6"-4"-44"0,6 7-38 0,-3 3 16 0,0 3 11 16,2 5 9-16,1-1-14 15,-3 9-5-15,0 0-10 16,0-5-5-16,0-1-1 15,0-5 1-15,0-2 1 16,6-1 3-16,-9-4 1 0,-3-6-3 16,0-6-1-16,-3-7-1 15,0-5 1-15,0-1 0 16,3-2 1-16,0 0-2 16,6 0-2-16,9 5-2 15,0-5-1-15,3 5 2 16,0-3 0-16,0 11-10 15,3 3-3-15,-3 8-22 16,0 2-9-16,2 0-73 16</inkml:trace>
  <inkml:trace contextRef="#ctx0" brushRef="#br0" timeOffset="27">20570 10327 240 0,'-3'-3'90'0,"3"3"-48"0,3 5-47 0,-3 3 17 16,3 6 13-16,-3 9 8 16,3 12-5-16,0 7-4 15,-3 6-14-15,0-1-6 0,0-2-1 16,0-2-2-16,3-6-1 0,0-6 3 15,0-4 0-15,0-6-39 16,3-8-15-16,-3-5-50 16,3-8-52-1,-6-16 53-15</inkml:trace>
  <inkml:trace contextRef="#ctx0" brushRef="#br0" timeOffset="28">20448 10562 296 0,'-15'-5'112'0,"12"5"-60"0,3-3-61 0,3-2 33 16,3 0-13 0,3-1 2-16,6 1 2 0,9-3-9 15,2 5-1 1,1-2-1-16,0 3-2 16,0 2-2-16,0 0-19 0,-7 0-10 15,7 0-124 1,-6-3 26-1</inkml:trace>
  <inkml:trace contextRef="#ctx0" brushRef="#br0" timeOffset="29">20885 10594 148 0,'9'-8'57'0,"-3"3"-30"0,3-3-10 0,-6 5 22 16,0 0 4-1,0 1 6-15,-3-1-2 16,-3 3-2-16,-6 0-24 16,-3 0-4-16,-3 5-2 0,-2 1-8 0,-4 2-2 15,-3 2-8 1,3 1 0-16,12-1-1 0,3 1-1 15,9 0 1-15,3 4 3 16,6-1-5-16,3 2 0 16,0-1 3-16,0-1 1 15,0-1 4-15,-6 0 1 16,-6 0 16-16,-9 3 8 16,-6 0-8-16,-9-3-3 15,-9 1-9-15,0-6-5 16,-2-3-26-16,2-3-11 0,6-2-70 15,9-2-30-15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9:07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8247 13793 172 0,'3'-6'66'0,"0"4"-52"0,0-1 10 0,-3 3 2 16,0 0-2-16,0 0 3 16,0 0-9-16,3 3-3 15,0-1-8-15,3 1 8 0,6 0 7 16,6 2-5-16,5-2-2 16,10 2-2-16,0-5 1 15,3 0-3-15,-1-3 1 16,7-2-5-16,3 0 1 15,5-3-7-15,4 5-3 16,-4 1-10-16,-8 4-5 16,-6 3-9-16,-3 1-4 15,-7-1 17-15,-2 3 6 16</inkml:trace>
  <inkml:trace contextRef="#ctx0" brushRef="#br0" timeOffset="1054.4028">8235 15531 212 0,'-3'0'82'0,"9"-11"-64"0,-9 14 11 16,3-3-1-16,0 0-5 16,0 0 0-16,3 5-6 15,-3-5-2-15,9 0-9 16,3-2 5-16,3 2 2 0,9-6 0 15,11 1 0-15,1-3-3 16,3 6 1-16,2-1 9 16,7 0 5-16,11-2-16 0,13 5-6 15,-4 0-3-15,-2 8-1 16,-10-3-10-16,-5 3-5 16,-9 0-39-16,-7 0-16 15,-8-3 37-15,-9 3 17 16</inkml:trace>
  <inkml:trace contextRef="#ctx0" brushRef="#br0" timeOffset="1969.9016">8178 17206 236 0,'0'0'90'0,"9"3"-70"0,-9-3 2 0,6 0-4 16,-6-6 8-16,0-2 5 15,6 6-4-15,3 2-2 16,6 0-14-16,9 0-2 0,15 2 1 16,5-2-6-16,1 0 0 0,0 0-2 15,-1 0-2-15,1 6-6 16,0-4-4-16,2 1-16 15,-2-3-9-15,-4 0 19 16,-2 3 8-16</inkml:trace>
  <inkml:trace contextRef="#ctx0" brushRef="#br0" timeOffset="23859.9813">8664 13139 140 0,'0'-5'52'0,"3"2"-41"0,0 1 11 15,-3 2 1-15,0 0 0 16,0 0 1-16,6 2 0 0,0 1 2 16,-4 2-14-16,4 1 4 0,0 4 2 15,0 1 1-15,0 5 3 16,0 2-8-16,3 6-3 16,-3-6-6-16,0 1-2 15,0-3-1-15,0 0 1 16,0-8-2-16,0 2 2 15,-3-2 0-15,0-3 1 16,0-2-2-16,3-3 1 16,-3-3-2-16,3 1 2 15,3-4 0-15,-3 1 1 16,0-5-5-16,5-1 1 16,1-2 0-16,3-3 0 15,0 0 0-15,3 0 0 16,-3 0-3-16,0 3 0 0,-3 2-7 15,3 1-4-15,-4 2-12 16,-2 3-6-16,-3 2 17 16,0-2 7-16</inkml:trace>
  <inkml:trace contextRef="#ctx0" brushRef="#br0" timeOffset="24538.5831">8804 13309 184 0,'-6'-3'68'0,"6"-2"-52"0,0 13 1 16,-3-11 0-16,3 0-5 15,0 3 1-15,0-8 4 16,-3-2 1-16,6-1-9 16,-3-2 3-16,3 0 4 0,3-3-4 0,5-5 1 15,1-1-6-15,6 1 1 16,-3 0-5-16,6 0-2 16,0 0 2-16,0 0 0 15,-1-3 1-15,1 5 0 16,3 1-2-1,0 2 1-15,0 5-4 0,5 3 0 16,1 6 1-16,6 2 0 16,0 2 0-16,2 4 2 15,-5-4-1-15,0 4-1 16,-6-1-41-16,-4 0-18 16,-5-2 30-16,-3 0 14 15</inkml:trace>
  <inkml:trace contextRef="#ctx0" brushRef="#br0" timeOffset="25056.516">9542 12888 184 0,'0'-8'68'0,"3"5"-52"0,3 9-8 0,-6-6-6 0,3 5 1 16,0 0 3-1,0 6 23-15,-3 2 11 16,3 5-20-16,-3 6 11 0,0 3 4 0,0-6-15 16,0 13-3-16,3 3-11 15,0-2-4 1,-3-1-8-16,0 1-4 16,0-4-12-16,0-4-6 0,0-6-51 15,0-8-22-15,-3-5 53 16,3-8 24-16</inkml:trace>
  <inkml:trace contextRef="#ctx0" brushRef="#br0" timeOffset="25292.3548">9488 13033 284 0,'-6'-8'107'0,"6"8"-83"0,3 0-7 0,-3 0-9 15,6 0-8-15,0 0 2 16,3 0 5-16,3-2 4 16,3-1-6-16,3 1 1 0,3-1 4 15,-1 3-8-15,4 0-1 16,-3 0-50-16,6 0-19 16,-6 0 34-16,-1 3 19 15</inkml:trace>
  <inkml:trace contextRef="#ctx0" brushRef="#br0" timeOffset="25776.7084">9679 13094 220 0,'0'-2'85'0,"-3"2"-66"0,9 2-8 15,-6-2-8-15,3 6 7 16,0 4 7-16,0 3 12 0,0 6 4 15,0 7-17-15,-3 1-3 0,2 5 1 16,1-9-6-16,-3-4-2 16,0 2-3-1,0-5-5-15,-5-8 1 16,-4-19-6 0,0-2-3-16,3-5-5 15,6-4-4 1,3-1 0-16,6-1 1 15,5 3 10-15,7-1 4 16,0 4 4-16,0 2 2 0,0 3-1 16,0 2-1-16,-21 11-116 47,23-5 63-47,-5 2 21 0</inkml:trace>
  <inkml:trace contextRef="#ctx0" brushRef="#br0" timeOffset="26070.628">10003 13070 240 0,'-6'-5'90'0,"6"5"-70"0,-3 3-16 0,0 2-11 16,-3 0 0-16,0 3 3 15,-3 3 17-15,-3 2 8 16,1 3-10-16,-4 8 10 0,0 2 2 16,3 6-7-1,3 0-4-15,3-6-7 0,3-2-2 16,0-3-1-16,6-8 1 16,0-2-2-16,3-6-1 15,0-5 3-15,3-5 2 16,0-8-2-16,-3 0 0 15</inkml:trace>
  <inkml:trace contextRef="#ctx0" brushRef="#br0" timeOffset="26236.6381">9955 13137 304 0,'-2'-11'115'0,"2"11"-89"0,0 0-10 16,0 0-11-16,0 5-6 16,0 3 0-16,0 5 3 15,2 3 3-15,1 3-4 31,6 13-45-15,-3-6-20 0,0-7 32-16</inkml:trace>
  <inkml:trace contextRef="#ctx0" brushRef="#br0" timeOffset="26679.0613">10075 13113 212 0,'0'-3'82'0,"0"3"-64"0,3 8-9 0,-3 0-9 15,2 3 10-15,-2 4 10 16,0 7 10-16,0 1 6 16,0 4-19-16,0-6 2 0,0 0 1 15,0-2-9-15,0-6-3 16,0 0-5-16,0-5 0 15,0-5-2-15,0 2 2 16,-2-5-7-16,2-5 1 16,0-3-6-16,0 0 1 15,0-5-5-15,2-6 1 16,4-2 1-16,0 2 5 16,3-2 1-16,3 3 3 0,0 2 1 15,3 3 1-15,3 2 4 16,0 3 2-16,-3 0 2 15,2 6 0-15,-2 2-2 16,0 8 1-16,0-1-2 16,-3 12 0-16,0 2-1 15,-3 6 2-15,0 2-3 16,-3-3 0-16,0-2-3 0,0-6-1 16,-3-4-52-16,3-1-24 15,-3-5 36 1,3-5 21-16</inkml:trace>
  <inkml:trace contextRef="#ctx0" brushRef="#br0" timeOffset="27105.6514">10447 13081 328 0,'-3'-5'123'0,"-3"7"-95"0,0 1-13 15,3 2-10-15,-3 1-7 16,0 2 3-16,-3 2 4 15,3 1 2-15,0-1-3 16,3 4-3-16,3-1 0 0,3 3-1 16,3-3 0-16,3 5 0 15,0 4 0-15,3-4 2 16,0 1 3-16,0-1 13 16,-4-2 8-16,-2 0-24 15,-6-3-10-15,-3-2 14 16,-3-1 6-16,-2 1-9 0,-4-3-5 15,0-3-82-15,0 0-34 16,0-5 60-16,3-5 29 16</inkml:trace>
  <inkml:trace contextRef="#ctx0" brushRef="#br0" timeOffset="28074.0331">10616 13131 192 0,'0'3'71'0,"-3"0"-55"0,6 10 6 16,0-3 2-16,0 6 5 15,-6 13 6-15,3 8-3 16,-3 0-2-16,0 0-16 15,-3-2-2-15,3-3-1 0,0-1-4 16,0-4 1-16,-3-3-5 16,3-6 0-16,1-2 1 15,-1-3 0-15,3-2 0 16,-3-6 2-16,0-2 10 16,0-3 7-16,0-3-12 15,0-2-6-15,0 0-17 16,0-6-5-16,3 0 7 15,-3-4 4-15,3-1 5 0,-3 0 1 16,3-5 15-16,0-3 10 16,0-3-31-16,3-4-11 15,3-4 5-15,3 3 3 16,5 3 3-16,4-2 5 16,3 4-2-16,3 3 1 15,0 3 0-15,0 5-2 16,-4 3 3-16,1 2 2 15,-3 6-2-15,-3 3 0 16,0 4-1-16,-3 6-2 16,-3 5 3-16,-3 3 2 15,-6 3 0-15,-3 2 2 0,-3 0-2 16,0 3 2 0,-3-3-4-16,-3-5-2 15,0-3-5-15,-6-2 0 16,-6-6-16-16,4-2-4 0,2-6 12 15,3 3 8-15</inkml:trace>
  <inkml:trace contextRef="#ctx0" brushRef="#br0" timeOffset="28584.2836">10941 13089 140 0,'-3'-5'55'0,"-3"7"-43"0,3-2-12 15,0 3-9-15,0 0 5 0,-3 2 4 16,-3 3 25-16,0 2 11 15,0 6 1-15,-3 5 1 16,3 3-15-16,0 5-4 16,3 6-11-16,3-6-3 0,3-5-1 15,3-3-7-15,3-5 0 0,0-3 1 16,0-5 1-16,0-3 9 16,0-5 7-16,0-5-12 15,3-3-5-15,-3-8-3 16,0-5 3-16,0-3 7 15,-3 3 7-15,0-3-4 16,0 3 0 0,-3 5-4-16,0 3-1 15,0 2-6-15,0 9-2 16,3 7-1-16,0 5 6 16,3 6 2-16,0 8 0 15,0-3-2-15,0 3-13 16,3-5-4-16,-1-1-70 15,-2-5-33 1,3-2 62-16</inkml:trace>
  <inkml:trace contextRef="#ctx0" brushRef="#br0" timeOffset="28933.0737">11116 13147 176 0,'-3'8'68'0,"0"-3"-52"0,6 9 3 0,-3-4 1 16,6 6-8-16,-3 0-2 15,0 5-3-15,0-5 0 16,0 0-4-16,0-6 5 0,0 1 4 0,-3-3-2 16,0 0 2-1,3-3-1-15,-3-5 3 16,0-5-7-16,0-3-4 0,0-5-16 15,0-3-4-15,3-3 7 16,3-2 4-16,0-3 9 16,3 6 3-16,-3-1 4 15,3 3 4-15,0 3-13 16,0 3-2-16,3-1 2 16,0 3 3-16,-1 3-21 15,1 2-8-15,0 1 12 16,0-1 6-16</inkml:trace>
  <inkml:trace contextRef="#ctx0" brushRef="#br0" timeOffset="29351.8576">11322 13152 236 0,'-3'6'88'0,"6"-1"-69"0,0 6-5 0,0-6-5 15,3 0-10-15,0 3 0 16,0-3 3-16,-1 1 1 16,1-4-1-16,0-2 5 0,3-2 5 15,0-4 3-15,0 1 3 0,0-3-10 16,0 0-4-16,-3 0-3 16,0-2-1-16,-3-1 0 15,-3 1 0-15,-3 2-5 16,-3 0-1-16,-3 2-4 15,-3 4-1-15,0 4 1 16,-3 6 1-16,0 6 3 16,1 1 4-16,2 4 1 15,0 5 1-15,0 8 8 16,3-9 5-16,3 1 0 16,6-5 0-16,3-1-7 15,3-5-4-15,3 1-1 16,3-6 1-16,3 0-8 15,0-6-3-15,-1-4-105 16,4-4-49 0,3-10 83-16</inkml:trace>
  <inkml:trace contextRef="#ctx0" brushRef="#br0" timeOffset="29754.4676">11485 13118 192 0,'0'3'71'0,"0"5"-55"0,6 8 2 0,-6-6-3 16,3 11 16-16,-3 3 10 15,3 5-17-15,-3-2-6 16,3-6-11-16,-3-5-1 0,3 0 4 0,-3-6-4 16,0-2-1-1,0 0 0-15,0-8 1 16,0-3-3-16,6-2-2 15,-3-11-7-15,9-2-1 0,0-3-6 16,6-1 1-16,-3-1 4 16,6-1 2-16,-4 5 6 15,1 3 2-15,0 6 0 16,-3 2 1-16,0 5-2 16,0 6 2-16,0 5 0 15,-3 5 1-15,0 5 2 16,-4 4 1-16,-2 1-1 15,0-1-1-15,-3-6-8 16,0-1 0-16,0-1-19 16,0-6-8-16,0-1-132 15,6-20 86 1</inkml:trace>
  <inkml:trace contextRef="#ctx0" brushRef="#br0" timeOffset="30001.2357">11887 12912 216 0,'0'2'82'0,"3"6"-64"0,3 3 2 0,-6-3-2 0,3 5 10 16,-3 3 9-16,3 2 1 15,-3 6 1 1,0 3-21-16,0 4 5 0,0 1 4 0,0 5-26 15,3 3-11-15,0-6-14 16,0 6-6 0,-3-8-65-16,0-6-30 0,3-7 65 15,-3-3 30-15</inkml:trace>
  <inkml:trace contextRef="#ctx0" brushRef="#br0" timeOffset="30221.3991">11825 13052 216 0,'6'-3'82'0,"3"3"-64"0,6 0 9 0,-7 0 0 15,7 0-14-15,6 3-2 16,9-3-3-16,3 0 0 15,2 0-4-15,-2-3-25 0,0-2-8 16,0-3 14-16,-7-3 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9:5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7128 9713 52 0,'0'0'22'0,"3"3"-12"0,-3-6-10 16,0 3 5-16,0 0 19 0,0 0 11 15,0 0-5-15,0 0-2 16,0 0-16-16,0 0-5 15,3 3 1-15,0-1 3 16,3-2-6 0,0 3 6-16,3-3 4 0,2 0-5 0,4 0-1 15,3 0-1-15,0-3 0 16,3 1-4-16,0 2-1 16,3 0-3-16,-1-3-1 15,7 3 1-15,3 0 2 16,3 3-1-16,2-1-1 15,4-2 1-15,6 0 1 16,2 0-1-16,1 3-1 16,-1-3 1-16,4 2 1 0,2 1 1 15,-2-3 1-15,0 0-2 16,5 0 1 0,1 0-2-16,-4 3-1 0,4-1 1 15,-4-2-1 1,4 3 0-16,-4 0 2 0,1-3 1 15,3 0 3-15,-1 2-3 16,-5-2-2-16,5 3 0 16,1-3 1-16,-1 0-1 15,1 0-1-15,5 0 3 16,1 0 2-16,-7 0-4 16,1 0-1-16,-1 0 2 15,1 0 1-15,-1-3 1 16,1 1 2-16,5-1-3 15,1 0-2-15,-1 3 0 16,1-2-1-16,-1 2 0 0,-2 0 0 16,-1 0 0-16,7 0 0 15,-4 0 2-15,4 0 1 16,2 0-1-16,1-3-2 16,-1 0-2-16,9 3 1 0,-5 0 1 15,-4-2 0-15,1 2 0 16,2 0 0-16,-2 0 2 15,2 0 1-15,-3 0-4 16,-2 0 1 0,-1 2 0-16,7-2 2 15,-1 0-3-15,1 3 0 16,-1 0-1-16,-6-1-2 16,-2 4 3-16,-4-4 2 15,-5 4 0-15,3-4-1 0,-4 1 3 16,1 0 0-16,-1-1 3 15,-2-2 3-15,-4 3-4 16,1-3-3-16,-3 2 1 16,-1-2 0-16,4 0-1 15,-4 0-2-15,1 0-2 16,3 0-1-16,-4 0 4 16,1 0 1-16,-3 0 0 15,-1 0-2-15,1 3 1 0,11-6-1 16,7 1 0-16,-1-1 0 15,7 3 0-15,-7-2 2 16,-2 2-1-16,-6 0-1 16,-4-3 1-1,-2 0-1-15,-4 1-3 0,-2-4 2 0,-9 6 1 16,-9-2 0-16,-4-1-55 16,-5 0-23-16,-6 1-25 31</inkml:trace>
  <inkml:trace contextRef="#ctx0" brushRef="#br0" timeOffset="1">6553 10181 104 0,'0'-5'38'0,"6"2"-20"0,0-5-12 16,0 6 11-16,0-4 6 16,0-2 6-16,0 3 8 0,0 2 4 15,-6-2-6-15,-3 3-2 16,-3 2-18-16,-3 5-7 0,-6 3-1 15,0 2-9-15,-6-2 0 16,7 3-2-16,2-3 2 16,3 2-4-16,12 6 0 15,3-2 3-15,3 4 1 16,0 1 2-16,2-4 0 16,-2 4-7-16,-3-3 0 15,-6 0 12-15,0 0 8 16,-6-3 0-16,-3-3 3 15,-5-2-7-15,-4-2-3 16,0-4-8-16,3-2-1 0,9-2-32 16,6-4-14-16,9-2-39 15,3 0-35 1,3-5 46-16</inkml:trace>
  <inkml:trace contextRef="#ctx0" brushRef="#br0" timeOffset="2">6660 10213 192 0,'0'0'71'0,"0"-3"-38"0,0 6-32 16,0 0 16 0,-6 15-7-16,1 3-5 15,2 3-3-15,3 0-1 16,3 0 1-16,5-3 3 0,4-3 2 0,3-2 1 16,3-5 2-16,0-3 1 15,3-8 3-15,-3-3 4 16,-3-5 1-16,-4 0 1 15,-5-2 0-15,-9-1 2 16,-3-7-8-16,-5 2-1 16,-4-3-7-16,-6 3-4 15,0 6-15-15,0 7-4 16,3 0-37-16,6 3-16 16</inkml:trace>
  <inkml:trace contextRef="#ctx0" brushRef="#br0" timeOffset="3">7158 10208 196 0,'-9'-6'74'0,"6"4"-40"0,-15 4-29 0,9 1 17 15,0 0-6-15,-3 2 3 0,0 6-10 16,0 2-5-16,0 5-3 0,3 1-4 16,3-1 0-16,3 3-1 0,3 1 0 31,6-4-4-31,6-2-2 15,6-3-28-15,3-2-11 16,0-6-36 0,0-5-14-16,-1-3 53 0</inkml:trace>
  <inkml:trace contextRef="#ctx0" brushRef="#br0" timeOffset="4">7268 10253 164 0,'0'-27'63'0,"0"22"-34"0,0 0-14 16,0 5 20-16,0-3-4 15,-3 3 2-15,-3 0-17 16,-3 3-7-16,-3 7-5 16,0 1-4-16,0 5 1 0,0 2-1 15,3 1 0-15,0-1 0 16,3-2 2-16,3 0-3 16,6-3 0-16,3-2 1 15,3-6 0-15,0-5 4 16,3-3 2-16,0-5-2 0,0 1-3 15,-3-7 2-15,-3 1 0 16,-3 0 5-16,0 2 3 16,-3-2 5-1,-3 2-7-15,0 11-6 16,0 11-7 0,3 0-1-1,0-1 1-15,3 3-1 16,3-2 1-16,3 0 0 15,0-3-24-15,0-3-11 16,5-3-60 0,4-2-41-16,0-2 60 15</inkml:trace>
  <inkml:trace contextRef="#ctx0" brushRef="#br0" timeOffset="5">7399 10268 136 0,'0'30'52'0,"3"-20"-28"0,0 6-24 16,0-8 13-16,0 3 8 16,-3-1 9-16,0 1-4 15,0-3-3-15,0-3-13 16,0-2-2-16,0-3 2 0,0-3 3 16,0-2 4-16,2-6-7 15,1-5-3-15,3-8-4 0,0 1 0 16,3 1 0-16,0 7 1 15,0 1 0-15,3 9 2 0,0 5-3 16,-3 8-2-16,6 5 2 16,-3 3 2-16,0 3-2 15,-3-1 0 1,-1 1-3-16,4-3-3 16,0-3-93-1,3-3-67-15,-9-7 59 16</inkml:trace>
  <inkml:trace contextRef="#ctx0" brushRef="#br0" timeOffset="6">7946 10200 160 0,'-6'-3'60'0,"3"6"-32"0,0-6-26 0,3 3 12 0,0 0-5 16,0 0 0 0,0 0-3-16,0 0 1 15,0 8-4-15,0 0 0 0,0 8 3 16,0 5-3-16,0 3 0 0,0 0-1 16,3-1-2-1,3-1 1-15,3-4 1 16,0-2 3-16,3-5 4 0,0-6 9 15,3-5 3-15,0-5-8 16,-3-6-3-16,0-2-8 16,-1-6-4-16,-2-7 12 15,-3 2 7-15,0 3-2 16,0 5 0-16,-3 3-5 0,0 2-1 16,0 6-5-16,0 2-1 15,-3 3-6-15,3 19-2 16,3-1 2-1,0-2-1 1,0 0 0-16,3-3-13 0,0 0-6 16,0 1-41-16,-3-4-16 15,0-2-16 1</inkml:trace>
  <inkml:trace contextRef="#ctx0" brushRef="#br0" timeOffset="7">8295 10205 220 0,'-3'-8'82'0,"6"13"-44"0,-6-5-31 0,-3 0 18 16,-3 0-2-16,-3 0 3 0,0 3-8 16,0 0-3-16,0 7-8 15,3 1-9-15,0-3-4 0,6 8-4 16,3-1 3-1,3 1 4-15,3 3 2 16,3-3 1-16,0 0 0 16,-3 0 2-16,-6-3-1 15,-3 0 2-15,0-2 2 0,-3-4 2 0,-3-1-3 16,0-4-1-16,0-2-19 16,0-2-7-16,3-4-34 15,3-1-14 1,3-4-27-1</inkml:trace>
  <inkml:trace contextRef="#ctx0" brushRef="#br0" timeOffset="8">8378 10245 232 0,'0'21'88'0,"6"-21"-48"0,0 0-47 15,0 2 9-15,3 1-2 16,-3-3 13-16,0 0 7 15,0-5-10-15,-3 0 3 0,0-1 3 16,-1 1-8-16,1 0-2 16,-3-3-2-16,-3 0 2 15,1 0-3-15,-4 3-2 0,-3-1-3 16,0 6-1-16,-3 3-5 16,-3 2 0-16,3 6 4 15,0 5 2-15,3 0-1 16,3 2 2-16,3 1 1 15,3-1 0-15,6 1 0 16,3-1 0-16,3-5-3 16,3-2 2-16,12-3-26 0,-1-3-11 15,1-2-69 1</inkml:trace>
  <inkml:trace contextRef="#ctx0" brushRef="#br0" timeOffset="9">8812 9991 220 0,'-2'-6'85'0,"2"6"-46"0,2 3-43 15,-2-3 13-15,3 5-3 16,0 9 1-16,0 12 8 15,-3 3 4-15,0 6-9 16,0 4-1-16,-3 4 1 0,0-4-6 0,3-2 0 16,0-2-2-16,0-6 1 15,0-5-4-15,3-6 0 16,3-5-45-16,0-7-22 16,3-9-38-1</inkml:trace>
  <inkml:trace contextRef="#ctx0" brushRef="#br0" timeOffset="10">8985 10200 272 0,'-3'2'101'0,"6"4"-54"0,0 4-59 16,-3 1 15-16,0 7-1 16,0 1 6-1,0-1-2-15,0-2-1 16,0 0-2-16,0-3-14 0,3 1-2 15,0-6-84-15,3-6-58 16,0-12 62-16</inkml:trace>
  <inkml:trace contextRef="#ctx0" brushRef="#br0" timeOffset="11">8949 10030 276 0,'-20'-16'104'0,"23"16"-56"0,-3 0-85 0,3 6 6 15,5-9-31 1,-2 0-9-16,3-2-10 16,3 0-2-16</inkml:trace>
  <inkml:trace contextRef="#ctx0" brushRef="#br0" timeOffset="12">9110 9917 252 0,'-6'2'93'0,"9"6"-50"0,0 8-57 0,0-3 14 16,-3 8 7-16,0 16 9 16,0 1-1-16,0-1 0 15,0 10-9-15,0-4-4 0,0-4 1 16,0-2-2-16,0-5-1 0,0-6 1 16,3-4-1-16,-3-6-44 15,3-6-18-15,0-5-46 16</inkml:trace>
  <inkml:trace contextRef="#ctx0" brushRef="#br0" timeOffset="13">9244 10165 228 0,'-12'0'88'0,"9"8"-48"0,-6-5-47 15,0 2 14-15,-6-2 6 16,1 2 8-16,-1 0-6 16,0 1-3-16,3-1-7 15,3 8-13-15,3-2-2 0,3-3 16 0,3 5 7 16,6 0-3-16,12-2-3 16,0-1-4-16,3 1-3 15,-1-3-8-15,1 0-3 16,-3-3-69-1,-3-2-71-15,-3-9 41 16</inkml:trace>
  <inkml:trace contextRef="#ctx0" brushRef="#br0" timeOffset="14">9366 10226 208 0,'18'3'79'0,"0"-8"-42"0,0 2-41 0,-9 3 15 0,0 0 1 15,2-3 4 1,1 1-4-16,0-4-2 0,0 1-5 16,-3-3 3-16,-3 0 2 0,-3 0 1 15,-6-2 3-15,-3-1-5 16,-6 3-1-16,-6 3-6 16,-8 2-4-16,-1 8-2 15,0 6 0-15,0 0 5 0,6 4 1 16,6 9 11-16,7 0 3 15,5 0-5 1,6-3-4-16,5 0-4 16,13-2-3-16,6-6-10 15,0-2-6-15,3-6-116 16</inkml:trace>
  <inkml:trace contextRef="#ctx0" brushRef="#br0" timeOffset="15">9955 10147 156 0,'-2'-6'60'0,"2"6"-32"0,0 0-22 16,0 0 17-16,0 0-10 15,2 8 0-15,1 3-3 16,0 2 1-16,0 8-6 0,3 3 8 0,-3-3 4 16,0-2-7-16,0-3-3 15,-3-3-2-15,0-2-1 16,0-3 0-16,0-3 2 15,0-5 1 1,0 0 3-16,0-8-3 0,-3-5-2 16,3-1 0-16,0-1 1 15,3-1-3-15,3 0-2 16,0 0-3-16,3 3-1 16,3-1-1-16,3 1 3 15,0 5-5-15,3 0 2 16,-3 3-14-16,-1 0-3 15,-2 2-22-15,0 3-8 16,0 0-35-16,-3 0-19 16,0 0 51-16</inkml:trace>
  <inkml:trace contextRef="#ctx0" brushRef="#br0" timeOffset="16">10146 10181 168 0,'-3'8'63'0,"3"3"-34"0,0-3-21 16,3-6 18-16,3 4-4 15,0 4 1-15,3-7-8 16,0-1-2-16,0-2-7 16,3-2-2-16,-1-1 0 0,1 1-2 15,-3-4 1-15,0 1-2 0,0 0 2 0,-6-1-4 32,0-2 0-32,-3 0 1 0,-3 3 0 0,-3 3-3 31,-3-1 0-31,-3 6-3 0,0 2 1 15,1 3 3-15,-1 8 3 16,3 2 0-16,0 1-1 16,3-3-2-16,3-1 1 15,6 1 1-15,3 0 2 16,6-3-25-16,3-2-10 16,5-6-62-1</inkml:trace>
  <inkml:trace contextRef="#ctx0" brushRef="#br0" timeOffset="17">10447 10157 212 0,'-24'-2'79'0,"15"4"-42"0,-6 6-45 16,9-5 12-16,-3 5-4 15,-6 2 2-15,0 1 5 16,3 10 6-16,4 0-7 15,2-2-3-15,6-1 0 0,3 1-2 16,5-3-1-16,7 0 3 0,6-3 2 16,3-2-7-16,6-6-3 15,2-5-28-15,-2-3-11 16,-3-5-46 0</inkml:trace>
  <inkml:trace contextRef="#ctx0" brushRef="#br0" timeOffset="18">10625 9911 192 0,'3'0'71'0,"0"3"-38"0,-3 5-30 0,0 0 15 15,3 5-5-15,-3 8 0 0,3 11-1 16,-3 8 0-16,3-3-6 15,-3 5-4-15,0 0-1 16,3-5-1-16,0-2 2 16,-3-9-3-16,3-2-2 0,-3-8-40 15,0-3-19-15</inkml:trace>
  <inkml:trace contextRef="#ctx0" brushRef="#br0" timeOffset="19">10485 10118 252 0,'-3'-3'96'0,"3"3"-52"0,6-3-54 0,3 3 14 15,9-2-1 1,0-1 3-16,6 0-3 0,0 1 0 16,2-1-1-16,4 3-10 0,3 3-3 15,0-3-76 1,-4 0-56-1,-2-11 54-15</inkml:trace>
  <inkml:trace contextRef="#ctx0" brushRef="#br0" timeOffset="20">10944 9930 208 0,'-6'0'77'0,"0"5"-42"0,-6 3-39 16,6 0 13-16,-6 3-5 15,-3 10 2 1,-3 10-3-16,0-1-2 0,4-1 0 16,5 0 1-16,3-3 3 0,6 6-2 15,6 0-2-15,8-3-11 16,4-5-6-16,9-6-47 15,6-5-52 1,0-10 31-16</inkml:trace>
  <inkml:trace contextRef="#ctx0" brushRef="#br0" timeOffset="21">11096 9946 140 0,'2'2'52'0,"4"6"-28"0,6 3-22 0,-6-3 12 15,3 8 10-15,0 10 10 16,3-2-5-16,-9 5 0 16,-3-2-16-16,-3-1 5 0,0-2 3 15,-3 2-9-15,-3 3-2 16,0-5-17-16,0-3-8 15,0-7-39-15,0-1-15 16,1-8-26 0</inkml:trace>
  <inkml:trace contextRef="#ctx0" brushRef="#br0" timeOffset="22">11328 10239 160 0,'-3'27'63'0,"3"-6"-34"0,-6 0-23 15,3-10 15-15,-6 2 0 16,0 3 2-16,-9 0-12 16,-6 0-7-16,0-1-46 15,4-1-22-15,2-4-17 16,0 6-5-16</inkml:trace>
  <inkml:trace contextRef="#ctx0" brushRef="#br0" timeOffset="23">11497 10192 224 0,'-3'2'85'0,"6"-7"-46"0,3 10-43 0,-6-5 15 16,6 3 1-16,0 0 4 16,3-1 1-16,0 1-1 15,0 0-8 1,0-3 1-16,0 0 2 0,0-3-2 15,0-2 2-15,-3-1-2 16,0-2 0-16,-3 1-5 16,-3-4-3-16,-3 3 0 15,-3-3-1-15,-3 6 0 16,-3 0 2-16,-3 2-3 16,-3 3 0-16,0 0-4 0,-3 5 1 15,4 3 2 1,-1 3 1-16,3 0-2 0,3 7 0 15,3 6-1-15,3 0 0 16,6-3 3-16,6-3 0 16,9-2 1-16,0-2 2 15,3-4-1-15,-1-2-1 16,4-3-19-16,0-5-8 16,6-10-35-16,6-11-15 15,-4-1-19 1</inkml:trace>
  <inkml:trace contextRef="#ctx0" brushRef="#br0" timeOffset="24">11706 9922 224 0,'-6'-5'85'0,"6"5"-46"0,0 2-52 16,0-2 12-16,3 6 3 15,0 1 6-15,0 9 5 16,-3 16 3-16,3 2-9 15,-3 1 5-15,0-1 1 0,0-2-6 16,0 13-4 0,3-8 0-16,0-8-4 15,3-5 0-15,0-8-37 16,-1-3-16-16,4-26-103 16,0-3 62-1</inkml:trace>
  <inkml:trace contextRef="#ctx0" brushRef="#br0" timeOffset="25">11840 9932 228 0,'-3'3'88'0,"3"0"-48"0,3 5-49 0,0 0 14 16,0 5 17-16,0 8 10 15,-3 13-3-15,0-4-2 16,0 1-15-16,0 1-5 0,0 0-3 15,0 0-2-15,0-3-2 0,0-6-15 16,0-4-5-16,0-3-52 0,0-6-20 16</inkml:trace>
  <inkml:trace contextRef="#ctx0" brushRef="#br0" timeOffset="26">11950 10168 216 0,'0'5'82'0,"3"6"-44"0,0-1-38 16,-3-2 18-16,0 6 10 15,0-1 7-15,0-3-16 16,0 6-8-16,0-3-7 16,0-2-6-16,0 0-1 0,0-3-60 0,0-3-25 15</inkml:trace>
  <inkml:trace contextRef="#ctx0" brushRef="#br0" timeOffset="27">11941 10017 284 0,'-6'-8'107'0,"6"8"-58"0,3 0-66 0,-3 0 14 15,0 0-29-15,6 0-9 16,-6 0-51-16,6 11-21 15,0 2 43-15,3-2 24 16</inkml:trace>
  <inkml:trace contextRef="#ctx0" brushRef="#br0" timeOffset="28">12021 10224 184 0,'0'42'68'0,"3"-16"-36"0,-3 9-40 0,3-19 12 15,-3 2 5-15,0-2 5 0,0 0 3 16,0-3-1-16,0-2-8 15,3-3-1-15,-3-3 0 0,0-5 1 16,0 0 2-16,0-3-7 16,0-2-4-16,0-6-7 15,0-5 0-15,-3-7 2 16,3-6 3-16,-3 2 2 0,3 3 3 16,0 3 10-1,0 0 4-15,3 0 1 16,0 2 0-16,3 1-5 15,0 2-2-15,3 3-6 16,6 2-1-16,3 3 5 0,-3 3 3 16,-3 2-4-16,-1 6-2 15,1 2 4-15,-3 3 2 16,-3 0-2-16,-3 3 2 16,-3-1-4-16,-3 9-2 15,-6-3 0-15,-6-3-1 16,3 3-13-16,1-3-4 15,2-8-23-15,0-2-9 16,0-1-38-16,3-17-63 16</inkml:trace>
  <inkml:trace contextRef="#ctx0" brushRef="#br0" timeOffset="29">12313 10120 240 0,'0'-8'90'0,"3"11"-48"0,-3-6-31 16,0 3 23-16,0 0-3 15,-6 3 4-15,-3 0-19 16,-3 2-9-16,0 0-5 16,0 1-2-16,0 1 0 0,3 4-3 15,6-3 2-15,3 3-1 16,3-1-2-16,3 9 3 0,3-6 0 15,0 5 1-15,-3-2 2 16,-6-2 3-16,-3-4 2 16,-3 1-1-16,-6-3 1 15,0 0-9-15,1-3 0 0,-1-2-27 16,0-9-10-16,3-7-55 16,6 0-64-16,3-3 43 31</inkml:trace>
  <inkml:trace contextRef="#ctx0" brushRef="#br0" timeOffset="30">12441 10173 280 0,'0'3'104'0,"6"-6"-56"0,3 6-56 0,-3-3 18 0,0 0-3 15,0 0 6 1,3-3-5-16,0 3 0 0,-1-5-4 15,10-3-3-15,-6 3 2 0,-3-6-2 16,-3 3-1-16,0 0 1 16,-12-8-12-1,-3 3-5-15,-3 3-3 16,-3 10-1-16,-5 5 6 16,-1 5 6-16,-3 4 5 15,-3 4 2-15,3-2 7 16,6 8 4-16,4 5 3 15,5-3 3-15,9-2-9 0,12 0-2 16,2-5-8-16,7-1 0 16,0-7-41-16,9-6-16 15,12-13-48 1</inkml:trace>
  <inkml:trace contextRef="#ctx0" brushRef="#br0" timeOffset="31">12825 9887 208 0,'-18'0'79'0,"18"3"-42"0,-21 5-37 0,15 0 18 0,-6 3-6 15,-3 4 1-15,-2 4 8 16,2 13 6-1,0 2-14-15,6-5-5 0,3 0-1 16,6 0-2-16,6-2 0 0,6-6-6 16,6 6 1-16,11-6-24 15,1-5-10-15,0-3-55 16,0-13-53 0,-3-5 48-16</inkml:trace>
  <inkml:trace contextRef="#ctx0" brushRef="#br0" timeOffset="32">12986 9911 160 0,'-3'0'63'0,"21"3"-34"0,-7 2-34 0,1 1 12 15,0 1 3-15,3 4 3 16,3 5 11-16,3 16 7 15,-3-1-16-15,-3-1 18 0,-4-1 7 16,-5 0-9-16,-9-5-6 16,-6 5-6-16,-2-6-2 15,-10 4-12-15,-3-11-5 16,0-6-27-16,3-2-10 16,3-2-60-16,1-12-65 15,5-2 50-15</inkml:trace>
  <inkml:trace contextRef="#ctx0" brushRef="#br0" timeOffset="33">13298 10210 184 0,'3'19'71'0,"6"2"-38"0,-6 13-21 16,-3-20 19-16,-9 4-3 0,-9 1 3 15,0-1-17 1,-2 1-8-16,-4-3-117 16,-3-6-52-16</inkml:trace>
  <inkml:trace contextRef="#ctx0" brushRef="#br0" timeOffset="34">13593 10155 244 0,'-12'0'90'0,"12"5"-48"0,0-2-47 0,0-3 17 16,6 5-3-16,0 0 5 15,3 1 3-15,3-4 2 16,0 3-10-16,2-2-3 0,1-3 0 16,-3 0-1-16,0-3 0 15,0 1-1-15,-3-3 2 16,-3-1-3-16,-3 1 0 16,-9 0-1-16,-3-1-2 15,-3 1-4-15,-6 2 0 16,-3 1 0-16,1 2-1 15,-1 2 1-15,-3 6 0 0,3 0 5 16,3 0 1 0,6 0-3-16,3 3 1 15,3 13 0-15,12-1 0 0,3-1-3 0,6-4 2 16,9-2 1-16,3-3 2 16,9-2-10-16,-4-6-4 0,4-5-41 31,-3-8-17-31,0-10-37 15</inkml:trace>
  <inkml:trace contextRef="#ctx0" brushRef="#br0" timeOffset="35">13882 9930 244 0,'-12'-16'90'0,"9"13"-48"0,0 1-47 0,3 2 15 15,0 0-11-15,0 5 1 16,0 6 11-16,3 4 7 15,0 17-9-15,0 3 2 0,0 4 0 16,-3 1-4-16,3 2 1 16,-3 1-7-16,0-6-1 15,0-8-13-15,0-5-5 16,0-6-54-16,0-5-23 16,-3-10-2-16</inkml:trace>
  <inkml:trace contextRef="#ctx0" brushRef="#br0" timeOffset="36">13724 10104 312 0,'0'-10'115'0,"15"-3"-62"0,9 15-55 16,-13 1 20-16,4-8-13 15,3-1-3-15,0 4-4 16,12 7-1-16,0 0 2 15,2 1-44-15,1-1-17 0,0-2-62 16</inkml:trace>
  <inkml:trace contextRef="#ctx0" brushRef="#br0" timeOffset="37">14206 10097 240 0,'-30'-3'90'0,"12"11"-48"0,-2-6-49 16,11 1 16-16,-6 0-2 15,-6 2 4-15,-3 6 5 0,3 2 2 16,-3 0-9-16,7 3 8 0,5 5 3 16,6 6-6-16,6-4-3 15,9-1 0-15,6-4 3 16,5-2-6-16,4-3 0 16,15-5-6-16,-3-3-4 15,-4-2-41-15,-2-3-19 0,0-8-74 31</inkml:trace>
  <inkml:trace contextRef="#ctx0" brushRef="#br0" timeOffset="38">14370 10306 384 0,'-15'0'143'0,"15"-11"-78"0,0 19-78 16,0-8 22-16,0 0-44 15,0 0-15-15</inkml:trace>
  <inkml:trace contextRef="#ctx0" brushRef="#br0" timeOffset="39">15825 7953 160 0,'-3'-8'60'0,"3"6"-32"0,0-1-20 0,0 3 18 15,0 0-11-15,0 0-1 16,0-2-6 0,0 2-3-16,0 0-2 15,0 0 2-15,0 0 4 0,3 2 1 16,0 3 2-16,0 1-2 0,0 2-1 16,0 2-3-16,0 3-1 15,-3 6 5-15,0-3 6 16,0 2-8-16,0 1-4 15,3 2-3-15,-3 3 1 16,3 0-1-16,0 2-1 16,0-2 3-16,0 13 0 15,3-5-1-15,0 0-2 16,-3-3-2-16,0-3 1 0,0-2 3 16,0 5 3-16,3 0-2 15,-3-5 0 1,0 0-1-16,0 0-2 15,0-1 1-15,0 1 1 0,0 0-1 0,0 0 2 16,3 0-4-16,-3-3 0 16,0 8 3-16,0-3 3 15,-1 1-2 1,1-3-2-16,0-1 2 16,0-1 0-16,0-4-1 15,0 1-2-15,0-3 1 16,0 2 1-16,0 1-1 0,0 2 2 15,0 0-2-15,0 0-1 16,-3 0 1 0,3 0 1-16,-3 1-1 15,3-4-1-15,-3 1 1 0,3-1-1 16,0 1-3-16,-3 4 2 16,0-1 1-16,0 9 0 15,0 4 2 1,0-3-1-16,0-3-1 15,0 5 1-15,0-5 1 16,0-2-1-16,0-1-1 16,0-2 3-16,-3 2 2 15,3 1-2-15,0-1-2 16,0 1 0-16,0 4 1 16,0 4-3-16,0 2 0 15,0-3 3-15,0-5 1 0,0-2-1 16,-3 5 1-16,0-3 0 15,0-3 3-15,0 1-1 16,0-1 2-16,0 3-2 16,-3 3 2-16,3 0-4 15,0-1-2-15,0 6 0 16,3 3-1-16,0-8 0 16,0 0 2-16,0-1-3 15,0 6 0-15,3-5 1 16,0-3 0-16,-3 0 0 15,0 0 0-15,0 3 0 16,0 0 0-16,0 0 2 16,0 7 1-16,0 4-4 0,0-6 1 15,0-5 0-15,0-3 0 16,0 0 0-16,0-3 0 16,0 3 2-16,0 3 1 15,0-3 1-15,-3 0 2 16,3 3-8-16,0 0 0 15,0 0 0-15,0-3 3 16,3 2 2-16,0 4 1 16,0 2-5-16,-3-5 1 15,0 2-2-15,0-2 0 0,0 2 2 16,0-2 0 0,0 0 0-16,-3 5 2 0,0 0-1 15,3 0 2-15,0-3-2 16,0 1-1-16,0 2 1 15,0 0-1 1,-3-6-3-16,0 1 2 0,3 3 3 16,-3-1 1-16,0 0-4 15,0 1 1-15,1-1 2 16,2-2 1-16,0 0-4 16,0-6 1-16,0 1-2 15,0-6-2-15,0 10 3 16,0 1 2-16,0 3 0 15,-3-4-1-15,0 6 3 16,-3 0 2-16,3 0-4 16,0-2-3-16,0-3 1 15,3-3 0-15,0-3 1 16,0 1 0-16,0-4 0 0,0 1 0 16,0 11 0-16,0-1 0 15,0 6 0-15,-3 5 2 16,0 0-3-16,3 0 0 15,0 0 3-15,3 0 1 16,0-6-4-16,0-4 1 16,3-1-2-16,-3 6 0 15,0-1 0-15,-3 6 0 0,0 6 2 0,0-6 0 16,-3 5 0-16,3 0 2 16,0-5-1-16,0-5-1 31,0-3-2-31,0 0 1 15,0-3 1-15,0 1 2 16,0 4-1-16,0-15 2 16,0-5-4-16,0 7 0 0,0-2-1 15,3 8 0-15,0-6 2 16,0 6 2-16,-3-6-3 16,0 1 0-16,0 13 1 15,0-22 2-15,0-2-3 16,0 8 0-16,0-3-1 15,0 11 0-15,0-6 2 16,0 11 2-16,0-8-3 16,0 8 0-16,0-7 1 0,0 4 0 15,0-5-3-15,0 0 0 16,0-5 2-16,0 2 0 16,0-2 1-16,0 5 2 15,0-5-3-15,0 5 0 16,0-2 1-16,0 4 0 15,0-1 2-15,0 1 3 16,0-7-7-16,0 0 0 16,0-6 0-16,0 4 1 0,0-4 1 15,0 3 0-15,0-2 0 16,-3 5 0-16,3-3-3 16,-3 3 0-16,3-3 4 15,0 8 1-15,0-5 0 16,-3-3 1-1,3-3-4-15,-3 1 0 0,3-3-1 16,0 2 0-16,0-2 0 16,0 5 0-16,0-2 2 15,-3 7 0-15,0-5 0 16,0 1 0-16,0-4 0 16,0 1 2-16,0-3-3 15,0-1 0-15,3-1 1 16,-3 4 2-16,0-2-3 15,3 5-2-15,0-2 2 0,0 2 2 16,0-3-2-16,0 12 0 16,0-7 1-1,0 1 0-15,0-3 0 16,0 0 0-16,0-2-3 0,3 0 2 16,0-4-1-16,0 4 0 15,0-3-5-15,3 0 0 16,-3-6-19-16,3 3-6 15,0 1-16-15,2-9-5 0,1 0-27 16,9 3-49 0,-3-2 34-16</inkml:trace>
  <inkml:trace contextRef="#ctx0" brushRef="#br0" timeOffset="40">15793 8043 124 0,'-6'-2'46'0,"6"2"-24"0,0-14-8 16,0 17 15-16,0-3 1 15,0-3 4-15,0 1-5 16,0-1-3-1,3 1-12-15,2 2-4 0,1 0-4 0,3 0-1 16,6-3-3-16,3-2 1 16,3 2 2-16,0 0 2 15,0-2 1-15,2 2 0 16,4 1-7-16,0 2-2 16,0 0 2-16,0 0 1 15,-1 0-3-15,4 0-1 16,3-3 1-16,0 0 2 15,5-2 4-15,7 2 2 16,3 1-6-16,-1-1 0 16,4 1-1-16,2 2 0 15,-2 0 2-15,-3 0 1 0,-1 0-4 0,7 2-1 16,-1-2 1-16,4 0 2 16,-3 0 0-16,2 0 2 15,4 0-2 1,-1-2 2-16,1-1-4 15,-1 0 0-15,1 3 1 16,-4 0 0-16,1 0 0 16,-4 3 2-16,1 0 1 15,-3-1 1-15,-1-2-2 16,4 3-2-16,-1-3 1 16,1 2-1-16,3-2 0 15,-1 0 2-15,1 0-1 16,-4 0 2-16,-2 0-4 0,-4-2-2 15,4-1 2-15,-3 3 0 16,-7 0 1-16,4 0 2 16,0 3-1-16,-1-1-1 15,1-2-2-15,6 0-1 16,-1 0 4-16,1 0 3 16,2 0-3-16,-2 0-1 15,2-2 0-15,1 2 2 16,-3 0-1-16,-1 0-1 15,4 0-2-15,-7 0 1 16,4 0 1-16,0 0 2 0,-1 0-3 16,-2 0 0-16,3 2 1 15,-4 1 2-15,4-3-3 16,-1 0 0-16,-2 0 1 16,0 0 0-16,-1 0 2 15,1 0 1-15,-4 0-4 16,1 3-1-16,3-1 1 15,-1 4 0-15,1-6 1 16,-3 0 2-16,-1 2-1 16,1-2-1-16,0 0 1 15,-1 3-1-15,-2 0 0 16,3-1 0-16,8 1-3 16,-2 0 2-16,-7 5 3 15,7-3 1-15,-3 0-4 16,-4-2 1-16,4-1 0 15,0-2 0-15,-1-5 0 0,-2 8 2 16,-7-1-3-16,4 1 0 16,0-3 1-16,2 3 0 15,1-1 0-15,-3 4 0 16,-1-6-3-16,4 5 2 16,-3-2 1-1,-4 2 2-15,7-5-1 0,-3 3 2 16,-1-1-4-16,1-2 0 15,6 5 1-15,-4-2 2 0,4-3-1 0,-3 0 2 16,-1 0-4-16,-5 3-2 16,0-3 4-16,-4 0 1 31,-2 0-3-31,0 2 1 0,-3-2 0 16,2 3 2-16,-2-3-1 15,3 0-1-15,-3 3 1 16,-3-3 1-16,-1 0-3 15,-2 0 0-15,0 0-1 16,-3 0 0-16,0 0 2 16,-1 0 2-16,1 0 1 15,0 0 3-15,0 0-5 16,9-3-1-16,-4 3 2 16,1 0 1-16,3 3-4 15,-6-3-1-15,-3 0 5 16,0 0 3-16,-7 0-3 0,10 0 0 15,-6 0 1 1,3 2-5-16,-3 1 1 16,-3 0 0-16,0-1 0 15,-1 1-16-15,-2 0-4 16,3-1-94 0,0 6-59-16,0 0 69 15</inkml:trace>
  <inkml:trace contextRef="#ctx0" brushRef="#br0" timeOffset="41">22186 8117 208 0,'-6'-10'79'0,"9"10"-42"0,-3 0-45 0,0 0 10 16,0 0-1-16,0 5 3 15,0 6 5-15,0 5 2 0,-3 2-5 16,0 6-4-16,3 10 1 0,0 1 2 16,0 2 4-16,0 5 2 15,0 0 1 1,0 3-4-16,0 6 0 15,3 2-5-15,-3 13-2 16,3 3 6-16,-3-1 3 16,0-4-3-16,0-1-2 15,0-2-5-15,0 8-2 16,3-6 1-16,0 4 2 16,0-4 0-16,0-7 2 0,-3 2-2 15,0 3-1 1,0 2 7-16,0 3 3 0,0-2-3 15,0-1 1-15,0-7-5 16,0-3-2-16,0 0 2 16,-3 0 0-16,0 0-4 15,0 2 1-15,0 3 4 16,0-2 5-16,-3 0-1 16,0-4 1-16,-3-1-5 15,0 2-1-15,4-3-3 0,-4 5-3 16,-3-2 2-1,3-2 2-15,3-1 0 16,0-2-1-16,0-3 3 16,0-1 0-16,0 4-4 0,0 0 1 15,0 5 2-15,-3 0 1 16,3-3-4-16,0 3 1 16,0-6 2-16,3-2 1 15,0 0-1-15,0 3 1 16,3 2 0-16,0 8 1 15,0 1-2-15,-3-1-2 16,0 0 3-16,0-5 0 16,0 0-4-16,3 0 1 15,0-3-2-15,-3-2 0 16,0-1 6-16,1-2 2 0,-1 0 0 16,0 6 1-16,-3-6-4 15,0 0 0-15,3 2-1 16,0 6 1-16,0 0-2 15,0 0-1-15,0 0 3 16,3-3 0-16,0 0-4 16,0-7-1-16,3-1 3 15,0 3 1-15,0 3-3 16,0 5 1-16,0 2 2 16,-3 1 1-16,3-1-1 15,0 1-2-15,0-3 3 16,0 0 0-16,3 0-1 0,-1-3 1 15,-2 3-2-15,0-3 2 0,3 14-2 16,-3-6 2-16,-3-5 0 16,0-8 1-16,-3 0-2 15,0 0 1 1,0-3 2-16,3-2 2 16,0 2-3-16,0-2-3 15,3-6 0-15,0 3-1 16,0-5 0-16,0 5 2 15,0 0-1-15,0 0-1 16,0 3-2-16,3 5 1 16,0 2 1-16,0 3 2 15,0 1-1-15,6-4 2 16,-3-2-4-16,3 3-2 16,-3-14 4-16,0 6 1 0,0-3-3 15,0 0-1-15,-4-8 3 16,4 14 3-16,0 10-1 15,0-9-2-15,0 1-3 16,6 0-1-16,0 3 2 16,0-6 0-16,0-7 1 15,0-1 2-15,-3-2-1 16,-1 0-1-16,-2-8 1 16,3 10-1-16,-3-8 0 15,0 17 0-15,0-4 0 16,3-4 2-16,-3-9-3 15,3 6 0-15,-3-3-4 16,0-2 1-16,-3-6-9 16,0 0-2-16,-3-8-27 0,2-2-11 15,7-11-56-15,9-8-22 16,-3-11 19 0</inkml:trace>
  <inkml:trace contextRef="#ctx0" brushRef="#br0" timeOffset="42">15968 15211 160 0,'-3'-3'63'0,"0"3"-34"0,0-2-16 0,3 2 17 15,0 0-11-15,0 0-1 16,0 0-8-16,0 0-4 16,0 0-3-16,0 0-5 0,0 0-1 15,6 0 6-15,0 2 3 16,6-2 3-16,6 0 2 16,3 0-1-16,3 0-1 15,2 0-5-15,7 0-3 16,0 0 0-16,5 0 1 15,4 0 1-15,0 3 1 0,0 0-2 16,2-1-2-16,4 1 1 16,2-3 1-16,1 0 1 15,3 0 3-15,2-3-1 16,4 3 2-16,-7 0-4 16,4 0 0-16,-4 0-1 15,1 0 1-15,2 3-4 16,1-3 0-16,3 0 3 15,2 0 1-15,4 0-4 16,2 0 1-16,-2-3 0 16,2 1 2-16,3-1 1 15,4 0 1-15,-1 1-2 16,1 2-2-16,-1-3 1 0,-2 0-1 16,-1 1 0-16,0 2 2 15,-2 0-3-15,-4 0 0 16,-2 2-1-16,5 1 0 15,1 0 2-15,5-3 2 16,1 2-1 0,5-2 2-16,0 0-2 15,7 0-1-15,2 0-2 0,0 0 1 16,1 0 3-16,-4-2 1 16,3 2-4-16,3-3 1 15,-2 3-2-15,-1 0 0 16,18-3 4-16,6 1 3 15,-6 2-4-15,1-3-1 16,-10 3 0-16,-3 0 0 0,-3 0-3 16,4 0 2-1,-10 0 1-15,0 0 0 0,-5 0 0 16,5 0 0-16,0 0 2 16,1 3 3-16,-4-3-4 15,0 2-3-15,-2 1 1 16,-1-3 0-16,3 3 1 15,-2-1 0-15,-7 1-3 16,-2 2 2-16,-4-2 1 16,0-1 0-16,-2 1 0 15,2 0 2-15,-2 2-1 16,-1 0 2-16,1 1-2 16,-4-4-1-16,7-2 3 15,-7 0 0-15,1-2 1 16,-4 2 2-16,-8 0-3 0,-6 0 0 15,-4 0-3 1,-8 0-1-16,-6 0-45 0,-3 2-20 16</inkml:trace>
  <inkml:trace contextRef="#ctx0" brushRef="#br0" timeOffset="43">4705 17097 104 0,'-3'-2'38'0,"6"-1"-20"0,0 3-4 16,0 0 15-16,0 0-3 16,0 0 2-16,0 0-10 15,3 3-3-15,0-1-8 16,0 4-1-16,-3-1 1 0,0-2 1 15,-1 7 0-15,-2-2 7 16,-2-3 4-16,-4-2 0 16,0 5-2-16,0-5-3 15,0-1 1-15,0-2-4 16,0-2-1-16,0-1-4 0,6-5-1 16,0 3-6-16,6-6-1 15,0 1 1 1,3 2 0-16,3 2-2 0,-3 4 0 15,-1-1 2-15,1 3 0 16,-3 3 3-16,-3-1 1 16,-3 6 1-16,-3-2 2 15,-3-1 3-15,-3-2 5 16,1-3-6-16,-1 0 0 16,0-3 0-16,3-2 0 15,3-3-7-15,3 2 0 0,0 1-6 16,3 2 1-16,3-2 2 15,-3 5 3-15,0 5 0 16,-3-5 2-16,0 6 2 16,-3-4 4-16,-3-2-9 15,0 0-4-15,-3 0-69 16,0 0-29-16,3-2-21 16</inkml:trace>
  <inkml:trace contextRef="#ctx0" brushRef="#br0" timeOffset="44">3446 17304 80 0,'15'-11'33'0,"-9"11"-18"0,8-8-2 0,-8 3 14 0,-3 5 2 15,0-5 5-15,0 2 2 16,-3-2-1-16,-6 5-5 16,-3 0-2-16,-2 5-15 15,-4 3-3-15,-3 5 0 0,-3 0-6 16,3 14 0-16,3-1-4 16,0 6-1-16,6 2-1 15,6-2 0-15,9 0 2 16,6 2 2-16,9-2-3 15,3-3-2-15,3-8-16 16,3-5-5-16,-1-18-48 16,1-4-51-16,-6-2 34 15</inkml:trace>
  <inkml:trace contextRef="#ctx0" brushRef="#br0" timeOffset="45">3627 17357 152 0,'-3'0'57'0,"3"13"-30"0,0-5-14 0,0 5 19 16,3 0-7-16,0 1-2 15,0 4-11-15,0 9-3 0,0-4-5 16,0 1-3-16,0-5 2 15,3-6-7-15,-6 0-1 16,3-2-45-16,3-9-16 0,3-2-16 16</inkml:trace>
  <inkml:trace contextRef="#ctx0" brushRef="#br0" timeOffset="46">3794 17415 180 0,'-9'8'68'0,"9"-6"-36"0,-3 1-40 16,0 0 10-16,0 7 3 16,0-2 4-16,3 11 2 15,0-1 3-15,3 3-7 0,3-2-4 0,3-3 0 16,0-3 2-16,3 0 2 16,3-7 3-1,3-6 1-15,-1-6 1 0,-2-2 2 16,-3-5 4-16,-3-5 1 15,-3 4-10-15,-9-1-3 0,-3 1-4 16,-3-2 1-16,-3 3-9 16,0 0-1-16,-2 5-25 15,5 8-9 1,3-5-32 0,0 5-49-16,6 0 30 15</inkml:trace>
  <inkml:trace contextRef="#ctx0" brushRef="#br0" timeOffset="47">3931 17476 112 0,'12'21'44'16,"-9"-8"-24"-16,0 6-6 0,3-9 15 0,0-2 1 16,3 0 2-16,3 3-2 15,2-9 1-15,1-2-17 16,-3-2 7-16,0-9 3 0,0-5-4 15,-3-2 1-15,-3-1-6 16,-6-2-1-16,-3 3-8 16,-3-9-4-16,-3 9-4 15,0-1 1-15,0 6-23 16,0 5-12-16,3 3-32 16,3 18-12-16,0 3-15 15</inkml:trace>
  <inkml:trace contextRef="#ctx0" brushRef="#br0" timeOffset="48">4208 17568 184 0,'0'11'68'16,"-3"-6"-36"-16,0 6-18 0,-3-6 22 0,0 14-9 16,-3-6-3-16,-3 0-14 15,3 0-4-15,-3-5-4 16,3-2-32-16,0 1-13 0,0-7-60 16</inkml:trace>
  <inkml:trace contextRef="#ctx0" brushRef="#br0" timeOffset="49">4303 17402 64 0,'-3'-6'24'0,"6"6"-12"0,0-5-14 16,0 2 65-16,0-2-2 16,0 0-11-16,0 0-8 15,0-3-21-15,9 2-7 16,-3-2-12-1,6 0-1-15,-1 3-1 0,1 0 0 16,0 10 0-16,-3 3 0 16,-3 5 0-16,-3 6 2 0,-3-1 1 15,-3 1 1 1,-3 2 0-16,-6 0 0 0,-6-2 0 16,3 2 0-16,0-8 2 15,3-2 1-15,1-3 3 16,2 2 4-16,3-7-2 15,0 2 1-15,3-5-10 16,6 0-1-16,2 0 0 16,1 0 3-16,3 0-4 15,0 0-1-15,0 0 0 0,3 0 2 0,0 0-3 16,-3 5-2-16,0-2-3 16,0-3-1-16,-3 5-40 15,-1-5-17 1,-2 0-42-1</inkml:trace>
  <inkml:trace contextRef="#ctx0" brushRef="#br0" timeOffset="50">4571 17343 192 0,'0'-5'71'0,"0"10"-38"0,-3 17-34 0,3-14 15 16,-3 5-6-16,0 0 1 0,-3 0-1 15,3 0 0-15,0-2-4 16,0 2-5-16,0-5 0 0,3 3 3 16,0-9 1-16,3 4-1 15,3-1-2-15,0-2 3 16,3-3 2-16,3 0-4 15,3 0-1-15,3 0-2 16,-4 0 0-16,-2 0-18 16,3 0-9-16,-6 0-51 15,0 0-35 1,-3 0 50-16</inkml:trace>
  <inkml:trace contextRef="#ctx0" brushRef="#br0" timeOffset="51">4672 17378 180 0,'-3'-13'68'0,"6"13"-36"0,0 13-37 0,-3-5 21 15,0 5-3 1,0 3 3-16,0 5 3 16,0 0-11-16,0 6-4 0,0-4-1 15,0-1-2-15,0-4-1 16,0-5-10-16,0 6-4 0,3-11-26 15,0 0-9 1,0-6-30-16</inkml:trace>
  <inkml:trace contextRef="#ctx0" brushRef="#br0" timeOffset="52">4791 17436 160 0,'0'5'63'0,"-3"3"-34"0,-3 11-30 0,6-6 12 16,-3 3 6-16,0 2 6 16,3 1-10-16,0-6-4 15,6 8-6 1,6-5 2-16,3-5 1 0,0-9 9 16,3-2 2-16,0-5-2 15,-1-3 1-15,1-2 0 0,-3-4 2 16,-3-4-4-1,-6 5 0-15,-3-3-6 16,-6 0 0-16,-3 3-21 16,-3-8-8-16,-6 7-25 15,-6 6-10-15,1-2-26 16,5 2-38-16,0 3 39 16</inkml:trace>
  <inkml:trace contextRef="#ctx0" brushRef="#br0" timeOffset="53">4976 17328 148 0,'29'10'57'0,"-14"17"-30"0,3 10-18 0,-6-21 14 0,-3 7 6 16,-3 4 7-16,-6-1 5 16,-3 6 2-16,-6 2-23 15,-6-2-7-15,-9 0-5 0,-2-3-22 16,-4-5-8-16,-6-3-46 15,0-8-21-15,4-7-7 16</inkml:trace>
  <inkml:trace contextRef="#ctx0" brushRef="#br0" timeOffset="54">6905 15753 156 0,'2'0'57'0,"10"8"-30"0,-3-2-10 0,-3-4 20 16,-3 3-8-16,-3 1 0 16,0-1-10-16,-6 0-1 15,0 1-11-15,-3-4 5 0,0-2 3 0,1 0-7 0,2-2-2 16,0-1 0-16,0-2 1 16,3-3-1-16,3 0-1 15,0 3-6 1,6-1 1-16,3 4-5 15,3 2 1-15,2 5 0 16,-2 3 2-16,0 2 3 16,-3 1 4-16,-3 2 2 15,-6-2 1-15,0-3 0 16,-3 2 0-16,-6-7 4 16,-3-3 3-16,0-5-6 15,0-3-3-15,4 2-3 16,-1-1-3-16,6-1-4 0,0 0 0 15,6 2 0-15,6 4-1 16,-1-1 1-16,1 3 3 16,-3 0 0-16,-3 0 1 15,-6 0-3-15,0 0 2 16,0 0-70-16,-6-3-97 31</inkml:trace>
  <inkml:trace contextRef="#ctx0" brushRef="#br0" timeOffset="55">5255 15423 112 0,'-8'-19'44'0,"8"16"-24"0,-12 1-4 15,6 2 16 1,-3 0 0-16,-3 8 3 16,-3 0-8-16,-6 2-4 0,-6 6-13 15,1 5-4-15,5 0-2 16,3 16-5-16,3-2-1 16,9 2 1-16,12 0 2 15,9-3 0-15,6-2 2 0,3-5-4 16,2-1-2-16,4-13-31 15,3-5-15 1,0-5-39-16</inkml:trace>
  <inkml:trace contextRef="#ctx0" brushRef="#br0" timeOffset="56">5294 15542 160 0,'-6'-6'60'0,"6"6"-32"0,0-5-15 0,0 5 17 16,0-3-6-16,3-2-2 15,3-3-8-15,3 3-1 16,3 0-8-16,0 2-3 0,0 3-1 16,3 3-1-16,-3 2 0 15,-3 5 0-15,-4 1 0 16,-2 2 2-16,-3 14 1 16,-3-6-4-16,-2-3 1 15,-4-2 2-15,0 0 1 0,0-3-1 16,-3-2-2-16,3 0 9 15,0-3 6-15,3-3-5 16,3 0-3-16,0-2-4 16,9-3 4-1,0 0 1-15,6 0-7 16,3 0 0-16,3 0-1 16,-1 0 0-16,1 2-16 15,0 1-6-15,0 0-22 16,0-1-8-16,-3-2-47 15</inkml:trace>
  <inkml:trace contextRef="#ctx0" brushRef="#br0" timeOffset="57">5592 15513 132 0,'-9'0'52'0,"3"0"-28"0,0 10-22 0,-3-5 12 16,0 3 6-16,-3 0 5 16,3 8-7-16,3 5 0 15,9 0-11-15,6 1-4 0,3-4 0 16,0 6 0-16,3-8 1 16,0-3 4-16,3-8 5 15,0-5 4-15,-1-2 2 16,-2-4 1-16,-3-1 2 0,-3-7-3 15,-3-2 0-15,-6 1-6 16,-3-1 0-16,-3 0-10 16,-3 0-2-16,-3 3-6 15,0 2-1-15,1 3-30 16,2 0-14-16,3 0-23 16,3 6-7-16,6-4-8 15</inkml:trace>
  <inkml:trace contextRef="#ctx0" brushRef="#br0" timeOffset="58">5767 15510 140 0,'-17'10'55'0,"14"1"-30"0,0 10-25 0,-3-5 13 16,0 8 6-16,3 0 8 15,6 0-3-15,3-3-2 16,3 0-12-16,3-5 9 15,2-3 4-15,4-5 2 0,3-8 0 16,0-5-8-16,0-6 0 16,-3-7-4-16,-3-6 0 15,-4-3-3-15,-5 3 1 16,-9-2-4-16,-3 2-2 16,-5 3-2-16,-4 5-3 15,0 0-15-15,0 8-5 0,-3 6-17 16,3 2-6-16,3 5-41 15</inkml:trace>
  <inkml:trace contextRef="#ctx0" brushRef="#br0" timeOffset="59">6020 15692 192 0,'0'8'71'0,"0"3"-38"0,3 5-30 16,-3-6 15-16,-6 1 2 15,1 0 4-15,-7-1-8 0,-3-2-2 16,-3 0-8-16,-3-3-6 0,0-2-1 15,0-3-45-15,1-3-22 16,5-2-27 0</inkml:trace>
  <inkml:trace contextRef="#ctx0" brushRef="#br0" timeOffset="60">6113 15460 188 0,'0'2'71'0,"3"4"-38"0,-3 9-25 16,0-4 16-16,0 2-1 0,0 11 1 15,0 5-7-15,3-2 0 16,0 2-10-16,0-3-4 0,-3 1-2 15,3-6-1 1,0-3 2-16,-3-4-28 16,3-4-11-16,0-5-68 15,0-7-32-15,0-6 69 16</inkml:trace>
  <inkml:trace contextRef="#ctx0" brushRef="#br0" timeOffset="61">6357 15489 200 0,'-3'-8'74'0,"3"10"-40"0,0-7-31 0,3 2 17 15,-3 1 10-15,-3-1 8 16,-3 3-5-16,3 0-2 0,-9-2-17 16,-3-1-7-16,0 6-2 0,-6 2-8 15,4 0 0-15,2 3-1 16,3 0 2-16,3 0-1 16,6 3-1-16,6 2 0 15,6-3 3-15,3 12-2 16,3-1-1-16,2-3 3 15,-2 1 0-15,-3-1 3 16,-3 1 1-16,-6-3-1 16,-6 0 1-16,-3-3 0 15,-3-3 1-15,0-2-2 16,-3-2 1-16,3-6 0 16,1-3 1-16,2-2-9 0,3-3-2 15,3-3-1-15,3-5 2 16,3-5 4-16,2 0 3 15,1-3 6-15,3 6 4 16,0-1-9-16,-3 6 0 16,0 2-13-16,-3 1-3 15,0-1-28-15,-3 8-11 16,0 1-32 0,3-1-42-16,0 3 42 15</inkml:trace>
  <inkml:trace contextRef="#ctx0" brushRef="#br0" timeOffset="62">6485 15497 208 0,'-6'0'79'0,"-9"5"-42"0,0 0-41 15,6 3 13-15,0 5-1 16,0 3 3-16,3 11 0 16,3-3 1-16,0-1-6 15,12-1-6-15,6-1-1 0,0-5 14 16,3-6 6-16,0-5-5 15,3-5-1-15,-1-5-3 16,-2-3-1-16,-3-10-1 16,-3-1 0-16,-6 1-4 15,-6-4-1-15,-3 4-8 16,-6 2-4-16,-3 6-17 0,0 2-9 16,-8 2-50-1,-4 6-55 1,12 0 38-16</inkml:trace>
  <inkml:trace contextRef="#ctx0" brushRef="#br0" timeOffset="63">6678 15335 216 0,'-12'6'82'0,"24"-4"-44"0,0 6-40 16,-6 11 17-16,3 2 0 16,0 5 5-16,3 3 12 15,-3 14 4 1,-3-1-18-16,-6 0-8 0,-3-2-3 0,-6 0-4 16,-12 2-2-16,-6 3-49 15,-5 0-22-15,-1-11-51 16</inkml:trace>
  <inkml:trace contextRef="#ctx0" brushRef="#br0" timeOffset="64">7369 14433 184 0,'9'3'71'0,"-6"2"-38"0,-3 8-32 0,0-8 14 16,-6 1 5-16,0 4 5 15,-3 1 0-15,3-3 0 16,-3 0-14-16,0-3-2 0,3-2-2 15,-3-1-1-15,0-7 1 16,0-3 0-16,0 0 3 16,3-2-1-16,4-1 0 0,2 3-10 15,2 0-1-15,4 3-5 16,3 2 2 0,3 6 1-16,3 2 2 15,3 3 3-15,-6 3 2 16,-3-1 1-16,-3 1 2 0,-9 2 6 15,-3-8 2-15,-3-2-3 16,0-3-1-16,-3-5-4 16,0-3-1-16,3-3-6 15,3 1 1-15,6-4-5 16,6 1-1-16,0 3-2 16,9 2 0-16,3 5 5 0,-3 3 1 15,0 5 4-15,-3 1 3 16,-3-1 9-16,-6 0 3 15,-3 0-4 1,-3 1 0-16,-6-6-21 16,-6 0-9-16,0-3-87 15,0 0-36-15,9-2 22 16</inkml:trace>
  <inkml:trace contextRef="#ctx0" brushRef="#br0" timeOffset="65">5232 14028 104 0,'3'-5'41'0,"0"5"-22"0,-6-3 6 0,3 3 20 16,-3 0-5-16,-3 0 2 15,0 0-18-15,-6 6-4 16,-3 9-12-16,-6 4-5 0,-3 7-2 16,1 6-1-16,5 11 0 15,3-9 0-15,9 0 2 16,9 3-3-16,12 0 0 16,6-2 3-16,2-6 3 15,7 3-15-15,0-16-6 16,0-6-47-16,2-2-59 15,-5-8 27-15</inkml:trace>
  <inkml:trace contextRef="#ctx0" brushRef="#br0" timeOffset="66">5291 14221 72 0,'-3'3'30'0,"3"-6"-16"0,-3 3 1 0,3 0 33 15,-3 0-9 1,-3 0 1-16,3-2-1 16,0-1-7-16,3 0 1 15,3 1-13-15,0-6-2 16,6 3-8-16,0-3-2 15,0 0-6-15,3 2-4 16,-3 4 1-16,3 2 0 16,0 2-4-16,-3 6 1 0,-3 3 4 15,-3 5 2-15,-3 0 2 16,-3 2 0-16,-3-2-2 16,-3 3 1-16,-3-4-4 15,-3 1 0-15,3-2 1 16,0-1 2-16,3-3-3 15,3-2 0-15,3 0 1 16,3-2 0-16,6-1 0 0,0-3 2 16,6-2-3-16,3 0 0 15,3-2-1 1,3-1 0-16,0 3 4 16,-1-2 1-16,-2-1-23 0,0 3-9 15,-6-3-54 1,-3 3-50-16,-3 0 43 15</inkml:trace>
  <inkml:trace contextRef="#ctx0" brushRef="#br0" timeOffset="67">5503 14208 132 0,'-3'-5'52'0,"6"2"-28"0,0 1 0 0,2 2 22 15,1-3-8 1,6 0-2-16,0 1-20 16,0-1-8-16,0 3-5 15,3 0-3-15,-3 5 3 0,0 1-2 16,-6 4 2-16,-3 3-4 16,-6 1-2-16,-3-1 2 15,-6 0 2-15,0 0 0 16,0 1-1-16,0-4 5 15,3-2 4-15,3 0 1 16,3-3 4-16,6-2-3 16,9-3-8-1,3 3-4-15,0-3 0 16,0 0-27 0,0 0-10-16,0 0-41 15,-1 0-48-15,7 0 35 16</inkml:trace>
  <inkml:trace contextRef="#ctx0" brushRef="#br0" timeOffset="68">5741 14219 152 0,'-6'-3'57'0,"-6"8"-30"0,3 3-34 0,6-2 8 16,0 4-2-16,0 3 0 16,0 1 7-1,3 2 6-15,9-1-6 16,3 1 6-16,0-3 3 0,3-2 4 15,-1-6 3 1,4-2 1-16,0-6 3 0,0-2-1 16,-3-3 0-1,-3-5-6-15,-6-6-1 0,-6 1 1 16,-6-1 0-16,-3 3-6 16,-3 1-3-16,-3 1-12 15,0 4-6-15,-3 4-23 16,6 4-10-16,1 7-49 15,8 3-61 1,6 0 39-16</inkml:trace>
  <inkml:trace contextRef="#ctx0" brushRef="#br0" timeOffset="69">6020 14380 164 0,'-3'5'63'0,"3"3"-34"0,0 6-30 16,-5-6 15-16,-4-1 1 15,-3 4 3-15,-3 0-7 16,-3 7-4-16,-3-5-4 15,0 6-27-15,0-6-11 0,7-8-46 16</inkml:trace>
  <inkml:trace contextRef="#ctx0" brushRef="#br0" timeOffset="70">6071 14213 156 0,'0'-2'57'0,"0"4"-30"0,0 1-32 0,3 2 10 16,-3 3 8-16,0 6 8 15,0-1-1-15,3 0-2 16,0 0-10-16,0 3-5 0,0 0 0 0,3-3-29 15,-3 0-9 1,3 1-47-16</inkml:trace>
  <inkml:trace contextRef="#ctx0" brushRef="#br0" timeOffset="71">6208 14227 212 0,'6'-6'79'0,"-12"9"-42"0,12-8-28 0,0 2 19 15,0 3-14-15,0-3-3 16,3 3-9-16,3 0-2 15,0 3 0-15,-4 2-3 0,-2 6 0 16,-3 2 2-16,-3 0 0 16,-6 1 1-16,0 2 0 15,-2-3 0-15,-1 0 2 16,-3 0-1-16,3-2-1 16,3-3 3-16,6 0-2 15,0 0-3-15,3-3 4 16,6 0 0-1,3-2 0-15,3-1-2 16,2-2-2-16,1 0 1 0,0 0-50 16,-3 0-20-16,-3 0-22 15</inkml:trace>
  <inkml:trace contextRef="#ctx0" brushRef="#br0" timeOffset="72">6494 14266 144 0,'-3'-10'55'0,"0"12"-30"0,0-2-29 16</inkml:trace>
  <inkml:trace contextRef="#ctx0" brushRef="#br0" timeOffset="73">6473 14274 270 0,'-3'14'27'16,"0"-1"-11"-16,9 0-8 0,0 3-4 0,3 0 2 15,0-3 1 1,3-2 1-16,0-6 2 16,-1-3-1-16,1-4 2 15,0-3-4-15,0-3 1 16,-6 0 1-16,-3-3 2 16,-3 0 1-16,-6-2 0 15,-3 0-2-15,-3 0-1 16,0 2-19-16,-5 1-5 15,2 2-44-15,3 2-16 0</inkml:trace>
  <inkml:trace contextRef="#ctx0" brushRef="#br0" timeOffset="74">6717 14134 168 0,'3'3'66'0,"0"7"-36"0,9 9-13 0,-6-9 20 0,3 12-8 16,3 1 0-16,-3 1-7 16,-3 3-2-16,-6 2-11 31,-6 2-1-31,-6-1-1 0,-3 1-1 0,-3 4-1 15,-6-4-28-15,0-4-9 16,-3-6-44 0,4 0-60-1,-1-5 30-15</inkml:trace>
  <inkml:trace contextRef="#ctx0" brushRef="#br0" timeOffset="75">5000 16973 164 0,'0'0'63'0,"2"0"-34"0,-2 0-19 0,0 0 20 0,0 0-12 16,3 5 0-16,0 3-6 31,0 5-2-31,-3 6-6 15,0 2 6-15,0 3 3 0,0-3-4 16,0 3-3-16,0-8-3 16,0 2-7-1,0-4-2-15,0-1-44 16,0 5-18-16,0-2-26 16</inkml:trace>
  <inkml:trace contextRef="#ctx0" brushRef="#br0" timeOffset="76">7056 15798 164 0,'-9'-5'63'0,"9"2"-34"0,0 1-23 0,0-1 17 16,6 0-10-16,0-5-2 16,6 1-6-16,3-1-4 15,0 0 0-15,0 5-1 0,0 3 0 16,-3 5 0-16,-3 11 0 15,-3 13 0-15,-4-2 0 16,-2-1 2-16,-2 3 1 16,-7-5 1-16,-6 0 0 15,0-3 2-15,3-5 1 0,3-3 3 16,0-2 1-16,3-6-1 16,3-2 1-16,3-3-4 15,6 0 1-15,6 0-5 16,0-3-2-16,0 3 2 15,3 0 0-15,0 0-4 16,-1 3 1-16,4-1-22 16,0 1-10-16,-3-3-75 15</inkml:trace>
  <inkml:trace contextRef="#ctx0" brushRef="#br0" timeOffset="77">7494 14380 140 0,'-3'-3'52'0,"0"6"-28"0,0-3-13 15,3 0 18-15,0 0-8 16,0-3 0-16,6 1-10 16,0-1-4-16,3-2-4 15,9 2-5-15,-1 1 1 0,1-1-1 16,0 3 0-16,-3 5 2 15,-3 3 0-15,-6 3 2 16,-6 2 1-16,0 3-1 0,-3-3-2 16,0 6 1-16,-3-4-1 15,6-1-3-15,3-4 2 16,6 6-1 0,6 0-2-16,0 0 3 0,0 0 0 15,-3 0 1-15,-4 0 2 16,-5-1 8-16,-6 4 5 15,-5-3-3-15,-7 2 1 16,-9-2-8-16,0-3-1 16,-3-7-37-16,0 4-16 15,4-10-43 1</inkml:trace>
  <inkml:trace contextRef="#ctx0" brushRef="#br0" timeOffset="78">16245 8784 144 0,'0'0'55'0,"0"0"-30"0,0 3-27 0,0-3 9 15,3 5 3-15,3 3 4 16,0 3 4-16,0 5 3 15,0 7-11-15,-3 6-6 0,0-2 0 16,-3 2-5-16,0-3 0 16,0-2-1-16,0-5 0 15,0-3-51 1,0-6-53-16,0-2 24 16</inkml:trace>
  <inkml:trace contextRef="#ctx0" brushRef="#br0" timeOffset="79">16185 8747 100 0,'-23'16'38'0,"17"-11"-20"0,-6 6-4 0,9-3 15 16,-3 5-12-16,0 11-2 16,0 8-7-1,3 7-3-15,6 6-2 16,6 3 4-16,9 0 5 0,6-9 5 16,2-7 2-16,7-16 12 0,3-16 5 15,5-13-11-15,4-14-2 16,-3-2-4-16,-9-5-1 15,-10-3 6-15,-14 0 2 16,-15 2-9-16,-9-2-3 16,-8 0-15-16,-1 5-4 15,0 9-14-15,3 4-3 16,3 3-34-16,6 27-98 31</inkml:trace>
  <inkml:trace contextRef="#ctx0" brushRef="#br0" timeOffset="80">16275 9530 132 0,'-9'-8'49'0,"6"3"-26"0,0 0-5 0,3 5 20 15,-3-3-4-15,3 0 3 16,0-2-17-16,3-3-4 15,3 0-10-15,6 0-2 0,3 3 0 0,-1 0-5 0,1 2-1 16,0 6 1-16,-3 5 0 16,-6 5-8-16,-9 5-4 15,-6 9-2 1,-3 7-1-16,-3-5 11 16,-2-5 5-1,-1-3 1-15,6-2-1 0,0-3 7 16,3-6 3-16,3-2 3 15,0-2 3-15,3-1-5 16,9-5 1-16,3 0-7 16,3 0-1-16,3-3-4 15,3-2-3-15,2 0-25 16,-2-1-9-16,0 4-45 16,-3-11-37-16,3-9 44 15</inkml:trace>
  <inkml:trace contextRef="#ctx0" brushRef="#br0" timeOffset="81">16304 9353 164 0,'-32'-18'63'0,"20"18"-34"0,-15 2-25 0,15 6 15 16,-3 3-11-16,-6 5-2 15,1 2-2-15,-1 9 0 0,3 10-2 16,3 13-2-16,6 8 1 15,9-5 5-15,6 0 4 16,9-8 10-16,12-11 5 0,2-7 4 16,10-14 2-1,3-16-5-15,2-10-2 16,1-11-9-16,-6-13-4 0,-9-2-4 16,-4-4 0-16,-14 4-4 15,-18 4-2-15,-12 3-9 16,-2 11-3-16,-10 5-21 15,-6 8-6-15,-3 8-14 16,4 8-3-16,2 6-47 16</inkml:trace>
  <inkml:trace contextRef="#ctx0" brushRef="#br0" timeOffset="82">16153 10126 116 0,'-9'0'46'0,"6"5"-24"0,-6-5-2 0,9 0 21 16,-3 0 0-16,0 0 0 16,3 0-11-16,0-3-6 15,3-2-14-15,3 0-9 0,3-1-3 16,6-2 1-16,0 8 0 15,2 0-2-15,-2 6 2 16,-3 2-1-16,-3 2 0 16,-3 3 2-16,-3 3 2 15,-6-2-1-15,0-1-1 0,0-3-2 16,9-2-7 0,0-2-3-1,3 7 7-15,0-3 2 16,0 9 3-16,-3-3 2 0,-3 0 12 15,-6 2 6-15,0 1-4 16,-6-1 1-16,0-4-4 16,-6-1 2-16,0-5-13 15,0-3-3-15,3-2-29 0,0-6-10 16,4 0-35 0,2-5-55-16,3-2 30 15</inkml:trace>
  <inkml:trace contextRef="#ctx0" brushRef="#br0" timeOffset="83">16072 10102 172 0,'-26'8'66'0,"20"2"-36"0,-18 11-31 0,15-10 12 16,0 5 4-16,3 16 2 15,9 5 3-15,12 5 0 16,3-2-11-16,8-1-3 0,10-7 0 16,6-13 8-16,5-9 5 15,4-10 2-15,0-16 2 0,-1-10 0 16,-8-8 3 0,-12-9-1-16,-12 4 2 0,-18-4-6 15,-6 4-1-15,-9 4-9 16,-6 6-2-1,0 3-27-15,0 4-11 0,3 9-91 16,-2 11-83 0,-7-1 64-16</inkml:trace>
  <inkml:trace contextRef="#ctx0" brushRef="#br0" timeOffset="84">16242 10665 216 0,'-3'0'82'0,"3"0"-44"0,0 3-36 16,0-3 17-16,0 0-6 16,-3 5 2-16,0 3-8 15,0-8-4-15,0 6-2 16,0-1-4-16,0 0 2 0,3 0-59 16,-9 11-75-1</inkml:trace>
  <inkml:trace contextRef="#ctx0" brushRef="#br0" timeOffset="85">16209 10911 244 0,'-3'0'90'0,"6"0"-48"0,0 3-60 0,-3-3-38 0,3 8-63 16,0 16 15-1</inkml:trace>
  <inkml:trace contextRef="#ctx0" brushRef="#br0" timeOffset="86">16224 11210 220 0,'-12'3'82'0,"12"0"-44"0,0 2-44 0,0 0 12 15,6 1-6-15,-6-1 0 16,6 0-5-16,-3 0 1 15,-3 1-88-15,0 4-38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0:22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22136 1265 88 0,'0'0'33'0,"14"-6"-18"0,-8 4 6 0,-6 2 17 16,3 0 2-16,-3 0 0 15,0 0-8-15,3 0-5 16,-3 0-15-16,0 0 3 0,0 0 5 16,0 0-7-16,3 2-2 15,0 4-2-15,-3-1 1 16,0-2 4-16,0 2 3 16,-3 0-3-16,3-2 2 15,-3 2-7-15,-3 0-1 16,0-5-4-16,1 0-3 15,2-5 2-15,0 5 0 0,0-5-1 16,0 2 1-16,3 3-4 16,6-5 0-1,0 5-1-15,-1 0-2 0,1 0 3 16,0 5 2 0,-3-2 2-16,0 2 5 15,-3 3 3-15,0 3 2 16,-3-9 5-16,-3 4-8 15,0-1-3-15,-5-2 0 16,2 2 0-16,0-5-1 16,0 0-1-16,3 0-3 15,0-8 1-15,3 3-4 16,9-1-2-16,0 4-1 16,3-4 0-16,3 1 3 0,-3 5 2 15,-1 5-2-15,1 1-2 16,0-4 4-16,-3 9 1 15,0 2 2-15,-3 0 2 16,-3-5 3-16,-3 0 5 16,0 3-6-16,0-6 0 15,0-2-4-15,-6-6-3 16,3-2 0-16,0-6 1 16,3 1-6-16,1-1 1 15,7 3-4-15,1 3 2 0,0 0 1 16,0 2 2-16,0 3 1 15,-3 3 1 1,0 2-7-16,-3 0-3 0,0-2-38 16,0 2-17-16,0 0-89 15</inkml:trace>
  <inkml:trace contextRef="#ctx0" brushRef="#br0" timeOffset="1">22121 1323 104 0,'-3'-5'41'0,"-9"5"-22"0,18 0-3 0,-3-6 18 16,0 4-3-16,0 2-1 15,0 0-8-15,0 0-3 16,0 0 0 0,3 0-11-16,0 0 2 0,-1 8 1 15,-2-3 5-15,-3-2 2 16,-3 2 2-16,1 0 2 15,-1 3-6-15,0-3-1 16,0-5-5-16,-6-8-1 16,0 3-3-1,3 0-1-15,3-3-3 16,6-3-2-16,3 3-2 16,3 0 1-16,0 3 1 15,0 0 0-15,-1 5-3 16,-2 5 2-16,0-5 5 15,0 8 2-15,-3-3 6 16,0 3 3-16,-3 3 0 16,-3 2 1-16,0-8-6 15,0 3-4-15,-6-13-1 16,3 5-1 0,6-5 0-16,3-3-2 15,0 0-6-15,3 3-2 16,0-3 0-16,3 2 4 15,0 6 1-15,0 0 3 16,-3 0-1-16,-3 6-1 16,-3-6 5-16,-3 8 4 15,-3 0-3-15,0 2-1 16,0-5-2-16,-6-5 0 16,3 0-2-16,0-2 2 15,3-1-9-15,-5 3-3 16,8-5-28-16,0 5-12 15,3-5-45-15,9 2-17 16,2 3-4-16</inkml:trace>
  <inkml:trace contextRef="#ctx0" brushRef="#br0" timeOffset="2">20046 3413 192 0,'-6'-21'71'0,"6"21"-38"0,0 0-28 16,0 0 19-16,0 0-6 16,0 0-1-16,0 0-3 15,0 0-1 1,3 13-3-16,0-8 1 0,-6 3 16 15,-3 3-11-15,0 0-3 16,-3-3-3-16,0-1-2 16,0-1-2-16,0-4-1 15,0-2-1-15,4-2 0 16,-1-9-2-16,3 1 1 16,3-4-4-16,3 1 0 15,3 5 1-15,2-2 0 16,4 12-3-16,-3 1 0 15,0 7 2-15,0 1 0 16,-3 0 3-16,-3-1 3 16,0-2 4-1,-3 3 2-15,-3-3-3 0,-3 0-3 16,-3-3-2-16,0 0-3 16,0-2 5-16,0-6 4 0,3-2-5 15,1-3-2-15,2-5 1 16,3-6 2-16,5 6-9 15,1 2-2-15,3 11 1 16,3-5 2-16,-3 13 2 16,0 3 3-16,0-1-1 15,-3 1-1-15,-3 2 3 16,-3-2 2-16,-3 2-2 16,-3-5-2-16,0 0 4 15,0-3 4-15,-3 0-3 16,0-5-1-16,3-8-2 0,0 3 0 15,3-8-4-15,3-3-2 16,6 3-1-16,0 2 3 16,3 9-2-1,0-1-1-15,0 3 3 0,-3 5 0 16,0 0 1-16,-3 1 0 16,-3 2 2-16,-3 0 3 15,-3 0 0-15,0-3 0 16,-3 0-6-16,-3-2 1 15,0 2 0-15,0-5 0 16,4-5-42-16,2 2-17 16,6-2-91-1</inkml:trace>
  <inkml:trace contextRef="#ctx0" brushRef="#br0" timeOffset="3">22252 5472 220 0,'0'-3'85'0,"0"3"-46"16,0 0-46-16,0 0 16 0,0 0 1 16,0 5 5-16,0 3 8 15,0 0 3-15,-3 3-13 16,0-3 1-16,0 0 2 0,0-3-4 15,-3 0-2-15,0-2 1 16,0-3 0-16,0-5-1 16,0-3-1-16,0 0-5 15,0-3-1-15,3 0-3 16,3 1-1-16,3-1 1 16,0 3 0-16,3 3-5 15,3 2 1-15,0 6 4 16,-3 5 2-16,0 5 2 15,-6 3 0-15,-3 0 2 16,-3 0 3-16,-3 5-4 0,0-2-1 16,-6-6 7-16,0-3 2 15,-3-2-4-15,3-8-3 16,4-2-3-16,2-4 0 16,0-4-4-16,9-1-2 15,9-2-1-15,0 2 3 16,2 3-2-16,4 6-1 15,0 4 0-15,-3 4 3 16,-3 2 2-16,-3 0 2 16,-6 7-1-16,-3 4 1 15,0-3 2-15,-3-3 4 16,-6-5-2-16,3-8-2 0,0-3-5 16,0-5 0-16,3-2-2 15,9-1 0 1,0 1-3-16,0 2-1 0,3 2 0 15,0 4 2-15,-3 2 2 16,0 5 1-16,-3 6-2 16,0 5 2-16,-9-3-12 15,3-3-5-15,-6-4-30 16,10 2-11-16,-1-14-56 16,-6-10-48-1,0-5 64-15</inkml:trace>
  <inkml:trace contextRef="#ctx0" brushRef="#br0" timeOffset="4">24258 3440 200 0,'-6'-3'77'0,"6"3"-42"0,3-8-19 16,-3 8 22-16</inkml:trace>
  <inkml:trace contextRef="#ctx0" brushRef="#br0" timeOffset="5">24258 3421 406 0,'0'-3'19'0,"6"-5"-11"16,-3 6-8-16,3 12-1 15,0-4 3-15,-6 7 3 16,0-2 4-16,0-1 5 0,-6 1 1 16,0-3-2-1,-3-3 2-15,0 0-4 0,-3-5 1 16,3-2-5 0,3-1 1-16,0-2-3 15,-3-3 0-15,9-8-6 0,9-5 1 16,0 2 0-16,3 3 0 15,0 6-5-15,3 2 1 16,0 10 0-16,6 6 2 16,-4 8 1-16,1-3 1 15,-6-2 4-15,-3 2 2 16,-9 0 4-16,-3-2 4 16,-3 0-4-16,-3-6 0 15,0 0-4-15,3-5-1 0,-3-2-3 16,0-4 1-16,-2-4-2 15,5-6-1-15,6-5-2 16,0-3-1-16,12 3-1 16,-4 5 0-16,7 5 0 15,6 6 3-15,-6 5-5 16,3 11 0-16,-6 7 3 16,-3 3 3-16,-3-5 12 15,-9 0 4-15,-9-3-5 16,3-2-2-16,-3-1-1 15,-3-4 0-15,0-6-4 16,3-3-1-16,0-2-1 16,3-3-2-16,-2-8 1 0,5-5-1 15,6 5-7 1,6 3 0-16,0 2 1 0,-1 3 3 16,-2 3 0-1,-3 5-1-15,0 5 0 0,-3 6 0 16,-2-3-26-16,2 2-12 15,0-7-63-15,-3 2-25 16</inkml:trace>
  <inkml:trace contextRef="#ctx0" brushRef="#br0" timeOffset="6">22517 855 124 0,'0'-8'49'0,"-3"8"-26"0,3-6-9 0,0 6 17 15,0-5 5-15,0 2 5 16,0-2-7-16,-3 5-1 16,-3 0-18-16,0 0-2 0,-3 8 0 15,-6 3-3-15,0 2 2 16,-3 13-3-16,-6 1 0 16,4-1-1-16,2 11 2 15,6 3-5-15,6 5-3 16,15-5-1-16,6-1-1 15,2-7-9-15,4-3-4 16,15-5-29-16,-6-3-10 0,3-8-66 31</inkml:trace>
  <inkml:trace contextRef="#ctx0" brushRef="#br0" timeOffset="7">22758 997 140 0,'0'-5'52'0,"0"5"-28"0,0 0-13 16,0 0 18-16,0 0 0 15,0 0 5-15,0 5-7 16,-3 3-4-16,-3 6-13 16,0 4 13-16,-9 1 7 0,3 2-4 15,0 11-3-15,0-6-11 0,-3-5-5 16,9 3-7-1,-3-5-2-15,3-6-21 0,1-5-10 16,2 5-34 0,0-8-12-16,3-5-23 15</inkml:trace>
  <inkml:trace contextRef="#ctx0" brushRef="#br0" timeOffset="8">22615 1016 224 0,'-3'0'85'0,"3"3"-46"0,0 7-30 0,0-7 22 16,0 7-2-16,3 4 5 0,3-1-14 16,0 5-4-16,3 4-10 15,3-1-4-15,2 3-1 0,-2-6-8 16,0-5-3-16,0 1-34 15,0-1-14-15,-3-5-60 16</inkml:trace>
  <inkml:trace contextRef="#ctx0" brushRef="#br0" timeOffset="9">22892 1130 208 0,'-3'24'77'0,"6"-6"-42"0,0 3-15 0,-3-15 24 16,-3 7-9-16,-3 0-1 15,-3 0-13-15,-3 0-5 16,-3 1-9-16,0-6-5 16,0 2 1-16,3-2-26 15,0 0-10-15,0-3-29 0,4-5-12 16,2-5-31-16</inkml:trace>
  <inkml:trace contextRef="#ctx0" brushRef="#br0" timeOffset="10">22951 1011 168 0,'6'0'66'0,"-3"5"-36"0,-3-5-11 0,0 0 21 0,3 3-3 16,3 2 3-16,0 3-5 15,6 2 1-15,-3 4-20 16,6-1-5-16,-3 8 0 0,-3 6-5 16,-1-4-1-16,1-7-5 15,-6 3 0-15,6-1-16 16,-3-10-6-16,0 3-25 16,0-3-9-16,-3-3-33 15,6-5-42 1,-3-5 39-16</inkml:trace>
  <inkml:trace contextRef="#ctx0" brushRef="#br0" timeOffset="11">23154 1032 192 0,'-6'5'71'0,"6"0"-38"0,-3 9-25 0,3-9 16 0,-3 8 10 15,-6 22 8 1,6-4-7-16,-3 1-1 16,0-5-19-1,0 2-7-15,-3 2-3 0,6 6-3 0,-3-7-2 16,0-7 1-16,0-1-1 16,6-4-25-16,-3-5-8 0,0-5-21 15,3 3-8 1,3-11-44-16</inkml:trace>
  <inkml:trace contextRef="#ctx0" brushRef="#br0" timeOffset="12">23311 1077 200 0,'-6'5'77'0,"6"-5"-42"0,6 0-21 15,-6 0 20-15,3 0-8 16,3 0-1-16,0 0-10 16,9 0-4-16,-3-5-6 15,0 5-4-15,0-3 2 16,-3 3-2-16,6 0-1 0,-9 0-28 16,2 0-14-16,-2 0-51 15,-3-5-43 1,0 5 50-1</inkml:trace>
  <inkml:trace contextRef="#ctx0" brushRef="#br0" timeOffset="13">23576 873 160 0,'-3'5'60'0,"6"-2"-32"0,0 21-13 0,-3-16 49 16,0 10-7-16,0 9-15 15,-3-1-8 1,3 1-21-16,-3 4-1 0,0-4-1 0,3 7-6 16,0-2-1-16,0-11-2 15,0-2 1 1,-3-6-2-16,3-2 2 0,0-3-2 16,-3-3-1-16,3-3-8 15,0-2-3 1,3-7-1-16,3-15 0 0,0 4 0 15,3-1 2 1,3 1 1-16,-3 2 1 0,6-3 2 0,-3 6 4 16,0 5 1-16,6 3 1 15,5 0 11 1,-2 5 5 0,-6 5 3-16,0 3 3 0,-3 10-3 0,-3-4-2 15,3 7-5 1,-3-3-2-16,-3 1-6 0,-3-6-3 15,2 0-7-15,-2 1-1 16,0-7-17-16,-3-1-4 16,6-1-17-16,-6-5-6 15,3 0-22 1,6-5-8-16,-3-8-6 16</inkml:trace>
  <inkml:trace contextRef="#ctx0" brushRef="#br0" timeOffset="14">24023 860 200 0,'0'-5'77'16,"0"5"-42"-16,3 5-32 0,-3-5 17 0,0 5 16 15,-3 11 10-15,0 8-9 16,-3 2-2-16,-3 6-20 15,-3 2 2-15,-3 1 3 16,0 7-9-16,0-13-1 0,6 3-8 16,0-8-4-16,1-3-15 0,-1-2-6 15,9-6-24 1,-3-5-9-16,3 0-46 16,3-8-48-1,8-3 53-15</inkml:trace>
  <inkml:trace contextRef="#ctx0" brushRef="#br0" timeOffset="15">24136 990 228 0,'-3'0'85'0,"6"0"-46"0,-3 0-19 0,0 0 24 0,6 0-16 15,3 0-5-15,6-6-10 16,-4 6-3-16,7-5-6 16,-6 5-5-1,-3 0 0-15,3 5 1 0,-3 3 2 0,0 3 1 16,-9 5 1-16,-3 2 2 16,-12 3 3-1,0 16-4-15,-3-10-3 16,0-1-1-16,-2-2-1 0,8-8 2 15,3-3 1-15,0-2-1 16,3-3 1-16,0-3-2 16,6 3-1-16,9-3 5 0,3-5 1 15,6 0 0-15,3-5-1 16,2 5-3-16,1-5-2 16,-3 2 1-16,-6 3 1 15,3-5-12-15,-6 5-6 16,5-6-27-16,-8 4-10 15,-6 2-27-15,6-13-10 16,-6 2-7 0</inkml:trace>
  <inkml:trace contextRef="#ctx0" brushRef="#br0" timeOffset="16">24478 855 236 0,'0'0'88'0,"3"0"-48"0,6 5-45 15,-3-5 15-15,3 13 14 16,-3 6 11-16,9 2 4 16,-3 11 1-16,0-1-21 15,-4 12 0-15,-5 7-1 0,-3-5-6 16,-3-5-2-16,-8-6-10 15,-7 3-2-15,-3-5-51 16,-12-6-19-16,-3 1-74 16</inkml:trace>
  <inkml:trace contextRef="#ctx0" brushRef="#br0" timeOffset="17">23538 2791 140 0,'0'-8'52'0,"0"8"-28"0,0-2-4 0,0 2 21 16,0 0-9-16,0 0-1 15,-3 0-12 1,-3 2-1-16,0 1-11 16,-12 2-2-16,0 3 1 0,6 3 1 0,-6 2 3 15,3 8-3-15,-3 8-2 0,1 6 2 16,2 2 0-1,0 0-3 1,12 8-3-16,0-5-3 0,9 5-1 16,9-6-3-16,6-2 1 0,2-2-28 15,10-14-13-15,0-3-62 32</inkml:trace>
  <inkml:trace contextRef="#ctx0" brushRef="#br0" timeOffset="18">23710 2971 168 0,'-15'19'66'0,"15"-14"-36"0,-6 0-13 16,6 1 20-16,-3 4-8 0,-6 6-2 15,-2 8 4-15,-4 2 3 16,0-2-18-1,0 3-5-15,3-6-3 0,0 0-7 16,3-5-2-16,0 2 0 0,3-4 0 31,0-6-24-31,3-3-10 0,-3-2-22 0,6-3-9 16,0-3-31 0</inkml:trace>
  <inkml:trace contextRef="#ctx0" brushRef="#br0" timeOffset="19">23543 3027 192 0,'-5'-5'71'0,"5"10"-38"0,5-5-25 0,-5 0 18 0,6 5 0 16,0 3 2-16,3 3-7 15,3 2 0 1,0 8-12-16,9 0-5 0,-3 3-1 0,-6-5-2 15,6-1 2 17,-1-2-2-32,-5-3 2 0,0 0-20 0,-3-7-8 0,-6 2-168 31,15-6 74-31</inkml:trace>
  <inkml:trace contextRef="#ctx0" brushRef="#br0" timeOffset="20">23877 2895 184 0,'-3'0'71'0,"6"2"-38"0,-3 3-28 0,0-5 19 0,3 6 7 16,0 10 5-16,-3 2-5 16,9-2-4-16,-9 5-15 15,6 6 1-15,-3-4 3 16,0 4-8-16,-3-3-2 0,0 0-4 15,0-3-2-15,0-5-10 16,-3-1-6-16,0-1-34 31,-3-4-15-31,6-4-50 0</inkml:trace>
  <inkml:trace contextRef="#ctx0" brushRef="#br0" timeOffset="21">23799 3098 248 0,'-8'0'93'0,"8"0"-50"0,8 0-35 0,-5 0 21 15,3 0-9-15,3 0-1 16,3 0-11-16,0 0-3 16,9-5-3-1,0 5-2-15,0-3 1 0,-3 1-23 0,-7-1-8 16,7 0-29-1,-6 1-13-15</inkml:trace>
  <inkml:trace contextRef="#ctx0" brushRef="#br0" timeOffset="22">24064 3000 124 0,'0'0'46'0,"0"-5"-24"0,0 2-26 16,0 3 47-16,0 8-12 0,0-5 4 16,0 8-2-1,0-3-19-15,0 2 1 0,0 3 1 0,0 1-2 16,0-1 2-16,6 3-5 16,-3-3-1-1,0 3-6-15,-3-3-3 0,3-2 0 16,0-3-1-16,-3-8 0 15,3 5 2-15,-3-5-1 16,0-3-1-16,6-2-6 16,0-3-1-16,0 0-2 15,-3-3 3-15,3 4 4 16,-3 1 1-16,-3 1 1 16,9 2 0-16,-3 3-3 15,-6 0 0-15,6 3 4 16,-6 0 1-16,9 5 4 0,-6-1 1 15,0 7 1 1,0-6 0-16,0-6 2 16,6-2 1-1,0 0 1-15,-7-2-2 0,7-1 1 16,3-5 0-16,-6-3 1 16,-3 4-2-1,6-4-1-15,-9-2-5 16,6-1-1-16,-6 1-1 0,0 0-2 15,0 0-2 1,0-3 1-16,-6 3-6 0,6 2-3 16,0 1-14-16,0 2-7 15,0 2-22-15,0 1-8 16,6 2-103 0,0-2 61-1</inkml:trace>
  <inkml:trace contextRef="#ctx0" brushRef="#br0" timeOffset="23">24395 2773 160 0,'-6'2'63'0,"6"4"-34"16,0 4-10-16,0-2 21 16,-9 6 2-16,3 7 2 0,-9 13-9 0,6 3-2 15,-6 3-18-15,3 2 0 0,-3-7 1 16,4-4-6-16,2-2-3 16,0-5-4-16,6 0-3 15,-6-5-10 1,9-6-6-1,-3-3-23-15,3-2-10 0,0-2-34 0,3-12-12 0,6-4 4 32</inkml:trace>
  <inkml:trace contextRef="#ctx0" brushRef="#br0" timeOffset="24">24398 2921 116 0,'0'-19'44'0,"12"14"-24"0,-3 3 3 16,-9 2 21-16,0 0-11 16,9-3-1-16,-6 3-13 15,5-3-4-15,1 3-8 16,0-5-3-16,0 5 0 0,0 0-2 15,-3 5 1-15,3-2 2 0,0 10 2 16,-6 11 3-16,-6-3 4 16,-6 3 5-16,0 2 3 15,-3-7-11-15,3 2-4 16,-6-8-7 0,-2 6-1-16,8-3 1 0,0-3 2 15,6-2 3 1,-6-6 2-16,6 3-1 0,3-3 1 15,6 3 0 1,3-8-6-16,0 3 0 16,3-6-1-16,5 6 0 15,-5-3 0 1,6 2 0-16,-6-2-18 0,3 3-5 16,-9-8-29-16,3 2-11 0,3-2-47 15</inkml:trace>
  <inkml:trace contextRef="#ctx0" brushRef="#br0" timeOffset="25">24755 3114 168 0,'0'29'66'0,"0"-21"-36"0,0 13-13 16,-3-13 20-16,-6 3-15 0,0-1-4 15,-3 1-11 1,-6 0-3-16,-2 2-2 0,5-8-15 0,-3 3-4 15,0-3-35-15,6-2-14 16,3-3-12 0</inkml:trace>
  <inkml:trace contextRef="#ctx0" brushRef="#br0" timeOffset="26">24844 2847 160 0,'0'-3'60'0,"0"3"-32"0,0 0-28 0,0 0 10 16</inkml:trace>
  <inkml:trace contextRef="#ctx0" brushRef="#br0" timeOffset="27">24844 2844 259 0,'12'0'1'16,"-12"0"-1"-16,6 3 0 0,-3-3 0 15,3 0 0-15,-3 0 2 16,-3 0-1-16,0 0-1 16,0 0 3-16,0 0 2 15,0 0-2-15,0 0-2 0,0 0-3 16,0 0-1-16,0 0 2 16,0 0 0-16,0 0 1 31,0 0 2-31,0 0 5 0,0 0 4 0,0 0-2 15,0 0 0-15,0 0-5 16,0 0-1-16,0 0-1 16,0 0 1-16,0 0-2 15,0 0-1-15,0 0 3 16,0 0 2-16,0 0 0 16,0 0 2-16,0 0-2 15,0 0 0-15,0 0-3 16,0 0 1-16,0 0 2 15,0 0 4-15,0 0 2 16,0 0 3-16,0 0-1 0,0 0 0 16,0 0 1-16,0 0 4 15,0 0-8-15,0 0-3 16,6 3-2 0,-3 5-1-16,0-6 4 0,-3 6 5 15,6 0 2 1,-3 8 0-16,6 8 1 15,-6-6 0-15,6 3-4 0,0-2 0 16,3-1-3-16,2-2 0 16,-2 3-3-16,0-6-1 15,0-5-3-15,-3 3 1 16,3-3-2-16,-3-1 2 0,0-1-4 16,-3-1-2-16,0 0-9 15,-6-5-5-15,0 0-13 16,0 0-4-16,0 0-33 15,0 0-14-15,6-2-43 16</inkml:trace>
  <inkml:trace contextRef="#ctx0" brushRef="#br0" timeOffset="28">25139 2889 176 0,'0'3'68'0,"0"0"-36"0,-3 4-15 0,3 1 20 16,-9 11-10 0,0-1-3-16,0 6 8 0,-6 5 6 15,-6 11-20-15,1-3 10 0,-7 11 3 16,6 2-3-16,0 0-2 15,0 3-12-15,3-8-6 16,10-8-5-16,-4-5-3 16,3-6-4-16,0-7 0 15,9-6-29-15,0-5-13 16,0-8-29-16,6-3-13 16,3-23-33-1</inkml:trace>
  <inkml:trace contextRef="#ctx0" brushRef="#br0" timeOffset="29">25225 2707 224 0,'3'0'85'0,"6"13"-46"0,3 0-32 0,-6 0 18 15,6 6 7-15,0 13 7 16,0 18 5-16,-3 5 5 16,3 4-26-16,-12-4 0 0,0-2-1 31,0-3-10-31,-12-2-4 0,-9-6-34 0,-9-5-13 15,-12 11-103 1,-5-16-72-16,11-6 89 16</inkml:trace>
  <inkml:trace contextRef="#ctx0" brushRef="#br0" timeOffset="30">22115 5514 200 0,'-3'-3'74'0,"6"3"-40"0,0-2-35 0,6 2 15 16,-3 0-4-16,0 0 2 15,2 2 2-15,1 4 2 16,0-1-9-16,-3 3 7 0,0 0 3 15,-3 0 4-15,-3 0 2 16,-3 0 1-16,-3 2 0 0,0 1-11 16,-3-3-3-1,-2-3-2-15,-1-5 0 0,3-3-4 16,0-2-3-16,3 0 2 16,3-3 0-16,6-3-4 15,6 1-1-15,0 2-4 16,0 2-1-16,2 4 4 15,1 4 1-15,3 4 2 16,-3 2 0-16,0 0 2 16,-6-1 1-16,0 7 10 15,-6-4 3-15,0-2-3 16,-3-2-3-16,-3-1-3 16,0-3-2-16,0-7-1 0,0 0 0 15,0-3-5-15,3-5-1 16,3-3-4-16,6-3-1 15,3 3-3-15,0 3-1 16,3 3 3-16,0 4 3 16,0 6 0-16,-6 3 1 15,-3 2 9-15,-3 3 6 16,-3 0-1-16,-3 0 0 16,-3-3-4-16,0 1 1 15,0-4-6-15,0-2-3 16,3-2-28-16,0-1-12 15,3-2-41-15,3-3-15 16,9 0-23 0</inkml:trace>
  <inkml:trace contextRef="#ctx0" brushRef="#br0" timeOffset="31">22764 5181 156 0,'-6'-6'60'15,"3"4"-32"-15,-6-17-9 0,3 16 21 0,-6 3-3 0,0 6 3 16,-3 7-7-16,-3 0-3 16,-3 6-16-16,1-1-7 0,-4 6-2 15,6 5 1-15,0 0 1 16,6 3 1-16,6 5 0 15,9 0-7-15,6 0-2 16,9 0-9-16,6-8-2 16,6-5-17-16,-1 3-9 15,1-14-38-15,3-5-16 0,-6-6 2 32</inkml:trace>
  <inkml:trace contextRef="#ctx0" brushRef="#br0" timeOffset="32">23008 5334 200 0,'-15'3'77'0,"12"2"-42"0,-6 3-23 0,6 2 19 15,-6 4-7-15,-3 4 0 0,-3 3-11 16,0 3-3-16,0 0-6 16,-2-3-3-16,2-2 0 15,6-3-6-15,0-3-1 0,-3-5-30 16,9 0-14-16,-3-3-56 15,3-5-22 1,0-3 67-16</inkml:trace>
  <inkml:trace contextRef="#ctx0" brushRef="#br0" timeOffset="33">22799 5355 204 0,'-3'-16'77'0,"12"30"-42"0,-3-7-26 15,-3-4 19-15,6 0 1 16,-3 2 2-16,9 0-14 0,0 3-5 16,0 3-8-16,3 2-3 0,-1 3 2 15,-2-3-2-15,0 0 2 16,-3-2-26-16,6-3-69 31</inkml:trace>
  <inkml:trace contextRef="#ctx0" brushRef="#br0" timeOffset="34">23148 5469 200 0,'3'16'74'0,"-3"-6"-40"0,-3 9-13 0,0-11 25 16,-3 2-17-16,-6 1-4 0,0 5-20 16,0-3-5-16,-3 3-1 15,-6-8-27-15,3 3-10 0,1-9-39 16,5-2-48 0,0 0 30-16</inkml:trace>
  <inkml:trace contextRef="#ctx0" brushRef="#br0" timeOffset="35">23198 5310 220 0,'6'-2'85'0,"-6"2"-46"0,9 2-39 0,-3 1 18 16,0 2 8-16,0 8 5 15,-3 3-9-15,6 0-5 16,0-3-10-16,0 3-7 0,-3 0-1 0,3 3 1 16,0-6 2-1,-1 0-3-15,-2-2 0 0,0-3-34 16,0-3-17-16,0 0-46 31,0-2-40-31,-3-3 55 0</inkml:trace>
  <inkml:trace contextRef="#ctx0" brushRef="#br0" timeOffset="36">23415 5321 208 0,'-8'0'77'0,"8"5"-42"0,0 3-23 16,0-3 19-16,0 9-1 16,-6 1 2-16,-3 9-2 0,-6 8 1 15,3 2-17-15,-6 9 1 0,-3-4 1 16,9-2-10-16,0-5-4 16,0-5-3-1,4-6-3-15,-1-3-17 0,3-4-9 16,0-4-26-16,0-5-12 15,6-5-44 1,12-2-22-16,-3-6 66 16</inkml:trace>
  <inkml:trace contextRef="#ctx0" brushRef="#br0" timeOffset="37">23570 5286 208 0,'0'3'77'0,"0"0"-42"0,0-1-21 16,0 4 22-16,0 4 0 16,-3 9 0-16,0 2-13 15,-3 3-4-15,6 2-11 16,-3 3-5-16,3-5-2 0,0 0-12 15,0-6-3-15,3-2-39 16,-3-5-18-16,0-1-43 16</inkml:trace>
  <inkml:trace contextRef="#ctx0" brushRef="#br0" timeOffset="38">23424 5424 240 0,'-6'-5'90'0,"12"5"-48"0,3-3-45 0,0 3 16 16,0 0 2-16,6 0 2 15,3-3-6-15,3 1-4 16,3-1-4-16,5-2-20 0,-8 0-9 0,6-6-48 31,-6 3-62-31,3-3 32 0</inkml:trace>
  <inkml:trace contextRef="#ctx0" brushRef="#br0" timeOffset="39">23776 5247 184 0,'0'13'71'0,"0"-2"-38"0,0 12-8 0,-3-9 27 0,0 4-6 15,-6 3 0-15,9 0-20 16,-9 3-5-16,6-3-13 16,-6 3-5-16,9-5-2 0,-3-3-1 15,-3-3 2-15,6-5-3 0,-3-3 0 16,3-2-10 0,3-3 3-16,-3-6 2 15,9-4-5-15,3-1-3 16,-3-2-1-16,6 2-1 15,0-2 2-15,-4 3 1 16,4-1 12-16,-3 8 7 16,0 3 9-16,0 0 5 15,-3 6 1-15,6 4 2 16,-3 3-7-16,-3 3 1 16,-3 0-8-16,3 0-1 15,-3 0-4-15,-1-3-3 16,-2-2-5-16,0-3-2 15,6-6-72-15,0-2-28 16,3-2-55 0,3-6 49-16</inkml:trace>
  <inkml:trace contextRef="#ctx0" brushRef="#br0" timeOffset="40">24142 5199 220 0,'3'-18'82'0,"0"20"-44"0,0 19-25 0,-3-13 24 15,0 6-6 1,-3 1-1-16,0 7-8 0,-6 7-1 16,3 2-12-1,-9 1 3-15,6 0 2 0,0 0-5 0,-3-1-3 16,6-7-8-1,0-3-3-15,-3-5-29 0,9-5-10 16,-3-3-44-16,3-3-17 16,0-5 5-1</inkml:trace>
  <inkml:trace contextRef="#ctx0" brushRef="#br0" timeOffset="41">24216 5329 228 0,'0'-14'85'0,"12"12"-46"0,-3-3-28 16,0 2 23-16,0 3-14 16,3 0-1-1,0 0-11-15,-3 5-3 0,0 3-3 16,2 3 1-16,-5 2 0 0,-6 0 5 15,-6 3 3-15,-2 3-4 16,-4-1-2-16,0 3-5 16,0-5 0-16,-3 0 0 15,3-3 2-15,3-2-1 16,-3-3 2 0,3-3-4-1,9 0 0-15,0-5 3 0,6 3 3 16,3-3-2-16,3 0 0 0,3 0-1 0,0 0 1 15,0-3-2 1,3 1 2-16,2 2-11 0,-8-3-4 16,6 0-38-16,-6 1-15 15</inkml:trace>
  <inkml:trace contextRef="#ctx0" brushRef="#br0" timeOffset="42">24541 5178 260 0,'6'3'96'0,"5"18"-52"0,1 0-34 0,0-11 25 0,-3 12 1 0,0 7 5 16,-3 2-2-16,0 9 0 0,-6 0-21 15,-6 2-2-15,-9-2-1 0,-6 0-22 16,-8-6-9-16,-10-8-105 16,-3-2-47-1,1-8 31 1</inkml:trace>
  <inkml:trace contextRef="#ctx0" brushRef="#br0" timeOffset="43">20225 2813 76 0,'9'-8'30'0,"-6"2"-16"0,2-2-3 0,-2 8 12 15,0-5 5-15,0 2 6 16,-3-2 3-16,0 2 2 16,0 1-8-16,-3-1-2 15,-5 3-16-15,-4 0 1 0,-3 3 2 16,-9 5 1-16,-9 5-1 0,0 3-2 16,1 5-1-16,2 13-5 15,3 3 0-15,6-5-7 16,6 3-1-16,6 2-2 15,9 2 0-15,9-2 0 16,12-2 0-16,9-1-7 16,3-7-4-16,-1-4-22 15,1-1-8-15,0-9-32 16,3-8-50 0,-4 0 31-16</inkml:trace>
  <inkml:trace contextRef="#ctx0" brushRef="#br0" timeOffset="44">20433 2990 132 0,'-3'0'49'0,"0"2"-26"0,0 6-3 0,0-8 19 0,0 8 3 0,-3 0 2 0,-3 5-7 0,-3 3-2 0,-3 8-20 0,-2 5-5 0,-1-8 1 0,0 3-5 16,6-5-1-1,0-6-5-15,3 0-2 16,0-2-17-16,3-1-5 0,0-7-15 15,3 0-5-15,0-1-14 16,0-2-6-16,3-8-12 16</inkml:trace>
  <inkml:trace contextRef="#ctx0" brushRef="#br0" timeOffset="45">20225 2995 192 0,'-12'-5'71'0,"9"10"-38"0,3-5-21 16,0 0 19-16,0 0-14 16,3 5-4-16,3-2-2 15,0 2 3-15,0 6-8 16,8 2 8-16,1 3 3 0,3 0-5 16,0 5 1-16,0 0-8 0,0 3-3 15,0-5 1-15,-3-4 0 16,2-1-6-16,-5-1 0 15,0-3-30-15,-3-2-13 16,-3-2-18-16,-3 2-8 16,-3-8-14-1</inkml:trace>
  <inkml:trace contextRef="#ctx0" brushRef="#br0" timeOffset="46">20513 3067 200 0,'-15'-3'74'0,"15"3"-40"0,0 3-16 0,0-3 23 15,0 0-19-15,0 0-5 16,9 2-6-16,-3 1 0 16,9-1-6-16,0 1-1 15,0 0-2-15,3-3 1 16,-3 0-18-16,0 0-4 16,-3-3-44-16,-1 3-17 15</inkml:trace>
  <inkml:trace contextRef="#ctx0" brushRef="#br0" timeOffset="47">20737 3003 148 0,'-18'-3'57'0,"15"-2"-30"0,3 10-14 0,0-5 39 16,3 14-7-16,-3-1-14 0,0 0-7 15,0 3-14-15,0 2-2 0,9 1-1 16,-3 2-6-1,0-2 0-15,0-6-1 0,2 0 2 16,1-2 1-16,0-6 1 16,-3-2-7-16,0-6-2 15,0-8-5-15,0 1 1 16,0-3 3-16,0 2 1 16,0 0 3-16,0 4 3 15,0-1-2-15,-3 2-2 16,0 6 2-16,-3 0 0 0,0 0 3 15,6 3 1 1,-3 8 1-16,0-4 0 0,0 4 0 16,0-3 0-16,0-5-2 15,0-1 1-15,-3-2-2 16,3 3 2-16,-3-3-2 16,3 3 2-1,-3-3 0-15,6 0 3 0,-3-6 6 16,2 1 2-16,-2-8-5 15,3 2-3-15,0 1-3 16,0-4-3-16,-3 1-2 16,0 3 1-16,0-1-6 15,0 0 0-15,-3 6-19 0,0-6-6 16,0 9-27 0,3-3-13-16</inkml:trace>
  <inkml:trace contextRef="#ctx0" brushRef="#br0" timeOffset="48">21088 2791 156 0,'-3'0'57'0,"3"0"-30"0,0 0-29 16,0 0 11-16,0 6 18 0,0 2 10 0,0 5-4 15,-3 0-2-15,0 14-17 16,-3 4 0-16,0-2 2 0,-6 3-2 16,0 0 2-16,-3 2-9 15,3 1-4 1,0-6-5-16,4-5 1 0,-1-3-8 16,3-5-4-16,0-3-20 15,3-3-6-15,0-2-119 31,18-18 44-31</inkml:trace>
  <inkml:trace contextRef="#ctx0" brushRef="#br0" timeOffset="49">21132 2881 232 0,'0'-5'88'0,"3"0"-48"0,3-1-36 0,0 4 21 16,0 2-12-16,9 0 0 16,-6 0-12-16,0 0-3 15,6 5 1-15,-3 0 0 0,-3 11 1 16,0 11 4-16,-6-6 2 16,-6 0 0-16,-6-2-1 15,-3 4-1-15,0-7 0 16,0 0-2-16,0 0 1 15,3-3 0-15,3-2 1 0,-3-3-2 16,6-3-2 0,0 0-2-16,3 3-1 0,6-8 4 15,3 0 3-15,6 0-1 16,3 0-2 0,-3 0-3-16,0 0 1 0,0 0-21 15,0 0-10-15,-1 0-42 16,-2-5-15-16,0 2 1 15</inkml:trace>
  <inkml:trace contextRef="#ctx0" brushRef="#br0" timeOffset="50">21359 3061 148 0,'3'0'57'0,"3"3"-30"0,0 2-14 0,0 0 19 16,-3 3 6-16,-1 8 4 15,-2 0-7-15,-2 3-2 16,-7-3-18-16,0-1-5 0,-3 1-2 16,-3 0-7-16,0-3 0 15,0 1-21-15,-3-9-9 16,3 3-36-16,-5-8-14 16,14-5-15-1</inkml:trace>
  <inkml:trace contextRef="#ctx0" brushRef="#br0" timeOffset="51">21448 3000 216 0,'0'-8'82'0,"3"8"-44"0,3 8-22 16,3-5 24-16,0 2-1 15,0 6 4-15,3-1-22 16,0 4-7-16,-1-1-9 16,1-2-4-16,0-1 2 0,-3-2-7 15,3 0-1-15,-3-3-20 16,0 1-7-16,-3 2-14 16,0-8-6-16,0 0-10 15,-3 0-3-15,3-8-14 16</inkml:trace>
  <inkml:trace contextRef="#ctx0" brushRef="#br0" timeOffset="52">21686 2969 216 0,'-15'18'82'0,"15"-10"-44"0,-6 11-29 0,0-11 22 15,-3 10 3-15,0 3 4 16,-5 8-7-16,-4 0-4 15,0 6-15-15,3-3-8 0,0-1-2 0,3-2-2 16,0-5 2-16,3 0-19 16,3-5-6-16,3-9-59 15,0-5-6 1,6-7-48 0,3-3 32-16</inkml:trace>
  <inkml:trace contextRef="#ctx0" brushRef="#br0" timeOffset="53">21725 2786 240 0,'0'-11'90'0,"3"9"-48"0,3-1-42 0,0 3 18 16,0 3 12-1,6 5 8-15,2 8-6 0,4 7-2 16,0 17-17-16,3 2 3 0,-3-2 2 16,-9 3-2-16,-9 1 3 15,-12-1-4-15,-12 2 1 16,-9 2-44-16,-8-7-21 16,-7 2-39-16,-9 1-16 15,-2-6-23 1</inkml:trace>
  <inkml:trace contextRef="#ctx0" brushRef="#br0" timeOffset="54">2526 6821 224 0,'0'-8'85'0,"15"8"-46"0,-9 0-35 16,-6 0 21-16,0 0-5 15,0 0 14 1,9 11-8-1,3 2-14-15,-6 5 0 0,6 6 1 0,-1 5-1 16,1 3 3-16,0-3-4 16,0-2-1-16,3-4-2 0,-6-1 0 31,3-1 0-31,0-8 0 0,-3-2-4 0,0-4-3 16,0 1 2-16,-3-5 0 15,-1-3 3-15,1 0 3 31,0 0 2-31,3-3 1 0,-3-2-2 0,3-5 1 16,-3 2-6-16,6-16-1 16,6-3-2-16,-3 1-2 15,0-3 1-15,-3 0 1 16,-4 5-1-16,1 3-1 31,-3 2-6-15,0 6-1-16,-3 2-21 0,3 3-9 0,-6 3-14 0,6 2-4 15,0 3-21-15,0 3-7 16,3 2-26-16</inkml:trace>
  <inkml:trace contextRef="#ctx0" brushRef="#br0" timeOffset="55">3053 6834 208 0,'-6'-2'79'0,"3"-1"-42"0,0 3-23 16,3 0 22-16,-6 3-5 16,-6 2 2-16,0 3-15 15,0 2-5-15,0 6-8 0,3 11-4 0,3 2 0 16,1 3-4-16,5-1 2 16,5-2-1-1,4 1-2-15,6-9 3 16,0-8 0-1,3-3 5-15,3-10 5 0,3-5 1 0,-3-5 2 32,-4-4-4-17,-2-12 0-15,-6 2-1 0,-6-2 1 0,-6 2-4 16,-6 0-1-16,-3 3-3 16,0 2-3-16,1 3-3 0,-1 6-1 15,-3 2-29-15,3 3-12 16,6 5-32-16,6 0-13 15,6 0-3-15</inkml:trace>
  <inkml:trace contextRef="#ctx0" brushRef="#br0" timeOffset="56">3374 6810 236 0,'-3'0'90'0,"3"8"-48"0,0 8-53 16,0-5 11-16,0 10 12 16,0 8 11-16,0 0 4 15,0 6 2-15,0-1-16 16,0-5-6-16,0 3-2 0,3-3-12 0,0-5-5 16,-3-6-45-16,0-5-18 15</inkml:trace>
  <inkml:trace contextRef="#ctx0" brushRef="#br0" timeOffset="57">3365 6657 300 0,'-15'-3'112'0,"15"1"-60"0,0-1-63 0,0 3 18 16,0 0-9-16,0 0-2 0,3 5-2 15,3 1 1 1,3-1 3-16,0 5-43 0,3 1-17 16,15 8-46-1</inkml:trace>
  <inkml:trace contextRef="#ctx0" brushRef="#br0" timeOffset="58">3791 6789 236 0,'-18'0'88'0,"15"0"-48"0,-3 0-47 16,3 0 16-16,-9 3 1 15,-6 2 3-15,-2 3 5 16,-1 0 1-16,-3 5-10 16,3 3-10-16,0 3-2 0,3 10 1 15,4 0 1-15,5 0-2 0,3-3 0 16,6 1-5-1,6-3-2-15,6-6 5 0,2-2 2 16,1-5 0-16,6-6 2 16,3-8 3-16,0-7 1 15,0-11-1 1,-4-6-2-16,-2-2 1 0,-3-5-1 16,-3-3 2-16,-3-3 1 15,-3-5-4-15,-6-3 1 16,-3 1 0-1,3-9 0 1,-3 8-3-16,0 9 2 0,0 7 12 0,0 8 5 0,0 6 3 16,3 4 1-1,0 9-14-15,0 10-5 0,0 14-4 16,3 10 2-16,6 11 0 16,0 7 1-16,6 9 8 15,-3 2 5-15,0 8-2 16,3-7-1-1,2-7-9 17,-2-1-2-32,0-12-9 15,0-2-2-15,0-7-53 0,6-15-21 0,0-17-30 0</inkml:trace>
  <inkml:trace contextRef="#ctx0" brushRef="#br0" timeOffset="59">8303 6673 132 0,'-5'-32'49'0,"-10"24"-26"0,0-2 2 0,6 4 20 16,0 1-7-1,-3 0 0-15,-6 2-8 0,-3 3-2 16,0 5-15-16,1 6-3 0,2 7 0 16,3 6-4-1,3 5-1-15,0 11 4 0,3 8 2 16,3 10-6-16,3-5-3 16,0-6-1-16,0-2 1 15,3-2-1-15,0-9 2 16,0-7-22-16,0-6-7 15,-3-11-80 1,3-10-10 0</inkml:trace>
  <inkml:trace contextRef="#ctx0" brushRef="#br0" timeOffset="60">7931 6903 276 0,'-6'-5'104'0,"3"2"-56"0,6 0-56 16,3 3 16-16,3-2-4 15,6-1 5-15,6-2-1 16,3 0 3-16,6-1-6 16,2 1-1-16,4 0 0 0,-3 2-29 15,3 0-10-15,-4-2-38 16,-2 0-16-16,-3 2-4 16</inkml:trace>
  <inkml:trace contextRef="#ctx0" brushRef="#br0" timeOffset="61">8375 6644 220 0,'-9'8'82'0,"12"8"-44"0,-3 15-29 0,0-15 19 15,-3 11 3-15,0 7 6 16,0 8-16-16,0 1-4 15,3-1-11-15,0-2-4 0,3-6 1 16,-3-5-13-16,3-8-6 16,0-5-35-16,3-3-17 15,0-7-47 1</inkml:trace>
  <inkml:trace contextRef="#ctx0" brushRef="#br0" timeOffset="62">8449 6906 212 0,'-18'10'79'0,"21"19"-42"0,-6-5-30 15,3-13 20-15,0 5-3 16,3-1 3-16,3 4-13 16,6-3-5-16,0 0-6 15,0-6 4-15,3-2 3 0,0-2-1 0,0-6 0 16,3-3-3-16,-1-5 1 15,-2-5-2 1,0-6 2-16,-6-5-4 0,-6 3-2 16,-3 0 0-16,-6 0 1 15,-3 2-1-15,-3 4-1 16,3 1-8-16,1 4-3 16,-1 2-21-16,3 2-6 15,0 4-34-15,6-1-14 16,9 3-7-1</inkml:trace>
  <inkml:trace contextRef="#ctx0" brushRef="#br0" timeOffset="63">8818 6813 240 0,'-11'0'90'15,"5"3"-48"-15,-6 2-38 16,6 0 21-16,-9 3 1 0,0 5 5 0,-3 3-13 15,0 8-5-15,0 8-8 16,3-3-6-16,7 0-2 0,2-2-1 16,6-6 0-16,3-3 3 15,0-5 0-15,3-2-4 16,2-6-1-16,4-5-4 16,3-2 1-16,-3-6 3 15,0-3 3-15,0-2 2 16,0-11 1-16,-3 0 2 0,0 0 1 15,-3 3-1-15,0 5-2 16,-3 6 5-16,0 2 4 16,0 5-5-16,0 6 0 15,2 8 0-15,1 7 0 16,3 3-2-16,-3 0-2 16,3 1 1-16,0-1-1 15,0-5-18-15,0-6-8 16,0-2-24-16,6-5-11 15,3-3-44 1</inkml:trace>
  <inkml:trace contextRef="#ctx0" brushRef="#br0" timeOffset="64">8991 6596 296 0,'-3'-3'112'0,"3"3"-60"0,0 8-58 0,0 0 17 0,3 6 2 16,-3 9 3-16,0 6-1 16,0 8 1-16,3 6-9 15,0-3-6-15,0 7-2 16,0-5-6-16,0-7-3 16,0-3-38-16,0-9-17 0,3-1-63 15</inkml:trace>
  <inkml:trace contextRef="#ctx0" brushRef="#br0" timeOffset="65">8851 6765 316 0,'-6'-5'121'0,"9"5"-66"0,9-3-62 0,-3 3 21 16,6 0-5-16,3 0 5 15,6 0-8-15,5 0-3 16,4 0-2-16,0 0-37 0,0 0-15 16,2 3-84-1</inkml:trace>
  <inkml:trace contextRef="#ctx0" brushRef="#br0" timeOffset="66">9673 6757 256 0,'-3'-5'96'0,"3"5"-52"0,-3 5-43 0,-3 1 21 15,0 4-3 1,-6 6 3-16,-3 11-1 0,-3 4 2 16,-3 6-13-16,1-2-6 0,2-1 0 15,3-7-3-15,0-3-1 16,3-3-26-16,3-8-10 0,3-2-50 16,0-4-20-1</inkml:trace>
  <inkml:trace contextRef="#ctx0" brushRef="#br0" timeOffset="67">9438 6821 272 0,'-3'0'101'0,"9"3"-54"0,2 2-39 15,-2 0 24-15,6 6 6 16,6 5 9-16,3 0-14 15,3 10-5-15,-3-2-16 16,2-3-8-16,1 3-2 0,-3-3-35 16,0-3-13-16,-3-2-56 0,0-2-23 15,0-6 4 1</inkml:trace>
  <inkml:trace contextRef="#ctx0" brushRef="#br0" timeOffset="68">9872 7070 240 0,'-3'18'90'0,"3"-2"-48"0,-3 13-38 0,-3-16 21 16,-6 1-12-16,0-1 0 0,-2 0-42 16,-4 0-20-1,-3 3-60-15,0-3-25 16</inkml:trace>
  <inkml:trace contextRef="#ctx0" brushRef="#br0" timeOffset="69">10509 6538 228 0,'-24'-29'88'0,"15"8"-48"0,-11 10-29 0,11 8 23 15,-6 3-7-15,-3 8 1 16,0 8-15-16,0 3-8 16,0 5-3-16,3 7 2 0,4 9 5 15,2 10-3-15,6 3-1 16,-3 0 0-16,6 5 1 16,0-10-5-16,0-6-3 15,3-5-15-15,-3-8-4 0,-3-7-27 16,0-7-11-16,0-4-57 31</inkml:trace>
  <inkml:trace contextRef="#ctx0" brushRef="#br0" timeOffset="70">10185 6829 236 0,'-6'-19'88'0,"3"17"-48"0,6 2-40 15,-3 0 16-15,6 0-3 16,3-3 5-16,5 0-6 15,7-2 1-15,3 3-8 16,3-1-5-16,3 0-1 0,-1 1-30 16,1 2-14-16,-3-3-63 15,3 3-30 1</inkml:trace>
  <inkml:trace contextRef="#ctx0" brushRef="#br0" timeOffset="71">10581 6583 256 0,'-9'8'96'0,"9"0"-52"0,0 13-43 0,0-8 21 16,0 8 6-16,-3 11 6 16,0 8-8-16,0 2-6 31,0 8-11-31,0-7-6 0,3-4-2 0,0-7-21 0,6-5-7 15,0-4-39 1,0-7-15-16,3-5-35 16</inkml:trace>
  <inkml:trace contextRef="#ctx0" brushRef="#br0" timeOffset="72">10667 6879 236 0,'-18'21'90'0,"18"3"-48"0,0 8-38 16,0-19 21-16,0 3 1 16,3 0 5-16,3-3-6 15,6 0-1-15,3-5-13 16,6-2-2-16,-1-9-2 0,1-5-1 16,0-8 1-16,-6-5-2 0,-3 0 2 15,-3 0 0-15,-9-3 1 16,-3 0-4-16,-3 3-3 15,-12 0-3-15,3 5-1 16,0 3-16-16,0 5-5 16,3 2-26-16,1 4-10 15,5 4-43 1,3 4-46-16,3-6 53 16</inkml:trace>
  <inkml:trace contextRef="#ctx0" brushRef="#br0" timeOffset="73">10959 6797 252 0,'-9'-2'93'0,"6"4"-50"0,-12 6-33 15,9-3 25-15,-6 6-6 16,-6 2 3-16,0 6-16 16,0 5-4-16,3 7-8 15,7 1-5-15,2-6 0 0,3-2-1 16,3-3 0-16,6-5 0 15,2-5-2 17,4-6-4-32,3-5 0 0,0-5-7 0,0-3-1 0,-3-8 4 15,0-5 5 1,-3 0 8-16,0 2 5 0,-6 3 5 0,0 3 4 16,0 5-6-16,0 3-1 15,0 2-4-15,0 6-1 16,3 8-1-16,-1 7-2 15,1 1-2 1,0-1 1-16,6 1 1 0,0-4 0 16,0-4-20-16,0-6-9 15,0-2-32-15,3-8-13 16,3-3-34 0</inkml:trace>
  <inkml:trace contextRef="#ctx0" brushRef="#br0" timeOffset="74">11161 6546 312 0,'-3'-5'115'0,"6"10"-62"0,-3 5-60 15,3 1 21-15,-3 7 0 16,-3 12 3-16,0 4-2 16,3 8 1-1,-3 3-9-15,3 0-6 0,0 3-4 0,0-6-5 16,0-7 0-16,0-6-34 15,0-5-14-15,0-6-79 16</inkml:trace>
  <inkml:trace contextRef="#ctx0" brushRef="#br0" timeOffset="75">10968 6747 396 0,'0'-3'148'0,"8"3"-80"0,7-2-79 0,-6 2 24 15,6-3-10-15,6 0 3 16,6 1-12-16,3-1-3 16,5 0 4-16,4-7-75 0,3 10-32 15,2-8-32-15</inkml:trace>
  <inkml:trace contextRef="#ctx0" brushRef="#br0" timeOffset="76">11676 6818 312 0,'-3'8'115'0,"6"3"-62"0,0 10-44 0,3-8 25 16,0 8-4-16,3 6 4 16,0-1-14-16,6-2-6 15,-4 0-9-15,4-3-13 0,0-5-2 16,-3-3-24-16,0-5-10 16,0-3-30-1,0-5-11-15,6-5-39 16</inkml:trace>
  <inkml:trace contextRef="#ctx0" brushRef="#br0" timeOffset="77">11860 6810 288 0,'-5'-2'110'0,"8"4"-60"0,-3 4-54 0,0 2 18 0,0 5 14 16,-3 5 9-16,-3 19-2 15,-6 6 0-15,-6 7-20 16,6-10 2-16,-12 18 1 0,6-16-10 15,0 11-4-15,3-3-12 16,-2-2-3-16,5-11-25 16,3-8-9-16,3-8-30 15,9-2-10-15,3-14-45 16</inkml:trace>
  <inkml:trace contextRef="#ctx0" brushRef="#br0" timeOffset="78">12024 7059 280 0,'9'-3'107'0,"0"1"-58"0,3 4-53 0,0 1 21 16,3 5 26-16,-3 8 17 16,0 5-8-16,-4 3-4 15,-2 5-27-15,-3 3-10 0,-12-1-4 16,-5-1-39-16,-7 1-16 15,-6 4-132 1</inkml:trace>
  <inkml:trace contextRef="#ctx0" brushRef="#br0" timeOffset="79">13027 6615 192 0,'-3'-6'74'0,"3"1"-40"0,3-3-31 0,-3 5 17 0,0-2 5 16,-9-3 7-16,0-8-2 15,-2-2 0-15,-4-1-17 16,0 6 5-16,-3 5 3 0,-3 8-9 16,0 11-2-16,-3 7-11 15,7 9-4-15,2 10 3 16,3 5 0-16,3 11 2 16,3 5 0-16,0 3 0 15,3-8 2-15,0-5-3 16,0-6 0-16,0-8-21 0,-3-7-10 15,0-9-48 17,0-4-19-32,-3-7-1 0</inkml:trace>
  <inkml:trace contextRef="#ctx0" brushRef="#br0" timeOffset="80">12637 6789 304 0,'-6'-5'115'15,"9"5"-62"-15,6-3-68 0,3 3 13 0,6-2 2 0,6 2 4 16,9 0-1-16,2 0-2 16,4 2 0-16,0 1-21 0,-1 0-7 15,4-1-41-15,-3-2-17 16</inkml:trace>
  <inkml:trace contextRef="#ctx0" brushRef="#br0" timeOffset="81">13209 6575 288 0,'-6'5'110'0,"6"6"-60"0,0 10-63 16,0-3 17-16,0 12 5 16,-3 12 8-16,-3 6 9 15,0 10 5-15,3-5-17 16,3-6-8-16,3-4-4 0,3-9-27 15,0-8-10-15,3-7-31 16,3-6-13-16,6-7-35 16</inkml:trace>
  <inkml:trace contextRef="#ctx0" brushRef="#br0" timeOffset="82">13325 6898 256 0,'-18'16'96'0,"15"2"-52"0,0 11-49 0,3-16 15 16,3 3 0-16,3 3 4 16,3-3 8-16,6 0 4 15,0-6-14-15,0-2-5 0,0-5 0 16,5-6 0-16,4-2 3 0,-6-3 4 16,-3-8 3-16,-9-5 0 31,-6 0-1-31,-9-1-6 0,-3 1-4 0,-6 0-1 15,0 3-1-15,-3 2-11 16,7 3-5-16,-1 2-30 16,3 3-12-1,6 5-56-15,6 3-64 16,6 0 55-16</inkml:trace>
  <inkml:trace contextRef="#ctx0" brushRef="#br0" timeOffset="83">13712 6816 256 0,'-9'-3'96'0,"6"3"-52"0,0 0-47 0,0 3 19 15,-3-1 3 1,-3 6 8-16,-6 3-3 0,-3 5-2 16,1 5-12-16,2 8-6 0,0-3-3 15,6 1-4-15,3-3 2 16,6-3-1-16,3-3 0 15,3-7-3 1,0-3 1-16,3-3-3 0,0-7 0 16,0-4 1-16,0-2 2 0,-4-13-1 15,1 0 4-15,0 2 2 16,0 1 2-16,-3 5-4 16,0 2 1-1,3 6-2-15,0 2-2 0,0 14 5 16,0 7 3-16,3 1-1 15,6 2-2-15,0 0 0 16,0-2-1-16,-3-6 0 16,2-2 0-16,1-6-27 15,0-5-9 1,0-5-28-16,0-6-10 0,0-16-21 16</inkml:trace>
  <inkml:trace contextRef="#ctx0" brushRef="#br0" timeOffset="84">13911 6564 280 0,'-18'-10'104'0,"21"12"-56"0,-6 1-58 0,6 5 14 15,-3 8-1-15,0 10 5 16,0 6 5 0,0 8 4-16,3 2-9 0,3 0 0 0,0 11-1 15,0-8-6-15,0-5-2 16,-3-6-42-16,0-7-19 15,0-3-61 1</inkml:trace>
  <inkml:trace contextRef="#ctx0" brushRef="#br0" timeOffset="85">13727 6813 296 0,'3'-5'112'0,"12"2"-60"16,14-5-67-16,-11 6 16 0,12-4-12 16,9 1 0-16,5 0-93 31,4 2-41-31,0 3 58 0,2-19 30 16</inkml:trace>
  <inkml:trace contextRef="#ctx0" brushRef="#br0" timeOffset="86">14539 6784 244 0,'0'3'90'0,"3"2"-48"0,-3 13-42 0,3-4 16 16,0 7 2-16,0 11 6 15,0 2-4-15,0 0-2 0,0-5-10 16,0-2-5-16,3-6 0 15,-3-5 0-15,3-3 3 0,0-5-5 16,0-3-1-16,0-2-2 16,3-6-2-16,0-5-4 15,3-2-2 1,-3-1 5-16,0 1 2 16,-1-4 0-16,1 9 0 0,-3 3-1 15,3 4 0-15,0 6 5 16,0 3 1-16,3-1 4 15,0 4 1-15,3-4-1 16,-3-2-1-16,0 0 3 16,6-5 5-16,-4-3 6 15,4-6 3-15,-3-2 0 16,-3-2-2-16,-3-9-6 16,-3-7-4-16,-6-1-5 15,-3-2-2-15,-6 0-3 0,0 3-1 16,3 2-21-16,0 5-10 15,3 6-37 1,9 3-16-16,9 2-48 16</inkml:trace>
  <inkml:trace contextRef="#ctx0" brushRef="#br0" timeOffset="87">15260 7046 300 0,'-3'10'112'16,"6"6"-60"-16,-9 5-50 0,3-7 25 0,-6 2-9 16,-3-1-1-16,-3 1-23 15,-3-2-10-15,-6-1-122 0,-2 3-54 16,2 0 91 0</inkml:trace>
  <inkml:trace contextRef="#ctx0" brushRef="#br0" timeOffset="88">16096 6527 208 0,'-18'-34'79'0,"12"15"-42"0,-9 6-21 0,7 8 22 0,-7 2-3 0,-6 3 4 16,0 3-6 0,-3 2-3-16,-3 16-16 0,4 8-9 0,5 6-1 0,3 10-1 15,3 8 1-15,6 5-2 16,3 0-2-16,3 3 1 16,0-8-1-16,0-11-7 15,0-2 0-15,0-8-24 16,-3-11-9-16,0-5-26 15,-3-6-8-15,0-4-34 16</inkml:trace>
  <inkml:trace contextRef="#ctx0" brushRef="#br0" timeOffset="89">15656 6810 280 0,'-15'-21'107'0,"12"21"-58"0,6-2-55 0,-3 2 19 15,6 0-8 1,9 2 0-16,2 1 5 0,10 0 4 15,6-1-7-15,9 3-2 0,-1-2-1 16,7-3-16-16,-3 0-4 16,-4 0-43-16,-5-3-16 15,-3-4-37 1</inkml:trace>
  <inkml:trace contextRef="#ctx0" brushRef="#br0" timeOffset="90">16174 6564 268 0,'-6'-13'101'16,"9"10"-54"-16,-3 9-48 0,0-6 20 0,3 8-2 16,-1 5 4-16,1 11 6 15,-3 10 4-15,0 11-17 16,-3 8 3-16,1 5 1 0,-1 0-10 16,0-7-2-16,3-6-9 15,0-8-2-15,8-11-34 16,1-5-11-16,9-10-98 15,0-6 16 1</inkml:trace>
  <inkml:trace contextRef="#ctx0" brushRef="#br0" timeOffset="91">16322 6853 288 0,'-20'16'107'0,"17"-1"-58"0,-3 4-51 0,6 2 22 15,0 3 8-15,0 0 7 16,6 0-7-16,2-3-4 16,7-3-14-16,3-4-2 0,3-4 2 15,6-5-4-15,-3-7-1 16,5-6 0-16,-8-3 1 16,-3-13-1-16,-6 3 0 15,-6-3-3-15,-12-2 1 31,-6 0-7-31,-3-1 1 0,-3 3-6 16,-5 6-1-16,2 2-15 0,3 5-6 16,3 3-26-16,0 6-9 0,6 2-71 31</inkml:trace>
  <inkml:trace contextRef="#ctx0" brushRef="#br0" timeOffset="92">16727 6810 296 0,'-12'-2'112'0,"6"4"-60"0,-6 4-41 16,0-1 26-16,-5 6-5 16,-1 2 3-16,-3 8-15 15,0 8-4-15,3 0-10 16,6-2-2-16,3-1 0 0,6-2-7 0,3-3 0 15,6-5-1-15,0-5-1 16,6-6-1-16,3-8-1 16,0-2-5-16,0-3-3 15,0-8 13-15,-3-5 5 16,-3 0 0-16,0 5-2 16,-4 3-3-16,1 2 1 15,-3 6 3-15,3 18-3 16,0 3-4-1,3 2 2-15,3 1 2 16,0-1 1-16,3-2 0 16,0-2-11-16,0-4-3 0,0-7-28 15,-1-6-13-15,7-5-13 16,3-5-6 0,0-14-8-1,-3-2-21-15,-3-5 36 0,-3-3 188 31,-10-37-20-15,-2 13 5 0,0 16-42-16,-3 11-21 0,3 10-26 15,0 13-11-15,-3 11-4 16,0 16 4-16,0 11 4 16,3 10 3-16,-3 2 3 15,0 9-9-15,3-3-2 0,3-5-5 0,-3-9-1 16,0-7-26-16,0-3-9 15,0-7-64-15,3-1-25 16</inkml:trace>
  <inkml:trace contextRef="#ctx0" brushRef="#br0" timeOffset="93">16763 6760 348 0,'9'-5'129'0,"15"2"-70"0,8 1-71 0,-14 2 20 16,12-3-10-16,6 0 0 15,8-2-58-15,7 2-26 0,0 1-43 16,-10-9-15-16</inkml:trace>
  <inkml:trace contextRef="#ctx0" brushRef="#br0" timeOffset="94">17623 6445 252 0,'-3'3'96'0,"3"5"-52"0,3 18-43 0,0-2 21 16,0 11 8-16,-3 12 6 15,0 9-6-15,-3 2-1 16,3 5-16-16,0-2-3 0,0-8 0 16,3-8-6-16,0-8 0 31,0-8 0-31,0-8 0 0,0-2-2 0,-3-6-2 16,0-5 1-16,0-8-1 15,3-5 0 1,0-6 2-16,0-13-6 0,3-5 1 15,3-5-1-15,3 0 2 16,3 2-1-16,2 8 1 16,1 5 0-16,3 9 0 15,3 7 4-15,0 11 1 16,-3 11 14-16,-1 10 6 0,-2 5 0 16,-3 1-2-16,-3 2-11 15,0-8-4-15,-3 0-13 16,0-11-5-16,0-4-36 15,0-4-16-15,0-5-104 16</inkml:trace>
  <inkml:trace contextRef="#ctx0" brushRef="#br0" timeOffset="95">8762 8496 132 0,'6'-6'52'0,"0"-4"-28"0,-3 2 0 0,-3 8 53 16,0 8-10 0,0 2-13-16,-9 4-9 15,-9 4-26-15,-3 9 6 0,-6 2 5 16,-2 16-23-16,-1 0-7 16,3-6 4-16,0-4 6 15,0-6-20-15,10-5-7 0,2-6-23 16,3-4-8-16,3-4-29 15,6-5-12 1,9-7-14 0</inkml:trace>
  <inkml:trace contextRef="#ctx0" brushRef="#br0" timeOffset="96">8524 8557 280 0,'-9'-8'107'0,"9"8"-58"0,0 0-51 16,0 0 22-16,0 0-8 15,6 2 1-15,3 4 15 16,6 4 6-16,5 9-17 16,10 5-3-16,9 15 0 0,0 1-8 0,2-3-1 15,-2 0-14-15,0-5-7 16,-1 0-27 0,-5-6-10-16,-3-5-82 15,-3-16-46-15,-18-5 85 16</inkml:trace>
  <inkml:trace contextRef="#ctx0" brushRef="#br0" timeOffset="97">8812 10192 136 0,'-2'-3'52'0,"2"6"-28"16,0-3-13-16,0 0 15 0,-3 5 10 0,-3 6 7 16,-3 7 3-16,-12 6 2 15,-3 5-26-15,-3 5-2 0,-3 4 1 16,1 9-12-16,2-5-2 16,3-2-7-16,6-8-3 15,3-8-27-15,0-3-12 16,9-11-103-16,4-10 33 15</inkml:trace>
  <inkml:trace contextRef="#ctx0" brushRef="#br0" timeOffset="98">8524 10218 288 0,'0'0'107'0,"3"0"-58"16,6 21-48-16,0-7 19 0,2 1 9 15,10 9 6-15,0 8-7 16,6 2-4-16,6 9-14 16,-1-1-20-16,4-2-6 0,0-6-34 15,0-7-13 17,5-11-77-32</inkml:trace>
  <inkml:trace contextRef="#ctx0" brushRef="#br0" timeOffset="99">8830 11951 228 0,'-3'-5'85'0,"3"5"-46"0,-3 5-19 16,0 3 24-16,-6 3-9 15,-8 7-3-15,-7 11-3 16,-6 8 1-16,-3 6-16 16,1 7-6-16,2-2-1 0,6-6-11 15,3-8-4-15,3-5-23 16,0-5-7-16,9-8-30 16,7-16-88-1</inkml:trace>
  <inkml:trace contextRef="#ctx0" brushRef="#br0" timeOffset="100">8470 11999 272 0,'0'0'104'0,"3"3"-56"0,12 2-47 0,-6 5 19 16,3 6 9-16,9 5 6 15,5 9-16-15,13 4-6 16,3 6-8-1,3 2-13-15,-4-5-2 0,-2-5-35 0,0-3-13 16,2-8-74 0</inkml:trace>
  <inkml:trace contextRef="#ctx0" brushRef="#br0" timeOffset="101">10801 8567 236 0,'-6'-5'88'15,"6"5"-48"-15,3-3-27 0,-3 3 24 0,0 0-6 16,3 0-1-16,3 0-8 15,0 3-1-15,3 5-12 16,3 8 6-16,2 5 4 16,4 3-8-16,0 10-3 0,0-2-5 15,-3-3-3-15,0-3 1 16,0-2 1-16,-3-5-12 16,-3-3-3-16,-1-6-38 15,4-4-14-15,-3-6-49 16,3-3-46-1,-3-5 59-15</inkml:trace>
  <inkml:trace contextRef="#ctx0" brushRef="#br0" timeOffset="102">11063 8543 264 0,'-3'0'101'0,"6"3"-54"0,-6 8-46 0,3-1 19 16,0 9 6-16,0 12 6 15,-6 20-5-15,-3 2-2 16,-3 2-14-16,0 3-4 0,0 1-1 16,0-6-1-16,0-8 0 15,3 2-6-15,1-10 1 16,2-5-20 0,0-8-7-16,3-22-83 0,3-4-31 15</inkml:trace>
  <inkml:trace contextRef="#ctx0" brushRef="#br0" timeOffset="103">11289 8644 300 0,'-15'5'112'0,"12"-5"-60"0,6 0-54 0,-3 0 22 16,6 3-5-16,3-3 0 15,6 0 1-15,3 0 0 16,6 0-8-16,-1 0-5 0,4 0-2 0,0 0-17 15,0-3-6 1,-3 1-49-16,-4-1-19 16,-2-2-32-1</inkml:trace>
  <inkml:trace contextRef="#ctx0" brushRef="#br0" timeOffset="104">11706 8430 264 0,'-6'5'99'0,"6"0"-54"0,0 22-48 16,0-11 16-16,-3 5 4 0,0 8 6 15,0 3 1 1,0 5 1-16,0 8-14 16,3-8-7-16,0-3 0 0,0-8-3 0,0-4-1 15,0-4 1-15,0-5 1 16,0-5-6-16,0-2 1 16,0-6-1-16,3-6 2 15,3-7-1-15,0-8 1 16,3 0 2-16,0 0 0 15,5 2 0-15,-2 3 0 16,3 3 2-16,0 2 3 16,3 6 4-16,0 5 2 15,0 5 1-15,0 3 0 16,2 11 0-16,-5-1 0 16,0 4-9-16,-3-1-1 15,0 0 0-15,-3 0 1 16,-3-5-6-16,0-3 0 0,0-2-21 15,-3-3-9-15,3-3-25 16,0-2-11 0,0-6-45-16,3-5-35 15,-1-3 64 1</inkml:trace>
  <inkml:trace contextRef="#ctx0" brushRef="#br0" timeOffset="105">12259 8408 284 0,'-6'-2'107'0,"6"7"-58"0,-3 6-53 0,0-3 21 16,-3 13 7-16,-2 3 9 16,-4 7-4-16,-3 6-2 15,3 6-15-15,0 2-8 0,3-3-2 16,3-5-2-16,0-5 0 15,0-6-22-15,3-5-8 16,0-5-31-16,3-2-14 16,3-4-53-1</inkml:trace>
  <inkml:trace contextRef="#ctx0" brushRef="#br0" timeOffset="106">12387 8583 148 0,'0'-5'57'0,"-12"2"-30"0,18 1-3 16,-9 2 24-16,0 0 9 16,0 0 5-16,3-3-20 15,0 3-10 1,6-3-19-16,3 1-9 0,0-4 0 0,3 4-1 15,3-4 3-15,0 4-3 16,0-1-2-16,0 3-3 31,-3 0-1-31,-3 5-1 0,-6 9 3 0,-6 4-9 16,-6 6-1-16,-6 8 4 16,-6 2 3-16,-3-5 3 0,0 0 1 15,3-2 2-15,4-6 1 16,2-5 1-16,6-3 0 15,3-5 0-15,6 0 0 16,6-3 4-16,9-2 3 16,8-1-4-16,4 1 1 15,0-3-5-15,6 0 0 16,-3-3-10-16,-1 3-3 16,-5 0-46-16,-3 0-20 15</inkml:trace>
  <inkml:trace contextRef="#ctx0" brushRef="#br0" timeOffset="107">10941 10327 220 0,'-12'-6'82'0,"12"6"-44"16,0 0-18-16,0 0 24 15,0 0-7-15,9 3 1 16,-3 2-11-16,3 3-2 0,3 6-14 16,-1 7 9-16,4 2 3 0,0 4-9 15,3-1-5-15,0 4-6 16,-3-9-3-16,0-3-17 15,-3-2-9-15,2-5-15 16,-5-3-5-16,3-8-94 16,6-11 12-1</inkml:trace>
  <inkml:trace contextRef="#ctx0" brushRef="#br0" timeOffset="108">11218 10351 244 0,'-18'10'90'0,"15"3"-48"0,-12 16-31 0,9-13 21 16,-3 16 3-16,-3 8 3 15,0 2-12-15,-3 3-3 16,0-3-13-16,0 1-6 0,4-4-1 16,-1-4-11-16,-3-9-4 15,6-5-23-15,9-10-63 16,0-11 0-16,9-3-15 15</inkml:trace>
  <inkml:trace contextRef="#ctx0" brushRef="#br0" timeOffset="109">11503 10247 280 0,'-3'-13'107'0,"6"26"-58"0,0-5-57 0,0-2 16 0,-3 1 11 16,0 7 12-16,0 7 2 15,0 8 1-15,0 5-19 16,0 3-7-16,0 0-1 0,0 1-20 0,0-7-5 16,3-4-14-16,0-6-3 15,0-8-38 1,-3-2-18-16</inkml:trace>
  <inkml:trace contextRef="#ctx0" brushRef="#br0" timeOffset="110">11340 10425 308 0,'0'-3'115'0,"6"3"-62"0,5-3-64 0,-2 3 18 0,3-2-1 15,12-1 4-15,3-2-8 16,3-1 0 0,2 1-2-16,1-3-33 0,3 0-13 0,-3 0-52 15,-1 0-51 1,-2 0 53-16</inkml:trace>
  <inkml:trace contextRef="#ctx0" brushRef="#br0" timeOffset="111">11762 10110 220 0,'-3'5'82'0,"3"0"-44"0,3 11-42 0,3-5 15 16,0 7 14-1,-3 11 10-15,0 3 7 0,-3 8 2 16,0 0-24-1,0-3-5-15,0 0-1 0,-3 0-8 0,3-6-3 16,0-4 0-16,0-9 0 16,0-2-4-1,0-5-1 1,0-3-2-16,6-19-2 0,3-2 1 16,3-6 1-16,0-7-1 15,3 2 1 1,3 3 3-16,2 2 0 15,4 4 1-15,0 4-3 0,-3 6 2 0,0 5 7 16,0 8 6-16,-4 5-2 16,-2 3 0-16,-3 2-2 15,0 3 0 1,-6 1-2-16,0-1-1 0,0-3-23 16,-3-4-8-16,-3-4-31 15,3-2-14-15,3-3-53 16,6 1-29-1,0-14 71-15</inkml:trace>
  <inkml:trace contextRef="#ctx0" brushRef="#br0" timeOffset="112">12384 10112 280 0,'-20'3'104'0,"17"0"-56"0,-9 13-63 0,9-6 16 16,-3 9 17-16,-3 12 12 16,-3 6 8-16,-3 6 4 15,-3 2-23-15,0 5-8 0,3-5-4 16,3-3-17-16,4-5-8 16,2-5-20-16,0-5-6 15,3-9-37-15,3-5-15 16,6-2-11-1</inkml:trace>
  <inkml:trace contextRef="#ctx0" brushRef="#br0" timeOffset="113">12468 10271 312 0,'-3'-5'118'0,"9"5"-64"0,0 0-63 15,0-5 46 1,0 5-11-16,2-3-5 16,7 3-3-16,-3 0-11 15,3 3-6-15,-3 4-4 0,0 4 2 16,-3 2 0-16,-3 3-6 16,-9 5 0-16,-6 3-2 15,0 3 3-15,0 2 4 16,0 0 3-16,0-5 4 15,3-3 2-15,0-5 3 0,3-6 4 16,0 1-6 0,6-3 0-16,6-3-6 15,9-8-4-15,6 1 1 0,6-6 0 16,2 3-8-16,1-1-4 16,0 6-29-16,0 3-12 15,-4 5-93 1</inkml:trace>
  <inkml:trace contextRef="#ctx0" brushRef="#br0" timeOffset="114">10965 12049 284 0,'0'0'107'0,"3"0"-58"0,2 3-53 0,1 2 21 16,0 0 2-16,6 6 6 15,0 5-5-15,0 5 1 16,3 5-12-16,0 1-5 0,3-1-1 15,0 1-9-15,-1-3-3 16,4-1-20-16,-3-4-8 16,-3-6-25-16,3 0-9 15,0-7-41-15</inkml:trace>
  <inkml:trace contextRef="#ctx0" brushRef="#br0" timeOffset="115">11250 12076 224 0,'-9'-19'85'0,"6"19"-46"0,3 11-41 0,0-6 14 15,0 0-2-15,0 3 1 0,-6 11 10 16,0 7 6-16,-5 14-14 16,-1 2 11-1,-3 6 5-15,0 5-11 0,0-6-4 0,0-4-9 16,3-6-2-16,3-6-12 15,0-7-4-15,3-5-36 0,3-6-15 16,0-2-60 0</inkml:trace>
  <inkml:trace contextRef="#ctx0" brushRef="#br0" timeOffset="116">11411 12105 296 0,'0'0'112'16,"0"0"-60"-16,6 0-47 0,0 0 24 0,3 0-14 15,3 0-3-15,3 0-5 16,3 0 0-16,2-3-4 0,1 0-8 0,0 1-2 31,3 2-41-31,3 0-18 0,-1 0-65 16</inkml:trace>
  <inkml:trace contextRef="#ctx0" brushRef="#br0" timeOffset="117">11777 11822 244 0,'0'18'93'0,"3"-10"-50"0,0 19-39 0,0-12 19 16,0 9 4-16,0 11 6 0,-3-1 0 15,0 0 2-15,0 3-19 16,0-2-7-1,3-3-2-15,-3-6-4 0,0-5-2 0,0-5 2 16,0-3 0-16,0-2-6 16,0-6-2-16,0-5-3 15,3-2 0-15,3-6 0 16,3-6 0-16,3-2 0 16,3-2 0-16,0 2 5 15,5 0 3 1,-2 6 1-16,0-1 2 0,0 6 9 15,0 5 7-15,0 5 1 16,0 6 0-16,-7 5-8 0,1 2-3 16,-3 1-5-1,-3-1-1-15,3-5-8 16,-3 1-4-16,-3-7-22 0,0 1-10 16,3-5-22-16,0-3-9 15,6-3-56 1</inkml:trace>
  <inkml:trace contextRef="#ctx0" brushRef="#br0" timeOffset="118">12381 11811 296 0,'-12'0'110'0,"12"3"-60"0,0 13-52 16,0-3 20-1,-5 8 6-15,-1 8 10 16,-3 8 4-16,-6 3 4 0,-3 7-23 16,0 1-8-16,0-3-4 0,3-3-6 15,3-2-1-15,3-6-18 16,4-7-8-16,2-6-19 16,3-5-8-16,3-6-31 15,2-10-13-15,4-5-18 16</inkml:trace>
  <inkml:trace contextRef="#ctx0" brushRef="#br0" timeOffset="119">12486 11996 248 0,'-6'-2'93'0,"3"4"-50"16,0-4-41-16,3 2 17 0,0 0 14 15,-3 0 11-15,3 0 5 0,-3 0 3 16,3 0-28-16,3-3-7 0,3 3-5 16,3-3-10-16,5 1 0 15,7-1-2-15,-3 0 0 16,0 3-5-16,-3 6 1 16,-3 4 4-16,-3 6 2 15,-6 3 0 1,-9 4 1-16,-9 7-2 15,0-1-1-15,-3 0 3 0,0-3 0 0,3-2-1 16,0-5-2-16,7-4 9 16,-1-1 4-16,3-6 0 15,6-3 0-15,3 0-5 16,6-2 0-16,5-3-1 16,10 0 3-1,0 0-1-15,6 0 0 0,3 0-3 16,-1 0-1-16,-2 0-3 0,-3 0-2 15,-6 0-21 1,-6-3-9-16,-3 1-42 16,-4-4-19-16,4 4-82 15</inkml:trace>
  <inkml:trace contextRef="#ctx0" brushRef="#br0" timeOffset="120">11712 9443 260 0,'-9'-5'96'0,"9"5"-52"0,0-3-29 0,0 3 26 0,0 0-11 16,0 0 0-16,3 3-6 16,3 5-3-1,6 5-11-15,2 5 0 0,4 4 1 0,0 4-4 16,3 8-2-16,0-7-2 16,0-3 0-16,0-1-7 15,-4-4 1-15,1-3-34 16,-3-3-16-16,0-5-102 15,0-5 19 1</inkml:trace>
  <inkml:trace contextRef="#ctx0" brushRef="#br0" timeOffset="121">12033 9390 280 0,'-9'0'107'0,"9"13"-58"0,0 3-57 0,-3 0 16 16,-3 11 14-16,-6 17 12 16,-6 12 3-1,-5 10 2-15,-1-5-21 0,0-3-4 0,3-2 0 16,0-6-8-16,7-5-1 16,2-3-27-16,0-10-11 15,6-5-62-15,0-1-27 16,3-10-7-1</inkml:trace>
  <inkml:trace contextRef="#ctx0" brushRef="#br0" timeOffset="122">11732 11120 292 0,'-8'0'110'0,"8"0"-60"0,-6 3-43 0,6-3 26 0,6 11-17 16,-3 5 12-16,2 2 4 16,4 6-17-16,3 2-4 0,3 1-3 15,3-1-4-15,0 3-1 16,3 0-3-16,-3-5-1 15,2-3-12-15,1-2-5 16,-3-8-28-16,0-4-12 16,0 1-28-16,-3-10-8 15,0-4-12 1</inkml:trace>
  <inkml:trace contextRef="#ctx0" brushRef="#br0" timeOffset="123">12069 11205 304 0,'-6'0'112'0,"6"3"-60"0,-9 2-58 0,9 3 17 0,-6 5-1 15,-3 8 4-15,-6 11 19 16,-3 8 9-16,-8 5-22 16,-1 8-2-16,3-3-1 0,3-5-9 15,3-3-4-15,3-5-8 16,0-5 0-16,4-8-22 0,2-6-11 15,3-4-31-15,3-4-14 16,0-2-54 0</inkml:trace>
  <inkml:trace contextRef="#ctx0" brushRef="#br0" timeOffset="124">8024 9342 192 0,'-3'3'74'0,"6"-6"-40"0,-6 3-20 15,3 0 36 1,-9 14-16-16,-3-1-5 16,0 3-4-16,-6 5-15 15,0 5 1-15,-3 4 0 0,-2-4-4 16,-1 3-2-16,0 8-5 15,3-10 0-15,3-4 0 16,6-4 0-16,0-6-25 0,1-2-8 16,5-3-32-16,0-3-11 15,0-10-26 1</inkml:trace>
  <inkml:trace contextRef="#ctx0" brushRef="#br0" timeOffset="125">7777 9377 288 0,'-3'-3'107'0,"3"6"-58"0,3-3-57 0,0 8 38 15,9 0-7 1,-4 5 9-16,4 3 2 0,3 8-18 16,3 2-7-16,0 1-4 0,3 2-1 15,0 2 0-15,-4-7-9 16,4 0-2-16,-3-5-25 15,-3-4-11-15,3-4-44 16,-3 0-20-16,3-6-7 31</inkml:trace>
  <inkml:trace contextRef="#ctx0" brushRef="#br0" timeOffset="126">8217 9329 252 0,'-3'0'96'0,"3"3"-52"0,0 2-49 0,0 6 17 16,3 5 6-16,-3-1 8 15,0 7-7-15,0 1-3 16,0 1-9-16,3 0-5 0,0 0 1 15,-3-6-13-15,3 6-6 16,-3-3-44-16,0-5-21 16</inkml:trace>
  <inkml:trace contextRef="#ctx0" brushRef="#br0" timeOffset="127">8080 9472 324 0,'-6'-3'121'0,"9"1"-66"0,0 2-55 15,3 0 21-15,0 0 1 16,6-3 6-16,6 1-13 16,3-1-6-16,3 0-5 15,5-2-10-15,-2 2-4 0,0 1-49 16,0-1-22-1,-3 6-62-15</inkml:trace>
  <inkml:trace contextRef="#ctx0" brushRef="#br0" timeOffset="128">8530 9358 212 0,'-3'16'79'0,"3"-3"-42"15,0-5-32-15,0-2 19 0,0 2 2 16,0 7 5-16,0 7-2 16,3 4 2-16,0 1-17 15,3-1-4 1,0 8-2-16,3-7-4 0,2-6-1 0,4-2 1 31,-3-4 0-31,-3-4-9 0,3-6-2 0,-3-10-3 16,3-8 1 15,-3 2-4-31,0-2-2 0,0 0 9 0,0 0 5 0,-3 2 1 16,0 6 0-16,2 2-2 15,1 6-1-15,3 5 6 0,0 7 3 16,0 4 3-16,0-1 2 16,0-2-5-16,3-2-4 15,-3-4-1-15,0-5 1 16,0-2 5-16,-1-3 6 15,1-5-3 1,0 0 2-16,-3-6-3 0,0-5 0 16,0 0-1-16,-3-5 2 15,-3-3-5 17,0 0-3-32,-3-2-12 0,0 5-6 0,0 5-14 0,0 3-4 15,0 2-28-15,0 3-11 0,3 0-43 31</inkml:trace>
  <inkml:trace contextRef="#ctx0" brushRef="#br0" timeOffset="129">9179 9223 264 0,'-3'-2'101'0,"3"7"-54"0,-3 11-53 15,0-3 17-15,-3 6 13 16,-3 12 11-16,-6 4-5 16,0 7-2-16,0 0-16 15,0 3-8-15,0 3 0 0,3-3-3 0,4-8 2 16,-1-5-22-16,3-8-7 31,3-6-42-31,0-5-19 0,3-2-34 31</inkml:trace>
  <inkml:trace contextRef="#ctx0" brushRef="#br0" timeOffset="130">9238 9435 248 0,'-3'-11'93'0,"6"9"-50"0,-3-1-37 0,0 3 22 0</inkml:trace>
  <inkml:trace contextRef="#ctx0" brushRef="#br0" timeOffset="131">9235 9414 484 0,'-3'-5'39'16,"0"-1"-19"-16,3 1-12 0,3-6-5 15,3 3-2-15,0-2 2 16,3 2 0-16,3 0 1 0,3 3-5 16,6-1 1-16,2 6-2 15,-2 8 0-15,0 6 2 16,-9 1 2-16,-6 4 3 15,-6 5 4-15,-9 5-4 16,-9 0-3-16,0 0-1 0,0 3-1 16,1-3 4-1,2-5 2-15,3-8 4 0,3-3 1 16,3-5 12 0,6 2-8-16,3-4-3 15,9-9-5-15,3 8 0 16,11 1-2-16,1-4 0 15,3-4-3-15,0-1-2 16,-3 8-8-16,-4-2-5 16,-2 0-46-16,-3 2-21 15,-6 3-87 1</inkml:trace>
  <inkml:trace contextRef="#ctx0" brushRef="#br0" timeOffset="132">8068 11099 212 0,'-3'-2'79'0,"3"7"-42"0,-3-5-12 0,3 0 27 15,-3 3-6-15,-3 5-2 16,-8 5-19-16,-1 3-7 0,-3 7-11 15,-3 7-5-15,-3 4-1 0,3 3-1 16,1-3 2-16,-1 1-6 16,3-9-1-16,9-5-27 15,-3-2-9-15,3-9-30 16,9-4-12-16,3-12-25 16</inkml:trace>
  <inkml:trace contextRef="#ctx0" brushRef="#br0" timeOffset="133">7845 11126 280 0,'-6'-11'107'0,"6"14"-58"0,0-1-46 15,3 4 21-15,-3-6-12 0,3 5 1 16,3 3 7-16,3 3 7 16,3 7-14-16,3 9 6 0,3 4 4 15,-1 1-12-15,4 2-6 16,3 1-3-16,0-6 0 15,0-5-21-15,0-3-9 16,-1-5-50-16,1-6-22 16,-6-2-32-1</inkml:trace>
  <inkml:trace contextRef="#ctx0" brushRef="#br0" timeOffset="134">8184 11216 368 0,'-3'0'137'0,"9"-3"-74"0,3 3-71 16,-3 0 21-16,3 0-11 15,9-3 1-15,3 1-4 16,3 2-2-16,-3 0 2 15,2 0-51-15,1 2-22 0,-3 1-68 16</inkml:trace>
  <inkml:trace contextRef="#ctx0" brushRef="#br0" timeOffset="135">8580 11173 308 0,'-3'16'115'0,"3"-8"-62"0,3 11-57 0,0-6 21 15,0 5-7-15,0 4 4 0,0-4-1 16,3-2 0-1,0-3-7-15,0-2-4 0,0-3 1 16,0-3-7-16,3-2-1 0,0-6-12 16,-3-2-3-1,3-6-6-15,-3-2-1 0,0 0 6 16,0-1 2-16,0 4 12 16,-3 2 6-16,-1 3 14 15,1 2 9-15,6 6-7 16,0 5-1-16,0 5-4 15,3 3-1-15,0 5 1 16,0-3 1-16,0 4-1 16,3-7 1-16,-3 1 0 15,0-5 3-15,-1-11 2 16,1-5-1-16,0-6-1 0,0 0 1 16,-3-2-6-16,6-5-1 15,-3-3-4 1,-3-1-3-16,0 1-7 0,0 0-4 15,-3 3-16-15,0-4-9 16,3 1-28-16,-1 5-10 16,1 3-54-1,0 2-32-15,3 1 77 16</inkml:trace>
  <inkml:trace contextRef="#ctx0" brushRef="#br0" timeOffset="136">9170 10901 280 0,'-3'0'107'0,"3"0"-58"0,0 5-53 0,-3 0 18 0,-3 19 7 16,-3 0 6-16,-6 10 2 16,-3 9 2-16,-3 2-17 15,0 2-8-15,1 4-2 0,2-1-5 16,3 0 0-16,3-7 1 15,3-6 2-15,3-6-23 16,0-10-8-16,-3-5-43 16,9-2-19-16,6-9-34 15</inkml:trace>
  <inkml:trace contextRef="#ctx0" brushRef="#br0" timeOffset="137">9226 11168 224 0,'-6'-3'85'0,"6"3"-46"0,0-2-6 0,0 2 53 15,0-6-28 1,6-1-26-16,0-1-18 15,6-3-10-15,0 0-4 0,3 4 1 16,3-1-4-16,3 2 2 16,-1 4 1-16,-2 4 2 15,0 12 5-15,-6 1 6 0,-9 1-5 16,-9 5 0-16,-9 3-2 16,0 3-1-16,-3-1-3 15,1-2 1-15,-1 0 0 16,0 0 1-16,6-6 4 15,0-2 3-15,3-5-4 16,3-3-2-16,3-1 2 16,3-7 2-16,9 6 0 15,3-9 2-15,6 3 0 16,12-3 3-16,-1 1 2 16,10 2-1-16,-3 0-7 0,0 0-3 15,-4 0 1 1,1 5 3-16,-6-2-6 0,-3 2-4 15,-1 3-16-15,-11-5-4 16,-3-1-42-16,3 1-19 16,0 5-70-1,-15 0-65-15,12 0 79 16</inkml:trace>
  <inkml:trace contextRef="#ctx0" brushRef="#br0" timeOffset="138">10476 13692 124 0,'-3'3'46'0,"0"5"-24"0,0 5-19 16,0-5 10-16,0 3-4 15,-2-1 2-15,-1 1-2 16,0-3 0-16,0 5-5 16,3-3 2-16,0-2 0 0,3-2 2 15,0-9 2-15,3 0 1 16,3-2-8-16,0-3-3 15,0 0 1-15,2-5 1 16,-2 2-3-16,3 1-1 16,-3-1 1-16,3 3 0 15,-3 0 3-15,0 3 1 16,0 2 1-16,0 3 2 16,0 3-3-16,0 2 0 15,3 1-1-15,0 2 1 16,-3-3 0-16,3 3-8 15,0 0-8-15,0-3-36 16,-3 3-52 0,2-3 15-16</inkml:trace>
  <inkml:trace contextRef="#ctx0" brushRef="#br0" timeOffset="139">10536 13774 108 0,'0'-2'44'0,"0"2"-24"0,0 8-17 0,0-8 10 16</inkml:trace>
  <inkml:trace contextRef="#ctx0" brushRef="#br0" timeOffset="140">10533 13798 219 0,'-3'16'23'16,"3"2"-4"-16,0 6-5 15,0 5-8-15,3 11-2 0,0 5 2 0,0 3-1 16,-3-1 2-16,3 4-4 16,0-4-2-16,-3-5 0 15,3 1-1-15,-3-3 2 16,0-6 1-16,0-2-4 16,0-6 1-16,0-5 0 15,0-5 2-15,0-3-1 16,0-2 2-16,0-3-2 15,0 0-1-15,0-3-8 16,0 0-3-16,-3 6-12 16,3-3-5-16,-6-3-10 15,0 1-41 1,0-1 6-16</inkml:trace>
  <inkml:trace contextRef="#ctx0" brushRef="#br0" timeOffset="141">10444 14417 108 0,'0'8'44'0,"0"0"-24"0,3 5-2 0,0-5 20 16,0 8-12-16,3 3-3 0,-1 2-9 16,1-3-1-16,3 1-8 15,0-3 6-15,0-3 2 0,0-3 0 16,0-2 2-16,3 0-4 16,0-5-1-16,0-3-6 15,-3-8-1-15,0 3 1 16,0-3 0-16,0-5-7 15,-1-6-2-15,-2 3-16 16,0-2-6-16,-3-1-26 16,-3 3-11-16,0 3-15 15</inkml:trace>
  <inkml:trace contextRef="#ctx0" brushRef="#br0" timeOffset="142">10783 14023 140 0,'0'3'52'0,"0"-1"-28"0,0 14-15 15,0-8 14-15,0 8-5 16,3 2 2-16,0 1-2 16,-3-1 0-16,0 9-9 15,3-6-5-15,0 3-1 0,0 0-4 16,0-6 0-1,0 1-8-15,0-6-2 0,0 0-32 16,0-2-14-16,0-3-17 31</inkml:trace>
  <inkml:trace contextRef="#ctx0" brushRef="#br0" timeOffset="143">10938 14126 132 0,'-6'-5'49'0,"6"7"-26"0,0-2-29 0,0 0 8 16,0 6 9-16,0 2 5 15,-3 5 5-15,0-2 2 0,3 2-10 16,0 0-5-16,0 5-5 16,3-2-3-16,6 0 1 0,-3-3 1 15,3-2 1-15,3-3 3 16,2-5 1-16,1-9-1 15,-3 1 1-15,0-6-4 16,-3 1 0-16,-3-3 1 16,-3-1 2-16,-3-1-1 15,-6-1 2-15,-3 2-4 16,-3 4-2-16,3-6-3 16,0 0 1-16,0 6-17 15,3 2-5-15,3 0-18 16,0 2-6-16,3 1-19 15,9 0-15 1,6-1 34-16</inkml:trace>
  <inkml:trace contextRef="#ctx0" brushRef="#br0" timeOffset="144">11110 14116 124 0,'0'13'46'0,"0"-5"-24"0,0 10-10 0,0-10 16 15,0 3-12-15,3-1-1 16,3 4 2-16,0-1 3 15,3-3-10-15,0-2 3 0,9-5 3 16,0-3-2-16,0-5 0 16,0-3-2-16,-4 0 0 15,1-3 2-15,-6-2 2 16,-3 0-1-16,-6 0 4 0,-3-6-5 16,-3-5 0-16,-3 8-15 15,-6 3-4-15,4 2-22 16,-1 4-10-16,0 1-173 31,3 14 97-31</inkml:trace>
  <inkml:trace contextRef="#ctx0" brushRef="#br0" timeOffset="145">9381 14827 128 0,'-6'8'49'0,"-12"0"-26"0,3 3-16 16,9-3 15-16,-3 0-4 16,-2 0-1-16,-1 2-7 15,0 1-4-15,0 2-3 16,3 0-3-16,0-2 1 0,3 2-1 15,3 0 0-15,6-2 4 0,3 2 5 16,6-2-5-16,0-1 0 16,3-2-2-16,2 0 1 15,4 0-11-15,-3 0-4 16,0 0-14-16,-6-3-6 16,0-2-30-1,-3-3-21-15,-3 0 33 16</inkml:trace>
  <inkml:trace contextRef="#ctx0" brushRef="#br0" timeOffset="146">9321 14915 124 0,'-5'-6'49'0,"5"9"-26"0,2-3-18 16,-2 0 11-16,0 0 2 15,0 0 3-15,6 3 6 16,6-3 4-16,6 0-17 16,9 0-1-16,3 0-2 15,5 0-9-15,7 2 0 0,3 1-2 16,2 0 2-16,1-1 1 16,6-2 1-16,-1 0 0 15,1-2 0-15,-4-1-2 16,-5 0-2-16,-6 1 3 15,-7-1 2-15,-5 0 2 16,-9 1 1-16,0-1 0 16,-6 0 2-16,-3 1-7 15,-3-1-4-15,-3 0-22 0,-3 1-10 16,0-1-12-16,0 0-5 16,-3 1-36-1</inkml:trace>
  <inkml:trace contextRef="#ctx0" brushRef="#br0" timeOffset="147">10045 14774 176 0,'3'0'68'0,"3"0"-36"15,9 3-37-15,-9 0 12 0,8-1 3 16,1 4 3-16,0 2-2 15,3-1-1-15,3 1-6 16,-6 3-3-16,0 0 2 16,-3-1-4-16,-6 1 0 0,-4 2 5 15,-4-2 2-15,-4-1 4 16,-3 1 1-16,-3 2-5 16,-3-8-4-16,-3 1-17 15,0 1-5-15,3-7-25 16,9 0-9-16,12 6-25 15</inkml:trace>
  <inkml:trace contextRef="#ctx0" brushRef="#br0" timeOffset="148">9682 15092 160 0,'0'5'60'0,"0"0"-32"0,3 6-20 15,0-3 18-15,0 3-4 0,0 2-1 16,0 0-9-16,-3 3-5 16,2 0-4-1,1-3-3-15,-3 0 3 0,3 0-18 0,0-2-6 16,0-3-39-1,0-3-47-15,3 1 24 16</inkml:trace>
  <inkml:trace contextRef="#ctx0" brushRef="#br0" timeOffset="149">9822 15129 124 0,'-15'8'49'0,"15"8"-26"0,0-3-25 0,0-5 11 0,0 2 11 16,0 1 7-16,6 2 2 16,0 0 0-16,2-2-16 15,4 0-1-15,3-6 1 0,0-2-3 16,3-6 0-16,0-2-6 16,0-3-1-16,0-3 1 15,-6-5 2-15,-4 0-1 16,-2 3 2-16,-9-3-2 15,-3 3 0-15,-2 2-3 16,-4 1-2-16,0 2-4 16,3 3 0-16,0-1-25 15,3 4-10-15,0 2-24 16,3 0-48 0,3-3 22-16</inkml:trace>
  <inkml:trace contextRef="#ctx0" brushRef="#br0" timeOffset="150">10015 15121 140 0,'-6'13'55'0,"6"6"-30"0,0 5-21 0,3-17 15 16,3 4 4-16,0 0 6 16,3-3-1-16,9-3 3 15,3-3-17-15,2-4 1 0,1-1-1 16,-3-5-1-16,0-5 0 15,-6 2 10-15,-3-2 5 0,-6-3-3 16,-9 3-3-16,-6-3-8 16,-6 3-1-16,-9 2-21 15,3 3-7-15,0 3-44 16,3 3-19 0,4 2-50-16</inkml:trace>
  <inkml:trace contextRef="#ctx0" brushRef="#br0" timeOffset="151">9759 14155 152 0,'3'3'57'0,"-3"0"-30"0,6-1-18 0,-3 3 14 16,-3 1 0-16,0-1 3 15,0 0 3-15,-3 1 2 16,0-4-16-16,-3 1-2 0,0 0 0 15,0-3-5-15,0-3-2 16,0 0 1-16,0-2 2 16,6-3-4-16,3-5-1 15,0 2-2-15,6 1-2 16,0 2-2-16,0 2 1 16,0 6 1-16,0 0 0 15,0 3 0-15,0 0 2 16,-9-3 5-16,0 8 6 0,-3-6-3 15,-3 4 2-15,-3-6-5 16,0 2 1-16,0-4-7 16,3 2-1-16,0-3-31 15,3 0-14-15,3 3-87 16</inkml:trace>
  <inkml:trace contextRef="#ctx0" brushRef="#br0" timeOffset="152">8181 15100 140 0,'-8'8'55'0,"5"-3"-30"0,-3 0-5 15,6-5 21-15,0 0-7 16,0 0-2-16,0 0-7 16,0 0-2-1,9-5-8-15,2-3-4 0,4-3-2 16,3-2-1-16,3-3 0 0,3-10 2 15,3 2-3-15,2 0 1 16,-2 0-3-16,6-2 0 16,0-3-1-16,2 2 2 15,4 1-5-15,3 2-3 16,-4 3 1-16,7-3 2 16,-3 3 0-16,-1 0-1 15,-2 2 1-15,-3 1-1 16,3-1 0-16,-4 1 2 15,-2 2-3-15,3 0 0 16,-1-5 1-16,4 2 2 16,-3-7-3-16,0 7 0 0,-1 1 1 15,-2 2 0-15,-3 0 0 16,0 0 0-16,-1 0 4 16,-2 0 5-16,6 1-5 15,-3-1 0-15,-1-3 0 16,7 1 0-16,-3 2-2 15,3 0-2-15,-1 0 3 16,1 0 0-16,-3 0-1 16,-1-2-2-16,-2-1 1 15,-3 1-1-15,-6-1 2 16,-3 1 1-16,-3-1-4 16,-3 6 1-16,-4 0-2 15,1 2-2-15,-3 6-24 16,0-3-11-16,0 3-35 15,0 2-14-15,-3 8-17 16</inkml:trace>
  <inkml:trace contextRef="#ctx0" brushRef="#br0" timeOffset="153">7220 15214 140 0,'-6'-6'55'0,"3"4"-30"0,-3-1-16 0,3 3 14 0,-3 0 4 16,-3 0 6-16,-3 3-5 15,-5 2 0-15,-1 5-15 16,-3 9-6-16,3 7 0 0,0 14-6 16,6 2-1-16,3 3-2 15,6 3 0-15,6-6 0 16,6 1 0-16,9-9-11 16,3-7-7-16,3-6-9 15,2-5-5-15,1-11-54 16</inkml:trace>
  <inkml:trace contextRef="#ctx0" brushRef="#br0" timeOffset="154">7294 15319 184 0,'-3'0'68'0,"3"3"-36"0,0 5-29 0,0-3 15 15,0 3 11-15,0 3 6 0,0 7-12 16,0-2-5 0,0 0-11-16,0 0-5 0,0-3-1 0,0-2 1 15,0-1 1-15,3-2-4 16,3 0 1-1,0-5 0-15,6-1 2 16,3 4-1-16,3-1-1 0,3 3-2 16,0 0-1-16,-3 0 4 15,-4 5 1-15,-2-5 2 16,-3 5 0-16,-3 1 2 16,-9 1 3-16,-3-1-4 15,-3-4-3-15,-6 1-8 16,-5-1-4-16,-1-2-30 15,0-5-13-15,-3-3-35 16,0-3-36-16,3-7 46 16</inkml:trace>
  <inkml:trace contextRef="#ctx0" brushRef="#br0" timeOffset="155">7297 15322 204 0,'6'-5'77'0,"-3"2"-42"0,6 0-39 0,0 6 13 16,0-3-10-16,6 3-1 16,0-3 1-16,3 0 2 15,0 0 0-15,-1 0-16 0,1-3-7 16,0 0-36-16,-3 1-36 16,0 2 27-16,-6 0 56 15,-3 2 33-15,-3 6 24 16,-3 3 9-16,-3 5-12 15,-3 8-3-15,3 2-14 16,3 3-4-16,0-2-13 16,3-4 3-16,6 1 2 0,3 0-3 15,6-8 1-15,-1-11-5 16,1 1 1-16,0-6-3 16,0-6 2-16,-3-7-2 15,-3 5 2-15,-3-8-4 16,-6-5-2-16,-6-3 0 15,-3 0-1-15,-3 3 0 16,-3 3 0-16,0 2-3 16,-3 5-28-1,3 6-13-15,3 2-39 16,3 6-35-16,9 13 43 16</inkml:trace>
  <inkml:trace contextRef="#ctx0" brushRef="#br0" timeOffset="156">7774 15542 204 0,'3'16'77'0,"0"7"-42"0,-6 4-37 0,3-19 17 16,-3 2 0-16,-3 1 5 0,-3-6 1 15,-3 6-1-15,-3-3-10 16,0-3-9-1,0 0-1-15,0-2-29 0,0-3-10 16,4-3-25-16,2 1-52 16</inkml:trace>
  <inkml:trace contextRef="#ctx0" brushRef="#br0" timeOffset="157">7884 15290 184 0,'0'0'68'0,"3"3"-36"0,-6 0-18 0,3 2 20 15,3 0-6-15,-3 6 0 16,0 2-13-16,0 0-4 16,-3 3-7-16,0 3-1 0,3-4 1 15,0-1-2-15,0-1-2 0,6-5 1 16,0-3-1-1,6 3 0-15,0-5 0 0,8-1 0 16,-2-2 2-16,3 8-3 16,-3-2 0-16,-3 2 1 15,-3-1 2-15,-3 1 3 16,-3 0 2-16,-6 3 3 16,-3 0 1-16,-6 4-5 15,-6-4-2-15,-3-6-24 16,-3 6-9-16,-3-1-24 15,-2-2-6-15,-4-8-42 16</inkml:trace>
  <inkml:trace contextRef="#ctx0" brushRef="#br0" timeOffset="158">7863 15301 232 0,'0'-11'88'0,"9"9"-48"0,3-4-49 0,-3 6 14 16,3-2-5-16,0-1 2 16,2 0-3-16,4 1 0 15,3 2 1-15,-3 0-18 0,0 0-8 16,0 0-22-16,-3 0-9 16,-4 2 21-16,-2 4 23 15,-3 2 23-15,-6 5 16 16,0 3 7-16,-3 13-9 15,0-3-4-15,3 3-3 16,0-2 2-16,3-3-11 16,3-6 4-16,6-2 2 0,3 0 4 15,0-8 3-15,3-5-7 16,3-3-1-16,-3-6-3 16,-1-2 1-16,-5 0-2 15,0-8 2-15,-6-5-4 16,-3 0 1-16,-6 5-5 15,-3-2-2-15,-3-1-25 16,-6 3-9-16,1 0-36 16,-1 3-14-16,0 3-9 15</inkml:trace>
  <inkml:trace contextRef="#ctx0" brushRef="#br0" timeOffset="159">8232 15161 148 0,'27'-11'55'0,"-6"16"-30"0,2 3-21 0,-11 0 15 16,6 8 11-16,3 8 6 16,-3 13 0-16,-3 11 3 15,3-1-21-15,-9 1 3 0,-6 2 2 16,-9-2-10-16,-6 2-4 16,-9-5-17-16,-12-5-8 15,-3-6-77 1,-2-5-71-16</inkml:trace>
  <inkml:trace contextRef="#ctx0" brushRef="#br0" timeOffset="160">11777 16140 104 0,'3'-3'38'0,"3"3"-20"0,-3 0-10 0,-3 0 13 0,3 0 1 15,0 0 2-15,-3 0 0 16,3 0 2-16,-3 0-14 16,0 0 2-16,0 0 2 15,0 0-2-15,-3 0 0 0,-3 0-4 16,0 3 1-16,0-1-2 16,-3 1 0-16,0-3-3 15,-3 8 1-15,0-3-2 16,-5 0 2-16,-4 3-4 15,3 0 0-15,0-2-1 16,3-1-2-16,0 0-2 16,3 0-1-16,3-2 2 15,1 2 0-15,2-2 1 16,3 0 0-16,3-3-3 0,0 0 2 16,3 0 1-16,8-3 0 15,1 0 0-15,3-2 0 16,0 5 0-16,-3-5 2 15,3 2-3-15,-3 1 0 16,0-1 1-16,-3 3 2 16,0 0-3-16,0 3 0 15,-4 2 1-15,-2 0 0 16,-3 3 2-16,0 3 3 16,-3-3 0-16,1 10 2 15,-1 1 0-15,0-1 1 16,-3-2-4-16,3-3-3 0,0 0-3 15,0 1 1-15,0-4-1 16,0-2 0-16,3 0-20 16,0-3-8-16,0 1-42 15,0-6-17-15,6 2 1 16</inkml:trace>
  <inkml:trace contextRef="#ctx0" brushRef="#br0" timeOffset="161">11730 16179 120 0,'0'0'46'0,"0"3"-24"0,-3 0-13 16,3-3 16-16,-3 5-12 16,-3 0-4-16,3 3 7 0,-3 0 6 15,0-3-11-15,-3 9 1 0,-6 7-1 16,0 3-2-16,0-3 0 15,0-3-1-15,0 6 0 16,0-3 0-16,-2-2 0 16,-1-1-4-16,0-2-1 15,-3 3 3-15,-3-1 3 16,3 1-4-16,1-3-1 16,-4-3 0-16,0 0 2 15,0 0-1-15,-3 6 0 16,4-3-1-16,-1 0 0 0,-6 2 0 15,3-2 0-15,0-3 2 16,1 6 3-16,-4-6-2 16,3-5-2-16,-3 5 4 15,-5-8 4-15,-1 6-5 16,0-3 0-16,-3 0 0 16,1 2 0-16,-4-2-4 15,0 0-1-15,1 3-3 16,2-3-1-16,0 0 1 15,1-3 2-15,-1 0-6 16,3 1 1-16,6-4-52 16,4-2-21-16</inkml:trace>
  <inkml:trace contextRef="#ctx0" brushRef="#br0" timeOffset="162">8241 16579 124 0,'18'-16'46'0,"-12"13"-24"0,-6-2-4 15,0 5 20-15,0-5 5 0,-6 5 4 16,-3 0-17-16,-3 0-7 15,-3 8-14-15,-6 2 0 0,-3 3 4 16,1 14-7-16,2-1-3 16,3 17-2-16,3-4-1 15,3 1-3-15,6 0 2 16,9-6-8-16,6-2-4 16,9-6 0-16,3 1 2 15,3-9-22-15,8-10-10 16,-2 3-44-1,3-8-26-15,-6-11 50 16</inkml:trace>
  <inkml:trace contextRef="#ctx0" brushRef="#br0" timeOffset="163">8321 16658 160 0,'-9'-5'60'0,"3"5"-32"0,3-5-9 15,3 5 21-15,3 0-16 16,0-3-5-16,3-2-8 16,3-1-2-16,3 1-5 15,0 2-3-15,0 3 0 0,0 3-1 16,0 2 0-16,-3 9 0 15,-3-1 0-15,-6 5 2 0,-3 9 3 16,-6 5-2 0,-3-6 0-16,-3 6-3 0,-3-6-1 15,0 1 3 1,0-6 1-16,4-5 1 0,5 0 0 16,3-6-5-16,6-2 1 15,6 0 2-15,3-3 3 16,5-5-2-16,4 3 0 15,0 0-1-15,0-1 1 16,0-2 0-16,0 0 1 16,0 6-2-16,-1-6-2 0,-2 2-13 15,-3-2-4-15,-6 3-31 16,3-3-14-16,-9 0-33 16</inkml:trace>
  <inkml:trace contextRef="#ctx0" brushRef="#br0" timeOffset="164">8548 16661 200 0,'-6'-8'74'0,"6"8"-40"0,0 0-22 16,0 0 19-16,0 5-7 0,-3-2-2 15,0 7-6-15,0-2-2 16,0 3-8-16,-3 2-6 0,3 3-1 16,0 3 1-16,0-4 2 15,3-4-1-15,0 0 2 16,3-3-2-16,3-3 2 16,3-3-4-16,6 4-2 15,-1-4-1-15,7 4 3 16,-6 2 0-16,0-3 3 15,-3 8 1-15,-3-2 3 16,-3-3 6-16,-6 0 2 16,-3 7-5-16,-3 1-3 15,-6-2-8-15,0-1-3 16,-3-5-25-16,0-3-10 0,-3 0-34 16,4-10-16-16,-7 5-1 15</inkml:trace>
  <inkml:trace contextRef="#ctx0" brushRef="#br0" timeOffset="165">8509 16658 228 0,'3'-5'85'0,"6"0"-46"0,3 2-46 15,-3 0 16-15,3 1-8 16,2-4-1-16,4 6 1 0,0-2 1 15,0-1-1-15,-3 0-7 16,3 3-1-16,3-5-28 0,-4 5-12 16,-2 0 14-1,-6 0 8-15,-6 5 17 0,-3 3 10 16,-6 3 11-16,0 2 4 16,-3 8 7-16,3 6 2 15,0-1-9-15,3 6-5 16,3-6-1-16,6 1 0 15,6-1-3-15,3-7-3 16,6-6 9-16,0-5 2 16,0-5-1-16,0-6-1 0,-1-8-4 15,-2-4-1 1,-6-4-5-16,-6-5-3 0,-6 0 0 16,-3-2 1-16,-6 7-1 15,-6-2 2-15,0 3-2 16,-2 2-1-16,-4 3-13 15,6 2-6-15,6 3-23 16,3 6-11-16,6-1-45 16</inkml:trace>
  <inkml:trace contextRef="#ctx0" brushRef="#br0" timeOffset="166">8991 16857 200 0,'-3'5'77'0,"6"8"-42"0,-3-5-41 15,-3 8 62-15,0 0-15 16,-3-3-8-16,-3 0-6 16,0 1-16-16,-6-4-7 0,1-2-2 15,-1-3-20-15,0 1-8 16,3-4-39-16,0-2-18 0,6 0-19 16</inkml:trace>
  <inkml:trace contextRef="#ctx0" brushRef="#br0" timeOffset="167">9089 16618 260 0,'-3'-5'96'0,"6"5"-52"0,3-5-51 0,0 5 16 16,3 0-8-16,0-3 2 16,3 1 0-16,3 2 1 15,0 2-2-15,3 1-4 0,-4 10 1 16,-5 0 1-16,-3 6 2 15,-3-1-3-15,-6 4 0 16,-3 4 5-16,-3-2 5 16,1-3-5-16,-4 3 0 15,3-8-2-15,0 2 1 16,3-5 0-16,0-5 1 16,3 6 0-16,0-9 0 0,3 3 0 15,0-3 2-15,3 0 1 16,3-2 1-16,0 0-2 15,3-1 1-15,3-2-4 16,3 8 0-16,-4-8-1 16,4 3-2-16,0-3 1 15,0 0 1-15,0 3-1 16,-3-3-1-16,0 0 1 16,0 5 1-16,-3-5-14 15,0 0-7-15,-4-5-30 16,1 2-13-16,6-8-54 15</inkml:trace>
  <inkml:trace contextRef="#ctx0" brushRef="#br0" timeOffset="168">9449 16589 216 0,'0'-8'82'0,"0"14"-44"0,0-4-31 0,0 4 18 16,0 2-2-16,-3 2 3 15,-2 3-10-15,-1 3-2 16,3 0-8-16,0 3-4 0,0-3-1 16,0 2-4-16,3 1 0 15,0-6 4-15,0-3 1 16,3-4-3-16,3 4-1 0,3-4 3 15,2-4 1-15,4 4-3 16,0-1-1-16,-3-3 1 16,0 9 2-16,-3-3 0 15,-3 0-1-15,-6 5 3 16,-3 0 2-16,-3 1 0 16,-3-1 0-1,-3-3-8-15,0 6-2 0,0-5-27 16,0-8-11-16,-2-1-31 15,-4 1-11-15,0-6 1 16</inkml:trace>
  <inkml:trace contextRef="#ctx0" brushRef="#br0" timeOffset="169">9432 16603 260 0,'-3'-8'99'0,"6"8"-54"0,3 0-55 0,0 0 14 16,-1 0-5-16,4-3 0 16,3 0 1-16,3 1 2 15,0 2-1-15,3 0-3 0,-3 0 1 16,6-6-37-16,2 6-14 16,-2 0-47-16</inkml:trace>
  <inkml:trace contextRef="#ctx0" brushRef="#br0" timeOffset="170">9670 16634 148 0,'-9'19'57'0,"-3"-11"-30"0,3 10-32 15,6-4 10-15,3 9 6 16,0-1 5-16,6-1 3 16,3 3 1-16,0-6-11 15,3-2 8-15,3-3 3 0,2-8 5 16,4-5 2-16,3-5-8 15,-3 0-1-15,-3-11-7 16,-3-3 1-16,-3 1 4 16,-6 2 4-16,-9 0-4 15,-3-5 1-15,-6 8-12 0,-3 0-3 16,0-1-15-16,-3 6-5 16,0-2-14-16,3 5-6 15,3-3-12-15,3 5-6 16,7-8-47-1</inkml:trace>
  <inkml:trace contextRef="#ctx0" brushRef="#br0" timeOffset="171">9854 16460 152 0,'12'5'57'0,"-3"14"-30"0,6 4-16 15,-6-9 18-15,3 7 7 16,3 11 8-16,3 7-7 16,-1 9 1-1,-2-3-22-15,-6 8 0 0,-6-8-2 0,-9 0-5 16,-9-6-1-16,-5 9-46 16,-10-11-19-16,-3 0-69 15</inkml:trace>
  <inkml:trace contextRef="#ctx0" brushRef="#br0" timeOffset="172">9899 17703 144 0,'-3'-8'55'0,"0"11"-30"0,-6-3-16 16,3 0 16-16,-6 11-1 15,-3-3 3-15,-6 13-9 16,-2-3-3-16,-1 9-8 16,0 12-5-16,0 1 1 0,6 5-2 15,12 8 2-15,6-8-2 16,9 0-1-16,6-11 1 15,6-2-1-15,3-8-16 16,0-8-6-16,-1-3-36 16,-2 0-52-1,0-13 23-15</inkml:trace>
  <inkml:trace contextRef="#ctx0" brushRef="#br0" timeOffset="173">9935 17761 160 0,'-3'3'60'0,"6"-3"-32"0,-3 5-15 0,0 1 19 16,-3 2-3-16,0 5 1 15,-3 0-13-15,0 6-3 16,0-1-8-16,-3 3-6 0,3 0-1 16,0-2 1-16,0 0 0 0,3 2 2 15,0-8 3-15,3 0-2 16,0-8 0-16,6 3 3 16,6-8 1-16,3-2-3 15,3-4-3-15,3-1-3 16,-1-4-1-16,1 3-16 15,0 3-5-15,3-3-17 16,-6 2-4-16,0-1-27 16,-4 7-29-1,-2 0 36-15</inkml:trace>
  <inkml:trace contextRef="#ctx0" brushRef="#br0" timeOffset="174">10080 17804 160 0,'-2'-8'63'0,"-4"5"-34"0,9 3-34 0,0 3 10 15,-6 5 6-15,3 8 7 16,0 0 4-16,-3 2 2 16,3 14-13-16,-3 0 0 0,0-3 0 15,3 10-6-15,0-7-3 16,0 0-1-16,0-6-1 15,0 1-5-15,0-9-1 16,0-4-41-16,3-7-19 0,3 4-19 31</inkml:trace>
  <inkml:trace contextRef="#ctx0" brushRef="#br0" timeOffset="175">10203 17814 132 0,'0'0'49'0,"0"0"-26"0,0 14-18 16,0-9 11-16,0 3 15 16,-3 5 9-16,0 0-9 15,0 1-6-15,0-1-14 16,0 0-7-16,3-2-1 0,3-3-2 0,3-1 2 15,3-1-2 1,-1 2-1-16,7-8 1 16,3 5-1-16,-3 3-3 0,0 3 2 15,-3-4 1-15,-3 7 2 16,-3-1 5-16,-3 5 4 16,-6 9-4-16,-3-6 1 15,-3-2-5-15,-3-1-2 16,-3-5-20-16,-3 1-10 15,0-1-23-15,-2-8-9 16,-4-2-23 0</inkml:trace>
  <inkml:trace contextRef="#ctx0" brushRef="#br0" timeOffset="176">10191 17849 212 0,'9'-16'82'0,"2"5"-44"0,4-5-47 16,-6 16 14-16,3-2-5 16,3-1 0-16,0 3-5 15,0 0 1-15,0 5 2 16,0 3-15-16,-1-2-3 0,1-4-41 16,-3 9-37-1,0-3 29-15</inkml:trace>
  <inkml:trace contextRef="#ctx0" brushRef="#br0" timeOffset="177">10393 17881 148 0,'-12'7'57'0,"6"4"-30"0,-3 8-23 0,6-6 15 16,0 3-2-16,0 8-1 15,3-3-2-15,3 10-1 16,3-9-7-16,3-4 0 0,6 1 4 16,3-11 3-16,3-8 2 15,0-6-2-15,-1-7 0 16,1-8-3-16,-3-6 1 15,-9-4-6-15,-3 4-1 16,-9 1 0-16,-6-1 0 16,-9 1-5-16,-3 2-1 0,1 8-8 15,-1 3-4 1,3 2-34-16,3 11-16 16,3 6-33-16</inkml:trace>
  <inkml:trace contextRef="#ctx0" brushRef="#br0" timeOffset="178">10673 18140 248 0,'-12'8'93'0,"6"5"-50"0,-6 0-50 0,6-5 16 16,0-3-13-16,-3 6 1 15,0-8-32-15,-3 2-14 16,0 0-46-16,4-2-17 15</inkml:trace>
  <inkml:trace contextRef="#ctx0" brushRef="#br0" timeOffset="179">10795 17777 168 0,'-6'6'66'0,"6"-1"-36"0,0 13-22 0,0-4 18 16,0-6-4-16,0 5-1 15,0-5-5-15,0 5-2 16,-3-2-8-16,3-3-2 0,0 5 0 16,0-5 0-16,0-3 0 0,0 0-2 15,3 3-2-15,3-8 5 16,0 0 4-1,3 0-5-15,3 0-2 16,3 0-1-16,2 0-1 0,1 0-3 16,-3 0 2-16,0 0-19 15,-3 0-7-15,-3 0-15 16,0 0-4-16,0 0-24 16,-6 0-27-1,0 0 33-15</inkml:trace>
  <inkml:trace contextRef="#ctx0" brushRef="#br0" timeOffset="180">10929 17801 148 0,'-3'-5'55'0,"3"5"-30"0,3 0-23 0,-3 0 29 15,0 18 0 1,0-4-3-16,-3 4-2 15,0 3-14-15,-3 14-3 0,0-4 1 16,0 7-8-16,0-4-1 16,0-2-1-16,3-1 2 15,0-9-1-15,3-4-1 0,0 3-21 16,0-8-11 0,0-2-28-16,0-3-50 15,3 0 20-15</inkml:trace>
  <inkml:trace contextRef="#ctx0" brushRef="#br0" timeOffset="181">11057 17881 212 0,'-3'-6'79'0,"3"6"-42"0,-3 6-43 0,3-1 14 15,0 3-7-15,0 0-1 16,-3 2 3-16,-3-2 2 16,0 5-2-16,6-2 3 0,0-3 0 15,0 0-5-15,0-3 0 16,3 1-1-16,3-4 0 15,3 3 0-15,3 3 0 16,3-2 0-16,-3 4 0 16,2-2-3-16,-2 0 2 15,0 5 5-15,0-2 2 16,-6-3 6-16,-3 5 3 16,-3 0-4-16,-3 1 1 15,-3-4-7-15,0-2-3 0,-3 5-30 16,0-5-11-16,-3-2-19 15,-2 1-6-15,-4-1-16 16</inkml:trace>
  <inkml:trace contextRef="#ctx0" brushRef="#br0" timeOffset="182">11042 17881 240 0,'3'-14'90'0,"6"14"-48"0,6-5-51 16,-6 5 14-16,0 0-5 0,2-3 0 15,4-2-3 1,3 5 0-16,3-5 2 0,0 5-11 0,0-3-4 16,0-2-76-1,-1 5-36-15,1 0 61 16</inkml:trace>
  <inkml:trace contextRef="#ctx0" brushRef="#br0" timeOffset="183">11351 17849 180 0,'-8'10'68'0,"2"-7"-36"0,-3 2-35 0,6 3 13 16,-3 5 2-16,0 6 2 0,0 5-1 16,3 2 0-16,0 3-7 15,3 3 3-15,6 0 1 0,3-6-3 16,6-4 1-16,0-12-1 15,2-2 3-15,4-3 1 16,3-10 1-16,-3-8-4 16,-3-6 0-16,-6 3 4 15,-3-7 2-15,-9 1-1 16,-6-1 0 0,-6-4-7-16,-3 6-2 0,-3 2-4 15,-3 6-3-15,0 5-23 16,0 0-7-16,4 3-35 15,5 0-14-15,3 5-18 16</inkml:trace>
  <inkml:trace contextRef="#ctx0" brushRef="#br0" timeOffset="184">11515 17756 196 0,'3'-8'74'0,"6"3"-40"0,6 10-42 0,-6 3 10 16,3 0 3-16,0 11 6 16,3 2 19-16,2 11 10 15,-2 5-20-15,0 2 2 0,-3 9 0 16,-3 2-12-16,-6-5-6 16,-12 3 0-16,-6-3-1 15,-3-6-32-15,1-7-15 16,-4 3-77-16</inkml:trace>
  <inkml:trace contextRef="#ctx0" brushRef="#br0" timeOffset="185">11860 17920 200 0,'-8'-2'74'0,"8"2"-40"0,-3 0-22 0,3 0 19 0,0 0 4 16,-3 0 5-16,3 0-10 16,0-6-6-16,0 6-13 15,0-5-3-15,3 5 2 0,0-5-4 16,3 2-1-1,5-2-2-15,4-1-3 0,3-1-2 16,0-1 1-16,3-3 1 16,3-2 2-16,-1 5-3 15,10-5-2-15,3-1 2 16,3 4 2-16,-1-3 0 16,4-1 2-16,0 6-4 15,2-5 0-15,1 5 1 16,0-2 0-16,5 2 0 0,-2 2 0 15,-1-1-3-15,7 1 2 16,-6 6 1-16,-1-2 0 16,1 2-3-16,0 0 0 15,-4 2 2-15,-2-2 2 16,0 0 0-16,2 0-1 16,-2 6 1-16,0-1 1 15,2-3-1-15,-2 9 2 16,0-3-2-16,-1 5-1 15,-2 0 1-15,-3 1 1 16,-4 7 3-16,4-3 4 0,-3-4-4 16,0 4-3-16,-4-5 1 15,1 1 0-15,-3 4-4 16,0-5 1-16,-1 8 2 16,-2-2 3-16,0 0-2 15,0-1 0-15,-3 3 3 16,0 0 3-16,-4 3-4 15,1-8-3-15,-3-3 1 16,3 1 0-16,0-4 3 16,-3-2 1-16,-3-3-3 15,0 3-1-15,-3 3-1 16,-1-9-2-16,-2 4 3 16,0-1 0-16,0-2-4 15,0-3 1-15,-3 0 0 16,0 0 0-16,0 5 0 15,-3-5 0-15,3 0-7 0,-3 0-3 16,0 0-25-16,0 0-10 16,0 0-23-1,0 0-10-15,3 5-44 16</inkml:trace>
  <inkml:trace contextRef="#ctx0" brushRef="#br0" timeOffset="186">13798 17986 220 0,'-9'-13'82'0,"12"13"-44"0,-3-2-42 16,3 2 15-16,-3 0 7 15,0 0 6-15,0-6 3 16,0 6 1-16,0 0-15 16,0 6-6-16,0 1-2 0,3 4-6 15,0 2-1-15,3 3 3 16,0 11 1-16,0-4-3 15,0-7 1-15,0 3 0 16,0-6 2-16,-3 0-1 16,-3 0 2-16,0-7-2 15,-6 2 4 1,-3 2 1-16,-9-7 6 16,-3 2 3-16,0-5-4 0,-2 0-1 15,2 0-2-15,0 6 0 16,0-4-7-16,3-2 0 15,3 5-8-15,4-5-3 16,-1 6-45-16,9 2-116 31</inkml:trace>
  <inkml:trace contextRef="#ctx0" brushRef="#br0" timeOffset="187">16888 12766 124 0,'12'-26'46'0,"-9"23"-24"0,-12-2 3 0,6-3 22 16,-3 0-8-16,0 3 0 16,-3-3-9-16,-3 2-4 15,-3 4-14-15,0 2-5 0,-2 5-3 0,-1 14-5 16,0 4-1-16,3 9 1 16,0 5 2-16,6 3 0 15,3 2-1-15,3 0-6 16,3-2-4-16,3-3 14 15,3 0 7-15,0-8-8 16,0 0-3-16,0-5-20 16,-3-5-8-16,-3-3-45 15,-3-3-57 1,0-3 33-16</inkml:trace>
  <inkml:trace contextRef="#ctx0" brushRef="#br0" timeOffset="188">16605 12999 252 0,'-3'-8'93'0,"3"8"-50"0,3 0-48 0,-3 0 17 16,6 0-9-16,3 0 0 16,6 3-3-16,0-1-1 15,3 1 1-15,2 0-5 0,4-3 1 16,3 0-49-16,0 0-19 15,-3 2-21 1</inkml:trace>
  <inkml:trace contextRef="#ctx0" brushRef="#br0" timeOffset="189">17028 12962 184 0,'-12'11'68'0,"9"-6"-36"0,-3 5-20 16,6-2 19-16,-3 6-3 16,0 1 3-16,3 1-17 15,0 3-6-15,0-1-5 16,3 1-3-16,0-3 3 0,3-3-26 16,0-2-12-16,-3-3-161 31,-3-3 107-31</inkml:trace>
  <inkml:trace contextRef="#ctx0" brushRef="#br0" timeOffset="190">16983 12832 240 0,'-6'-5'90'0,"6"2"-48"0,3 6-56 0,-3-3 14 16,3 0-11-16,3 3 2 15,0-3-44-15,3 2-17 16,0-4-8-16,3-1-1 16</inkml:trace>
  <inkml:trace contextRef="#ctx0" brushRef="#br0" timeOffset="191">17117 12808 132 0,'0'6'52'0,"0"-1"-28"0,3 8-13 16,-3-2 15-16,0 5-3 15,0 8 0 1,0 5-3-16,0 2-3 0,0 1-9 15,0 0-1-15,6-3 0 0,0 0-3 16,0-2-1-16,0-1-6 16,0-5 0-16,0-13-94 15,0-8 5 1</inkml:trace>
  <inkml:trace contextRef="#ctx0" brushRef="#br0" timeOffset="192">17239 12811 168 0,'6'-18'63'0,"-3"18"-34"0,0 0-25 0,-3 0 15 15,3 5-2-15,3 3-1 16,0 5 5-16,0 6 1 16,-3 10-11-16,3 2-4 0,0 4-3 15,0 2-2-15,0-3-2 16,0-2 1-16,0 0 1 15,0-8-3-15,5 2 0 16,1-5-89 0,-6-2-55-16,6-6 58 15</inkml:trace>
  <inkml:trace contextRef="#ctx0" brushRef="#br0" timeOffset="193">17796 12756 220 0,'-15'-24'85'0,"12"8"-46"16,-6 8-28-16,3 13 21 0,-6 3-6 16,-3 8 2-16,-6 3-16 15,1 7-5-15,-4 6-4 16,0 5 0-16,3 3 2 0,9 2 0 16,6 0 2-16,9-5-4 15,3 8 0-15,9-8-8 16,3-5-2-16,6-6-31 15,5-7-13-15,4-3-51 16,0-8-40 0,0-6 57-16</inkml:trace>
  <inkml:trace contextRef="#ctx0" brushRef="#br0" timeOffset="194">17852 12885 224 0,'-9'-10'85'0,"-3"7"-46"0,9-2-26 0,9 5 24 16,0-6-15-16,3 1-4 0,0-3-7 15,6 0-2-15,0 3-5 16,0 2-5-16,0 3-2 0,0 6-1 15,-3 4 0-15,-6 9 5 16,-6 5 1-16,-3-1 0 16,-3 4 1-16,-3 2-2 15,-3-3 2-15,0-2-4 16,-6-3 0 0,6-5 1-16,0-3 2 0,3-2 3 15,3-3 2-15,6-3-3 16,6 1 4-1,0-6 4-15,6 0-4 16,3-3-2-16,0 0-3 16,3 1-3-16,-3-1-2 15,2 0 1-15,-2 1-10 16,-3-1-3-16,-3 0-31 0,0 1-10 16,-3-1-27-1</inkml:trace>
  <inkml:trace contextRef="#ctx0" brushRef="#br0" timeOffset="195">18096 12867 184 0,'-3'-6'68'0,"3"9"-36"0,3-3-13 0,-3 0 21 0,0 0-3 16,0 0 3-16,0 5-16 15,0 1-4-15,0 2-12 16,0 2-3-16,0 1 1 0,0-1-3 16,0 1-2-16,3-3 0 15,0 0 1-15,3-3 1 16,6 0 1-16,3-2-2 15,3 2 1-15,0 1-4 16,0-1 0-16,0 0-1 16,-1 3 0-16,1 3 4 0,-9-1 3 15,3 1 2-15,-9 2 1 16,-6 0 0-16,-3-2 0 16,0-1-4-16,-6 1-3 15,-3-3-5-15,-2-3-2 16,-1-2-28-16,-3 0-10 15,3-3-33-15,3-3-12 16,-6 0-12 0</inkml:trace>
  <inkml:trace contextRef="#ctx0" brushRef="#br0" timeOffset="196">18064 12814 272 0,'-3'-6'101'0,"3"4"-54"0,3-3-53 16,0 5 19-16,3-3-4 16,2 3 5-16,4-3-8 15,6 3-3-15,0 0-2 16,3 0-12-16,-3 0-5 16,3 3-56-16,-3 0-23 0,5 2-4 15</inkml:trace>
  <inkml:trace contextRef="#ctx0" brushRef="#br0" timeOffset="197">18332 12824 244 0,'0'0'90'0,"3"3"-48"0,-6 2-40 0,3 1 19 16,0 2-7-16,0-1 2 15,0 4-3 1,0 0 0-16,3 2-7 0,2 0-6 0,1 3-1 15,3 0 1-15,3-3 2 16,3 0 3-16,3 3 4 16,0-3-2-16,0 3 1 15,-3 0-1-15,-4-3 3 16,-8 1-1-16,-6-1 2 16,-5 0-4-16,-4-2 1 15,0-3-10-15,-3-3 0 16,-6 0-38-16,-3-5-13 15,-3 0-28-15,1-2-12 16,-1-1-5 0</inkml:trace>
  <inkml:trace contextRef="#ctx0" brushRef="#br0" timeOffset="198">18266 12816 252 0,'-3'-5'93'0,"3"5"-50"0,-6-3-44 16,12 3 20-16,0 0-2 15,6-2 2-15,3 2-6 0,3-3 0 16,5 1-8 0,7-1-3-16,3 3 1 0,0-3-7 0,-1 1-1 15,1 2-58-15,-3 0-25 16,-6 2-24-1</inkml:trace>
  <inkml:trace contextRef="#ctx0" brushRef="#br0" timeOffset="199">18599 13052 172 0,'0'3'66'0,"3"4"-36"0,3 1-24 16,-3 0 15-16,0 0 13 15,-3 3 8-15,0-1-4 16,-3 6 0-16,-6 3-22 15,-3 2-7-15,1-2-4 0,-10-1-3 16,-3-5-2-16,3 3-21 16,3-8-11-16,3 0-46 15,0-5-17-15,1-3 0 16</inkml:trace>
  <inkml:trace contextRef="#ctx0" brushRef="#br0" timeOffset="200">18751 12898 200 0,'-21'0'74'0,"21"19"-40"0,-6 7-31 0,0-15 15 15,4 2 2-15,-1 3 2 0,3 3-5 16,5-1 0-16,7 1-10 16,3-3 7-16,0-3 3 0,3-5-5 15,6-8 1-15,-3-6-4 16,5-2 0-16,1-2-5 16,-6-3-1-16,-3-6 10 15,-9-2 3-15,-12 0-5 16,-3-3-2-16,-6 0-1 15,-3 3 2-15,-3 3-5 16,0 2-3-16,4 2-19 16,-7 6-6-16,3 6-33 15,3 2-14-15,6 5-58 16</inkml:trace>
  <inkml:trace contextRef="#ctx0" brushRef="#br0" timeOffset="201">19031 13062 164 0,'9'11'63'0,"0"0"-34"0,3 7-14 0,-6-7 18 15,-3 10 1-15,-3 3 2 16,-3 0-4-16,-3-3-2 15,-3 3-17-15,-3-6-8 0,0-2-1 0,-12-3-8 16,0-2 1-16,4-6-39 16,-1-2-14-1,3-1-56-15</inkml:trace>
  <inkml:trace contextRef="#ctx0" brushRef="#br0" timeOffset="202">19272 12909 196 0,'-6'5'74'0,"0"9"-40"0,0-4-40 0,3 1 12 15,0-1 5-15,0 4 5 16,0 1 5-16,3 1 2 16,3 3-12-16,3-1 7 0,3-2 4 15,3-3-5-15,3-2 1 16,0-3-9-16,9-5-1 16,0-6 0-16,-7-2 2 15,1-3 4-15,-6-3 3 16,-3 1 2-16,-6-4 3 15,-15 1-10-15,0-5-2 16,-6-4-8-16,1 1-4 16,-4 3-19-16,0 2-9 0,3 0-31 15,3 5-13-15,3 1-32 32,6-1-37-32,6 1 52 0</inkml:trace>
  <inkml:trace contextRef="#ctx0" brushRef="#br0" timeOffset="203">19469 12692 188 0,'6'3'71'0,"5"15"-38"0,7-5-28 16,-9 1 19-16,6 2 7 0,0 7 8 15,3 4 1 1,9 7 3-16,-7 3-24 0,-2 6 0 0,-6-1 0 15,-6-2 2-15,-6-3 4 16,-9 0-9-16,-6-3-4 16,-2-2-7-16,-7-6-2 15,0-5-28-15,3-5-12 16,0-2-26-16,3-1-11 16,-2-8-35-1,5-2-40-15,15-3 57 16</inkml:trace>
  <inkml:trace contextRef="#ctx0" brushRef="#br0" timeOffset="204">19918 12935 252 0,'3'-2'93'0,"0"2"-50"0,0-13-17 16,0 10 29-16,-3 0-12 15,0 3 0-15,0-2-24 16,0 2-9-16,0-3-7 16,0 3-40-16,0-3-15 0,-12 14-196 31,3 0 107-31</inkml:trace>
  <inkml:trace contextRef="#ctx0" brushRef="#br0" timeOffset="205">19885 13084 160 0,'0'5'60'0,"6"6"-32"0,3 2-9 0,-3 0 21 16,0 8 17-16,0 6 10 15,0 2-19-15,-3 2-8 16,-6 1-23-16,-3 0-9 0,-9-3-3 16,-9-2-3-16,-2-1 1 15,-7-2-37-15,-6 0-17 0,-11-3-91 16</inkml:trace>
  <inkml:trace contextRef="#ctx0" brushRef="#br0" timeOffset="206">16906 13875 180 0,'0'-6'68'0,"0"1"-36"0,-15 5-18 0,12-5 20 16,-3 0-4-16,-3 2 2 15,-3 6-12-15,-6-1-2 16,-3 4-10-16,1 4-7 0,-1 9-2 16,0 2-1-16,6 3 0 15,3 5 0-15,6 5 0 16,3-2 2-16,9-6 2 16,3-7-1-16,6-3 2 15,3-8 4-15,3-14 4 0,-1-10-2 16,1-5 0-16,3-5-3 15,-6-6-1-15,0 0-1 16,-6-5 2-16,-3-2-1 16,-9-6 0-16,0-6-1 15,-6 4 2-15,0 4 3 16,0 6 5-16,0 8-4 16,0 8 2-16,3 5-7 15,0 6-3-15,0 10-6 16,3 16 0-16,0 10-3 15,3 6 0-15,3 10 4 16,0-5 3-16,6 0 1 16,0 0-1-16,0 0 1 0,-3-5-1 15,-1-3-16-15,1-5-6 16,3-6-29-16,-3-4-12 16,0-6-58-1,3-6-26-15,-3-4 74 16</inkml:trace>
  <inkml:trace contextRef="#ctx0" brushRef="#br0" timeOffset="207">17043 13872 268 0,'-6'3'101'0,"9"-1"-54"0,3 12-57 0,-3-4 16 16,0 3 0-16,-3 6 6 0,3-1-4 15,0 1 0-15,0 2-4 16,0-5-3-16,-1-3 2 0,4-2-53 15,3-3-23-15,0-13-38 16</inkml:trace>
  <inkml:trace contextRef="#ctx0" brushRef="#br0" timeOffset="208">17078 13719 272 0,'-6'-8'101'0,"9"10"-54"0,-3 1-68 15,0-3 11-15,9 5-14 16,3 3 0-16,3 3-20 16,0-1-7-16,6 6-30 0,0-8-12 15</inkml:trace>
  <inkml:trace contextRef="#ctx0" brushRef="#br0" timeOffset="209">17260 13832 228 0,'-18'-2'85'0,"6"4"-46"0,-12 14-37 0,15-10 19 15,1 2-7-15,-7 2 2 16,-3 3-9-16,3 6-4 16,3 2-2-16,3 3-1 0,6-3 0 15,3 0 4 1,6-2 2-16,3-6 2 0,3-2 0 16,3-11-4-16,0-6-3 15,0-2-3-15,-4-2 1 0,-2-4 3 16,0-1 1-1,0-1 1-15,-6 0 2 0,-3 3 3 16,0 2 5-16,0 0-6 16,0 6-2-16,0 3-6 15,0 2-2-15,6 7 1 16,3 7 0-16,0-1 1 16,3 3 0-1,0 0 0-15,0 0 2 0,0-1-12 16,-3-1-3-16,2-4-38 15,1-7-17-15,6-3-46 16</inkml:trace>
  <inkml:trace contextRef="#ctx0" brushRef="#br0" timeOffset="210">17439 13832 216 0,'-3'3'82'0,"6"5"-44"0,0 0-40 0,0-3 17 16,-1 3 4-16,1 3 6 16,-3 2 0-16,3 0 0 15,-3 0-14-15,0 1-7 0,0-4 0 16,3-2-3-16,-3 0-1 16,0-3 3-16,0-5 2 15,0 0 0-15,3-2 2 16,0-6-6-16,0-3-1 0,3-2-7 15,0 0-3-15,3 0 3 16,0 2 4-16,0 3-3 16,0 3 2-16,3 5 0 15,0 5 2-15,0 6 7 16,-6 2 5-16,3 0 6 16,-6 0 2-16,0 1-7 15,0-4-2-15,2-2-5 16,-5 0-3-16,6-5 0 15,-3-3-1-15,3-3 0 16,0-5 2-16,3-3-6 16,3 1 1-16,3-1 1 15,0 3 1-15,0 3-4 0,-3 2 1 16,0 3 0 0,-1 6-1-16,-2 4 6 0,0 4 1 15,-3-1 0-15,0 0-2 16,0-2-6-16,0-1-4 15,0-2-34-15,0-3-16 16,6-2-38 0,9-3-37-16,3-5 52 15</inkml:trace>
  <inkml:trace contextRef="#ctx0" brushRef="#br0" timeOffset="211">17906 13872 240 0,'-15'5'90'0,"12"3"-48"16,-3 6-34-16,6-6 21 0,0 5-6 16,0 0-2-16,3 3-5 15,3 0-2-15,6 0-8 16,0-3-2-16,3-3 0 0,6-4 2 16,-1-6 3-16,1-6-2 15,0-2-2-15,-6-2-2 16,-3-3 0-16,-3-1 0 15,-6 1 1-15,-3 0-2 16,-12-6 1-16,0 4-7 16,-9-4-1-16,3 3-16 15,0 3-4-15,3 5-40 16,1 0-18-16,5 3-31 16</inkml:trace>
  <inkml:trace contextRef="#ctx0" brushRef="#br0" timeOffset="212">18102 13848 232 0,'-3'21'88'0,"6"-10"-48"0,3 8-45 0,-3-9 15 16,-3 3-2-16,0 1 5 16,0-1 6-16,0-3 5 15,0-2-12-15,0-2-5 0,0-4-2 16,0-2 1-16,3-2 1 15,0-6-1-15,3-3-1 0,3-2-3 16,3-3-2 0,3-2 1-16,3 2-1 15,0 2-3-15,-1 6 0 0,4 6 4 16,-3 4 1-16,0 6 6 16,-3 6 5-16,0 4-1 15,-6 3 3-15,0 0-4 16,0-2-1-16,-3 0-9 15,-1-4 0-15,1-1-30 16,3-4-13-16,3-2-25 16,3-3-10-16,6-10-34 15</inkml:trace>
  <inkml:trace contextRef="#ctx0" brushRef="#br0" timeOffset="213">18626 13846 228 0,'-6'-22'88'0,"3"22"-48"0,-6 0-29 0,3-5 23 16,-3 8-11-16,-2-1-1 16,-4 9-9-16,-3 0-3 15,-6 2-5-15,3 3-4 0,3 5 0 16,6 5-1-16,6 3 2 16,0 3-3-16,9-3 0 15,6-2 1-15,3-9 2 16,3-2-1-16,3-8 2 15,3-11-4-15,0-10 0 16,-3-5 3-16,-4-6 1 16,-2-5-1-16,-3 0-2 15,-3-11 1-15,0-2 1 0,-6-3-1 16,0-11 2-16,-3 9-2 16,0 7-1-1,0 5 5-15,3 12 4 0,0 9-10 16,3 9-1-16,3 21 1 15,3 10 0-15,3 17 1 16,3-1 0-16,6 3 0 16,3 3 2-16,2-3-1 15,1 0-1-15,0-6-37 0,3-4-15 16,2-9-78 0</inkml:trace>
  <inkml:trace contextRef="#ctx0" brushRef="#br0" timeOffset="214">19219 13428 176 0,'-6'-11'66'0,"-6"11"-36"0,3-3-20 0,3 3 20 15,-3 0-1-15,-3 0 5 16,-3 3-9-16,-6 2-6 15,-3 9-10-15,-2 12-4 0,-4 19 1 16,0 8 6-16,6 8 2 16,9 2-3-16,9 1 1 15,9-3-7-15,15-3-1 0,15 0-11 16,9-8-5 0,2-7-45-16,-2-6-18 0,-3-16-40 15</inkml:trace>
  <inkml:trace contextRef="#ctx0" brushRef="#br0" timeOffset="215">19230 13589 200 0,'-3'0'77'0,"3"0"-42"0,0 5-37 15,3 9 14-15,0-1 9 16,-3 3 6-16,0 2 4 15,3 3 1-15,-3 0-17 0,-3-2 0 16,3-3-1-16,0 0-7 0,0-6-2 16,0-2-3-1,3-2-2-15,0-1 5 0,3-2 1 16,0-1 0 0,3-2-1-16,3 0-3 0,0-2-2 15,6-1 1-15,0 3-1 16,3 0-3-16,-4 5 0 15,1 6 2-15,-3-1 0 16,-3 1 1-16,-3-1 2 16,-6 4 5-16,-3-1 4 15,-3 3-4-15,-9-3-2 16,0 0-9-16,-3 1-3 16,-3-4-18-16,1-2-7 15,-4-3-14-15,3-2-6 16,3-3-30-1,-3-3-45-15,6-2 32 16</inkml:trace>
  <inkml:trace contextRef="#ctx0" brushRef="#br0" timeOffset="216">19201 13645 296 0,'-12'-16'112'0,"24"18"-60"0,-3-2-52 0,-3 0 23 15,2 0-9-15,4 0 2 16,3-5-9-16,3 0-2 16,6-1-3-16,0 1-21 0,0 0-10 15,-1 0-65-15,4 10-26 16,-3-2 16 0</inkml:trace>
  <inkml:trace contextRef="#ctx0" brushRef="#br0" timeOffset="217">19513 13629 124 0,'6'-3'46'0,"-3"0"-24"0,-3 3-13 16,0 0 14 0,0 0 4-16,0 0 4 0</inkml:trace>
  <inkml:trace contextRef="#ctx0" brushRef="#br0" timeOffset="218">19519 13623 333 0,'-3'3'37'0,"-3"8"-6"0,-3-1-5 16,0 3-2-16,0 6-7 15,1 5 0-15,-1 2-6 16,3 1 1-16,3-1-5 15,6-2 1-15,6 0-1 0,5-3 1 16,4-5-2-16,3-6-1 16,0-4 1-16,0-6 3 15,6-6-2-15,-7-2-2 16,-2-7-2-16,-6-4 0 16,-6-2 0-16,-6-3 3 15,-3 0-1-15,-3-5 2 16,-3 0-4-16,-3 5 0 15,0 3-17-15,1 8-5 16,-4 2-15-16,3 11-4 16,3 11-26-16,6 2-10 15,3 3-46 1</inkml:trace>
  <inkml:trace contextRef="#ctx0" brushRef="#br0" timeOffset="219">19742 13846 168 0,'3'8'63'0,"3"0"-34"0,3 2-12 15,-6-2 20-15,3 3 7 16,-3 5 8-16,0 2-4 16,0 1 0-16,-6-1-26 15,0 3-6-15,-3-2-4 0,-3-3-7 16,-3-3-1-16,0 0-4 15,1-5-1-15,-4-3-12 16,-3-2-5-16,0-8-36 0,0-3-16 16,3 0-60-1</inkml:trace>
  <inkml:trace contextRef="#ctx0" brushRef="#br0" timeOffset="220">19897 13576 256 0,'0'2'96'0,"3"4"-52"0,0 2-36 15,-3 2 24-15,0 6-5 16,0 3 2-16,0-3-8 15,-3-1 0-15,3 4-12 16,0-6-5-16,0 0-3 0,0-2-1 16,3-3 2-16,3 0-1 15,3-3-1-15,6 0-2 16,3 1 1-16,3-1-1 16,-1 8-2-16,-2-2 3 15,0 2 0-15,-3 0 3 16,-6 0 3-16,-3 1 7 15,-6-4 4-15,-6 1-2 0,-3-1 0 16,-3-2-13-16,-6 0-3 16,-3-2-17-1,1-4-7-15,-1-2-25 16,-9-2-7-16,6-6-36 0,0 0-13 16,4-5 11-1</inkml:trace>
  <inkml:trace contextRef="#ctx0" brushRef="#br0" timeOffset="221">19826 13645 316 0,'15'-14'118'0,"-3"14"-64"0,2-16-59 0,-5 14 23 16,3-1-12-16,6-2-1 0,3 0-5 15,3 2 0 1,0 0 0-16,-4 1-36 0,7-1-15 0,-3 3-18 15,0 0-8-15,-3 0 15 16,-6 5 23 0,-4 1 38-16,-2-1 34 15,-3 8 17-15,-3 0-8 16,-3 3-4-16,-6 5-9 16,0 6-1-1,3-1-16-15,0 3 6 0,0-2 3 0,6-1-3 16,3-2 0-16,3 0 1 15,3-6 0-15,6-4-4 16,0-6 1-16,6-8-5 16,0-3-1-16,-1-2-4 0,-5-11 1 15,-3-3-4-15,-6 1 0 16,-9-6 3-16,-3-2 1 16,-6-4-6-16,-6-1 0 15,-3 2-3-15,4 2-2 16,-1 6-17-16,3 5-7 15,3 3-23-15,3 5-10 16,3 3-18-16,3 10-6 16,6 8-14-1</inkml:trace>
  <inkml:trace contextRef="#ctx0" brushRef="#br0" timeOffset="222">20445 13822 244 0,'6'32'90'0,"3"-22"-48"0,0 9-40 16,-6-9 17-16,-3 6 5 16,-6 3 7-16,-6-1-3 15,-3-2-2-15,-3 0-14 16,-6 2-5-16,-6-2-1 0,4-5-52 16,-1-3-23-16,3 0-64 15</inkml:trace>
  <inkml:trace contextRef="#ctx0" brushRef="#br0" timeOffset="223">20713 13520 208 0,'3'3'79'0,"-6"5"-42"0,3 8-19 16,0-6 25-16,6 14 0 16,-6 5 2-16,6 6-17 0,-9-1-4 15,3 3-14-15,0-5-4 0,6-3-2 16,-9-3-2 0,9-2 1-16,-3-3-24 0,-6-2-46 15,9-9-81 16,8-2-15-31,1-5 71 16</inkml:trace>
  <inkml:trace contextRef="#ctx0" brushRef="#br0" timeOffset="224">20951 13565 248 0,'-6'3'93'0,"0"2"-50"0,-3 22-46 0,3-9 19 16,0 6 12-16,0 2 12 0,0 3-10 16,3-2-3-16,3 2-15 15,6-2-8-15,6-4 0 0,3-2-3 16,3-5 2-16,6-5 2 16,-3-6 4-16,2-5-4 15,1-5-1-15,-6-6 0 16,0-2 0-16,-6-5 0 15,-3-4 2-15,-6-4-5 16,-3-11-3-16,-6 3-4 16,-3-1 1-16,-3 6-6 15,-3 5-3-15,0 3-17 0,6 5-5 16,3 6-23 0,0 2-8-16,9 5-30 15,3 0-31 1,6 3 50-16</inkml:trace>
  <inkml:trace contextRef="#ctx0" brushRef="#br0" timeOffset="225">21171 13568 212 0,'-6'18'82'0,"0"4"-44"0,-3 20-38 0,9-24 18 16,0 6 3-16,0 0 5 16,0 0-1-16,3 0 0 15,12-3-14-15,3-3 4 0,3-2 5 16,6-5-2-16,5-6 1 0,1-13-8 15,0-2-2-15,-3-4 1 16,-7-2 4-16,-5-2 1 16,-9-9 3-16,-3-7-8 15,-9-3-1-15,-6 3-7 16,-6 2-2-16,-2 5-13 16,-4 4-5-16,0 4-25 15,6 9-11-15,-3 2-42 16,9 8-16-16,0 2 2 15</inkml:trace>
  <inkml:trace contextRef="#ctx0" brushRef="#br0" timeOffset="226">21591 13862 228 0,'6'26'85'0,"-3"-10"-46"0,0 13-26 0,-3-13 24 15,-3 2 5-15,-3 4 4 16,-3-1-16-16,-3 0-5 16,-3-5-15-16,-3-3-13 0,-3 0-6 15,1-5-22-15,-1-11-10 16,0-7-20-16,0-1-10 15,3-2-41 1</inkml:trace>
  <inkml:trace contextRef="#ctx0" brushRef="#br0" timeOffset="227">21749 13544 280 0,'3'0'104'0,"0"3"-56"0,0 7-52 16,0-2 18-16,-3 16 3 15,0 5 6-15,-3 3 5 16,-3-3 3-16,0 8-16 0,0-5-5 16,3-6-2-16,0-2-13 15,3-3-4-15,0-2-14 0,3-3-3 16,3-6-24-1,0-2-8-15</inkml:trace>
  <inkml:trace contextRef="#ctx0" brushRef="#br0" timeOffset="228">21915 13645 252 0,'-3'15'93'0,"3"-12"-50"0,-9 5-55 0,12 0 13 16,-6 5 9-16,0 3 10 0,3 3 12 16,0 2 5-16,0 3-19 15,6-1-6-15,3-1-1 0,3-4-3 16,0-2 1-16,6-3-3 16,0-5-1-16,0-3-3 15,3-5 1-15,2-2-2 16,1-6 2-16,-9-8-2 15,0-3 2-15,-9 1 0 16,0-3 1-16,-12-3 0 16,0-5 0-16,-3-3-2 15,-3 3-2-15,0 5-10 16,0 6-6-16,0 2-14 16,3 5-6-16,3 3-34 0,4 3-15 15,4 0-28 1</inkml:trace>
  <inkml:trace contextRef="#ctx0" brushRef="#br0" timeOffset="229">22201 13666 200 0,'-12'34'74'0,"6"-18"-40"0,-3 10-27 0,6-7 18 15,0 2 9-15,3 0 6 16,0 0-8-16,3 1-2 15,6-4-17-15,3-2 3 0,6-3 2 0,6-5-6 16,3-5 1-16,5-6-2 16,-5-5 3-16,0-2-3 15,-6-6-1-15,-6-3 2 16,-6-2 3-16,-6-5-11 16,-12 2-1-1,-6-5-10-15,-3-6-3 0,-6 9-16 16,0-1-9-16,3 9-34 15,4-1-14-15,8 6-49 16</inkml:trace>
  <inkml:trace contextRef="#ctx0" brushRef="#br0" timeOffset="230">22499 13417 240 0,'9'3'90'0,"6"5"-48"0,20 15-45 0,-23-7 16 16,3 11 10-16,0 18 10 15,-3 5 9-15,0 6 4 16,-9-4-24-16,-3-4-8 0,-3-3-6 16,-9-3-4-16,-6-2-1 15,-3-8 1-15,-3-6 2 16,1-5-14-16,2-5-7 15,0-5-21-15,0-6-10 0,3-2-17 16,3-6-8-16,9 1-44 31</inkml:trace>
  <inkml:trace contextRef="#ctx0" brushRef="#br0" timeOffset="231">22915 13695 356 0,'-6'0'134'0,"9"2"-72"0,-3 1-74 0,0-3 18 16,0 0-18-16,0 0-3 15,-3 3-16-15,3-3-8 16,-2 5-92-16,-4 0-38 16,6 3 81-16,-3 0 44 15</inkml:trace>
  <inkml:trace contextRef="#ctx0" brushRef="#br0" timeOffset="232">22874 13901 276 0,'3'6'104'0,"0"4"-56"0,-3 11-32 16,6-8 29-16,-6 6-13 16,-6 7-1-16,6 4-9 15,-6 1-4-15,-3-2-10 16,-6 1-7-16,-6-1-2 0,-9-3-39 15,-5-2-18-15,-22 5-96 16</inkml:trace>
  <inkml:trace contextRef="#ctx0" brushRef="#br0" timeOffset="233">16811 14626 140 0,'11'-2'52'0,"-8"-1"-28"0,-3-5-2 0,0 5 20 16,0 1-3-16,-3-4 0 15,-3-2-5-15,-5-5-1 16,-4 3-18-16,0 7 6 0,-3 3 3 16,-6 3-10-16,3 2-5 15,0 5-9-15,4 12 0 16,2 9-2-16,6 6 0 15,3 8 4-15,3 8 1 16,6 3-1-16,3-6 1 0,0-5-4 16,3-5 0-16,-3-6-1 15,0-10-2-15,-3-5-28 16,-6-6-82 0,0-3-47-1,-6-7 44 1</inkml:trace>
  <inkml:trace contextRef="#ctx0" brushRef="#br0" timeOffset="234">16581 14830 288 0,'-3'-11'110'0,"9"9"-60"0,0-1-58 16</inkml:trace>
  <inkml:trace contextRef="#ctx0" brushRef="#br0" timeOffset="235">16623 14809 461 0,'24'-3'6'0,"0"0"-3"16,2 1-23-16,1-1-12 0,0 3-75 15,-3 3-47-15</inkml:trace>
  <inkml:trace contextRef="#ctx0" brushRef="#br0" timeOffset="236">16873 14856 260 0,'0'14'99'0,"3"-4"-54"0,0 9-46 0,0-11 18 15,0 13-12-15,3-3-1 16,-3 1-2-16,0-3-2 15,0-3 1-15,0 0-28 0,0-5-9 16,-3-3-75-16</inkml:trace>
  <inkml:trace contextRef="#ctx0" brushRef="#br0" timeOffset="237">16891 14740 220 0,'9'-16'82'0,"-3"16"-44"0,9-13-69 16,-9 10 4-16,3-2-5 16,-1 0 4-16,4-1-11 15,-3 1-2 1,3 0-2-16,0-1-2 0,-3 4 70 16,0 2 32-16,-3 2 0 15,-3 9 0-15,3 8-19 16,-3 4-9-16,-3 9-10 15,0 3-4-15,0 9-9 16,-3-1-4-16,3-9-1 0,0-2 1 0,0-6 1 16,0-7-12-16,3-6-7 15,0-5-55 1,3-3-52-16,3-7 39 16</inkml:trace>
  <inkml:trace contextRef="#ctx0" brushRef="#br0" timeOffset="238">17174 14669 248 0,'-6'2'93'0,"9"3"-50"0,0 17-52 0,0-7 14 16,0 9 15-16,-3 8 10 0,0 5 1 16,0 11 2-16,0-1-19 15,3-2-8-15,3-8-4 0,-1-5-22 16,1-5-7-16,0-6-61 15,0-11-74 1</inkml:trace>
  <inkml:trace contextRef="#ctx0" brushRef="#br0" timeOffset="239">17620 14573 196 0,'-30'-2'74'0,"7"12"-40"0,-4 3-18 16,15 1 22-16,-9 4 0 16,3 11 2-16,-15 11-16 15,4 8-6-15,8 15-11 16,15-2-3-16,15 0 0 0,9-6-7 16,5-4-2-16,16-4-29 15,3-10-13-15,0-8-77 16</inkml:trace>
  <inkml:trace contextRef="#ctx0" brushRef="#br0" timeOffset="240">17769 14766 184 0,'-3'-5'68'0,"0"5"-36"0,0 0-22 0,0 0 20 16,0 3-1-16,-3 2 5 15,-3 3-14 1,0 5-4-16,3 8-10 0,3 3-4 0,3 13-1 15,9-2 1-15,9-4 3 16,6-4-4-16,3-6-1 16,2-8 2-16,-2-5 1 15,-3-16-6-15,-3-8 0 16,-6-2-4-16,-3-1 2 16,-6-2 7-16,-6-3 6 15,-6 1 0-15,-3 1 3 0,-3-4-4 16,-6 5 1-16,0 5-16 15,-3 3-5-15,6 10-22 16,9 0-10-16,4 3-47 16,7 6-43-1,4-1 52-15</inkml:trace>
  <inkml:trace contextRef="#ctx0" brushRef="#br0" timeOffset="241">18076 14989 220 0,'-6'29'82'0,"-9"-16"-44"0,18 3-36 0,-9-3 17 16,-3 0 10-16,-3 1 8 16,0-4-15-16,0 1-7 15,0-3-9 1,3 0-25-16,0-3-9 0,3-2-48 0,0-3-19 15,0-3 1 1</inkml:trace>
  <inkml:trace contextRef="#ctx0" brushRef="#br0" timeOffset="242">18123 14724 244 0,'-6'-5'90'0,"9"-11"-48"0,3 5-42 16,0 9 18-16,3-1-6 16,3 0 3-16,3 1-6 15,3 2-1-15,0 2-4 16,2 6-5-16,-2 8-2 0,-3 0 4 16,-9 3 1-16,-6 2 2 0,-6 3 2 15,-3-1-3-15,-3 1 0 16,-3 3-1-1,-2 4 1-15,2-1 4 0,0-7 4 16,0-2-2-16,3-5 2 16,3-2-8-16,3-4-2 15,3-2-1-15,6-3 0 16,6 1 4-16,3-4 2 16,3-2 2-16,6 0 2 15,5-2-1-15,-2 2 0 16,0-3-8-16,-6 3 0 15,0 0-6-15,-6 0 1 16,0 0-25-16,-6 0-8 16,0 0-36-16,-1 0-14 0,-2-3-22 15</inkml:trace>
  <inkml:trace contextRef="#ctx0" brushRef="#br0" timeOffset="243">18406 14732 240 0,'0'-5'90'0,"0"5"-48"0,3 0-29 0,-3 0 24 16,0 0 5-16,3 2 7 16,0 6-16-1,-3 0-5-15,0 3-16 16,0-1-8-16,0 1-2 0,-3 0-2 0,3-3 0 15,0-1-3-15,3-1 0 16,0-1 2-16,3 0 0 16,6 1-8-16,6-1-2 15,-1 0 10-15,1 0 5 16,-3 3-1-16,0 3-2 16,-3 0 2-16,-3 2 2 15,-3-3 7-15,-3 6 4 16,-6 8-4-16,0-3-2 15,-9-5-5-15,0 0-4 16,-6-5-22-16,3-3-9 16,-3-3-25-16,4-3-8 0,-4-2-34 15,3-10-16-15,3-11 13 16</inkml:trace>
  <inkml:trace contextRef="#ctx0" brushRef="#br0" timeOffset="244">18352 14687 264 0,'-3'-5'101'0,"6"2"-54"0,3 0-42 16,-6 3 24-16,6 0 2 0,3 0 3 16,3-2-12-16,9-1-5 15,3 1-10-15,0-1-18 0,-1 0-8 16,1 1-34-16,0 2-14 15,-3-3-44 1,-3 0-38-16,-3 1 62 16</inkml:trace>
  <inkml:trace contextRef="#ctx0" brushRef="#br0" timeOffset="245">18665 14676 244 0,'-3'6'90'0,"3"12"-48"16,0 9-29-16,0-17 24 0,-3 1-4 16,0-1 3-16,0 1-16 15,3 2-6-15,0-2-9 16,3-1-2-16,3 1 3 0,6-3-5 16,0 0-3-16,6 0 3 15,2-3 3-15,-2 0-3 16,0 3-1-16,-3 0-2 15,0 3 0-15,0-1 11 16,-9 6 5-16,-6 0 0 16,-3 3 2-16,-3-3-7 15,-9-1-3-15,-6 1-14 16,0-5-5-16,0-3-25 16,1-3-10-16,-1 0-35 0,0-5-14 15,0-10-18 1</inkml:trace>
  <inkml:trace contextRef="#ctx0" brushRef="#br0" timeOffset="246">18611 14676 340 0,'12'-5'126'0,"0"5"-68"0,9-5-57 0,-6 5 25 16,9 0-16-16,2-3-1 15,-2 3-16-15,0 0-6 16,0-2 7-16,0 2-77 0,-6 0-33 0,-7-3-10 16</inkml:trace>
  <inkml:trace contextRef="#ctx0" brushRef="#br0" timeOffset="247">19034 14917 260 0,'-3'8'96'0,"3"34"-52"0,0-10-34 16,0-21 25-16,-6 2-1 16,0 0 1-16,-6 3-12 15,-6 3-6-15,0-6-10 16,1-3-12-16,2 1-4 0,0-6-35 15,3-2-14-15,0-3-63 16,3-5-44 0,3-3 71-16</inkml:trace>
  <inkml:trace contextRef="#ctx0" brushRef="#br0" timeOffset="248">19263 14774 252 0,'-6'-5'96'0,"3"5"-52"0,-3 0-40 0,3 3 21 16,0-1-7-16,-3 4 1 16,-6 4 7-16,-2 3 4 15,2 6-16-15,3 2-6 0,9 14-1 16,9-4-4-16,3-2-2 15,2-5 2-15,4-8 2 16,3-5 2-16,6-6 1 0,3-10-2 16,-3-11-1-16,-7-3 1 15,-2 1 1 1,-6-3 8-16,-6-1 2 0,-9 1-6 16,-9 0-4-16,0-3-4 46,-3 3 0-46,1-3-20 0,-4 6-8 0,3 5-20 0,0 2-8 0,3 3-46 16,0 3-19-16,6-3 7 16</inkml:trace>
  <inkml:trace contextRef="#ctx0" brushRef="#br0" timeOffset="249">19475 14576 292 0,'3'-3'110'0,"5"6"-60"0,4-3-50 0,-3 0 21 16,3 5-3-16,3 3 3 16,6 11 4-1,3 7 2-15,0 6-14 0,-7 5 1 0,-8 8 2 16,-9 3-6 0,-9 2-3-16,-3-5 0 0,-5-6 0 15,-7-7-12-15,0-5-4 16,3-6-27-16,-3-5-9 15,-5-6-32-15,2-4-14 16,3-9-35 0</inkml:trace>
  <inkml:trace contextRef="#ctx0" brushRef="#br0" timeOffset="250">19778 14737 384 0,'0'0'145'0,"0"0"-78"0,0 0-78 16,0 0 24-16,0 0-14 15,0 0 0-15,0 6-21 16,0-1-8-16,3 3 15 15,0 0-70-15,-3 2-28 0,0 1-9 16</inkml:trace>
  <inkml:trace contextRef="#ctx0" brushRef="#br0" timeOffset="251">19781 14957 280 0,'0'5'107'0,"0"-2"-58"0,3 18-48 0,-3-10 21 0,0 2 12 16,0 5 8-16,0 4-6 15,-3-1-4-15,-3 2-18 16,-3 4-7-16,-3-3-2 0,-3-3-39 16,-14 3-14-16</inkml:trace>
  <inkml:trace contextRef="#ctx0" brushRef="#br0" timeOffset="252">16825 15634 156 0,'-3'-21'57'0,"0"18"-30"0,0 1-32 16,-2-6 62-16,-1 0-13 15,-6 3-7-15,0 2-6 16,-3 0-18-16,-6 17-3 0,-3 1 0 16,3 4-8-16,-2 5-1 15,5 5 1-15,3 0 1 16,6 0-1-16,3 11 1 16,9-8-4-16,9-9-2 0,3-7 4 15,0-3 3 1,2-13 3-16,1-13 3 0,0 0-7 15,0-3-2-15,-3-8-1 16,0-2 2-16,-3-1-1 16,-3-12-1-16,-3 2 1 15,0-3 1-15,-6-5 1 16,0 0 1-16,0 0-2 16,-3 8 1-16,0 5 4 15,0 8 4-15,0 3-2 16,0 5 2-16,0 6-6 15,0 4-1-15,0 6-4 16,3 6-3-16,0 18 6 16,0 2 5-16,0 3 0 0,3 16 3 15,0 0 0-15,3-3 1 16,0 1-11-16,3-4-3 16,-1-4-4-16,1-6-1 15,6-5-16-15,-3-6-8 16,0-4-19-16,3-7-8 15,0-1-35 1,0-9-51-16,-3-2 43 16</inkml:trace>
  <inkml:trace contextRef="#ctx0" brushRef="#br0" timeOffset="253">16995 15610 280 0,'-9'-2'104'0,"12"7"-56"0,-3 0-56 15,3 11 16 1,-3 5-2-16,3 3 6 16,-3 0 3-16,3 0-8 15,0-6-9-15,3 4-1 0,0-4-39 16,0-5-14-16</inkml:trace>
  <inkml:trace contextRef="#ctx0" brushRef="#br0" timeOffset="254">17001 15465 276 0,'0'-5'104'0,"3"5"-56"0,3 0-63 0,0 2 13 16,3 1-16-16,0 0-3 15,9 2-40-15,-1 0-15 16,13 0-10-16,0 1 0 15</inkml:trace>
  <inkml:trace contextRef="#ctx0" brushRef="#br0" timeOffset="255">17251 15536 212 0,'-24'3'79'0,"9"2"-42"0,0 1-39 0,7-1 14 0,-7 13 9 15,-6 1 6-15,3 2-7 16,3 3-2-16,3 0-10 15,3 2-7-15,6-2-2 0,9-3 3 16,6-5 3-16,0-3 0 16,3-5 2-16,0-3-2 15,0-7 0-15,-3-3-3 16,-1-9-2-16,1 1 1 16,-3 0 1-16,-3-3 1 15,3-5 1-15,-6-3-2 16,0 0-2-16,0 8 7 15,-3 3 5-15,3 2-4 16,0 6 0-16,3 18 0 16,0 3-4-16,0 5-3 15,3 3 0-15,0 0 1 16,0-3-10 0,9 0-2-16,5-5-24 0,-5 0-8 15,0-8-31-15,-3-3-11 16,0-5-13-1</inkml:trace>
  <inkml:trace contextRef="#ctx0" brushRef="#br0" timeOffset="256">17453 15558 152 0,'0'-6'57'0,"0"4"-30"0,3-4-7 15,0 6 19-15,-3 0 7 16,3 6 7-16,0-1-12 15,0 3-2-15,0 8-22 16,3 2-1-16,-3 3-2 0,0 3-3 16,-3 5 1-16,0-5-7 15,0 0-1-15,0-6-2 16,0-2 1-16,3-2-4 0,-3-4-2 16,0-2-5-16,0-3-2 15,0-5-2-15,3-5 2 16,0-6-5-16,0-4-3 15,3-4 1-15,0 3 0 16,3-5 7-16,0-3 6 16,6 3 3-16,3 3 1 15,-3 4 6-15,-1 9 6 16,-2 2 5-16,0 11 4 16,0 3-7-16,-3 2-1 15,-3 3-5-15,-3 0 0 16,0 0-1-16,-3-3 1 0,0-2-4 15,0-6-1-15,3 3-3 16,-3-8-1 0,6-3-6-16,3-5-3 0,0-2-3 15,6-4 0-15,-1-12 0 16,1 5 3-16,6 8 6 16,3 2 2-16,0 6 13 15,-3 7 5-15,0 6-2 16,-7 5 2-16,-2 6-3 15,0 2 2-15,-3 0-6 16,-3-2-1-16,0-1-17 16,-3-4-9-16,0-4-22 0,0-2-8 15,0-3-29-15,3-2-14 16,3-6-15 0</inkml:trace>
  <inkml:trace contextRef="#ctx0" brushRef="#br0" timeOffset="257">18004 15629 260 0,'-24'13'99'0,"18"-8"-54"0,0 6-48 0,3-3 16 16,0 5 10-16,0 3 10 0,3 3-6 15,3 2-1-15,3-3-15 16,6 3-4-16,6-2-1 0,3-6-5 15,-3-7-1-15,3-6 0 16,0-3 2-16,-1-5-1 16,-2-5 2-16,-6-3-4 15,-3-3 0-15,-6 1-1 16,-6-1 0-16,-3-2 0 16,-6-3 0-1,0 0-3-15,-9 6-1 0,1 10-8 16,2 0-4-16,3 0-19 15,0 3-9-15,3 2-24 16,6 1-8-16,6-1-16 16</inkml:trace>
  <inkml:trace contextRef="#ctx0" brushRef="#br0" timeOffset="258">18230 15579 272 0,'6'26'101'0,"12"-7"-54"0,-9-1-53 0,-6-2 17 16,0 0 2-16,-3 2 6 16,0 4 1-16,0-4 0 15,-6-2-10-15,0-3-6 0,3-2-1 16,0-3 0-16,0-3 1 16,0-5-5-16,3-3 1 15,0-5-2-15,6-7 0 16,0-4-9-16,6-2-3 0,0 0 0 15,0-3 3 1,0 3 5-16,3 5 3 0,0 3 4 16,-1 5 4-1,4 8 7-15,-3 8 4 16,3 2 5-16,0 3 2 0,-3 3-10 16,0 0-5-16,-6 0-12 15,2 0-3-15,1-3-20 16,-3-2-8-16,0-6-28 15,0 6-11-15,3-9-39 16</inkml:trace>
  <inkml:trace contextRef="#ctx0" brushRef="#br0" timeOffset="259">18787 15610 252 0,'-3'-5'93'0,"3"-11"-50"0,-9 8-44 0,6 6 20 15,-15-4 4-15,0 4 6 16,0 2-7-16,-2 8 0 16,-1 5-13-16,0 3-5 0,3 2-3 15,3 6-4-15,3 0 0 16,3 0-1-16,6 0 0 16,3-6 3-16,6-5 2 15,6 3-5-15,0-8-1 16,0-3-3-16,6-5 0 15,-3-5 2-15,6-5 4 16,-6-6 5-16,-4-3 6 0,-2-5 1 16,0-2 4-16,-3-6-5 15,-3-2-1-15,0-3-6 16,-6-11-2-16,0 3 0 16,0 3 2-16,0 2-6 15,9 8 1-15,-9 8 1 16,0 6 1-16,9 13 3 15,0 13 5 1,0 18 6-16,0 11-3 16,3 8 0-16,0 5 0 15,3 3 4-15,3 3-10 16,-3-9-2-16,3-2-18 16,8 0-6-16,-2-8-49 0,12-7-21 15,0-22-38 1</inkml:trace>
  <inkml:trace contextRef="#ctx0" brushRef="#br0" timeOffset="260">19248 15322 164 0,'0'-11'63'0,"0"4"-34"0,0-1-16 15,3 5 17-15,-3-2 5 16,-3-1 3-16,-3 1-3 16,-6 2 1-16,-8 3-20 15,-1 6 2-15,-3 4 0 0,-3 6-8 16,0 19-1-16,4 4-5 15,2 9-1-15,3 2-3 16,9 3-1-16,9 3 1 16,12-6 2-16,6-2-10 15,14-6-2-15,7-2-17 16,0-11-6-16,-3-6-22 16,2-17-8-16,4-12-43 15</inkml:trace>
  <inkml:trace contextRef="#ctx0" brushRef="#br0" timeOffset="261">19296 15438 220 0,'-6'-7'85'16,"3"-7"-46"-16,6 9-24 0,0 2 26 0,0-2-15 16,3-3-3-1,3 3-7-15,0 0 0 0,6-1-9 16,2 1-6-16,-2 2-2 0,0 11 1 15,-3 8 2-15,-3 3 3 16,-6-1 2-16,-6 9-1 16,-9 4 1-16,-3 4-4 15,0-6-2-15,1-3 0 16,-4-2 1-16,3-3-1 16,3-5 2-16,3-3-2 15,3-2-1-15,3-3-2 0,3-3 1 16,6-2 1-1,3-3 2-15,3 0-3 0,6 0-2 16,5 0 2-16,-2 0 0 16,-3 0 1-1,-3 0 0-15,0 3-3 0,-3-3 2 16,-3 0-15-16,0 2-6 16,-3-2-27-16,0 0-11 15,-3-2-56 1</inkml:trace>
  <inkml:trace contextRef="#ctx0" brushRef="#br0" timeOffset="262">19531 15425 256 0,'-3'-16'96'0,"6"32"-52"0,-3-3-34 15,0-7 25-15,0 2 1 16,-3 2 5-16,0 3-18 16,0 1-8-16,3-4-9 0,0 1-5 15,0 2 0-15,3-5-6 16,3 0 1-16,6-5 2 16,0-1 1-16,6 4-4 15,9-1 1-15,-7 0 4 16,1 6 2-16,-3-1-5 15,-6 4 0-15,-3-1 10 0,-6 3 4 16,-6-3-2-16,-6 0-1 16,-3 0-20-1,-3-2-6-15,-3-3-19 16,0-3-6-16,-2-2-17 0,-4-3-5 16,6-3-44-1</inkml:trace>
  <inkml:trace contextRef="#ctx0" brushRef="#br0" timeOffset="263">19498 15462 280 0,'3'-5'107'0,"12"2"-58"0,3 1-59 16,-9 2 16-16,3-8-6 15,12-3 0-15,0 9-9 16,-4-4-4-16,1 1 7 15,0 2-28-15,0-2-12 0,-3 2-7 16,-3 1-3-16,-3 2 35 16,-4 8 18-16,-2 2 29 15,-3 3 11-15,0 3-10 16,-6 8-3-16,0 5-5 16,0 8-1-16,3-5 2 15,6 0 2-15,0-6-8 16,3-5-3-16,9-5 5 0,6-5 1 15,0-8-2-15,-3-6-1 16,2-10-6-16,-2-6 0 16,-3-2-1-1,-3-3 1-15,-6-2-2 16,-3-1 1-16,-9-12-4 0,-3 1-2 16,-3 4 8-16,-6 8 4 15,-6 2-9-15,3 5-1 16,4 6-23-16,2 2-9 15,3 6-14-15,0 5-6 16,3 3-44 0,6 7-50-16,-3 9 44 0</inkml:trace>
  <inkml:trace contextRef="#ctx0" brushRef="#br0" timeOffset="264">20055 15682 312 0,'-21'18'118'0,"15"-4"-64"0,-3 4-63 16,3-10 20-16,-3 3-12 15,-3-1 0-15,-2-2-10 16,-1-3-5-16,0-2 8 16,-3-3-56-16,-6-3-23 0,3-2-18 15</inkml:trace>
  <inkml:trace contextRef="#ctx0" brushRef="#br0" timeOffset="265">20186 15378 260 0,'-12'-16'96'15,"12"13"-52"-15,0-2-32 0,3 2 26 0,3 0-13 16,6 1-5-16,-3-1-7 16,0 1-1-16,3 4-7 15,5 3-5-15,1 6-1 0,0 10-1 16,-6 3 0-16,-6 3-3 16,-6-1-1-16,-9 0 3 15,-3 4 1-15,0 1 2 16,-3-4 2-16,4-3-1 15,-1-6 2-15,3-2 0 16,0-5 1-16,3-4 0 16,3 1 0-16,3-2 0 15,6-4 2-15,0 1-1 0,3 0 2 16,3-3-2-16,5 0 0 16,4 0-1-16,-3 0 2 15,0 0-3-15,0 0 0 16,-3 0-6-16,-3 0 0 15,0 0-12-15,-1 0-6 16,-2 0-26-16,-3 0-10 16,0 0-41-1,0 0-52-15,0-8 46 16</inkml:trace>
  <inkml:trace contextRef="#ctx0" brushRef="#br0" timeOffset="266">20466 15423 296 0,'-3'-19'110'0,"3"22"-60"0,0-3-58 15,0 13 35 1,-3 0 0-16,0 0 2 16,3 1 0-16,0-4-16 15,0 1-6-15,3-3 0 0,0 0-4 16,3 0 0-16,3-3-3 15,3-2-1-15,5-1 1 16,4-2 2-16,0 5-3 0,-3 1 0 16,0-1-1-16,-3 3 0 15,-3 3 6-15,-6 2 2 16,-3 3 2-16,-6 0 2 16,-3-3-3-16,-6 0-2 15,-6-5-18-15,0 3-6 16,-3-9-15-16,0 3-7 15,0-2-21-15,1-11-11 16,-1 6-52 0</inkml:trace>
  <inkml:trace contextRef="#ctx0" brushRef="#br0" timeOffset="267">20451 15319 336 0,'0'-2'126'0,"6"2"-68"0,3-3-59 15,-3 3 25-15,3 0-10 16,3 0 2-16,5 0-11 16,1-3-3-16,0 1-2 15,3 2-14-15,0 0-5 0,0 0-30 16,2 0-13-16,4 0-19 16,-3 0-5-16,0 0-10 15</inkml:trace>
  <inkml:trace contextRef="#ctx0" brushRef="#br0" timeOffset="268">20737 15356 220 0,'-24'32'82'0,"21"-11"-44"0,-3 14-29 16,6-19 19-16,0 5-1 0,0 5 3 15,3 6-10-15,0-6-4 16,15-2-9-16,0-3-1 0,-1-5 4 16,7-8-2-16,0-2 3 15,0-12-4-15,0-7 1 16,-4-3-3-16,-2-2 0 15,-6-4-1-15,-3-12 0 16,-9-3-9-16,-6 0-4 16,-6 0-2-16,-3 5 1 15,1 6-3-15,2 5-2 16,0 5-29-16,3 5-13 16,3 6-55-16,6 5-30 15,3 2 66 1</inkml:trace>
  <inkml:trace contextRef="#ctx0" brushRef="#br0" timeOffset="269">21091 15650 316 0,'-3'29'118'0,"3"-5"-64"0,-12 0-50 16,6-11 24-16,-3 0-10 16,-9 1 0-16,0-4-32 15,0-2-15-15</inkml:trace>
  <inkml:trace contextRef="#ctx0" brushRef="#br0" timeOffset="270">21162 15325 228 0,'0'-14'85'0,"-3"14"-46"0,6 0-26 16,-3 0 22-16,0 6-9 15,0 4-1-15,0 9-5 0,0 7-1 16,-3 6-10 0,-3-3-3-16,3 6 0 0,3 2-5 0,0-3-3 15,0-5-15-15,3-5-4 16,3-6-29-16,9-7-96 31</inkml:trace>
  <inkml:trace contextRef="#ctx0" brushRef="#br0" timeOffset="271">21391 15356 252 0,'-6'-2'93'0,"1"4"-50"0,-1-2-41 0,3 3 17 0,0 8-1 15,-3 10 3-15,0 0 6 16,0 0 4-16,0 8-17 16,3 8-1-16,3 0 0 15,6-5-7-15,6-3-3 0,9-8-2 16,5-5-1-16,1-8-3 16,0-3 2-16,0-10-4 15,-1-8 1-15,-5 0 0 16,-6-6 2-16,-6 1-1 15,-6-3 1-15,-6-6 2 16,-6-5 0-16,-3 1 0 16,-12-4 0-16,1 11 0 15,2 1 0-15,0 1-16 16,3 6-4-16,3 3-25 0,6 3-12 16,6 2-16-16,3 0-7 15,12 3-7 1</inkml:trace>
  <inkml:trace contextRef="#ctx0" brushRef="#br0" timeOffset="272">21564 15335 224 0,'0'29'85'0,"-3"8"-46"0,3 8-35 0,0-23 19 16,3 1-2-16,0 14 2 16,3-5 3-16,3-3 1 15,3-5-14-15,9-3 1 0,2-8 2 16,4-7-4-16,6-9 1 15,0-13-6-15,-3-2-2 0,-7-3 4 16,-5-3 2 0,-6-8-2-16,-9-10 0 0,-9 2-1 15,-9 3 0-15,-3 3 2 16,-5 7 4-16,-4 3-17 16,3 11-5-16,0 2-27 15,6 4-10-15,3 4-28 16,4 6-9-16,8 2-44 15</inkml:trace>
  <inkml:trace contextRef="#ctx0" brushRef="#br0" timeOffset="273">21972 15608 220 0,'-3'34'85'0,"6"-13"-46"0,-6 8-26 0,0-13 24 15,-6 3 5-15,0-6 4 16,-9 6-13-16,3-6-6 16,-3-3-15-16,1-2-23 0,-1-2-10 15,-3-6-34 1,0-3-15-16,3-2-23 15,3-6-44-15,6 1 40 16</inkml:trace>
  <inkml:trace contextRef="#ctx0" brushRef="#br0" timeOffset="274">22252 15304 272 0,'-3'2'101'0,"6"6"-54"0,-3 11-42 16,0-4 22-16,0 12-6 0,0 2-1 15,-3 0 1-15,0 8-1 16,0 0-11-1,3-2-5-15,0-9-1 0,0-2-24 0,3-3-8 16,0-5-26-16,0-3-8 16,3-5-34-1,3-3-41-15,-4-10 52 16</inkml:trace>
  <inkml:trace contextRef="#ctx0" brushRef="#br0" timeOffset="275">22460 15351 316 0,'-6'3'118'0,"6"5"-64"0,-3 26-67 15,3-18 17-15,0 5 7 16,0 3 7-16,0 2 0 16,0 4 2-16,3 1-11 15,3 1-3-15,0-6-2 0,3-2-11 16,3-8-5-16,9-5 3 15,2-6 5-15,1-5 3 16,-3-3 3-16,3-10-1 16,-6-3 2-16,-9-5-2 15,0 0-1-15,-6 0 7 16,-6-3 3-16,-9-13-1 16,-3 8 2-16,-3 2-2 15,0 6 0-15,3 3-14 0,0 2-4 16,3 3-20-16,4 2-9 15,2 3-18 1,3 3-7-16,6-1-4 0,3 1-1 16</inkml:trace>
  <inkml:trace contextRef="#ctx0" brushRef="#br0" timeOffset="276">22701 15346 228 0,'-3'13'85'0,"0"8"-46"0,-3 14-37 0,3-19 17 15,0 5-12-15,-3 2-2 16,6 12 12-16,0-1 6 0,0-5-11 16,12-2 0-16,0-3 1 0,6-6-1 15,12 1 3-15,0-11-2 16,-1-6 0-16,1-4 1 16,-3-9 2-16,-6-5 2 15,-6-2 3-15,-1-4-7 16,-8-1-3-16,-9-6-2 15,-3-11 1-15,-5 5-10 16,-10 4-2-16,3 4-26 16,-3 3-9-16,3 3-19 15,3 3-5-15,3 5-62 16,6-1-41 0,12 4 71-16</inkml:trace>
  <inkml:trace contextRef="#ctx0" brushRef="#br0" timeOffset="277">22960 15206 284 0,'3'-6'107'0,"0"-2"-58"0,9 16-59 0,0-2 16 16,6 4 0-16,0 6 4 15,2 8 19-15,1 10 11 16,0 9-21-16,-6 2 6 0,3-3-1 15,-12 6-8-15,-6-9-4 16,-6-2-1-16,-3 0 0 16,-9-5-14-16,-6-3-8 0,0-5-16 15,4-3-9-15,2-5-7 16,3-3-3-16,3-2-33 16,3-3-11-16</inkml:trace>
  <inkml:trace contextRef="#ctx0" brushRef="#br0" timeOffset="278">23404 15462 328 0,'-3'0'123'0,"-3"0"-66"0,3 6-58 0,-3-4 23 0,6-2-18 16,-9 3-4-16,9-1-7 15,-6 1-1 1,0-3 4-16,3 3-53 0,3-1-21 0,-6 1-47 16</inkml:trace>
  <inkml:trace contextRef="#ctx0" brushRef="#br0" timeOffset="279">23332 15692 252 0,'3'19'93'0,"-3"2"-50"0,0 11-26 0,0-14 27 16,0 9-12-16,-3-1-1 16,-6 1-14-16,-9-3-5 15,-2-1-7-15,-10-1-26 16,-6-4-10-16,-18 1-113 16</inkml:trace>
  <inkml:trace contextRef="#ctx0" brushRef="#br0" timeOffset="280">16837 16208 160 0,'6'-8'60'0,"-3"3"-32"0,-3-3-17 16,0 6 18-16,0-4-4 16,-3-2 3-16,-3 0-1 15,-3 3 3-15,-3 0-16 16,-2 2 5-16,-4 3 4 0,0 8-12 0,0 5-4 16,3 9-6-16,3 15-2 15,3 10 5-15,6 3 2 16,0-2-2-16,3-3-3 15,3 0 0-15,3-5 1 16,0-9-3-16,0 1 0 16,0-8-23-16,-3-8-10 15,0-3-28-15,-3-5-12 16,-3-5-26 0</inkml:trace>
  <inkml:trace contextRef="#ctx0" brushRef="#br0" timeOffset="281">16531 16444 292 0,'-9'-19'110'0,"12"19"-60"0,3 0-50 16,0 0 21-16,6 0-1 15,2 0 2-15,7-2-7 16,3-1-4-16,6 3-6 16,3 0-2-16,2 0 1 0,1 0-18 15,0 3-7-15,-1-1-45 16,-2-2-20-16,-6 0-37 15</inkml:trace>
  <inkml:trace contextRef="#ctx0" brushRef="#br0" timeOffset="282">16971 16394 284 0,'-6'0'107'0,"9"5"-58"0,3 8-57 0,-3 0 18 16,0 6-3-16,-3-1 4 15,3 4 0-15,0 1 3 16,-3 1-7-16,0 0-6 0,0-3-2 16,0-2-37-16,3-6-16 15,-3-5-70 1</inkml:trace>
  <inkml:trace contextRef="#ctx0" brushRef="#br0" timeOffset="283">17007 16166 272 0,'0'-16'101'0,"3"11"-54"0,3 0-61 15,-6 5 11-15,3-3-19 16,0-2-6-16,3 5 12 16,-3 0 9-1,6 5 3-15,0-2 0 0,0 2-2 16,2 8-1-16,4 6 12 15,-3 7 7-15,-3 14 9 16,0 5 5-16,-3 5-8 16,-3-5-3-16,-3-3-6 15,0 3-4-15,0-8-2 16,0-8 0-16,0-2-2 0,0-9-1 16,0-4-30-16,6-4-13 15,0-10-13-15,0-5-4 16,0-6-20-1</inkml:trace>
  <inkml:trace contextRef="#ctx0" brushRef="#br0" timeOffset="284">17209 16137 240 0,'6'-24'90'0,"0"21"-48"0,0-2-31 0,-6 5 21 0,6 8-8 15,0 5-2-15,3 11 1 16,0 13 0-1,-3 11-12-15,-3 2-4 0,0 0-3 0,0-2-2 16,0-6 1 0,3-2-26-16,0-8-10 0,0-6-82 15,9-5-62 1,5-7 68-16</inkml:trace>
  <inkml:trace contextRef="#ctx0" brushRef="#br0" timeOffset="285">17760 16073 164 0,'0'-18'63'0,"0"18"-34"0,-3-3-8 0,3 3 22 0,-3 0-12 15,-3 0-6 1,-3 6 3-16,-6 2 4 0,-3 5-17 16,-2 8 1-16,-4 11-2 0,-3 21-5 15,0 5-3-15,6 0-3 16,9-5 0-16,10 2-4 16,7-2-2-16,10-10-12 15,9-6-5-15,6-8-14 16,6-8-6-16,2-5-40 15,-2-8-54 1,0-6 34-16</inkml:trace>
  <inkml:trace contextRef="#ctx0" brushRef="#br0" timeOffset="286">17936 16248 168 0,'-6'-5'63'0,"3"2"-34"0,0-2-14 0,0 0 20 0,0 5-4 16,-3-3 2-16,0 0-8 15,0 3-1 1,-3 6-13-16,0 4-4 0,0 11-3 16,0 6 0-16,3 7 0 0,6 3 0 15,6-5 0-15,6-3 0 16,3-2 0-16,3-9 2 15,0-5 3-15,3-7 2 16,2-9 3-16,-2-8-7 16,3-2-2-16,-9-5-1 15,-3-4 2-15,-6-9 3 16,-3-1 2-16,-9 5-1 16,-6 6-1-16,0 0-5 15,-6 0-3-15,3 5-9 0,0 5-5 16,3 4-18-1,1 4-5-15,5 6-30 16,3 4-12-16,6 12-36 16</inkml:trace>
  <inkml:trace contextRef="#ctx0" brushRef="#br0" timeOffset="287">18207 16409 264 0,'2'3'101'0,"4"8"-54"0,0 5-55 0,-3-3 16 0,-3 3-4 16,-3 0 2-16,-3-3 15 15,-2 5 6-15,-4 1-13 16,0-3-1-16,0-3-2 0,-3 3-9 16,3-6-2-16,0-4-23 15,3-1-8-15,0-5-26 16,3-5-9-16,3-1-42 15</inkml:trace>
  <inkml:trace contextRef="#ctx0" brushRef="#br0" timeOffset="288">18534 16187 208 0,'-6'-5'79'0,"3"5"-42"0,-3 3-37 0,3 2 18 16,-6 3 5-16,-6 5 6 15,0 6 9-15,3 12 3 16,4 1-21-16,2 2-7 0,6 1-2 16,6-3-5-16,5-6-1 15,4 1-2-15,6-9 0 16,3-7 0-1,3-6 1-15,0-10 4 0,-4-3 3 16,-2-8-2-16,-6 0 0 16,-3-11-5-16,-9-2-3 0,-6 0 0 15,-9-2 1 1,-3-1-6-16,-3 8 1 16,0 3-15-16,-2 2-3 0,-1 9-18 15,0-1-7-15,3 11-34 16,6 0-11-16,9 0-12 15</inkml:trace>
  <inkml:trace contextRef="#ctx0" brushRef="#br0" timeOffset="289">18882 16327 252 0,'6'35'93'0,"-3"-11"-50"0,-3 2-48 0,-3-13 15 15,-3 11 5-15,-6-5 5 16,0-3 5-16,-3-3 4 16,1 0-15-16,-10 0-15 0,0 0-7 15,3-5-54-15,3-2-21 16,3 4-33 0</inkml:trace>
  <inkml:trace contextRef="#ctx0" brushRef="#br0" timeOffset="290">19022 16195 216 0,'0'-10'82'0,"6"4"-44"0,9-4-31 16,-6 7 20-16,6-5-5 16,3 8 1-16,-1 0-12 15,1 5-4-15,3 9-5 16,-6 4 1-16,-6 3 2 0,-3 14 0 16,-9-4 2-16,-3 1-4 15,-3-5-2-15,-3 2 2 16,-3-3 2-16,-3-5 2 15,4 1 3-15,2-9 4 16,3 3 3-16,3-6 2 0,6-4 3 16,6-1-10-1,6-3-6-15,5 1-2 16,7-3-1 0,0 3 3-16,3-3-3 0,-3 5 0 15,-3 0-3-15,-4-2-1 16,-2 2-4-16,-3-2-1 15,-3 0-24-15,-3-1-8 16,0-2-26-16,-3 0-10 16,0 8-49-16</inkml:trace>
  <inkml:trace contextRef="#ctx0" brushRef="#br0" timeOffset="291">19385 16224 300 0,'-3'-8'112'0,"6"14"-60"0,-3-4-50 16,6 1 23-16,-6 0-9 16,0 7 1-16,-3 3-1 15,0 6 0-15,0-3-8 16,-3 2-3-16,6-2-1 0,0 0-5 15,0-3 1-15,6-2-2 0,3-3-2 16,0-3 5-16,3 3 1 16,3-5-3-1,3 7-1-15,0 1-2 0,-3 2 3 16,-1 6 0-16,-5-6 1 16,-6 3 6-16,-3-3 4 15,-6 0-3-15,0-2 1 16,-3-1-14-16,1-2-3 15,-1-2-16-15,-6-4-6 16,-6-2-31-16,3-2-10 16,0-6-52-1</inkml:trace>
  <inkml:trace contextRef="#ctx0" brushRef="#br0" timeOffset="292">19293 16237 288 0,'0'-7'107'0,"6"4"-58"0,6 0-51 16,-6 1 22-16,9-4-3 15,3 4 2-15,2-4-8 16,4 1-2-16,0 0-5 16,3 0-7-16,0 2-1 0,-4 0-62 15,-2 3-26-15,3 3-30 16</inkml:trace>
  <inkml:trace contextRef="#ctx0" brushRef="#br0" timeOffset="293">19674 16216 312 0,'-9'8'115'0,"9"5"-62"0,-9 3-64 0,6 3 18 16,-3-3-5-16,3 5 3 15,0-3 11-15,0 1 5 16,3-3-11-16,0-3-3 0,6 3-1 16,3-8-8-16,6 5-3 15,3-5-2-15,3-3 1 16,3 9 2-16,-1-1-1 16,1 3 4-16,-6-3 2 15,-6 0 6-15,-6 0 6 0,-12 1 4 16,-3-1 4-16,-6 0-9 15,-3-2-4-15,-3-6-19 16,-5 3-7-16,-1-5-20 16,0-3-8-16,3-3-29 15,0-5-10-15</inkml:trace>
  <inkml:trace contextRef="#ctx0" brushRef="#br0" timeOffset="294">19591 16235 316 0,'6'0'118'0,"2"0"-64"0,10 2-59 0,-6 1 23 15,3-3-14-15,6 0-2 16,3 0-4-16,0 0-1 16,2-3 2-16,-2 1-44 0,3-3-19 15,-3 5-61 1</inkml:trace>
  <inkml:trace contextRef="#ctx0" brushRef="#br0" timeOffset="295">20013 16079 264 0,'15'-3'101'0,"0"6"-54"0,12 5-53 0,-12 2 17 0,0 9 13 16,-1 10 11-16,-2 11 4 15,-3 10 4-15,-3 0-24 16,-3-2-4-16,-6-1-1 0,-9-2-10 16,-3 0-2-16,-8-8-15 15,-4-8-5-15,-3-2-21 16,3-3-8-16,-5-6-32 16,5-7-15-16,-3-1-19 15</inkml:trace>
  <inkml:trace contextRef="#ctx0" brushRef="#br0" timeOffset="296">20376 16301 288 0,'0'0'110'0,"0"5"-60"0,-3-5-39 15,3 8 28-15,-6-2-21 16,4-1-7-16,-1-3-23 15,0 4-9-15,0-1 10 16,0-2-65-16,3 10-26 0</inkml:trace>
  <inkml:trace contextRef="#ctx0" brushRef="#br0" timeOffset="297">20347 16521 332 0,'-3'10'126'0,"6"-7"-68"0,0 5-68 0,0 0 20 0,-3 5-10 16,0 5 0-16,-3 6 8 15,-3-3 5-15,-9 6-6 16,-3-1-6-16,-3 1-2 0,-6-1-81 16,-17 6-34-16,-1-8-10 15</inkml:trace>
  <inkml:trace contextRef="#ctx0" brushRef="#br0" timeOffset="298">16757 17121 132 0,'6'-10'52'0,"-3"4"-28"0,0-2-11 0,-3 6 19 15,0-1 4-15,-3 0 3 16,-3-2-4-16,-6 5 1 0,-6 8-20 15,-6-3-5-15,1 9-3 16,-1 12-7-16,0 6-2 0,6 2-3 16,3-2 0-16,6 8 3 15,9-3 2-15,6-6 0 16,9-4-1-16,6-11 3 16,6-11 0-16,-1-10 3 15,1-8 1-15,0-14-6 16,-3 6 0-16,0-16-6 15,-6-3 1-15,-7-5 2 16,-2-2 1-16,-6-4-2 16,-3-2 2-16,-3 8 1 15,-3 6 0-15,-3 4 6 16,1 4 6-16,2 9-2 16,0 4 0-16,3 5-6 15,0 7-3-15,3 6 2 0,3 11 2 16,3 15-2-16,3 9 0 15,-1 5 1-15,1 4 2 16,0 15-3-16,0-1 0 16,0-10-1-16,-3 10-2 15,0-13 1-15,0-6-1 16,3-7-38-16,0-5-16 16,-3-6-165-1,9-24 108 1</inkml:trace>
  <inkml:trace contextRef="#ctx0" brushRef="#br0" timeOffset="299">17037 17190 288 0,'-9'0'110'0,"12"19"-60"0,0 12-61 16,-3-18 18-16,0 6-7 15,0-3 2-15,0 0-1 16,0-3-1-1,3-2-46-15,0-1-21 0,0-5-43 16</inkml:trace>
  <inkml:trace contextRef="#ctx0" brushRef="#br0" timeOffset="300">17010 17037 324 0,'-18'-14'121'0,"21"14"-66"0,0-2-73 0,-3 2 16 15,0 0-41-15,9 0-14 16,3 2-21-16,0 1-9 16</inkml:trace>
  <inkml:trace contextRef="#ctx0" brushRef="#br0" timeOffset="301">17418 17137 148 0,'-3'-13'57'0,"-3"8"-30"0,-15-6-14 16,12 8 19-16,-3 1 10 16,-3 2 7-16,-3 0-15 15,-2 5-8-15,-4 6-15 16,3 15-7-16,0 3-3 0,3 0-1 16,0 3 0-16,9 0-3 15,6 7 0-15,6-7 2 0,9-5 0 16,6-14 1-1,0 0 0-15,6-8-7 0,-3-13-3 16,2-2 1-16,-2-9 0 16,-3 3 6-16,-6-2 3 15,-3-1 5-15,-9-7 2 16,0 5 8-16,-3-3 4 16,3 11-5-16,0 0-3 15,0 5-2-15,0 16-1 16,9 10-4-1,0 3-5-15,0 3 0 16,3-3-12-16,3 3-5 0,2-8-76 16,1 2-70-1,0-12 49-15</inkml:trace>
  <inkml:trace contextRef="#ctx0" brushRef="#br0" timeOffset="302">17647 17134 244 0,'-6'3'90'0,"6"-3"-48"0,0 5-49 16,3 14 5-16,0 2 7 0,-3 3 12 16,0-3 7-16,0 0-12 15,-3-2 4-15,0-1 2 16,3-5-10-16,0-5-4 16,0 6-1-16,0-6 0 0,0-6 1 15,0-2 2-15,3-2-3 16,0-6 0-16,3 0-8 15,0-6-2-15,0-7 4 16,0-8 1-16,3 8-1 16,0 0 2-16,2 2 7 15,1 6 4-15,0 3-3 16,3 10-2-16,0 15 0 16,-3 1 1-16,0-2-1 15,-3 4 0-15,-3-5-1 16,-3 0 2-16,0 1-3 0,0-6 0 15,0-3-1 1,12-8-4-16,-1-7 1 16,1-4 1-16,3-4 0 15,0 2-3 1,0 3 2-16,-3 2 1 16,0 11 0-16,-3 11 0 0,2 2 2 15,1 3-1-15,-9-3-1 16,-3 6 1-16,0-6 1 15,0 0-3-15,6 0-2 16,-3-5-45-16,6-2-17 16,0-6-6-16,3 0 1 15,0-3-25 1</inkml:trace>
  <inkml:trace contextRef="#ctx0" brushRef="#br0" timeOffset="303">18138 17150 260 0,'-15'0'96'0,"12"19"-52"0,-3-6-47 16,3 0 19-16,0 6-1 16,0-3 5-16,3 2 3 15,0 1 1-15,3 7-13 16,3-5-2-16,6-5 1 0,6-3-2 16,0-10 1-16,6-6-1 15,2-2 0-15,1-5-4 16,-3-4-1-16,-6 1 1 0,-6-8 2 15,-6-6-3-15,-12 6 0 16,-9-2-1-16,-3 7-2 16,-3 0-6-16,0 3-4 15,1 5-12-15,-1 2-6 16,3 6-27-16,3-2-12 16,6 2-25-1</inkml:trace>
  <inkml:trace contextRef="#ctx0" brushRef="#br0" timeOffset="304">18337 17134 252 0,'3'8'96'0,"6"0"-52"16,3 29-49-16,-6-21 15 0,0 3-11 16,0-1 1-16,-3 1 17 15,0-1 9-15,-3-2-13 16,0-5-3-16,0-1 1 0,0-4-5 15,0 2 2-15,0-8-5 16,0-3 0-16,3-5-3 16,0-5-1-16,0-11-1 15,3-3 0-15,3 6 2 16,0-2 0-16,6 7 0 16,3 2 0-16,-4 9 4 15,1 5 2-15,0 19 0 16,-3 2 1-16,-3 0-2 15,0 5 0-15,-3 1-3 0,0 2 1 16,0-8-7-16,3 6 1 16,0-14-37-16,3 0-15 15,3 0-12-15,-1-13-4 16,4-13-25 0</inkml:trace>
  <inkml:trace contextRef="#ctx0" brushRef="#br0" timeOffset="305">18876 17203 284 0,'-15'-21'107'0,"6"3"-58"0,-2 10-46 0,5 8 21 0,-6 0-12 16,-6 0-2-16,-9 8-3 16,3 10-2-16,3 3-3 15,4-2-2-15,-1 7 3 0,6 6-7 16,6 5 1-16,6-3 1 15,9-2 1-15,9-5-2 16,-1-6 2-16,4-8 1 16,3-8 0-16,-3-5-3 15,3-18 2-15,-6 2-1 16,-1-11-2-16,-5-2 5 16,-3-16 1-16,-3 3 2 15,-6-8 0-15,-3 5 4 16,-3-13 3-16,-3 5 5 15,0 10 4-15,3 6 1 16,1 11-1-16,-1 5-10 16,3 7-6-16,3 12-8 15,3 15 0-15,3 11 4 0,-1 21 2 16,4 8-3-16,0 10-1 16,0-2 1-16,6-3 2 15,9-5-16-15,0-8-4 16,3 0-68-16,-1-16-30 15,10-10-13 1</inkml:trace>
  <inkml:trace contextRef="#ctx0" brushRef="#br0" timeOffset="306">19412 16862 156 0,'15'-13'57'0,"-15"7"-30"0,0 1-5 0,-3 5 20 0,-3-3 0 16,-9 3-1-16,0 0-7 15,-6 6-4 1,-2 4-16-16,-4 11 0 0,-12 9 0 0,3 9-5 15,4 6-1-15,8 13-2 16,9 1-1-16,15 2-1 16,18 5 2-16,9-5-8 15,11-9-3-15,10-7-33 16,8-8-12-16,13-13-83 16</inkml:trace>
  <inkml:trace contextRef="#ctx0" brushRef="#br0" timeOffset="307">19495 16999 104 0,'-3'-2'38'0,"6"2"-20"0,-3-3-1 0,0 3 16 16,0 0 7-16,0 0 5 16,0 0-9-16,0 0-2 15,0 5-19-15,0 3-2 0,-3 3 0 16,0 2-5-16,-3 3 0 15,1 3-4-15,-1-3-3 16,0-1 2-16,0-1 0 16,3-6 3-16,0-3 1 15,3 3-1-15,3-6 1 16,6-2-2-16,5-2 0 16,4-1-6-16,3-2 1 15,6 5-2-15,0-3 0 0,0 3 4 16,-4 0 1-16,-5 0-1 15,-3 0-2-15,-3 0-21 16,-3 0-11-16,-3 0-28 16,0 0-10-16,-3-2-27 15</inkml:trace>
  <inkml:trace contextRef="#ctx0" brushRef="#br0" timeOffset="308">19600 17007 232 0,'-3'-2'88'0,"3"2"-48"0,3 5-49 15,2 3 14-15,-2 5 10 0,3 8 10 16,-6 3 0 0,3 16 0-16,0-6-13 0,-3 6-8 0,3-8 0 15,0-6-3-15,-3 1-1 16,3-4-6-16,-3-4-4 15,3-3-34-15,-3-11-78 32,6-5-16-32,3 0 50 15</inkml:trace>
  <inkml:trace contextRef="#ctx0" brushRef="#br0" timeOffset="309">19775 17044 256 0,'-3'-5'96'0,"3"5"-52"0,0 5-54 15,0-5 14-15,0 8 8 16,0-2 8-16,-3 7 4 16,0 0 3-16,0 0-15 15,0 1-5-15,3-4-2 0,0-2-3 16,0 0-2-16,3-3 3 15,3-2 0-15,0 0-1 16,3-3-2-16,15 0-2 16,0 2-1-1,-3 9 2-15,-4 5 0 16,-2-3 3-16,-3 3 1 0,-6 0 3 16,-3-3 1-16,-6 5 1 15,0-4-4-15,-15 4-1 16,3-5-14-16,1-5-6 15,-1 3-29-15,0-3-12 16,0-5-21-16,0-3-8 16,3-8 0-1</inkml:trace>
  <inkml:trace contextRef="#ctx0" brushRef="#br0" timeOffset="310">19745 17052 288 0,'6'-13'107'0,"3"11"-58"0,6-9-62 16,0 11 17-16,3-3-8 15,0 1 2-15,0-1-1 16,-1-2-1-16,1 2 3 16,0 0-22-16,0 1-9 0,-3 2 2 15,-3 0 5-15,-3 0 13 16,-3 0 4-16,-3 5 12 15,-3 6 5-15,-3 7 0 16,0 6 0-16,0 10-5 16,3 3-3-16,3-7 8 15,3 1 6-15,0-4 8 16,6-3 3-16,2-9-7 0,7-4-1 16,3-8-5-16,0-6 0 15,0-16-5-15,-3 1 0 16,-7-1-3-16,-2-4 2 15,-6-6 0-15,-6-3 3 16,-9 3-5-16,-6-3-1 16,-2 8-2-16,-1-2-2 15,0 10-6-15,0 5-1 16,3 3-26-16,3 3-8 16,3 10-23-16,3 6-10 15,3 2-26 1</inkml:trace>
  <inkml:trace contextRef="#ctx0" brushRef="#br0" timeOffset="311">20245 17261 184 0,'3'11'68'0,"-3"2"-36"0,6 8-22 15,-6-10 20-15,0 5 2 16,-3 10 3-16,-3-2 3 16,-2-3 3-16,-4 0-22 15,0-5-6-15,-3 0-5 0,3-3-4 16,-9-2-1-16,0-3-23 16,0-3-9-16,4-2-28 0,2-3-9 15,3-3-47 1</inkml:trace>
  <inkml:trace contextRef="#ctx0" brushRef="#br0" timeOffset="312">20418 17026 236 0,'-9'0'90'0,"6"13"-48"16,-3 6-49-16,3-11 14 0,0 8 4 15,-3-3 7-15,0 0 2 16,3 3 3-16,0 2-13 16,3 4-6-16,0-4-2 15,0-5-2-15,0 1 0 0,0-1 0 16,0-5 0-16,3-3 2 15,0 0 1-15,3-5-6 16,0 0 0-16,3 0-4 16,3 0 0-16,3 0 4 15,0-8 3-15,6 3-4 16,3 0 1-16,-1-1-15 16,1-1-3-16,-6 7-13 0,0-6-4 15,-3 4-13 1,-3-4-5-16,-3 6-17 15</inkml:trace>
  <inkml:trace contextRef="#ctx0" brushRef="#br0" timeOffset="313">20558 17031 252 0,'-15'-8'93'0,"15"8"-50"0,0 3-55 0,0-3 15 15,0 5-5-15,0 3 1 16,0 5 23-16,-3 6 10 0,0 18-16 16,3 0 0-16,-6 0 1 15,3 0-11-15,0 5-4 0,0 1-1 16,3-14-1-16,3 3-22 16,0-9-10-16,0-7-28 15,0 3-12-15</inkml:trace>
  <inkml:trace contextRef="#ctx0" brushRef="#br0" timeOffset="314">20689 17082 296 0,'-3'-6'112'0,"3"9"-60"0,-3 0-56 0,3-3 18 16,0 2-2-16,-3 9 5 16,0-1 0-16,0 1 1 15,0 5-9-15,0-3-8 0,3-2-3 16,6 10 1 0,3-8 0-16,9-2 1 15,6-3-3-15,-1 2 0 16,1-2 2-16,0 0 2 15,-3 3 0-15,-6-4-1 0,-3 7 3 16,-6-1 2 0,-6 0 2-16,-3 8 1 0,-6-5-2 15,-6 0 1-15,-9 3-6 16,3-6-1-16,-3-5-27 16,4-3-11-16,-1-5-19 15,0-3-5-15,0-7-32 16,3 2-44-1,3-11 48-15</inkml:trace>
  <inkml:trace contextRef="#ctx0" brushRef="#br0" timeOffset="315">20603 17124 264 0,'6'-5'101'0,"0"2"-54"0,5-5-44 16,-5 5 21-16,6 1-12 15,0-4 1-15,0 1-10 16,6-3-4-16,6 6 0 0,-6-1-2 15,0 0 1-15,-4-2-27 16,1 5-10-16,0-5 6 0,-3 5 4 16,0 0 8-16,-3 0 3 15,-3 0 15-15,0 0 6 16,-3 0 11-16,0 5 3 16,0 6 0-16,0-1 0 15,0 3-7-15,3 14-4 16,-3 2-1-16,3 3 1 0,0-3 3 15,-1 10 2 1,4-2-8-16,3-5-3 16,0-3 1-16,6-10 1 15,6-1 6-15,3-10 3 0,-1-13 0 16,-2-6 3 0,-3-4-3-16,-3-1 1 0,-3-8 6 15,-6-3 6-15,-6-4 2 16,-6 2 2-16,-6 2-2 15,-9 1-1-15,-3 2-12 16,0 3-5-16,1 5-21 16,-1 3-6-16,6 2-24 15,3 0-10-15,3 11-45 16,3 0-20-16</inkml:trace>
  <inkml:trace contextRef="#ctx0" brushRef="#br0" timeOffset="316">21296 17343 268 0,'-3'3'101'0,"3"24"-54"0,-6 4-55 15,3-12 18-15,-3 2 6 16,-6 3 9-16,-8 2-1 15,-1-5-2-15,0 6-12 0,0-14-33 16,3 14-12-16,0-9-100 16</inkml:trace>
  <inkml:trace contextRef="#ctx0" brushRef="#br0" timeOffset="317">21540 17058 200 0,'-3'-11'77'0,"6"8"-42"0,0-2-19 0,-3 5 24 16,0 0-12-16,3 8-4 15,-3-3-7-15,3 9-3 16,-3 4-8-16,0 17 0 0,0-4 1 15,0 1-3-15,0-5-3 16,0-1-3-16,0-2 1 16,0-6-26-16,0-2-11 15,0-3-21-15,3-2-6 16,0-8-29 0</inkml:trace>
  <inkml:trace contextRef="#ctx0" brushRef="#br0" timeOffset="318">21719 17034 280 0,'-6'-3'104'0,"6"9"-56"0,-3 1-58 16,3 1 16-16,-3 6 0 15,-3 4 4-15,0 14 12 16,3 0 6-16,0-1-14 15,6-1-8-15,3-4-2 0,3-8-3 16,3 1-1-16,3-11 3 0,3-3 0 16,2-5-4-16,-2-5 1 15,-3-3 2-15,-3-16 3 16,-3 6 0-16,-3-3 2 16,-3-6-6-16,-6 6-1 15,-3-3 2-15,-3-2 3 16,-3 7-2-16,0-2 0 15,3 8-12-15,0 5-7 16,3-3-22-16,3 6-9 16,3-3-30-16,3 8-12 15,3-3-12-15</inkml:trace>
  <inkml:trace contextRef="#ctx0" brushRef="#br0" timeOffset="319">21886 17047 228 0,'-18'24'88'0,"15"-3"-48"0,0 8-42 16,3 0 14-16,0 3 5 16,9 2 6-16,0 3-6 15,5 1 1-15,1-9-11 16,3-3 2-16,6 1 4 0,-3-14 4 16,0-8 2-16,0-10-6 15,2-8-3-15,-2-1 1 16,-3-7 0-16,-6 3-1 15,-3-9-1-15,-12-5-5 16,-6 1-3-16,-3 2 4 16,-3 2 4-16,-3 3-1 0,0 3 3 15,4 3-24-15,2 4-10 16,3 6-18-16,3 3-58 16,3 10 3-1,3-5-23 1</inkml:trace>
  <inkml:trace contextRef="#ctx0" brushRef="#br0" timeOffset="320">22240 17293 240 0,'-3'0'90'0,"3"8"-48"0,0-3-49 0,0 1 14 15,0 2-1-15,-3 5 6 16,0 13 14-16,-3-2 8 16,-3-3-18-16,-9 3 3 0,3-3 1 15,-9-2-11-15,4-3-5 16,-1-3-22-16,3-3-9 0,0-2-24 15,3-2-10-15,3-6-53 16,3-6-25 0,6-2 74-16</inkml:trace>
  <inkml:trace contextRef="#ctx0" brushRef="#br0" timeOffset="321">22475 17005 320 0,'-3'0'121'0,"3"5"-66"0,3 11-66 0,-3-3 16 16,0 6-13-16,-3 12-2 16,0 4 16-16,0-3 9 15,0 2-6-15,3-5-5 0,0-2-2 16,0-6-24-16,3 3-8 15,0-9-36-15,3-4-15 16,0-3-26 0</inkml:trace>
  <inkml:trace contextRef="#ctx0" brushRef="#br0" timeOffset="322">22633 17066 328 0,'-9'5'123'0,"9"8"-66"0,0 14-69 15,0-9 20-15,0 9-13 16,0-1-1-16,3 1 7 16,-3-1 4-16,9 0-2 15,0-7-2-15,2-6 2 0,7 0-7 16,3-7 1-16,3-6-8 15,6-6-1-15,-6-2 9 16,-4-5 6-16,-5-5 1 16,-6-9 3-16,-9 3 2 15,-9-2 5-15,-3-3 3 0,-5 2 4 16,2 4-2-16,-3 4-2 16,-3 3-18-1,6 3-9-15,3 2-15 0,3 3-7 16,3 3-25-16,6 0-9 15,6 2-14-15,3-2-2 16,3 5-2 0</inkml:trace>
  <inkml:trace contextRef="#ctx0" brushRef="#br0" timeOffset="323">22868 17071 248 0,'-9'24'93'0,"12"-3"-50"0,-3 19-50 0,0-17 14 0,0 7-10 15,6 1 2-15,0 6 12 16,0 0 5-16,12-8-8 16,-4-2 7-16,10-9 4 0,3-7 5 15,0-11 3-15,-3-11-6 16,-6-4-2-16,2 1-3 16,-8-7 0-16,-6 3-2 15,-12-9 1-15,-12-5 1 16,-2 1 2-16,5 7-10 15,-15-3-2-15,12 4-31 16,-3 4-10-16,3 6-32 16,3 5-12-16,7 0-64 15</inkml:trace>
  <inkml:trace contextRef="#ctx0" brushRef="#br0" timeOffset="324">23180 16798 304 0,'-6'-8'115'15,"6"14"-62"-15,0-6-55 0,0 0 20 0,3 2-13 16,3 4-3-16,3 7 16 16,3 11 8-16,6 10-13 15,3 19-3-15,-9 5-2 0,-3 8-2 16,-6 1 1-16,-9 4 5 16,-3-8 4-16,-9-4-8 15,3-6-4-15,-9-6 1 16,0-10 4-16,-5-5-18 15,-4-6-8-15,3-7-25 16,3-6-11-16,4-10-34 16,2-3-12-16,3-3-19 15</inkml:trace>
  <inkml:trace contextRef="#ctx0" brushRef="#br0" timeOffset="325">23463 17134 424 0,'-27'0'159'0,"33"0"-86"0,-6 0-118 15,0 0 11-15,0 0-2 16,0 0 7-16,0 0-9 16,0 3-114-1,0 16-26-15</inkml:trace>
  <inkml:trace contextRef="#ctx0" brushRef="#br0" timeOffset="326">23472 17346 416 0,'-21'13'156'0,"33"-7"-84"0,-18 12-90 0,6-5 22 16,-3 6-8-16,0 2 2 15,-3 6 6-15,-3-1 2 0,-3 6-2 16,-5 2 8-16,2 3 7 15,-12-2-28-15,-3-4-12 0,-3-4-96 16,-2-1-41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0:4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5366 132 0,'3'8'49'0,"3"-6"-26"0,-3-2-14 0,-3 0 16 16,0 0 8-16,3 0 4 15,-3 0-2-15,0 0 1 16,0 0-20-16,0 0 4 0,-3 0 3 16,-3-5 10-1,-3 5-11-15,-2-3-5 16,2 3-8-16,-9 0-4 16,0 0 0-16,3 3-1 15,-6 0-2-15,3 2-2 16,0 0 1-16,-2 3-1 15,-1 3-3-15,0 5 2 16,3 5 1-16,3 3 0 16,3-1 0-16,3 1 2 0,0 8-3 15,3 0 0-15,4 0 1 16,2 2 0 0,2 3 0-16,4 0 2 0,3 3-3 15,-9 7 0-15,0 4 5 16,0-1 2-16,-9 0 2 15,1-2 2-15,-4-3 6 16,0-6 2-16,-3-2-3 16,3-5-1-16,0-5-2 15,-3-6 0-15,3-3-4 16,0-2 0-16,0 0-5 16,3-5 0-16,1-1-1 15,-1-2-2-15,6-2 1 16,-6-1 1-16,6 0-3 0,0-2 0 15,0-3 1-15,0 2 0 16,3-2-3-16,0 0 2 16,0 0-1-16,0 0-2 15,6 0 0-15,3 0 3 16,6 3-2-16,-7 0 1 16,10 2-3-16,6 3-1 15,-3 8 0-15,3 10 2 16,-3 3 2-16,-1 6 1 15,-5 4-2-15,-6 4 2 16,-3 2-1-16,-6 0-2 16,-6 5 5-16,-3 6 1 15,0-6 0-15,-2 5 1 16,2-2-4-16,-3-5-2 16,6-3 2-16,3-3 2 15,3-5 0-15,0-2-1 0,9-1-2 16,6-2 1-16,5-3-1 15,7-5 0-15,-3-3-14 16,12-5-6-16,-4-8-22 16,1-6-10-16,0-4-92 15</inkml:trace>
  <inkml:trace contextRef="#ctx0" brushRef="#br0" timeOffset="1">460 5935 100 0,'0'-3'38'0,"3"3"-20"0,0-3-8 0,-3 3 14 0,6-2 7 16,-6-1 3-16,0 0-5 15,0-2-3-15,0 0-14 16,0 0 3-16,0-1 3 0,0-2 1 16,-6 3 3-16,0-3-1 15,0 3 2-15,-3 2-13 16,-6 3-3-16,1 5-5 16,-1 9-2-16,-6 2 1 15,6 2-1-15,3 3-3 16,0 6 2-16,9 4 1 15,-3-4 2-15,6-1-3 16,6-5-2-16,6 1 2 16,3-6 0-16,3-6-6 15,3-2 0-15,5-8-24 0,4 0-7 16,-6-5-31 0,3-3-55-1,-6-5 24-15</inkml:trace>
  <inkml:trace contextRef="#ctx0" brushRef="#br0" timeOffset="2">591 5876 204 0,'-9'0'77'0,"9"3"-42"0,0 5-45 0,0-3 11 0,0 6 6 16,0 2 7-16,0 6 2 15,0-1 0-15,0 6-8 16,0 2-5-16,9-2 0 0,-3-3-2 15,3-5 2-15,0-3 0 16,3-5 1-16,3-2 0 16,-3-6 0-16,-3-8-2 15,-3-5-2-15,3-3-4 16,-4-3 0-16,4-2 2 16,-9 0 3-16,3 0 0 15,0 2-1-15,-3 3 1 16,0 6-1-16,0 2 4 15,0 2 2-15,0 6-5 16,6 6 0-16,-6 4 1 16,3 4 1-16,6 1-1 0,0-1-2 15,-6 4-2-15,6-2 1 16,0-3-17-16,0-2-8 16,0-3-41-1,3-3-57-15,-3-10 28 16</inkml:trace>
  <inkml:trace contextRef="#ctx0" brushRef="#br0" timeOffset="3">826 5916 152 0,'-6'3'57'0,"12"5"-30"0,-6 5-23 0,0-5 15 16,0 2 4-16,0 1 3 15,0 2-9-15,0 6-3 0,3-3-8 16,-3-3-2-16,6 3 0 0,-6-3-2 16,0-8-2-16,0 3 7 15,0-8 5 1,0 0 5-16,0-10 4 16,0-1-9-16,0-2-6 15,3-3-5-15,3-3 0 16,0-2-1-16,0 3 0 15,3 2 2 1,3 0-3-16,-3 3 0 0,-3 2-6 0,3 3 0 16,0 3-26-1,-3 2-8-15,6 3-34 16,-4 0-46 0,1 3 36-16</inkml:trace>
  <inkml:trace contextRef="#ctx0" brushRef="#br0" timeOffset="4">1017 5943 144 0,'-6'7'55'0,"6"4"-30"0,6 2-21 0,-6-5 15 16,0 0 0-16,0 0 1 16,0 0-3-16,0 0 2 15,0 3-10-15,0-6-3 0,0 0 0 0,0 0 8 16,0-7 16-1,0-1 0-15,0-2-11 16,0-6-6-16,0 1-6 16,0-4-2-16,3-1-1 15,0-1 0-15,3 0-2 16,-3 3 1-16,3 2-4 16,0 0 0-16,3 4-1 15,0-1-2-15,-1 2-17 16,1 4-9-16,0-1-24 15,-3 3-11-15,3 3-34 16</inkml:trace>
  <inkml:trace contextRef="#ctx0" brushRef="#br0" timeOffset="5">1133 5945 144 0,'0'13'55'0,"6"-7"-30"0,-3 2-16 0,0-3 16 16,6 0 3-16,0-2 3 15,-3 0-8-15,6-1-3 16,-3-2-12-16,2 0 1 0,-2-2 2 16,3-4-4-16,-3-2 1 15,0 0-5 1,0-2 0-16,-3-1-1 0,0-2-2 16,-3 0 1-16,-3 2 1 15,-3 1-1-15,3 2-1 16,-9 2 1-16,3 1 1 15,-6 5-6-15,-3 5 1 16,6 1-1-16,-6 4 2 16,10 6-1-16,-4 3 1 0,0-1 2 15,6 6 0-15,3 2 0 16,6-2 0 0,0 0 0-16,3-5 0 0,2-4 0 15,1-1 2-15,0-1-25 16,3-8-12-16,0-2-13 15,0-6-6-15,0-10-25 16</inkml:trace>
  <inkml:trace contextRef="#ctx0" brushRef="#br0" timeOffset="6">1335 5943 160 0,'-3'10'60'0,"3"1"-32"0,0 5-26 0,0-8 12 15,0-1-1-15,0 1 5 16,0 0-6-16,0 3-2 16,0 0-5-16,0-4-4 0,0-1 2 15,0-9 4 1,0-2 1-16,0-3 1 16,9-3-5-16,-6-5-3 15,6-2 0-15,0-1 1 16,6 3 1-16,0 3 1 0,0 3 2 15,3 4 1 1,0 6 3 0,-7 6 4-16,4 4 1 15,0 6-6-15,-6 0-3 0,-6 3-1 16,6 4-1-16,0-4-2 16,-9-1-2-16,3-2-4 15,3-3 0-15,-3-5-38 16,6-2-16-16,-6-4 7 15,3-10 4-15,0-10-30 16</inkml:trace>
  <inkml:trace contextRef="#ctx0" brushRef="#br0" timeOffset="7">1645 5675 252 0,'0'-5'96'0,"0"8"-52"0,0-1-47 0,0-2 16 15,0 6-3-15,0 4 4 16,0 9-2-16,0 12 3 16,0 4-8-16,0 2-6 0,3 0-2 15,-3 3 1-15,9-3 2 16,-6 2-1-16,3-4 2 16,0-6-20-16,0-8-6 15,-3-2-34-15,3-6-14 16,-6-5-29-1</inkml:trace>
  <inkml:trace contextRef="#ctx0" brushRef="#br0" timeOffset="8">1514 5874 280 0,'-18'-6'107'0,"27"6"-58"0,-6-2-55 15,3 2 19-15,0 0-4 16,9-3 5-16,-3 1-4 15,14-6 2-15,7 2-7 16,0 1-3-16,3 0 1 0,-4-3-7 16,-2 0-1-16,0 0-42 15,-9 3-17-15,-6-1-57 16</inkml:trace>
  <inkml:trace contextRef="#ctx0" brushRef="#br0" timeOffset="9">686 6350 140 0,'-3'-13'52'0,"3"7"-28"0,-5-4-8 0,2 5 16 15,3-3 9-15,-9 0 5 16,0 0-6-16,0 3 1 16,-3-1-23-16,3 6-6 0,-3 3-4 15,-6 7-7-15,3 6-2 16,-3 8-5-16,7 8 1 15,-1 10 3-15,6-2 3 16,6 2 0-16,6 1-1 0,0-4 1 16,0-2-1-16,2-5 0 15,-5-5 0-15,6-6-5 16,-6-3 1-16,3-5-16 16,-6-2-6-16,0-3-9 15,0-3-4-15,-15-7-42 16,-5-12-7-1</inkml:trace>
  <inkml:trace contextRef="#ctx0" brushRef="#br0" timeOffset="10">410 6599 220 0,'0'-3'82'0,"0"3"-44"0,0 0-36 16,3 0 19-1,6-3 2-15,-1 1 6 0,1-1-12 16,12-5-2-1,3-5-9-15,3 2-4 0,3 9-1 0,-4-6-8 0,1 0-3 16,-3 8-43 0,3 3-20-16,-9-3-33 15</inkml:trace>
  <inkml:trace contextRef="#ctx0" brushRef="#br0" timeOffset="11">707 6519 116 0,'0'16'44'0,"6"-10"-24"0,-12 7 5 16,12-5 22 0,-6 0-12-16,0 5-3 0,6 0-16 15,0 0-5-15,3 1-7 16,-9-1 2-16,3-3 3 0,-3-2 1 15,0-2 4-15,0-1-1 16,0-5 2-16,0 0 3 16,0 0 1-16,-3 0-10 15,3-5-3-15,0-1-2 16,0-4 0-16,3-1-2 16,3-2-2-16,0-8-2 0,3 5 1 15,0-5 1-15,0 2 0 16,3 6-5-16,0 2-1 15,2 9-28-15,-2-1-10 16,0 3-27-16,0 0-10 16,3 11-5-1</inkml:trace>
  <inkml:trace contextRef="#ctx0" brushRef="#br0" timeOffset="12">936 6572 184 0,'-5'-5'71'0,"5"5"-38"0,-3-3-23 0,3 3 20 16,0 3-3-16,-6 0 2 15,0-1-12-15,0 6-5 0,-3 0-7 16,3 5-13-16,0 1-2 16,3-1 5-16,-3 5 2 0,6-2 0 15,0 3 2-15,6-6 10 16,-3-2 3-16,6-9-8 15,0-2-4-15,6-8 4 16,-1-2 2-16,-2-4-3 16,0 1-2-16,0 0 2 15,-3 0 0-15,-3 0-1 16,-6-1-2-16,0 4 5 16,-9 2 1-16,3 2 0 15,3 4-1-15,0 2-3 16,3 2-2-16,0 6 1 0,3 0 1 15,0 3-1-15,6 0-1 16,0 2 1-16,0-3 1 16,0 6-3-16,0-3 0 15,3-2-21-15,-3-3-8 16,-3 0-31-16,3-11-73 31</inkml:trace>
  <inkml:trace contextRef="#ctx0" brushRef="#br0" timeOffset="13">1112 6554 168 0,'0'0'66'0,"6"5"-36"0,-6 3-24 0,3-3 17 0,0 3 10 16,3 3 7-16,-6-1-10 15,0 1-6-15,0 2-13 16,0-2-7-16,0-1-3 0,0-2 1 15,0 0 1 1,0-2-4-16,3-4 1 0,-3-2-2 16,6-2 0-16,-6-6-3 15,6 0-1-15,0-6-4 16,3 1 1-16,0 0 3 16,3 2 3-16,-3 3 0 15,-1 3 1-15,4 2 2 0,-9 3 0 16,3 6 6-16,0-1 6 15,0 3 3-15,-3 3 0 16,3-3-3-16,-6-1-2 16,0-1-4-1,0-1-1-15,0 0-6 0,0-5 1 16,0 0 0-16,3-2 2 16,3-6-3-1,6-3-2-15,-3-2-3 0,6-8 1 16,0-3 1-16,-3 5 2 15,-1 6-1-15,1 11 1 16,0 10 2-16,-3 2 2 16,0 3 1-16,-3 1 1 0,0-1-2 15,0 0 1-15,-6-2-2 16,3-1-1-16,3-2-30 16,-6 0-15-16,9-5-50 15</inkml:trace>
  <inkml:trace contextRef="#ctx0" brushRef="#br0" timeOffset="14">1544 6546 244 0,'-6'2'90'0,"12"1"-48"0,-6 2-51 0,3 1 12 0,6-1 7 15,-6 0 5-15,3 1 4 16,0-4 3-16,-1 1-12 15,4-3-3-15,0 0-3 0,3-3 0 0,3 1 0 16,-9-4-2-16,6-4-2 16,-3-9 1-16,0 3 1 15,-6 0-1-15,-6 3 2 16,-6 0-7-16,-3 0 1 16,0 2-4-16,3 3 2 15,-9 6-2-15,6 4 0 16,-5 9 1-16,-1 7 4 15,3 3 1-15,6 3 1 16,3 0 4-16,6 0 5 16,6 0-3-16,6 0 2 15,0-3-5-15,9-5 0 0,8-6 1 16,1-2 0 0,6-8-35-16,-6-3-17 0,-4-4-72 15</inkml:trace>
  <inkml:trace contextRef="#ctx0" brushRef="#br0" timeOffset="15">2499 7726 104 0,'9'-11'41'0,"-6"9"-22"0,3-4-3 16,-6 4 18-16,3-1 8 15,-3 0 4-15,0-2-7 16,0 0-4-16,-3 0-19 16,-3-3 3-16,0 0 2 0,-3 2-5 15,-9 1 1-15,0 0-6 16,-11 5 1-16,-1 0-5 15,-3 5-2-15,-2 6-2 16,2 5-3-16,-3 5-2 0,9 2 1 16,3 9-1-16,-2 0 0 15,11-3 0-15,6 0 0 16,0 0 0-16,9 0-2 16,9 8 0-16,3-2 3 15,6 2 0-15,2 0 1 16,-5 0 0-16,0 0 0 15,-6 13 2-15,-3-5 1 16,-9-2 7-16,-6-1 4 16,-6 6-5-16,-3-3-1 15,-8-6 2-15,-4-2 1 16,3-2-3-16,0-6-3 16,3-5-2-16,7-6-3 15,-4-2 1-15,6-5 1 0,3-4-3 16,3 1-2-16,3-2-1 15,3 2 0-15,0-6 3 16,3-2 2-16,0 0-2 16,6 3-2-16,0 0 2 15,3-1 2-15,3 4-2 16,3-1 0-16,6 3-1 16,-1 5 0-16,4 11-3 15,0 5 1-15,0 3 2 16,-6 5 1-16,-3 5 1 15,-9 6 2-15,-6 5-1 16,0 10-1-16,-12 1 1 16,3 7 1-16,-6-2-1 15,0-3 2-15,-3-3-2 0,6 6-1 16,3-5-2-16,0-6 1 16,9-5 3-16,3-8 1 15,12-3-1-15,-3 1 1 16,12-12-2-16,9-4-1 15,14-11-4-15,4-6-2 16,3-10-33-16,8-5-11 16,-8-3-87-1</inkml:trace>
  <inkml:trace contextRef="#ctx0" brushRef="#br0" timeOffset="16">395 8419 92 0,'-3'-5'35'15,"3"-1"-18"-15,-3 4 2 0,3 2 18 0,0 0 4 16,0 0 5-16</inkml:trace>
  <inkml:trace contextRef="#ctx0" brushRef="#br0" timeOffset="17">389 8414 323 0,'0'24'21'0,"3"2"-6"0,0 8-7 16,3 6 0-16,-6 2 6 15,3 6 3-15,3-3-4 16,-6-8-3-16,3-8-1 16,-3-5-1-16,0-5 0 15,0-6 2-15,0-3 4 16,0-7 3-16,-3-6-7 0,3-10-3 16,-6-8-4-16,3-3 0 15,-6-5-4 1,6-3 0-16,-3 1 1 0,3-7 2 15,3 1-6-15,0 3 1 16,0 2 1-16,9 1 1 16,-3 1 1-16,3 7 0 15,3 4-3-15,2 3 0 16,7 6-1-16,3 2 3 16,3 8 0-16,-6 5 1 15,-3 6 6-15,-6 2 4 16,-4 5 1-16,-5 4 3 0,-3-4-5 15,-9 3-3 1,-5 0-1-16,-1-2 1 0,0-3-5 16,0-3-1-16,0-2-11 15,0-6-5-15,0-2-19 16,3-3-5-16,3-3-21 16,9-2-9-16,0-9-39 15</inkml:trace>
  <inkml:trace contextRef="#ctx0" brushRef="#br0" timeOffset="18">585 8371 148 0,'6'3'57'0,"-6"5"-30"0,6 3-14 0,0-3 17 15,3 2-2-15,-6 9 1 16,6 2-8-16,-6-3 0 16,3 1-12-16,3-1-1 0,-9-2 2 15,3-3 0-15,0-2 4 16,-3 0-3-16,0-3-1 16,0-8 0-16,0 0 1 15,0-3-3-15,-3-2-3 16,3-3-2-16,0-8 0 15,0-3-2-15,3-2-1 16,3-3-2-16,3 3-1 16,-3 3-1-16,3 4 0 0,5 4 3 15,1 5 0-15,3-1-19 16,-6 6-9-16,0 0-18 16,3 0-9-16,-3 3-46 15</inkml:trace>
  <inkml:trace contextRef="#ctx0" brushRef="#br0" timeOffset="19">817 8424 208 0,'-8'3'77'0,"13"0"-42"0,-2 2-43 0,0 0 10 15,3 1 5-15,3 4 8 16,-3-2 3-16,3-3 2 15,0 1-11 1,3-4-3-16,3-4-2 0,-9-4 0 0,3 1 0 16,0 0 4-16,-3-3 3 15,0 0-4-15,0 0 1 16,-6-3-5-16,0 3-2 16,-6 0 2-16,0-2 0 15,-3 2-6-15,-3 3 0 16,3 2 1-16,-6 6 1 15,0 2-4-15,3 3 1 0,3 2 0 16,-6 14 2-16,9 0 5 16,-2 3 3-16,-1-4 2 15,6 1 0-15,3-3-4 16,6-2-1-16,8-6-1 16,1-2-2-16,6-6-17 15,6-8-9-15,3-2-11 16,-1-3-4-16,-8-2-20 15,0-6-51 1,-3-6 21-16</inkml:trace>
  <inkml:trace contextRef="#ctx0" brushRef="#br0" timeOffset="20">966 8401 148 0,'-6'7'57'0,"12"1"-30"0,-3 3-18 0,0-3 14 15,12 5 4-15,-9 3 4 16,3 3-6-16,0-1-3 16,0-2-12-16,0 0-4 0,0-3 0 15,-3-2 1-15,0-3 1 16,3-3 0-16,-6-2 2 16,2-6 1-16,1-2 3 15,0-3-5-15,3-11-1 16,-3-2-4-16,0 0-1 15,3 0-3-15,-6 2-1 16,3 1-8-16,0 2-2 0,0 2-23 16,-3 4-10-16,3 2-28 15,-3 3-54 1,3 2 26-16</inkml:trace>
  <inkml:trace contextRef="#ctx0" brushRef="#br0" timeOffset="21">1222 8393 188 0,'0'5'71'0,"0"0"-38"0,0 6-25 16,0-3 18-16,0 8-9 16,3 2 1-16,-3 1-11 15,0-1-2-15,0 1-3 16,0-3 1-16,0-1 0 0,0-4-6 16,0-3 0-16,0-3-41 15,0-5-16-15,6-5-31 16</inkml:trace>
  <inkml:trace contextRef="#ctx0" brushRef="#br0" timeOffset="22">1231 8236 228 0,'-9'0'85'0,"9"0"-46"0,3 0-48 0,-3 0 14 16,6 3-7-16,-3 0 0 15,3-1-7-15,3 1-2 0,3 0-32 16,0-3-14-16,0 0-19 16,0 0-8-16</inkml:trace>
  <inkml:trace contextRef="#ctx0" brushRef="#br0" timeOffset="23">1312 8408 172 0,'-18'30'66'0,"18"-7"-36"0,-3 9-26 16,3-21 13-16,3-1 1 15,3 1 1-15,6-3 1 16,-7 0 0-16,10-6-11 16,-6-2 1-16,12-2 3 0,-9-6 4 15,6-5 4-15,-3-1-7 16,-3-2-3-16,-9 1 0 0,-3-4 0 16,-6 1-3-1,-3-1-3-15,-3 6-2 0,0 0-3 16,0-1-15-16,3 4-5 15,-3 4-21-15,6 1-9 16,3 0-13-16,3 2-6 16,0 1-15-1</inkml:trace>
  <inkml:trace contextRef="#ctx0" brushRef="#br0" timeOffset="24">1484 8297 184 0,'0'19'68'0,"0"-16"-36"0,0 7-33 0,0 1 15 16,0 2-4-16,0 5 4 16,0 1-1-16,0 2 2 0,9 3-8 15,-6-6-2-15,9 1-1 0,-3-6 2 16,3-2 3-16,3-9-2 16,-3-2 1-16,-3-5-1 15,5-3 3-15,1-5-1 16,-3 0 2-16,-3-3-4 15,-3 0-2-15,0-3 0 16,-3 4 1-16,-6-7-3 16,0 12 0-16,0 2 1 15,0 5 2-15,0 9-5 16,3 1-1-16,0 7-2 16,6 2 0-16,0-1 0 15,3 4 0-15,-6 2-5 16,9-2-3-16,-3-6-23 15,3-3-11-15,3-7-32 16,-4-11-52-16,7-2 33 16</inkml:trace>
  <inkml:trace contextRef="#ctx0" brushRef="#br0" timeOffset="25">1803 8236 212 0,'-9'-2'82'0,"6"2"-44"0,0 0-27 0,-3 0 23 16,3 2 2-16,-3 1 5 16,0 2-18-16,0 6-8 15,3 0-9-15,-3 4-9 0,6 1-3 0,6-2 0 16,3 1 2 0,0 4 2-16,3-1 1 0,0-2 5 15,-3 0 5-15,0 5 6 16,-9 1 3-1,0-4 2-15,-6 1 2 0,-3-4-12 16,-3-1-3-16,0-4-25 16,0 1-10-1,3-3-35-15,-3 0-12 0,3-3-54 16</inkml:trace>
  <inkml:trace contextRef="#ctx0" brushRef="#br0" timeOffset="26">746 8829 192 0,'-3'-16'74'0,"-6"8"-40"0,-6 0-20 15,12 6 20-15,-9-1-4 16,0 0 0-16,-2 1-4 16,-1 2-1-16,-6 5-14 15,3 6-9-15,-3 5-2 0,3 7-5 16,6 9 1-16,0 5 0 15,6 6 2-15,12-1-1 0,-6 5-1 16,6-4 5-16,0 2 3 16,3-3-3-16,-6-10-1 15,3-6-2-15,0-2 0 16,0-11-27-16,-6 1-10 16,3-6-23-16,-3-6-6 15,0-7-19 1</inkml:trace>
  <inkml:trace contextRef="#ctx0" brushRef="#br0" timeOffset="27">430 9081 224 0,'-5'0'85'0,"10"0"-46"16,-5 0-37-16,9 0 19 0,-6 0 7 15,6 0 6-15,15-3-11 16,3 0-5-16,3 1-11 15,-1-1-5-15,1 0 1 0,3 1-7 16,-3-1-1-16,-6 0-27 16,2 1-9-16,-5-1-30 15,-3-2-10-15,-6-1-10 16</inkml:trace>
  <inkml:trace contextRef="#ctx0" brushRef="#br0" timeOffset="28">734 9070 192 0,'0'18'71'0,"0"-4"-38"0,3 2-25 0,3 5 18 16,-3 0 0-16,6-3 2 16,-6 1-9-16,3-3-1 15,-6 0-11-15,3-3-2 0,0-3-1 0,-3-2 0 16,0-2 0-16,0-1 6 16,0-5 6-1,0-3-8-15,0 1-2 16,0-6-4-16,0-11-4 15,0-5-1-15,6 1-1 16,-6-1 3-16,9 0-2 16,0 3 1-16,-3 0 0 15,8 2 0-15,-2 6-3 16,-3 2 1-16,3 3-31 16,6 3-14-16,-6 2-26 15</inkml:trace>
  <inkml:trace contextRef="#ctx0" brushRef="#br0" timeOffset="29">1047 9049 192 0,'-9'0'74'0,"9"0"-40"0,-6 0-35 0,6 0 26 15,-15 5-3 1,-3 6-6-16,6 2-3 15,-6 0-7-15,6 19-6 0,-3-6-3 16,9-2 2-16,-2-3 0 16,8-2-2-16,0-6 2 15,0 0 3-15,3-5 1 16,8-5 3-16,4-6 1 16,0-5-1-16,0-5-1 15,-6-3-1-15,3 0 0 0,-3 0 2 16,-3 1 3-16,0 1 2 15,-3 1 1-15,-3 2 0 16,0 4 0-16,0 1 0 16,0 4 2-16,0 4-7 15,0 6-2-15,6 3-3 16,-6 7 1-16,0-2-7 16,3 0 1-16,3 3 1 15,0-6 3-15,3 0-13 16,-1-5-5-16,1-3-20 15,0-2-6-15,0-6-16 16,3 1-3-16,-3-12-30 16</inkml:trace>
  <inkml:trace contextRef="#ctx0" brushRef="#br0" timeOffset="30">1154 9033 172 0,'-3'-5'66'0,"3"5"-36"0,3 2-24 0,3 1 17 15,3 2 3-15,-6 3 7 16,-3 5-7-16,3 1-1 16,3 9-14-16,-6 1 2 0,3 0 3 15,3-5-6-15,-6-1-1 16,0-2-5-16,0-5-1 0,0-1-3 16,2-5-1-1,-2-5 3-15,6 3 1 16,-3-11-4-16,6-8-1 15,-9 0-4-15,3 0-1 16,3-2 1-16,-3-1 2 0,6 1 2 16,-6 2 1-16,3 0-2 15,0 6 2-15,0 4-1 16,3 6-2-16,0 6 5 16,-6 2 3-16,6 2 5 15,-9 9 5-15,3-6-2 16,-3-3 3-16,0 1-4 15,0-3-8 1,6-3-2-16,-3-13-1 16,6-2-3-1,3-6 2-15,5-3-4 16,-5-2 1-16,6 5 2 0,3 3 1 16,-3 5-2-16,0 5 2 15,-3 9 7-15,-1 4 6 16,1 4-2-16,-9 1 0 15,0 12-4-15,3-6-1 16,-6-5-8-16,3-3-2 16,-3-2-23-16,6-1-8 15,-9-2-13-15,9-5-3 16,-6-8-15-16,3-9-6 16,6-4-6-16</inkml:trace>
  <inkml:trace contextRef="#ctx0" brushRef="#br0" timeOffset="31">1600 8983 200 0,'0'-3'74'0,"6"3"-40"0,-6 0-31 16,0 0 15-16,0 0 4 15,0 5 4-15,9 3-3 16,3 0-2-16,0 0-11 16,0-3 0-16,3 1 1 0,0-4-2 15,2-2 2-15,1 0-2 16,3-2 0-16,-9-4-5 15,6 1-1-15,-9-3 1 16,3 0 0-16,-12-8 2 16,0 0-3-16,-9 3 0 15,-3 3-6-15,-3 2-2 16,0 2-1-16,-3 9 2 16,-5 5-3-16,-1 5 2 15,3 6-2 1,6 2 0-16,0 3 12 0,9 0 9 15,-3 2 2-15,9 3 0 16,0 3-4-16,9-6-2 16,6-5-9-16,3-2 0 15,6-6-1-15,5-5 0 16,7-5-7-16,3-11-3 16,3-8-52-16,-1-5-21 15,-11-3-46 1</inkml:trace>
  <inkml:trace contextRef="#ctx0" brushRef="#br0" timeOffset="32">16903 11115 136 0,'0'-10'52'0,"6"4"-28"0,6 6-2 0,-12 3 20 0,0-3-14 16,0 5-5-16,0 6-10 15,3 2-3-15,-3 6-6 16,0 12 6-16,0 12 3 0,0 10-2 15,0-1 1-15,0-1-3 16,3-1 2-16,0-10-6 16,3-6-3-16,-4-5 1 15,1-5 2-15,0-5 0 16,-3-6 0-16,3-3 1 16,-3-4 3-16,0-9-4 0,0-5-1 15,0-5-2-15,0-8 1 16,3-8-2-16,3-6-1 15,3 6-2-15,0 0 1 16,3 5 1-16,3 3 0 16,6 2-5-16,6 12 1 15,-1 7 0-15,4 10 2 16,0 14 1-16,-6 2 1 16,-6 6 0-16,-9 0 2 15,-9-3 1-15,-9 0 3 16,-6-2-1-16,-6-1 0 15,-3-5-1-15,-6-2 0 0,-2-9-11 16,2-2-3-16,0-3-24 16,6-5-8-16,3-2-13 15,7-3-4-15,16-6-32 16</inkml:trace>
  <inkml:trace contextRef="#ctx0" brushRef="#br0" timeOffset="33">17334 11446 200 0,'-3'3'74'0,"-3"7"-40"0,-2 6-33 16,2-5 16-16,-3 4 4 16,-3 4 7-16,0 2-6 0,3 0-3 15,3 0-11-15,6 1-3 0,6-4-1 16,6-2 2-16,3-3 3 15,3-5 0-15,2-8 2 16,4-2-6-16,0-4-1 16,-3-4-2-16,-6-6-2 15,-6-3 3-15,-9-2 0 16,0-3-1-16,-12 0-2 16,-3-2 1-1,-3 5-1-15,-3 0-3 0,0 10 0 16,3 3-16-16,7 0-7 15,2 3-16-15,9 0-6 16,9 7-25 0,14-2-44-16,4 3 27 0</inkml:trace>
  <inkml:trace contextRef="#ctx0" brushRef="#br0" timeOffset="34">17534 11475 192 0,'-18'24'71'0,"15"-6"-38"0,-12 19-25 15,12-21 16-15,0 0-3 16,3 5 2-16,3 3-2 16,6 0 2-16,6-3-13 15,3-5 3-15,6-5 3 0,2-6-4 16,7-8 1-16,0-5-6 0,-3-2 1 16,-7-4-3-16,-5-1 2 15,-6-7-4-15,-6-1 0 16,-12-4 1-16,-9 1 0 15,-6 4-7 1,-2-4 0-16,-1 2-19 0,0 6-6 16,3 4-34-16,3 1-12 15,6 3-37 1</inkml:trace>
  <inkml:trace contextRef="#ctx0" brushRef="#br0" timeOffset="35">17802 11192 224 0,'3'0'85'0,"6"5"-46"0,0 16-41 15,-6-2 17-15,-1 10 2 16,1 13 7-16,-3 6-2 16,0 5-1-16,0-6-11 15,0-4-4-15,0-1-2 0,3-2-2 16,3-3 1-16,0-5-26 15,3-6-10-15,3-7-54 16,0-6-58 0,3-8 40-16</inkml:trace>
  <inkml:trace contextRef="#ctx0" brushRef="#br0" timeOffset="36">17951 11557 260 0,'-3'-3'96'0,"9"9"-52"0,5 2-45 0,-5-6 20 16,6 4 2-16,3-1 5 16,6-3-8-16,0 1-3 15,3-3-8-15,-1-5-5 0,1 0 1 16,0-3-2-16,-6 0 2 16,-3 0-2-16,-3-3 2 15,-6 1-2-15,-9-4 2 16,-6 1-11-16,-6 3-2 15,-3 2 3-15,-6 5 3 16,-6 3-2-16,1 8 2 16,-1 5 2-16,0 6 1 15,9-1 1-15,3 3 2 16,7 6 3-16,5 2 2 0,6 0-3 16,9 0-3-16,5-5 0 15,10-6 1-15,6-4-32 16,3-6-14-16,2-8-20 15,7-6-8-15,0-2-27 16</inkml:trace>
  <inkml:trace contextRef="#ctx0" brushRef="#br0" timeOffset="37">18379 11517 228 0,'-15'-21'88'0,"6"13"-48"0,-3 0-25 0,6 6 24 15,-5 2-21-15,-4 2-5 16,-3 6-6-16,-3 3 0 15,0 7-4 1,3 1 3-16,3 2 3 0,6 0-1 0,4 0 1 16,5 1-3-16,5-1 1 15,4-5-2-15,3-3 0 16,6-5-3-16,0-6-2 16,3-4-6-16,0-6-1 15,-3-3-2-15,-4-5 3 16,1-2 4-16,-6-1 3 15,-3-2 6-15,-3 5 4 0,-3 3 5 16,0 5 2-16,0 3-9 16,-3 7-3-16,0 6-2 15,0 3 2-15,3 2 3 16,0 6 2-16,3 2-5 16,3 3-2-16,0-1-4 15,3-1-3-15,3-6-16 16,3-6-7-16,6-2-38 15,0-5-14-15,-1-6-54 16</inkml:trace>
  <inkml:trace contextRef="#ctx0" brushRef="#br0" timeOffset="38">18608 11507 240 0,'-6'-6'90'0,"6"9"-48"0,3 2-53 0,0 1 13 16,0 4 7-16,0 9 8 15,0-3 14-15,0 0 8 16,0-1-21 0,-3 1-5-16,0 0-2 0,0-3-5 0,0-2-1 15,0-3 6-15,0-3 3 16,0-5 1-16,3-2 1 16,3-4-8-16,3-4-3 15,3-6-8-15,6-5-2 16,3-3-3-16,5 0 0 15,1 5 2-15,0 6 4 16,3 8-1-16,-3 8-1 16,-1 5 5-16,-5 10 1 15,-3 3 13-15,-3 6 7 0,-3 4-5 16,-3 1 1 0,-3 0-11-16,0-6-4 15,-3-2-11-15,-3 0-49 16,3-5-11-16</inkml:trace>
  <inkml:trace contextRef="#ctx0" brushRef="#br0" timeOffset="39">19236 11591 192 0,'-14'-10'74'0,"11"18"-40"0,0-11-18 16,3 6 24-16,0-3-3 15,0 0 0-15,0 0-7 0,0 0-2 16,8 0-15-1,4-3 5-15,6-2 5 0,9-3-6 0,9-3 1 16,11-5-5-16,10 1 2 16,2-9-4-16,7-3 1 15,5 1-7-15,-8-1-1 16,-1 1-2-16,-5-3-2 16,-9 8 1-16,-10 2-1 15,-5 3 0-15,-9 3 0 16,-6 2-14-16,-3 3-5 15,-4 1-26-15,-2 1-8 16,-3 1-39-16,-3 0-16 16,-3 2-5-1</inkml:trace>
  <inkml:trace contextRef="#ctx0" brushRef="#br0" timeOffset="40">19903 11221 232 0,'-15'-8'88'0,"12"8"-48"0,0-3-29 15,3 3 23-15,0 0-11 16,3 0-4-16,6-2-4 16,6-1-2-16,6 3-7 15,6 0-2-15,2 3 0 0,1-1-2 16,0 4-2-16,-3 2 7 16,-6 2 3-16,-6 6 8 15,-7 0 3-15,-2 2-2 16,-6 1-1-16,-3-3-10 0,0-3-5 15,-2-2-13 1,-1-3-4-16,0 2-42 0,0 1-15 16</inkml:trace>
  <inkml:trace contextRef="#ctx0" brushRef="#br0" timeOffset="41">20546 11020 244 0,'-3'-3'93'0,"3"3"-50"0,0 6-55 0,3 1 15 16,0 9 10-16,-3 8 9 16,-3 3 6-16,0 4 3 15,0 9-16-15,0 0-7 0,0-3-1 16,0 5-4-16,0-5 0 16,0-2-1-16,0-9-2 15,0 0-32-15,-3-7-16 16,0-6-58-1,0 0-46-15,0-5 55 16</inkml:trace>
  <inkml:trace contextRef="#ctx0" brushRef="#br0" timeOffset="42">20356 11250 296 0,'-12'-13'112'0,"12"13"-60"0,0-3-52 16,3 3 23-16,3-2-9 15,6-1 2-15,8 0-7 16,4 1-3-16,3-1-3 16,3 0-3-16,2 3 1 0,1 0-17 15,-3 0-6-15,-3 0-27 16,-3 0-9-16,-4 0-64 16</inkml:trace>
  <inkml:trace contextRef="#ctx0" brushRef="#br0" timeOffset="43">20748 11221 180 0,'0'3'68'0,"0"2"-36"0,0 8-29 0,0-2 17 15,0 5 10-15,0 2 8 16,0 3-3-16,-2 0 2 16,2 3-21-16,-6-3-3 0,3-2 1 15,0-6-6-15,3-2-2 16,-3-3-1-16,3-3 1 15,0-2 8-15,3-9 10 16,0-4-6 0,6-3-7-16,-1-6-2 15,1 1-6-15,6-6 0 16,3 0-3-16,6 3-1 16,0 2-4-16,0 6-1 15,-4 2-15-15,-2 3-4 0,0 6-11 16,0 2-3-1,-3 2-6-15,0 1-1 0,0 2 20 16,-3 1 10-16,-4 2 8 16,1 0 6-16,-3 5 5 15,0 0 3-15,-3 3 11 16,0 2 4-16,-3 4 0 16,3-4-1-16,-3 1 1 15,3-6-1-15,-3 0-3 16,3-5 0-16,3-3-5 15,3-2-2-15,3-3-4 16,0-11 1-16,3 1-4 16,0-3-2-16,-3-6 2 15,-1 1 0-15,4-4-1 0,0 4-2 16,-6 5-2-16,-3 2 1 16,0 3-4-16,0 5 1 15,0 6 4-15,0 5 2 16,0 3 0-16,0-1 1 15,0 1-2-15,0-1-1 16,3 4 3-16,0-1 0 16,2-3-6-16,1 6-2 15,3-5-38-15,0-3-16 16,3-11-63 0,0 3-35-16,-3-5 73 15</inkml:trace>
  <inkml:trace contextRef="#ctx0" brushRef="#br0" timeOffset="44">21457 11295 272 0,'-9'-5'101'0,"9"5"-54"0,0 2-55 16,0-2 18-16,0 0 0 15,3 3 3-15,0 0 7 16,3 2 2-16,0-2-11 16,3-1-4-16,3 1-1 0,0-3-1 15,-1-3 0-15,1 1-3 16,0-4 1-16,-3 1-2 15,-3-3 2-15,-3 0-2 0,0 0-1 16,-6 0-8 0,-3 0-5-16,-6 3 2 15,-6 2 4-15,1 6-1 0,-4 5 3 16,0 5 3-16,0 6 1 16,3 2 3-16,6 8 3 15,6-2 7-15,6 2 4 16,9-3-2-16,3-2 0 15,6 0-8-15,3-6-2 16,6-2-13-16,-1-5-4 16,7-3-58-16,-3-3-23 15,-6-5-31 1</inkml:trace>
  <inkml:trace contextRef="#ctx0" brushRef="#br0" timeOffset="45">19251 11748 248 0,'-12'-8'93'0,"9"10"-50"0,0 1-26 16,3-3 27-16,0 0-16 16,3 5-6-16,6 3 0 15,3 3 0-15,9 2-11 16,9-3 9-16,12 6 3 0,11 3-5 15,1 2-3-15,2 0-8 16,1-2-5-16,2-6 1 16,-5 0 0-16,-6-2-1 15,-4-3 1-15,-11-3-2 0,0 0 2 16,-7-2-4-16,-5 0-2 16,-6-3-7-16,-3 0-4 15,-3-3-28-15,0 0-10 16,-3-2-35-16,-3 2-15 15,0-2-18 1</inkml:trace>
  <inkml:trace contextRef="#ctx0" brushRef="#br0" timeOffset="46">19945 11800 304 0,'-9'-2'115'0,"9"2"-62"0,3 2-62 0,-3-2 20 0,6 6-6 15,3-1 2-15,3 6-1 16,3 4-1 0,2 7-3-16,1-1-2 0,-3 0 3 0,-3-3-2 15,-3 1 2-15,-6-3 2 16,-6-3 2-16,-9-2-1 16,-6 2 1-16,-3-2-4 15,1-4-2-15,2-4-11 16,0-3-6-16,3 0-21 15,0 0-64 1,24 0-53 0</inkml:trace>
  <inkml:trace contextRef="#ctx0" brushRef="#br0" timeOffset="47">20600 11766 208 0,'3'-16'79'0,"-9"8"-42"0,0-2-10 0,0 4 27 16,-3 1-4-16,0-3 3 15,-3 0-28-15,-3 3-12 16,0 2-8-16,-3 9-9 0,-2 7 0 15,-1 11 0-15,3 10-1 0,3 6 4 16,3 5 2-16,6 0 2 16,3-3 3-16,3-2-8 15,3-3 0-15,0-3-11 16,0-7-2-16,0-6-25 16,0-5-9-16,0-6-39 15,-3-5-56 1,0-2 35-16</inkml:trace>
  <inkml:trace contextRef="#ctx0" brushRef="#br0" timeOffset="48">20216 11980 324 0,'-15'-10'121'0,"18"10"-66"0,0 0-62 0,-3 0 21 16,9 0-9-16,6 0 2 15,5 0-4-15,4 0 0 16,6 0-1-16,6 0-6 0,2 2 0 15,-2 1-38-15,3 0-14 16,-3-1-27-16,-1-2-9 16,-2 0 1-1</inkml:trace>
  <inkml:trace contextRef="#ctx0" brushRef="#br0" timeOffset="49">20686 11983 292 0,'-6'-3'110'0,"-3"3"-60"0,-3 0-47 0,9 3 21 16,-9 2-16-16,0 6-4 0,-2-1-1 15,-1 4 2-15,0 2-2 16,3-1 3-16,3 1 0 0,3 3-2 16,6-3-3-16,3-3 2 15,3-2 2-15,6-4-2 16,0-4-2-16,3-3-3 16,-1-5 1-16,1-3 1 15,-3 0 2-15,0-3-1 16,-3-5-1-16,0 1 1 15,-3-1-1-15,0 2 0 16,-3 7 2-16,0 1-3 16,0 4-2-16,-3 4-3 15,3 4 1-15,0 1 1 16,6 4-1-16,3 2 4 0,0 1 0 16,-1-1 3-16,4 0 1 15,0-2-17-15,0-3-5 16,0-6-26-16,3-2-12 15,0-2-44 1,0-4-36-16,-4 1 55 16</inkml:trace>
  <inkml:trace contextRef="#ctx0" brushRef="#br0" timeOffset="50">20921 11949 180 0,'-9'-30'68'0,"6"17"-36"0,0-16-20 0,3 19 19 15</inkml:trace>
  <inkml:trace contextRef="#ctx0" brushRef="#br0" timeOffset="51">20906 11851 344 0,'0'0'13'0,"3"13"-8"15,0 3 12-15,3 5 8 0,0 3-7 16,0 5-2-16,0-3-5 16,0 1-2-16,-3-3-5 15,3-1-1-15,-3-1-3 16,3-4-1-16,0-2-39 16,3-3-15-16,6-5-52 15,-1-3-31 1,4 1 64-16</inkml:trace>
  <inkml:trace contextRef="#ctx0" brushRef="#br0" timeOffset="52">21213 11975 276 0,'-3'-11'104'0,"3"9"-56"0,-18-1-36 16,15 1 26-16,-3 2-11 0,-6 0-1 15,0 2-13-15,-6 3-3 16,4 3-6-16,-1 0-1 0,6 3 1 15,3 2-7-15,3 0 0 16,9 1 1-16,6 1 3 16,0 4 0-16,5 0-1 15,1-1 1-15,-3-2-1 16,-6-3 0-16,-9-2 0 16,-6-1 4-16,-6-4 5 15,-6-1-5-15,0-5-2 16,1-3-15-16,-4 1-4 15,6-4-37-15,3 1-18 16,6 2-64-16</inkml:trace>
  <inkml:trace contextRef="#ctx0" brushRef="#br0" timeOffset="53">21368 12046 208 0,'3'0'77'0,"3"3"-42"0,0 0-28 16,-4 2 20-16,4 0 8 15,3-5 6-15,0 6-14 0,0-4-5 16,6-2-13-16,3-2-6 16,-3-1-2-16,0 0-1 0,0-5 2 15,-3 0 1-15,-1 1 3 16,-5-1-5-16,0-3-1 31,-6 0 0-31,-6 1 0 0,-6-1-3 0,-2 1 2 16,-4 4-1-16,-6 6-2 15,-3 3 0-15,-3 5 3 16,4 5 4-16,2 3 3 16,6 0 15-16,3 5 9 15,9 3-7-15,6 2-1 16,12 1-9-16,9-1-3 15,6-2-5-15,8-5-2 16,7-1-23-16,6-10-9 0,5-8-65 16,-2-3-27-16,-7-4-10 15</inkml:trace>
  <inkml:trace contextRef="#ctx0" brushRef="#br0" timeOffset="54">5616 4982 192 0,'-9'-8'71'0,"3"8"-38"0,6 0-34 0,0 0 12 16,0 0-7-16,0 0-1 0,0 0 1 16,0 0 2-16,0 0-3 15,0 0 5-15,0 0 4 0,6 3 3 16,0 2 0-16,6-2 4 16,5-1 2-16,16 4 0 15,9-4 2-15,17 1-7 16,19-3 1-16,26-3-10 15,30 1-2-15,33-4-5 16,20-4-1-16,24-11 1 16,7 2 0-16,11-2 6 15,-12 5 4-15,-8 0 10 16,-16 8 5-16,-8 3-9 16,-25 5-2-16,-14 0-6 0,-21 5-3 15,-18-2-2-15,-14 2-3 16,-16 1 1-16,-17-1-1 15,-16-3-9-15,-8 1-2 16,-6 0-10-16,-9-3-4 16,-7 0-26-16,-2 0-10 15</inkml:trace>
  <inkml:trace contextRef="#ctx0" brushRef="#br0" timeOffset="55">5634 13613 212 0,'-6'0'79'0,"6"0"-42"0,0 0-41 16,0 0 15-16,0 0 1 16,6 2 2-16,2 1 10 0,4-3 7 15,6-5-16-15,6 0 5 0,9-1 1 16,14 1-7-16,22 0-1 15,20-3-3 1,21-3 1-16,36 1-4 16,30-1 1-16,26 3-3 0,24 3 0 15,15 2-3-15,12 0 1 16,-14 3 2-16,-10 0 4 16,-18-2 0-16,-23 2 2 15,-25 0 3-15,-29-3 3 16,-27 1-9-16,-20-1-4 15,-25 0-21-15,-14 1-6 16,-9-1-13-16,-10 3-5 16,7 0-119-1,0 0 25 1</inkml:trace>
  <inkml:trace contextRef="#ctx0" brushRef="#br0" timeOffset="56">1615 14669 216 0,'-27'15'82'0,"24"1"-44"0,-3-5-31 0,6-9 20 16</inkml:trace>
  <inkml:trace contextRef="#ctx0" brushRef="#br0" timeOffset="57">1585 14708 447 0,'0'-10'48'15,"9"-9"-22"-15,-3-10-12 0,9-11-7 0,0-13-3 16,3-2-1-16,3-6-3 15,6-5-1-15,-4-11 1 16,4-5 0-16,-6 3 0 16,0 5 0-16,-6 10-3 15,0 11 0-15,-7 11 2 16,4 10 2-16,-9 8-5 16,6 14 1-16,3 12 3 15,3 20 2-15,3 23-5 16,6 29 0-16,3 5-1 15,-1 16 2-15,4 3 1 16,-3-8 1-16,0-13 0 16,-1-6 0-16,-2-13 2 15,0-13 1-15,-6-8-1 16,-3-10 1-16,-6-9-4 0,-3-10 0 16,-9-13-8-16,-6-8-2 15,-12-6-7-15,-9-15-4 16,-11-8-4-16,-13-1-1 15,-12 4 17-15,4 7 10 16,-4 3 16-16,7 5 8 16,-1 3-4-16,10 5 1 15,2 5-8-15,12 1-3 16,10 2-5-16,5 2-2 16,15 1-6-16,12 0-2 0,18 0-1 15,14-6 4 1,22-7-1-16,17-4-1 15,10-1 0-15,-1 1 3 0,0 6-5 16,-5 3 2 0,-10 8 0-16,-11 5 2 0,-13 5 1 15,-20 6 1-15,-15 7 8 16,-15 4 5-16,-21 12 11 16,-15 11 5-16,-14 10-9 15,-28 9-2-15,-5 5-10 16,3-6-3-16,8-2-5 15,4-8-1-15,11-5-32 16,19-9-15-16,5-10-60 16,21-7-26-16,6-14 22 15</inkml:trace>
  <inkml:trace contextRef="#ctx0" brushRef="#br0" timeOffset="58">9083 11126 148 0,'3'-3'57'0,"-3"6"-30"0,0-1-32 16,3 4 49-16,0-1-19 15,-3 8-5 1,0 8-11-16,-3 11 0 0,-3 3 3 16,0 2-11-16,3 0-2 15,0-6 2-15,3-4 3 16,0-1-1-16,0-10 0 15,3-3 1-15,0-5 2 16,0-5 6-16,3-14 2 0,0-2-7 16,0-5-4-16,0-11 0 15,-3-3 0-15,0 0 1 16,0 0 0 0,3 1-2-16,0-1 1 0,0 5 0 15,0 6 1-15,0 5-2 16,0 6 1-16,0 4-4 15,3 6 0-15,3 6 10 16,5 4 3-16,4 3-3 16,0 6-3-16,3 2-3 15,3 3 0-15,-3 0-4 16,2-3 0-16,4-3 1 16,-3-2 2-16,0-5-41 15,-3-3-16-15,-4 0-65 16</inkml:trace>
  <inkml:trace contextRef="#ctx0" brushRef="#br0" timeOffset="59">9220 11279 84 0,'0'-13'33'0,"0"8"-18"15,3-3 0-15,-3 5 13 0,0 0 0 16,0 1 3-16,0-1-4 15,0 1-2-15,0 2-11 16,0 0-6-16,0 0-5 16,0 0-3-16,0 0 1 0,3 5-1 15,0 5 0-15,0 6 2 16,0 5 3-16,3 14 0 16,0 2 0-16,0 5 3 15,3 1 5-15,0-1-3 0,3 3 2 16,0 5 2-16,3 0 1 15,-1 3-11-15,1 0-4 16,0-5 6-16,6-1 5 16,-3 4-5-16,3-9-3 15,6 3-2-15,2 5 1 16,1 1 1-16,0 2 1 16,0-1-2-16,2 1 1 15,1-2 0-15,0-1 1 16,-3-5 6-16,-1 0 4 15,-5 5-5-15,0 0-3 16,-6 11-3-16,0 0-3 0,-3 3 3 16,-4-1 0-1,-2-2 1-15,-3 2 2 16,0 9 1-16,-3-1 1 16,-3-2 2-16,-3-5 4 0,-6-4-4 15,0 1 0-15,1 0-4 16,-4-3-1-16,0 1 3 15,-3-12 3-15,0-2-6 16,0-8-1-16,0-2-2 16,-3-9-2-16,0 1 1 15,1-6 1-15,-1-3-3 16,0 3-2-16,0-2-1 16,3-1 0-16,3-2-4 0,3 0-2 15,0-3-2-15,3-2 0 16,0 0 2-1,1-1 1-15,-1-2-1 0,0-3-1 16,0 1-14-16,0-1-4 16,0-2-18-16,0-1-6 15,0-2-33 1</inkml:trace>
  <inkml:trace contextRef="#ctx0" brushRef="#br0" timeOffset="60">9506 13629 168 0,'-3'0'63'0,"3"0"-34"0,0 2-34 15,-3 14 67 1,-3 5-14-16,-3 8-7 16,-3 9-5-16,-6-1-22 15,-5 2 1-15,5 4-1 0,3-6-1 16,0-6 2-16,3-2-4 16,0-7-1-16,9-6-2 15,0-3 0-15,3-5-2 0,24-14-6 31,3-4-2-31,6-3 1 0,-1-3 0 16,10 0-17-16,-3 3-5 16,-1 2-64-16,-2-5-25 15,-6-10-5 1</inkml:trace>
  <inkml:trace contextRef="#ctx0" brushRef="#br0" timeOffset="61">10080 11941 140 0,'-2'-8'55'0,"-1"5"-30"0,-15 0-10 0,12 3 20 15,-3 3-6-15,-3 2-2 0,-3 1-9 16,-3 2-1 0,-3 5-10-16,0 8-2 0,1 5-1 0,2 4 0 15,3-1 0-15,9 0-5 16,6-3 1-16,6 1 0 15,6 2 2-15,6-5-12 16,3-6-6-16,5-10-24 16,7-3-10-16,0-7-38 15</inkml:trace>
  <inkml:trace contextRef="#ctx0" brushRef="#br0" timeOffset="62">10235 12015 192 0,'-12'-3'71'0,"3"14"-38"0,-5 7-30 0,5-7 15 16,0-1-5-16,-3 4 0 15,-6 4-1 1,3 1 2-16,6-1-7 0,6 1-4 0,6-1-2 16,3-5 1-16,0-2 1 15,9-3-1-15,-3-5-2 16,3-6-2-16,-3-5 1 15,0-3-1-15,-4 1-2 16,1-3 5-16,-3 2 3 16,-3 0 10-16,-3 1 5 15,-3 2 0-15,0 3-2 16,0 2-7-16,0 3-2 0,0 3-4 16,3 5-3-16,3 2-5 15,0 3 0 1,3 1 2-16,0-1 1 0,6 0-2 15,0-2 0-15,3-3-31 16,0-3-13 0,-3-2-33-16,3-6-50 15,0-2 34-15</inkml:trace>
  <inkml:trace contextRef="#ctx0" brushRef="#br0" timeOffset="63">10387 12017 188 0,'-6'3'71'0,"6"16"-38"0,0 4-36 0,0-15 13 16,3 3 4-16,-3-1 3 16,0 1 5-16,0 0 3 15,0-1-13-15,0-2-2 0,0-3-3 16,0 1-3-16,0-6-1 16,0 0 8-16,3-3 4 15,3-2-5-15,3-3-3 16,0-5-4-16,3-1-3 15,3-1 3-15,0 4 2 16,2 6 4-16,7 5 2 16,-3 5-1-16,0 6-1 15,-3 4-3-15,-3 4-1 16,0 2-3-16,-4-2-2 16,1-1-13-16,-3-5-6 0,3-2-32 15,0-3-13-15,0-8-54 16</inkml:trace>
  <inkml:trace contextRef="#ctx0" brushRef="#br0" timeOffset="64">10988 11763 220 0,'-3'16'85'0,"-6"16"-46"0,6 21-30 0,3-29 19 16,0 2 3-16,-3 6 4 16,1 0-11-16,2-3-4 15,0-3-11-15,0-2-6 0,0-5 0 16,0-4-4-16,0-1 0 15,0-6 3-15,0 0 3 16,0-6-7-16,0-2 0 16,0-5-7-16,5-6 1 15,1 1 2-15,6-3 3 16,3-1 0-16,3 4-1 0,3 4-2 16,-3 6 1-1,3 6 5-15,-4 2 4 0,-2 2 10 16,-6 3 5-16,-3 1 2 15,-6 2-1-15,-3-1-8 16,-6-1-5-16,0-4-9 16,-3 1-3-16,-5-3-23 15,2-6-6-15,0-2-18 16,3-2-6-16,6-4-14 16,9-1-8-16,6-4-3 15</inkml:trace>
  <inkml:trace contextRef="#ctx0" brushRef="#br0" timeOffset="65">11223 12073 236 0,'18'11'88'0,"-12"-9"-48"0,6 1-34 0,-6-1 20 15,6 1-8-15,0-3 2 16,0 0-5-16,0 0 1 16,0 0-9-16,0 0-4 0,0-3 0 15,-4 1 0-15,-2-11 3 16,-3 2-1-1,-3 0-5-15,-6 1-2 16,-5 5 1-16,-4 7 2 16,0 6 0-16,-3 3 2 15,-3-1 4-15,6 4 4 16,3 1 2-16,6 1 3 16,6 3-9-16,6-1-4 15,9-2-11-15,9-3-5 0,12-5-40 16,5-2-15-16,1-9-62 15</inkml:trace>
  <inkml:trace contextRef="#ctx0" brushRef="#br0" timeOffset="66">11962 11991 236 0,'-15'-5'90'0,"9"10"-48"0,-30-8-27 15,24 6 24 1,-3 5-12-16,0 8-3 0,-2 0-10 16,2 2-4-16,0 1-5 15,3 2-4-15,6 3 0 0,6-1-4 16,3-1 0-16,6-4-12 16,3-5-5-16,12-2-18 15,2-6-8-15,7-5-71 16</inkml:trace>
  <inkml:trace contextRef="#ctx0" brushRef="#br0" timeOffset="67">12048 12094 260 0,'-18'3'99'0,"9"-1"-54"0,0 4-53 0,9-1 16 15,0 3 0-15,0 0 7 16,3 2 4-16,3 1 1 15,3 0-11 1,6-3-1-16,6-3 2 0,0-5-6 0,0-3 0 16,-1-2 2-16,-2-3 1 15,-3-3 1-15,-6 1 0 16,-6 2 0-16,-3-5 2 16,-6-6-5-16,-6 3-1 15,-6 3-13-15,0 0-7 16,1 2-20-16,2 3-10 15,3 0-24-15,3 3-11 16,3 2-22 0</inkml:trace>
  <inkml:trace contextRef="#ctx0" brushRef="#br0" timeOffset="68">12188 11991 176 0,'15'5'68'0,"-6"1"-36"0,0 1-18 15,-3 1 22-15,0 6-5 16,0-1-1-16,-1 0-8 15,-2 0-1-15,-3 1-12 16,0-4 1-16,0-2 1 0,0-3-4 16,3 1-2-16,-3-6 0 15,6 0 1-15,0-3 1 0,3 0 3 16,3-7-5 0,3-3-3-16,6-1-4 0,0 4 1 15,-3 2-1-15,-1 5-2 16,1 6 7-1,-3 5 3-15,0 2-6 0,-3 6 1 16,-3 0 1-16,-3 0 1 16,0 0-1-16,0-3-2 15,0-2-21-15,3-3-9 16,3-3-14-16,8-5-3 16,7-5-16-16,0-3-8 15,0-3-12 1</inkml:trace>
  <inkml:trace contextRef="#ctx0" brushRef="#br0" timeOffset="69">12846 11893 188 0,'3'-56'71'0,"-3"33"-38"0,-18-9-17 15,9 21 22-15,-3-2 8 16,0 0 7-16,-6 2-20 16,-3 3-6-16,-2 3-17 15,-1 5-6-15,3 8-3 0,3 5-8 16,-3 22 0-16,3 4 1 15,9 4 3-15,4 4 2 16,2-4 3-16,3-4-1 16,0-4 2-16,3-4-11 15,-1-4-4-15,1-3-19 0,-3-6-7 16,0-5-33-16,0-5-15 16,0-2-7-1</inkml:trace>
  <inkml:trace contextRef="#ctx0" brushRef="#br0" timeOffset="70">12432 11996 288 0,'3'-5'107'0,"3"5"-58"0,12-3-57 0,-9 1 18 16,12-1-5-16,8 0 2 15,1-2-3-15,3 2-1 16,0 1-1-16,-4-1-15 0,-2 3-6 15,3 0-8-15,-6 0-3 16,-6 0 11-16,-4 3 6 16,-2-1 15-16,-3 4 6 0,-6 2 10 15,0 8 3-15,3 2-4 16,0 1-2-16,0 2-1 16,6 0 4-1,3 0-8-15,0-2-3 0,-3-6-4 16,3-3 0-16,-1-2 0 15,1-5 3-15,0-6-5 16,0-2-3-16,3-3 1 16,-3-2 0-16,-9-12 1 15,0 1 2-15,-3 3-1 0,0 2-1 16,-3 5-2 0,0 3 1-16,3 3-4 0,-3 5 1 15,0 5 2 1,3 3 1-16,-3 3-2 0,0-1 2 15,9 1-23-15,5 0-12 16,1-1-25-16,0-2-12 16,3-5-23-1</inkml:trace>
  <inkml:trace contextRef="#ctx0" brushRef="#br0" timeOffset="71">13206 11980 304 0,'-9'-10'115'0,"3"4"-62"0,-6 4-46 0,9 4 26 0,-3-2-21 16,0 3-6-16,0 2-7 16,0 3-2-1,3 0 2-15,3 6-5 0,3 4 0 16,3 1 3-16,0-1 1 16,0-2 4-16,0 0 3 0,-6 0 9 15,-3-3 3-15,-3 0 0 16,-3-2 2-16,0-3-10 15,-3-3-3-15,3-2-13 16,1-3-5-16,-1-3-16 16,3 0-8-16,3-2-24 15,3 0-12-15,6-3-53 16</inkml:trace>
  <inkml:trace contextRef="#ctx0" brushRef="#br0" timeOffset="72">13337 12004 252 0,'3'8'96'0,"-3"-3"-52"0,6 14-36 0,-3-9 21 16,0 4-4-16,0-1 0 15,-3 0-10-15,0 0-2 16,0 1-7-16,0-4-8 0,0 1-4 16,0-3-46-16,0-3-18 15,0-5-54 1</inkml:trace>
  <inkml:trace contextRef="#ctx0" brushRef="#br0" timeOffset="73">13301 11951 296 0,'-12'-8'112'0,"12"3"-60"0,9 8-69 15,-9-3 14-15,3 2-2 16,3 1 2-16,0 0-15 15,3-1-5-15,3 1 11 16,0 0-27-16,3 2-10 0,0 0 11 16,-4 3 7-16,1 0 23 15,3 3 12-15,-3 10 27 16,-3 0 13-16,-9-3-3 16,6 1-1-16,-6-1-10 15,0 1-4-15,-3-6-6 0,3-2-2 16,0-3-8-16,0 0-2 15,0-6 0-15,0-2 0 16,0-5-4-16,9-3-3 16,-3 0 2-16,0-5 0 15,6-8-4-15,0 2 1 16,0 1-2-16,2 4-2 16,1 4 9-16,0 5 6 15,3 2 4-15,-3 14 3 16,0-1-4-16,0 1 0 15,-3-1-4-15,-3 1 1 0,0-1-6 16,-4 1-1-16,1-3-24 16,0 0-12-16,0 0-16 15,9-3-8 1,6-2-14-16,0-1-6 0,3-4-30 16</inkml:trace>
  <inkml:trace contextRef="#ctx0" brushRef="#br0" timeOffset="74">13938 11983 260 0,'-6'-16'96'0,"-9"13"-52"0,3-2-32 16,6 5 26-16,-3 0-9 15,-2 3-2-15,-4 2-9 16,0 6-1-16,-3 2-10 16,-3 5-4-16,6 4-2 0,3-1-1 15,9-3 2-15,3 3-3 0,6-2 0 16,0-3-4-16,3-6-1 15,3-2-4-15,0-5 1 16,0-6-4-16,0-2 1 16,0-3 8-16,-6-5 5 15,-3-3 0-15,0-2 2 16,0 2 0-16,-3 0 3 16,0 0-3-16,3 5-2 15,0 6-5 1,0 2 0-16,2 9 0 0,4 7-1 15,6 8 6-15,-3 6 1 16,0 4 19-16,-3 17 9 0,-6-3 7 16,-6-3 4-16,-6-2-16 15,-6 0-6-15,-6-6-8 16,-5-5-2-16,-7-8-10 16,-3-5-1-16,3-11-29 15,4-5-11-15,2-2-28 16,6-4-11-16,6-4-51 15,9-3-39 1,12-14 76-16</inkml:trace>
  <inkml:trace contextRef="#ctx0" brushRef="#br0" timeOffset="75">14230 12121 348 0,'3'2'132'0,"0"4"-72"0,-3-1-70 0,0-5 20 15,0 2-24-15,-3 1-3 16,-6 0-64-16,0-3-92 16,15-8 28-1</inkml:trace>
  <inkml:trace contextRef="#ctx0" brushRef="#br0" timeOffset="76">10000 12734 188 0,'0'3'71'0,"3"13"-38"0,-3-3-30 15,3-5 15-15,0 3 0 16,3 2 1-16,0 3-2 15,0 2 0-15,0 9-9 16,3-3-5-16,-3-1-2 0,3-1 1 0,3-4 3 16,-1-2-26-16,1-3-13 15,-3-2-56 1,3-3-40-16,0-3 55 16</inkml:trace>
  <inkml:trace contextRef="#ctx0" brushRef="#br0" timeOffset="77">10194 12814 148 0,'-6'8'55'0,"6"2"-30"0,-3 9-23 0,3-6 14 16,-3 8 14-16,-3 3 8 0,-3 8 0 16,-6 5 2-1,-6 3-22-15,6 7-6 0,0 1-4 16,0-6-4-16,1-2-3 0,2-6-5 15,3-10-2-15,3-5-39 16,3-6-15-16,6-5-45 16</inkml:trace>
  <inkml:trace contextRef="#ctx0" brushRef="#br0" timeOffset="78">10328 12880 208 0,'-9'-5'77'0,"6"10"-42"0,0-2-41 15,0 10 45-15,-3 3-2 16,-3 2-5-16,3 3-2 16,6 3-17-16,3 0-6 0,3-3 0 15,3-2-2-15,3-6 0 16,5-5 3-16,1-6 3 15,0-7-4-15,0-3-2 16,-3-2 2-16,-3-4 0 16,-6 1-1-16,-3 3 1 15,-6-9-6-15,-6 1-1 16,-3 2 0-16,-3 0 0 16,0 3-9-16,3-1-2 15,3 4-27-15,0 2-13 0,6 3-31 16,0-1-13-1,6 1-2-15</inkml:trace>
  <inkml:trace contextRef="#ctx0" brushRef="#br0" timeOffset="79">10473 12856 172 0,'12'19'66'0,"-9"-3"-36"0,0 18-22 16,0-24 18-16,3 4-9 15,0 2-2-15,0-1-8 16,3-1-3-16,-3-1-2 15,3-2 5-15,0-6 3 0,0-5 8 16,3-3 3-16,0-5-13 16,-1 0-6-16,1-5 0 0,-3-3 2 15,-3 0-1 1,0 3-2-16,-3 2 0 16,3 4-1-16,-3 4-3 0,0 6 0 15,0 4 2-15,3 1 0 16,0 3-2-16,0 2 0 15,3 0-1-15,0 1 3 16,3-4-9-16,3 1-3 16,2-6-79-1,4 0-52-15,3-2 59 16</inkml:trace>
  <inkml:trace contextRef="#ctx0" brushRef="#br0" timeOffset="80">11182 12816 200 0,'-18'-5'74'0,"9"10"-40"0,-6 1-22 16,6-1 19-16,-3 3-5 16,-6 3-1-16,-2-1-9 0,-1 1-3 15,6 2-7-15,3 5-6 0,6-2-1 16,9-2 1-16,6 1 0 16,6 1-3-1,3 3 0-15,-3-1 2 0,-1 1 2 16,-2-3 4-16,-6 0 2 15,-3-1 5 1,-6-1 5-16,-6-6-7 0,-3-3-1 16,-5-2-10-16,-4-6-1 15,3-2-27-15,0-6-10 16,3-2-33-16,3 0-12 16,6-1-11-1</inkml:trace>
  <inkml:trace contextRef="#ctx0" brushRef="#br0" timeOffset="81">11221 12684 232 0,'0'42'88'0,"0"-2"-48"0,0 10-29 15,0-23 23-15,0 2 2 16,0 0 3-16,-3 0-15 15,0-2-4-15,0-1-12 16,0-2-5-16,0-6 0 0,3-4-7 0,0-6-1 16,0-3-7-16,3-5 0 15,3-5-3 1,0-3 2-16,-1-3 2 16,4-2 2-16,0 2 6 15,0 3 1-15,3 0 2 16,0 3 2-16,3 5 8 0,0 5 5 15,-3 9 2-15,-3 7-1 16,-3 0-4-16,0 0-2 16,-3 0-6-16,0 0-3 15,0-5-16-15,2-2-5 16,1-4-30-16,3-10-10 16,0-5-29-1,6-3-46-15,9-3 37 0</inkml:trace>
  <inkml:trace contextRef="#ctx0" brushRef="#br0" timeOffset="82">11527 12938 220 0,'-12'0'85'0,"6"8"-46"16,0 3-35-16,6-3 21 0,-3 2 6 16,-3 6 5-16,6 3-5 15,0 4-4-15,3-1-15 16,3-4-1-16,3-2 0 0,6-3-2 15,0-2 2-15,0-6 0 16,3-8 1-16,0-5-4 16,-4-2-3-16,-2-3-2 15,-6-3 0-15,-6-3-2 0,-6 3 2 16,-3-2-11-16,-2-3-4 16,-4 2-12-16,-3 3-3 15,0 0-14-15,0 3-6 16,9 5-28-1,3 3-10-15,6 0-15 16</inkml:trace>
  <inkml:trace contextRef="#ctx0" brushRef="#br0" timeOffset="83">11661 12912 204 0,'12'23'77'0,"-9"-4"-42"0,-3 2-26 0,0-10 19 15,0 5-10-15,3 0-3 16,0 2-6-16,0-2-4 0,3-3-2 15,0-2 4-15,3-3 5 16,3-6-4-16,2-4 0 0,1-4-4 16,-3-4-1-16,0-3-1 15,0-1-2-15,0 1 1 16,-3 3 1-16,0 2-6 16,0 2 1-16,0 6-1 15,0 6-1-15,3 4 4 16,-4 1 2-1,4 2 2-15,0 0 3 0,0 0-5 16,0-2-1-16,0-3-5 16,0-3-1-16,0-5-33 15,0-2-11-15,0-6-59 16</inkml:trace>
  <inkml:trace contextRef="#ctx0" brushRef="#br0" timeOffset="84">12012 12697 220 0,'-6'24'85'0,"9"8"-46"0,3 8-28 0,-3-19 21 16,-3 8-2-16,0 3 2 16,3-1-13-16,0 4-4 15,3 2-9-15,0-5-4 0,0-3 1 16,0-6-20-16,6-7-8 15,6-5-34-15,0-6-14 16,2-5-35-16</inkml:trace>
  <inkml:trace contextRef="#ctx0" brushRef="#br0" timeOffset="85">12268 12922 228 0,'-18'-18'85'0,"7"31"-46"0,-10 8-39 16,12-13 16-16,-3 3-3 15,0 2 5-15,-3 5 1 16,3 6 3-16,3 0-12 16,6 0-3-16,3 0-3 0,3-3 4 15,3-5 3-15,3-8-4 16,3-6 1-16,3-4-5 16,3-9 0-16,0-5-3 0,-4-2-1 15,-2-4-1 1,-3-4-2-16,-3-8 3 0,-3-3 0 15,-3-8-2-15,-3-3 2 16,-3 6 3-16,0 7 1 16,0 9 3-16,0 5 3 15,3 10-11-15,3 14-3 16,3 15 0-16,3 14 0 16,3 5 3-16,6 5 1 15,0 3 1-15,3 0 2 16,3-2-21-16,-3-1-9 15,2-2-101 1</inkml:trace>
  <inkml:trace contextRef="#ctx0" brushRef="#br0" timeOffset="86">12864 12856 220 0,'-15'3'82'0,"0"-1"-44"0,-6 12-40 0,15-1 17 0,0 5 4 15,0 1 8-15,0 2-8 16,6 3-1-16,3 0-10 15,6 0 1-15,6-3 2 0,3-5-2 16,0-6 2-16,3-7-6 16,2-6-1-16,1-5 0 15,-3-2 0-15,-3-4 0 16,-6-4 2-16,-6-1-1 16,-6 1 2-16,-6-1 2 0,-6 3 2 15,-6 1-5-15,0 1-4 16,-3 4-10-16,0 2-3 15,4 3-27-15,8 5-70 16,18 0-53 15</inkml:trace>
  <inkml:trace contextRef="#ctx0" brushRef="#br0" timeOffset="87">13075 12933 228 0,'-3'29'85'0,"6"-24"-46"0,0 6-41 0,0-3 17 0,-3 2-5 16,0 1 2-16,-3-3 11 16,0 0 7-16,0-3-15 15,0 0-2-15,3-5 1 0,0 0-8 16,0-2-3 0,3-4-7-16,3-1-2 0,0-1 0 15,3-3 4-15,3-2-1 16,0 2 1-16,2 3 0 15,1 6-2-15,3 2 5 16,0 5 1-16,-3 3 2 16,0 5 0-16,0 3-5 15,-3 0 1-15,-3 0 0 16,-3-3 2-16,2-3-19 16,-2-2-6-16,0-5-32 15,3-6-15-15,6-2-34 16</inkml:trace>
  <inkml:trace contextRef="#ctx0" brushRef="#br0" timeOffset="88">13379 12634 252 0,'3'3'93'0,"-1"4"-50"0,1 15-41 0,0-7 19 16,3 17 4-16,0 5 5 15,0 6-5-15,-3-4-1 16,3 4-13-16,-3-1-7 0,0-2-2 16,6-6-9-16,0-5-3 15,0-5-25-15,6-8-10 0,0-8-52 16,0-3-58 0,2-5 49-1</inkml:trace>
  <inkml:trace contextRef="#ctx0" brushRef="#br0" timeOffset="89">13569 12920 256 0,'-3'13'96'0,"6"-11"-52"0,3 14-51 15,0-8 14-15,0 0-1 16,3 3 4-16,0-1-3 16,3 1 1-16,0-3-5 15,-1 0-2-15,1-5 2 0,6-3-22 16,6-6-7-16,0 1-16 0,-3-6-6 15,0-5 17 1,-7 3 8-16,-2 3 29 0,-3 2 13 16,-9 13 44-1,-6 8-20 1,-12 8-6-16,-2 9-6 0,-4 7-3 16,-3 5-4-1,0-2-1-15,3-3-12 0,7-6-4 16,2-2-47-16,6-7-18 15,6-6-79 1</inkml:trace>
  <inkml:trace contextRef="#ctx0" brushRef="#br0" timeOffset="90">14236 12552 220 0,'-3'13'82'0,"3"14"-44"0,0 23-27 0,0-18 23 16,0 10-3-16,-3 3 2 15,-3 0-5-15,3-8 0 16,0-5-16-16,0-6-5 0,0-5 0 16,6-5-4-16,-3-3-2 0,3-5-3 15,0-2-1-15,0-4 2 16,3-4 2-16,0-6-5 15,0-6 1-15,3-4-4 16,3-3 2-16,2 0 1 16,1 5-1-16,9 8 1 15,-3 5 3 1,0 8-2-16,-3 9 1 0,-3 4 11 16,-7 1 5-16,-5 2 3 15,-8 3-1-15,-7-1-2 0,-3-1 1 16,-6-6-10-16,0-3-6 15,0-5-21-15,-3-6-9 16,1-2-19-16,2-5-9 16,3 0-19-16,6-3-8 15,9 0-7 1</inkml:trace>
  <inkml:trace contextRef="#ctx0" brushRef="#br0" timeOffset="91">14456 12885 228 0,'21'11'88'0,"-9"-6"-48"0,9 11-27 0,-12-11 24 16,2 3-19-16,4 0-7 16,0 0-5-16,0-3-2 15,0-2-2-15,-3-6 3 0,0-5 4 16,-3 0-3-16,-3-2-1 0,-3-1-2 16,-6-2 0-1,-3 0-4-15,-6 2-2 0,-3 3 4 16,-6 6 3-16,-3 4 3 15,0 12 3-15,1 4 1 16,2 3 3-16,6 3 6 16,6 3 4-16,9 2-10 15,15-3-3-15,9-5-14 16,8-5-3-16,7-5-48 16,3-6-19-16,11-8-71 15</inkml:trace>
  <inkml:trace contextRef="#ctx0" brushRef="#br0" timeOffset="92">15191 12843 156 0,'-12'-8'60'0,"9"5"-32"0,0 6-17 0,3-3 15 16,0 5-3-16,-3 6-2 16,0 7 8-1,3 4 6-15,0 4-18 0,0 3 2 0,6 0-1 16,3-2-4 0,3-4 0-16,0-4-2 0,6-6 2 15,0-8-5-15,0-5-1 16,-3-5-6-16,-1-5-2 15,1-4 0-15,-3 1 2 16,-3-3-3-16,-3-5 0 16,0 0 3-16,-3 5 1 15,-3 3-1-15,0 5-2 16,0 3 3-16,0 15-2 16,0 3-1-16,0 6-2 15,0 2 1-15,6 3 1 16,3 0 2-16,3-3-19 15,3-5-6-15,3-6-28 16,-1-4-10-16,4-6-58 16</inkml:trace>
  <inkml:trace contextRef="#ctx0" brushRef="#br0" timeOffset="93">15620 12875 304 0,'-30'-3'112'0,"12"8"-60"0,-3-2-56 0,15 0 21 16,1 2-9-16,2 5 1 16,0 4-1-16,3-4 2 15,3 3-5-15,5 3-1 16,1 3 2-16,0 5-3 16,-3 0-2-16,-3-1 2 0,-6-4 0 15,0-1 3-15,-6-4 3 16,0-4 0-16,-2-2 0 15,-4-5-14-15,0-3-4 16,3-3-23-16,0-2-6 16,6-6-36-16,6-2-13 15,6 0-27 1</inkml:trace>
  <inkml:trace contextRef="#ctx0" brushRef="#br0" timeOffset="94">15778 12933 296 0,'-3'29'112'0,"3"-21"-60"0,-3 10-56 16,3-7 21-16,-6 2-9 15,0 0 3-15,3 1-8 16,0-4-2-16,0-2-1 16,3 0-22-16,0-3-10 0,0-5-193 31,6-5 104-31</inkml:trace>
  <inkml:trace contextRef="#ctx0" brushRef="#br0" timeOffset="95">15736 12822 304 0,'-21'-11'112'0,"33"14"-60"0,-18-6-63 0,6 3 16 15</inkml:trace>
  <inkml:trace contextRef="#ctx0" brushRef="#br0" timeOffset="96">15730 12811 432 0,'12'3'-31'15,"0"-1"15"-15,0 4-38 0,3-4-15 16,-1 4-22 0</inkml:trace>
  <inkml:trace contextRef="#ctx0" brushRef="#br0" timeOffset="97">15882 12933 248 0,'0'32'93'0,"0"-22"-50"0,0 6-41 0,0-8 17 0,0 3 3 16,-3-1 6-16,3 1-13 15,0-3-3-15,0-3-8 16,0 0-1-16,0-5 1 0,3-2 0 16,3-4 2-16,3-2-3 15,3-2-2-15,2-1 0 16,4-10-1-16,3 3-3 16,3-1 2-16,0 3 3 15,0 6 3-15,-4 4 7 16,-2 6 4-16,0 8-4 15,-6 3-2-15,0 2-1 16,-6 6-1-16,0 2-4 16,-3 0-3-16,0-3-11 0,0-2-4 15,3-3-20-15,0-2-7 16,3-6-10-16,3-2-4 16,5-6-5-16,4-2 0 15,3-6 0 1,0-2-3-16,0 0 33 15,-3 0 56-15,-4-6 30 16,-2-2 7-16,-3 0 0 16,-3 2-11-16,-6 4-3 15,-3 1-27-15,-6 4 3 0,-6 4 2 16,-3 6-9-16,0 8-2 16,1 3-7-16,2 2-4 15,3 0 0-15,3 1-1 16,3-1-2-16,3 0-2 0,3-2 1 15,3-3-1-15,3-3-5 16,0-2 1-16,3-6-3 16,-1 0 2-16,-2-2 1 15,0 0 2-15,-3-3 3 16,0-3 2-16,0 3-4 16,0-2 1-16,0-1-2 15,0 8-2-15,0 9 0 16,3 2 0-16,0 8 0 15,0 10 0-15,0 8 16 16,0 11 6-16,-3 3 9 16,-6-6 4-16,-3-5-11 0,-9 3-4 15,-12-6-7-15,-6-10-1 16,-12-5-34-16,-5-9-12 16,-1-4-30-1,-5-6-12-15,2-3-59 16</inkml:trace>
  <inkml:trace contextRef="#ctx0" brushRef="#br0" timeOffset="98">10685 13454 224 0,'-6'-5'85'0,"3"2"-46"0,-6 3-26 15,6 3 24-15,-6-1-12 16,-3 6-3-16,0 3-10 15,-6 7-3-15,3 4-5 16,-2 12-3-16,8-2 2 0,12 0-4 16,6-6-2-16,5-5 4 15,7-2 3-15,6-6-1 16,6-8 0-16,-3-7-1 16,-4-12-2-16,-2-4 1 15,-6-1 1-15,-6 1-1 16,-6-1 2-16,-6 1 4 15,-9-3 6-15,0 2-7 0,-6 3-1 16,0 3-5-16,3 2-3 16,0 3-23-16,6 3-7 15,1 2-26-15,5 1-10 16,8 2-40 0</inkml:trace>
  <inkml:trace contextRef="#ctx0" brushRef="#br0" timeOffset="99">10872 13470 192 0,'-6'8'74'0,"6"2"-40"0,0 12-38 0,3-12 13 15,-3 3-1-15,0 9 5 16,0 4 4-16,-3-5 4 0,0-2-11 16,0-3-3-16,3-6-3 15,0-2 0-15,0-3 2 0,0-12-1 16,3-9 2-1,0 0 0-15,3-5-6 16,3-1 0-16,0 1 1 16,3 3 3-16,0 5 2 15,3 2 3-15,3 8 1 16,3 9 3-16,-4 4-5 16,1 3-1-16,-3 11-4 15,-3-3-1-15,0-2-1 16,-3-1-2-16,0-2-26 15,-3-5-10-15,3-1-26 16,-3-4-9-16,3-6-28 16</inkml:trace>
  <inkml:trace contextRef="#ctx0" brushRef="#br0" timeOffset="100">11182 13518 220 0,'12'5'85'0,"-12"-2"-46"0,6 2-48 0,3 0 12 15,0 0 4-15,-1 1 5 16,1-1 3-16,3 0 4 16,0-2-11-16,0-3-2 0,0-3-2 15,0-2-2-15,-3-3 1 16,-3 0-4-16,-3 0 0 16,-6-2-1-16,-3 2 0 0,-3 0-5 15,-9 2 0 1,-6 6 3-16,0 6 4 0,4 2 3 15,2 5 3 1,0 8 3-16,6 3 2 0,6 0 1 16,3-1 0-16,6 1-9 15,9-3-3-15,9-2-1 16,3-3 0-16,2-6-26 16,1-2-9-16,3-5-46 15,12-6-53 1,-4-2 41-16</inkml:trace>
  <inkml:trace contextRef="#ctx0" brushRef="#br0" timeOffset="101">11741 13512 80 0,'3'-2'30'0,"0"2"-16"0,-3 0 14 0,0 0 21 15,-3 2 3-15,0 1 2 16,-3 2-15-16,1 1-6 16,-7 1-19-16,0 12 2 0,-6 5 2 15,3 0 3-15,3-1 4 16,3 1-13-16,9 0-5 16,9-3-6-16,0-5-2 15,3-3 3-15,6-5 1 16,6-5-1-16,-1-6-2 0,1-2-2 15,-6-3-1-15,-3-8 4 16,-3-8 1-16,-3 3 0 16,-6 0 1-16,-6 0-4 15,-6 0 0-15,-3 2-6 16,0 3-3-16,0 6-12 16,3 2-4-16,3 0-24 15,3 3-8-15,6-1-4 16,6 1-44-1,3-3 16-15</inkml:trace>
  <inkml:trace contextRef="#ctx0" brushRef="#br0" timeOffset="102">11997 13332 176 0,'3'-23'68'0,"-3"9"-36"0,-6 1-9 0,3 10 24 16,0 1-4-16,-2 2 1 15,-1 0-15-15,-3 5-6 16,-3 8-13-16,3 14-9 0,0 7-1 15,3 9 2-15,3-1 1 16,6 8-1-16,3-5-2 16,0-5-2-16,0-3 1 15,0-8-19-15,0-5-7 16,-3-3-28-16,0-8-12 16,-3-8-42-16</inkml:trace>
  <inkml:trace contextRef="#ctx0" brushRef="#br0" timeOffset="103">11762 13523 324 0,'-12'-5'123'0,"12"5"-66"0,9 0-71 15,3 0 19-15,6 0-1 16,18-3 5-16,5 0-2 16,4 1-2-16,9-1-2 15,-4 0-27-15,1 1-11 0,-6-4-101 16</inkml:trace>
  <inkml:trace contextRef="#ctx0" brushRef="#br0" timeOffset="104">12548 13293 272 0,'-21'0'101'0,"21"2"-54"0,0 12-53 16,0-4 17-16,0 14 2 16,0 8 6-16,0 7-6 15,0 9-2-15,0 2-6 0,0-2-4 16,0-6 0-16,-3-5-1 16,0-5 2-16,0-3-34 0,0-8-13 15,0-5-64 1,0-8-43-16,-6-5 63 15</inkml:trace>
  <inkml:trace contextRef="#ctx0" brushRef="#br0" timeOffset="105">12444 13552 304 0,'-3'-5'112'0,"9"2"-60"0,3-2-56 0,0 5 18 16,3-3-10-16,0 0-1 0,14 1-1 15,-2-1-2-15,0 1 1 16,0-1-26-16,0-2-10 0,-1-1-46 16,1 1-21-16,-6 0 7 15</inkml:trace>
  <inkml:trace contextRef="#ctx0" brushRef="#br0" timeOffset="106">12718 13346 212 0,'-6'-6'79'0,"6"9"-42"0,0 0-43 16,3 12 20-1,0 4 8-15,-3 5 8 16,0 5 7-16,-3 3-20 16,0 10-3-16,0-2-2 0,0-6-7 0,0-2-1 15,0-8-2-15,0-6 1 16,0-2-2-16,3-3 2 15,0-5-7-15,0-8 1 16,6-2 1-16,0-12 1 16,3-2 1-1,0 1 0-15,3 1 4 0,2 6 2 16,1 3 6-16,6 18 9 16,-3 6-4-1,-3-1-7-15,-3 6-4 16,-3-5-12-16,3-6-6 15,-3-2-32-15,0-1-13 0,-1-2-31 16,1-8-10 0</inkml:trace>
  <inkml:trace contextRef="#ctx0" brushRef="#br0" timeOffset="107">13018 13592 236 0,'0'-16'90'0,"3"18"-48"0,12 20-45 15,-9-14 19-15,3 5 3 16,0-3 6-16,0 1-2 16,3-6 0-16,0-7-12 15,0-1-4-15,0-8-3 0,-3 3 0 16,-1-2 0-16,-2-1-2 16,-3 1 1-16,-6-4-2 0,-3 1 2 15,-2 3-9 1,-4-1-1-16,-6 6 2 15,-6 2 0-15,0 8 3 16,3 3 3-16,3 3 0 0,4 10 2 16,2 0-2-16,3 0 2 15,6 1 0-15,3-1 1 16,6 0-7-16,12-8-2 16,2-2-27-16,4-6-11 15,3-5-31-15,0-3-11 16</inkml:trace>
  <inkml:trace contextRef="#ctx0" brushRef="#br0" timeOffset="108">13316 13504 280 0,'-15'-8'107'0,"-6"6"-58"0,9 2-57 16,0 2 60 0,4 4-26-16,-1-1-11 15,3 3-7-15,3 3-6 16,3 2-4-16,6 16 1 0,0 0 3 15,6 0 1-15,-4 0 3 16,-8-5 3-16,0 0 2 16,-6-6 3-16,-2-4-3 15,-1-4-1-15,0-2-6 16,-3-3-3-16,0-5-20 0,3-2-8 16,3-4-15-16,3-2-6 15,3-2-23-15,6-1-10 16,18-18-25-1</inkml:trace>
  <inkml:trace contextRef="#ctx0" brushRef="#br0" timeOffset="109">13411 13563 280 0,'3'5'107'0,"0"-3"-58"0,0 4-42 0,0-1 26 16,0 6-10-16,6-3-1 15,0 5-10-15,0-3-3 16,6-10-1-16,-3 0 0 15,0-10 0-15,-3-1-11 16,-1-2-3-16,-2 0 1 16,-3 0 0-1,-3-1-4-15,-9 1 1 0,-5 3-3 16,-4 2 2-16,0 2 5 16,-3 6 2-16,0 6 4 15,0 4 3-15,4 11 2 16,2 3 3-16,3 3 6 15,6-1 4-15,6 1-6 16,6-4-1-16,3 4-5 16,6-9-3-16,5-2-7 15,7-5-3-15,0-6-34 16,0 0-13-16,0-5-38 16,-1-2-16-16,-2-4-7 15</inkml:trace>
  <inkml:trace contextRef="#ctx0" brushRef="#br0" timeOffset="110">13742 13769 180 0,'15'-3'68'0,"-9"3"-36"0,-4 0-18 16,-2 0 20-16,0 0-4 16,0 0 0-16,0 0-2 0,0 0 0 15,0 0-15-15,-2 3-1 0,-4-3 1 16,3 0-7 0,0 0-3-16,0 0-5 0,0-3 1 15,0 3 1-15,3-2 2 16,-3 2-3-16,0 0 0 15,3 0 1-15,0 0 2 16,0 0-3-16,-3 0 0 16,3 0 1-16,0 0 0 15,-3-3-5-15,3 0 1 16,0 1-99 0,9-4-74-16,0-2 61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1:00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20040 15327 156 0,'9'-8'57'0,"-9"6"-30"0,3 2-5 0,-3 0 23 16,0 0-5-16,0 0-1 16,-3 5-14-16,-3 0-2 15,-3 3-14-15,-6 3 6 0,-3 10 4 16,-2 0-8-16,-1 0-1 15,-3 1-6-15,-3 1-1 16,3-2-3-16,0 3-1 16,4 3 1-16,2-3 2 15,3-6 1-15,3-2 1 16,3 0 0-16,3-3 0 16,3-2 2-16,3-6 1 15,3 6 1-15,3-4 2 16,3 1-3-16,0 0-2 15,3 0-2-15,3 0-3 16,3 0 1-16,5 3 1 0,4-1-1 16,0-2-1-16,-3 0 1 15,-3 0 1-15,-4 0-1 16,-2 0 2-16,-3-3-2 16,-3 3-1-16,-3-5-8 15,0 0-5-15,-6-3-13 16,0 0-4-16,0 0-22 15,0 0-9-15,-3-3-55 16,3 3-30 0,0-3 70-16</inkml:trace>
  <inkml:trace contextRef="#ctx0" brushRef="#br0" timeOffset="1">19915 15605 128 0,'-6'0'49'0,"3"3"-26"0,0-3-5 15,3 0 20-15,0 0-6 16,-3 0 1-16,0 0-3 16,0 0 1-1,0 8-6-15,3-3-1 0,0 0-4 16,0-5-3-16,0 0-5 15,0 0-2-15,6 3 5 16,6-3 2-16,9 0 3 16,9 0 2-16,5-3-3 15,7 3-2-15,3-2-5 16,5 2-2-16,4-3-2 16,8 3 2-16,1-3 1 0,-7 1 3 15,1-1 2-15,-9 0-1 16,-4 1-3-16,-2 2-2 15,-9-3-2-15,-6 3 0 16,-7 0-2-16,-2 0-1 16,-3 0-1-16,-6 0 0 15,-3 0-2-15,0 0 1 16,0 0-2-16,0 0 2 16,-6 0-2-16,0 0-1 15,3-3-13-15,0 1-4 16,-3-1-35-16,0 1-14 0,3-4-61 15,0 4-26-15</inkml:trace>
  <inkml:trace contextRef="#ctx0" brushRef="#br0" timeOffset="2">20927 15767 136 0,'-3'7'52'0,"3"-1"-28"0,-3-4-15 0,3-2 14 15,3 6 4-15,-3-6 4 16,0 0 2-16,0 0 3 16,0 0-20-16,6 0 6 0,0-3 2 15,0-2-8-15,0-6-4 0,0-5-3 16,0 3 1-16,3-8-1 15,0-3 2-15,0-8-8 16,0-2-2-16,-1 0-1 16,1-11 2-1,-3 0-1-15,0 2-1 0,-3 4 1 16,0 4-1-16,-3 6 2 16,0 5 1-16,0 6 1 15,3 5-5 1,-3 7 1-16,6 14-2 15,3 11-2-15,0 12 3 16,3 6 0-16,6 3 1 16,-3 8 0-16,6-3 0 15,-4-3 0-15,7-5 0 16,-3-2 0-16,-3-6 0 16,-3-6 2-16,-3-4-1 0,-3-3 2 15,0-6-4 1,-6-2 0-16,-3-8-4 0,-6 0 1 15,-9-5-9-15,-3-3-2 16,-3 0 3-16,-3-2 5 16,-6-4-1-16,-2 4 1 15,-1-6 6-15,0 3 5 16,0 2 2-16,4-5 2 16,-1 3 2-16,6 2 4 15,3 1-6-15,3 2 0 0,7 3 0 16,2-1 0-1,3 4-4-15,6-4-1 0,6 1-1 16,8 0 1-16,7 0-2 16,6-3 2-16,6 0-2 15,6-3-1-15,-1-5-2 16,7 6-1-16,-6-1 2 16,-7 3 0-16,1 3-2 15,-9-1 2-15,-6 4-1 16,-6 4 0-16,-3 6 0 15,-9 6 0-15,-12 4 6 16,-6 11 2-16,-9 0 0 16,-6 8 1-16,-5 3 0 15,-1 0 1-15,3 5-4 16,0-3-1-16,7-7 1 16,5-4 0-16,6-7-9 0,6-5-2 15,6-6-23-15,9-5-8 16,6-6-51-1,15-4-22-15,3-14 3 16</inkml:trace>
  <inkml:trace contextRef="#ctx0" brushRef="#br0" timeOffset="3">21805 15618 148 0,'-9'-16'57'0,"3"16"-30"0,-6-13-12 0,6 19 20 15,-5 4-2-15,-7-2 3 16,-3 3-14-16,-3 2-5 16,3 5-10-16,0 6-7 0,3 3-1 15,7-6 5-15,5 5 2 16,3-2 0-16,6-5-1 16,9-6-1-16,2-10 2 15,4-6-1-15,0-5 0 16,0-5-3-16,3-6 1 15,-3 1-7-15,-3-6 1 16,-4 3-1-16,-2-11 2 0,-3 0-8 16,-6-2-1-16,-3-6 6 15,0-5 4-15,-3 3 6 16,1 7 4 0,-4 12 11-16,3 1 7 0,0 7-12 15,0 7-6-15,3 5-10 16,0 16-2-16,3 6 3 15,0 7 2-15,3 11 0 16,3 0 1-16,0 6-2 16,3-1 2-16,2-5 0 15,1 0 1-15,3-5-22 16,0-8-8-16,-3-6-33 16,0-5-15-16,0-5-34 15</inkml:trace>
  <inkml:trace contextRef="#ctx0" brushRef="#br0" timeOffset="4">21871 15610 244 0,'-3'-2'93'0,"6"18"-50"0,0-3-52 0,0-8 12 16,3 11 7-16,2 0 5 15,-2 2-1-15,0 4 2 16,3-1-9-16,-6-5 0 0,3 0 0 15,0-3-1-15,-3-5 1 0,0 0 0 16,0-3 3-16,0-5 6 16,-3-5 4-16,6-6-6 15,-3-5-1-15,3-2-7 16,0-1-2-16,3 1-2 16,0-1-2-16,3 3 1 15,0 3 1-15,0 2-21 16,-1 3-7-16,1 3-25 15,6 5-7-15,6 0-16 16,0 0-7-16,-3 5-8 16</inkml:trace>
  <inkml:trace contextRef="#ctx0" brushRef="#br0" timeOffset="5">22216 15658 200 0,'-9'-3'74'0,"3"3"-40"0,-3 0-20 16,6 3 22-16,-3 0-11 0,-6-1-5 15,-3 4-5-15,-2 2-2 16,2 5-7-16,0 3-2 0,3 5 2 16,3 0-1-16,3 0 0 15,3-2-3-15,6-3 1 16,0-3-2-16,15-13-1 16,-3-5 1-1,0 2-4-15,-3-5 2 16,-1-3-1-16,-2 1 0 15,-3-3 4-15,0-1 1 0,-3 1 7 16,0 0 4 0,0 8 1-16,0-1 1 0,-3 6-11 15,3 6-5-15,0-1-3 16,0 8-1-16,3 6 3 16,0-6 2-16,3 5 0 15,0-2-1-15,0 3-17 16,3-1-6-16,0-10-22 15,-1-3-9-15,-2-5-24 16,0-7-48 0,0-4 28-16</inkml:trace>
  <inkml:trace contextRef="#ctx0" brushRef="#br0" timeOffset="6">22338 15708 216 0,'0'-5'82'0,"0"5"-44"0,0 3-42 0,0-3 13 16,3 8 1-16,-3 0 4 15,3 2 4-15,-3 3 1 16,3 1-10-16,3 1-3 16,0 1-2-16,3 0 0 0,-3-5 0 15,6-3-2-15,-3-3-2 16,-4-5 1-16,4-5 1 16,-3 2-6-16,0-2-1 15,-3-3-1-15,6 3 2 16,-3-1 2-16,-3 4 1 15,0-1 1-15,0 3 0 16,0 3 0-16,3 2 2 16,0 0 8-16,3-2 3 0,0 0 7 15,0-3 4-15,0-3-3 16,6-2-3 0,-3-1-6-16,-1-2-2 0,-2-2-2 15,-3-1 0-15,0-5 2 16,-9 3 1-16,0 0-5 15,-3 2-2-15,0 1-18 16,0-1-5-16,-2 3-20 16,2 3-7-16,0 2-29 15,3 3-10-15,0 3-23 16</inkml:trace>
  <inkml:trace contextRef="#ctx0" brushRef="#br0" timeOffset="7">22674 15690 264 0,'3'2'101'0,"-3"6"-54"0,6 8-59 0,-3-8 13 16,-3 3-4-16,0 2 3 16,0-2-1-16,0-1 0 15,0 1 1-15,0-3-16 0,0-3-4 16,0 0-72-1,0-5-44-15,0-2 58 16</inkml:trace>
  <inkml:trace contextRef="#ctx0" brushRef="#br0" timeOffset="8">22659 15626 312 0,'-8'-21'115'0,"5"21"-62"0,3 0-66 0,0 0 15 0</inkml:trace>
  <inkml:trace contextRef="#ctx0" brushRef="#br0" timeOffset="9">22653 15608 413 0,'6'2'-41'0,"0"6"19"16,3 0-20-16,0-5-7 0</inkml:trace>
  <inkml:trace contextRef="#ctx0" brushRef="#br0" timeOffset="10">22773 15706 228 0,'0'10'85'0,"3"1"-46"0,0 2-43 0,-3-2 13 15,5-1-3-15,-5 1 3 16,3-1 0-16,-3-2 2 16,0-2-6-1,0-1 6-15,0-5 2 0,0 0 2 0,0 0 1 16,3-3-6 0,-3-2-2-16,3-3-4 0,0-3-3 15,0-2-3-15,6 0 1 16,3-3 1-16,-3 3 0 15,6 2 0-15,0 3 0 16,0 3 2-16,0 2 1 16,-3 3 3-16,-1 3 1 15,1 2-1-15,-6 3 1 0,3 3-4 16,-3-3-2-16,-3 5 2 16,0-2 0-16,-3-1-21 15,0-2-8-15,6 0-20 16,-3 0-7-16,3-3-37 15</inkml:trace>
  <inkml:trace contextRef="#ctx0" brushRef="#br0" timeOffset="11">23195 15666 284 0,'-12'-8'107'0,"9"5"-58"0,-3 3-53 0,3 0 18 15,-6 3-10-15,-2 2-3 16,-1 3 8-16,-3 3 4 16,0-1-6-16,-3 4 2 0,6 2 2 15,3-3-9-15,6 0-2 16,3-2-6-16,3-1-1 16,3-2-3-16,0-5 1 15,6-3 0-15,-3-3 3 16,3-2-3-16,-3 0 1 15,0-3 4-15,-3 0 2 16,0 2 4-16,0 1 1 16,-3 0-6-16,-3 2-2 15,6 3-3-15,-4 5 0 16,1 6 5-16,3 5 3 16,0 16 5-16,0 2 2 15,0 0 14-15,-3 6 6 0,-3 0-5 16,-3-6 0-16,-6-5-9 15,-9-5-3-15,-11-8-10 16,-1 3-2-16,-6-9-22 16,1-10-9-1,2-3-109-15</inkml:trace>
  <inkml:trace contextRef="#ctx0" brushRef="#br0" timeOffset="12">23579 15478 212 0,'0'-3'82'0,"0"3"-44"0,6 6-47 16,-3 2 12-16,-3 5 9 16,0 11 6-16,0 5 3 15,0 3-1-15,0 2-10 16,0 0-6-16,0 1-1 0,0-1-7 15,0-5 1-15,6 0-39 16,-6-5-14-16,0-5-45 16</inkml:trace>
  <inkml:trace contextRef="#ctx0" brushRef="#br0" timeOffset="13">23445 15642 312 0,'0'-5'115'0,"0"5"-62"0,21 3-64 0,-9-1 18 16,9-2-7-16,3 0 2 0,-1 0-1 15,1 0-1 1,0 0 1-16,0 0-1 0,3 0 0 16,-1-5-36-16,-2-3-15 0,-3 8-36 15,-6-8-51 1,-6 0 41-16</inkml:trace>
  <inkml:trace contextRef="#ctx0" brushRef="#br0" timeOffset="14">23773 15544 232 0,'-3'6'88'0,"6"-4"-48"0,-3 6-42 16,3 5 14-16,0 3 7 16,0 3 7-16,-3 2-7 15,0 8-1-15,0-2-10 16,6-4-3-16,-6-4-1 0,0 2-2 15,0-5 1-15,0-6-2 16,3-2 2-16,-3-2 0 16,5-4 3-16,1-4-3 15,0-4 0-15,3-2-3 0,0-2-1 16,3-1 1-16,0-2 0 16,0 8 2-16,0 2 1 15,-3 3-1-15,6 8-2 16,-9 0 1-16,3 5-1 15,0-2-5-15,-4 5 1 16,1-3-18-16,0-2-8 16,3 2-24-16,-3-5-9 15,3-11-15 1,6-2-30-16,-3 2 34 0,0-2 74 16,0-3 40-1,-3 3 31-15,3-3 12 16,0 0-30-16,-4 0-11 0,7 0-19 15,-3 0-5-15,0-3-10 16,0 6-1-16,3-3 0 0,-3 0 1 16,0 0 2-1,-3 0-5-15,-6 0-3 0,-3 0-1 16,0 0 1-16,0 1 3 16,-6-1 2-16,-9 2-1 15,3 4-1-15,-6 2-3 16,-3 5 1-16,6 3 2 15,-3 5 4-15,1 6 9 16,11-1 3-16,0 1-6 0,6 4-2 16,9 4-3-16,6-6 1 15,8-5-24-15,7-3-10 16,0-13-86-16,3-2-38 16,-1-4 31-1</inkml:trace>
  <inkml:trace contextRef="#ctx0" brushRef="#br0" timeOffset="15">24490 15592 212 0,'0'-19'82'0,"0"14"-44"0,6 24-40 0,-3-6 14 16,0 5 5-16,-3 6 4 16,0 11-5-16,0 15-1 15,0 3-9-15,0-3 0 0,0 0 4 0,0-2-4 16,3-8-1-16,0-6 0 15,0-8 1-15,-3-7-1 16,0-3 2-16,6-6 7 16,-3-12 5-16,-3-11-5 15,0-3-3-15,0-8-9 16,0-11-3-16,-3-12-7 16,3 2-2-16,3-3 5 15,3 9 2-15,0-4 5 16,3 4 1-16,6 15-4 15,-1 5 1-15,7 6-2 16,0 10 0-16,-3 9 4 16,-6 7 3-16,0 3 4 15,-6 5 5-15,-12-3-6 16,0 6 0-16,-3-3-2 16,-3 3 1-16,-3-5-6 15,6-6-1-15,-3-5-16 16,3-5-6-16,6-1-20 0,6-15-79 31,6-3-43-31,12 0 50 16</inkml:trace>
  <inkml:trace contextRef="#ctx0" brushRef="#br0" timeOffset="16">24856 15679 288 0,'-6'0'110'0,"-15"0"-60"0,4 6-52 0,11-1 20 0,-6 3-9 15,3 2 2-15,-6 6 7 16,0 5 3-16,3 3-10 16,3 5-4-16,3-2-1 0,0-3-5 15,15-6-1-15,0-2-5 16,0-5 1-16,3-6-9 16,0-3-4-16,6-2 2 15,-3-10 4-15,-7-6 4 16,1-3 4-16,3-2-3 15,-6-2 2-15,-3 7 4 16,-3 0 4-16,6 5-1 16,-6 3 0-16,0 8-3 15,6 8-5 1,3 8 0-16,0 8 3 16,3 0 1-16,-3-6-6 15,3 1-3-15,3-3-23 16,-3-3-9-16,-1-8-71 15</inkml:trace>
  <inkml:trace contextRef="#ctx0" brushRef="#br0" timeOffset="17">25008 15383 336 0,'-12'-13'126'0,"12"29"-68"0,6 13-76 0,-3-11 14 15,0 9-2-15,-3 15 2 0,6 0 4 16,-3 9 2-16,-3-6-1 16,0 2-1-16,0 1 1 15,0-9-28-15,0-7-9 0,0-5-39 16,-3-9-15-16,-3 1-6 16</inkml:trace>
  <inkml:trace contextRef="#ctx0" brushRef="#br0" timeOffset="18">24874 15674 368 0,'12'-5'137'0,"3"2"-74"0,6 0-73 16,-6 3 22-16,2 0-27 15,4-2-4-15,0 2 7 0,0-3 6 16,6-5 4-1,-6 0-27-15,-4-5-10 0,4 2-65 16,-6-2-56-16,-6-3 53 16</inkml:trace>
  <inkml:trace contextRef="#ctx0" brushRef="#br0" timeOffset="19">25148 15386 248 0,'0'13'93'0,"0"11"-50"0,12 13-44 0,-12-14 20 15,0 17 2-15,0 2 7 16,0 3-9-16,0-2-3 0,0 2-9 16,0-3 2-16,0-8 1 0,6-7-5 15,-3-6-1-15,-3-5 0 16,9-16-5 0,3-5-1-1,-4-6-8-15,4-2-2 0,-3-6 11 16,3 3 5-16,6 3 3 15,-6 5 1-15,6 6-2 16,-6 4 1-16,3 12-2 16,-3 15 2-16,-4-3-4 15,-2 1-2-15,3-4-29 16,-3-4-14-16</inkml:trace>
  <inkml:trace contextRef="#ctx0" brushRef="#br0" timeOffset="20">20885 16224 216 0,'-3'-2'82'0,"3"2"-44"0,0 0-40 0,0 0 14 16,6 5-2-16,0 3 1 15,3 8-1-15,3 8 1 16,3 2-6-16,6 0-1 0,0 1 0 16,-3-1-2-16,-1-2-2 15,-2-3-4-15,0 6 0 16,0-9-42-16,-3-7-17 15</inkml:trace>
  <inkml:trace contextRef="#ctx0" brushRef="#br0" timeOffset="21">21118 16314 272 0,'-6'13'101'0,"6"-5"-54"0,-3 8-59 0,3-3 13 0,-3 6-4 15,0 10 1-15,-3 8 6 16,0-2 2-16,-3 4-2 16,0-2-3-16,-6-2 0 0,3-1-12 15,3-2-3-15,9-8-24 16,0-11-8-16,3-5-51 16</inkml:trace>
  <inkml:trace contextRef="#ctx0" brushRef="#br0" timeOffset="22">21168 16399 248 0,'-6'0'93'0,"3"0"-50"0,3 10-55 0,0-7 15 16,0 10-1-16,0 11 4 15,3 0 8-15,0-3 5 16,9-5-9-16,6 3-3 0,-3-6-1 15,3-5-1 1,0 0 2-16,2-8 0 0,-2-3 1 16,0-5-7-16,-6-8 0 0,-3 0-1 15,-3-2 0-15,-6 2 0 16,-6-3 0-16,-3 1-3 16,-9-1 0-16,-6 6-7 15,4 0-4-15,2 8-8 16,3-3-3-16,3 5-18 15,3 0-5-15,6 3-19 16,9 0-34 0,0-2 26-16</inkml:trace>
  <inkml:trace contextRef="#ctx0" brushRef="#br0" timeOffset="23">21329 16420 204 0,'6'24'77'0,"0"-16"-42"0,0 18-32 16,0-20 17-16,0 7-10 15,0-3-3-15,3-2 0 0,0-2 2 16,5-6-4-16,-2-11-1 0,6 6 2 16,-3-6-5-16,-3 1-1 15,0-4-2-15,-3 4 0 16,0-1 11-16,-6 1 3 16,0 2 6-16,-3 2 1 15,0 6-10-15,0 0-5 16,3 14-3-16,0-6-1 15,0 5-3-15,0-3 0 16,3 1-7-16,-1-3-4 16,1-3-21-16,0-2-10 15,3 2-25 1,-3-10-48-16,3-8 28 16</inkml:trace>
  <inkml:trace contextRef="#ctx0" brushRef="#br0" timeOffset="24">21579 16383 208 0,'0'3'77'0,"0"5"-42"0,3 10-32 16,0-10 15-16,0 3 0 16,0 2 1-16,0 3 1 15,0 2 2-15,-3-5-12 16,3-2 3-16,0-3 3 0,-3-8 3 16,3-5-4-1,0-3 1-15,3 0-7 16,0-5-3-16,3-3-8 15,5 0-3-15,1-3-1 0,0 6 4 16,3 0-23-16,0 5-11 16,0 3-96-1</inkml:trace>
  <inkml:trace contextRef="#ctx0" brushRef="#br0" timeOffset="25">22124 16314 204 0,'0'19'77'0,"3"-3"-42"0,0 5-37 0,-3-11 17 16,0 4 4-16,0 1 8 15,0 7-1-15,-6-4 2 16,6-2-16-16,-6 0-5 0,9-3-2 15,-3-2-3-15,0-11 1 16,0 0-2-16,3-8-3 16,0 0-3-1,-3-3-2-15,3-2-1 16,-3-3 0-16,9-2 2 16,-1 4 4-16,-2 1 1 0,0 5 3 15,0 3 3-15,3 5 2 16,0 8 1-16,-3 0-2 15,0 2 1-15,-3-2 0 16,0 14 1-16,0-9-4 16,0-3-1-16,0-2-3 15,6-10-1 1,0-4 3-16,3-2-3 16,0-2 0-16,3 2 1 15,2 0 2-15,1-3 1 16,-3 6 1-16,3 5-2 15,-3 3 1-15,-3-1-2 16,-3 12-1-16,0-1 1 0,-3 0 1 16,0-2-17-16,0-3-6 15,-1-1-21-15,1-1-6 16,3-1-19-16,-3-10-6 16,6 2-9-1</inkml:trace>
  <inkml:trace contextRef="#ctx0" brushRef="#br0" timeOffset="26">22484 16409 256 0,'-3'0'96'0,"3"3"-52"0,-6 8-47 0,6-9 19 15,0 12-6-15,0 4 4 16,6 1 2-16,-3-4-1 16,3 1-7-16,3-2-5 0,6-4-2 0,-3-5 1 31,11 3 3-31,-5-8 2 0,0-8 1 0,-3-5-7 15,-3 0 0-15,-6 0-3 16,-3 0 0-16,-3-1 4 16,-9 1 1-16,-6 0-6 15,-6-6 0-15,6 11-4 16,-3 0 0-16,1-2-14 16,2 7-4-16,3 1-20 15,0-1-9-15,6 3-13 16,0 0-46-1,6-5 25-15</inkml:trace>
  <inkml:trace contextRef="#ctx0" brushRef="#br0" timeOffset="27">22621 16386 216 0,'6'8'82'0,"-6"-3"-44"0,12 13-40 0,-6-10 17 16,0 14-5-16,2-1 2 15,4-5-2-15,0 2-1 16,3-5-5-16,0-5 2 0,0 0 3 15,0-3-1-15,3-10 1 16,0-3-5 0,-1-5-1-16,-2 0-3 0,-3-3-1 15,-6 0 1-15,3 0 2 16,-3-2 3-16,-3 4 4 16,0 4 0-16,-3 2 0 15,0 8-8-15,0 0-2 0,0 13-3 16,0-2 3-16,0 5 0 15,0 2 3-15,9 1-3 16,-3-4-2 0,3-1-7-16,3-4-4 0,0-2-23 15,2-8-11-15,4-8-11 16,3-2-3-16,9-6-17 16</inkml:trace>
  <inkml:trace contextRef="#ctx0" brushRef="#br0" timeOffset="28">23082 16362 248 0,'-9'-16'93'0,"-12"8"-50"0,9 8-28 16,1-5 24-16,2 7-19 16,0 1-6-16,0 0-8 15,0 5-5-15,6-3 0 16,0 5-6-16,3 1-1 0,9 0 5 16,-3 2 5-16,3 0 7 0,-3 0 5 15,-3 11-8-15,-9-3-4 16,0-7-3-16,-3 4 1 15,0-10 1-15,0 3 1 16,0-9-13-16,3-2-4 16,0 0-27-16,6-13-47 15,6 5 11 1,9-3 21-16,6 1 16 16,0 2 28-16,-1 0 12 0,4 3 14 15,0-3 8-15,0 5 8 16,0 1 3-1,-9-1-5-15,5-2-3 0,-2 5-6 16,-6-3-2-16,6-8-2 16,-6 9 0-16,-3-4-8 15,-3-2-3-15,-9-2-5 16,-3 2-1-16,-3 0 5 16,-3 3 2-16,-3-1 4 15,0 6 1-15,0 6-3 16,1-1-3-16,2 3 4 15,-3 0 2-15,9 5 0 16,3 0 1-16,6 14-9 16,3-3-1-16,12-9-15 15,8-1-5-15,7-4-43 16,3-7-20-16,3-11-38 16</inkml:trace>
  <inkml:trace contextRef="#ctx0" brushRef="#br0" timeOffset="29">23853 16132 216 0,'0'0'82'0,"0"0"-44"0,0 13-31 16,0-3 18-16,0 6-4 15,0 11 2-15,0 10-9 16,0 3-1-16,-3-3-7 16,3-3-2-16,-3 0 2 0,3-5-14 15,-6-2-7-15,6-3-25 16,0-8-10-16,-3-8-58 16</inkml:trace>
  <inkml:trace contextRef="#ctx0" brushRef="#br0" timeOffset="30">23686 16320 348 0,'-6'-22'129'0,"15"25"-70"0,9-3-73 0,-3 0 19 15,0 0-3-15,0 0 4 0,3-3-1 16,3 1 2-1,-1-1-4-15,1 3-19 0,9 0-10 0,6 0-48 16,-7 3-22-16,-2-3-23 16</inkml:trace>
  <inkml:trace contextRef="#ctx0" brushRef="#br0" timeOffset="31">24070 16341 300 0,'-15'0'112'0,"4"-19"-60"0,-4 30-56 15,9-9 18-15,-3 4-8 16,-3 2-1-16,-6 2-1 16,3 1 0-16,0 2-2 15,3 0 1-15,3 3 2 0,6-3-4 16,6 9-1-16,6-9-5 16,3-3-1-16,-3-2-6 15,9-10-3-15,-3-4 2 0,0-2 0 16,0-2-1-16,-6 2 1 15,6-5 9-15,-10 2 7 16,4-2 1-16,-3 5 3 16,0 0 2-1,-3 3 5-15,0 2-4 0,-3 3 0 16,3 8-6-16,3 5-3 16,0 6 0-16,0 10 1 15,-3-8-3-15,6 0 0 16,-3-5-10-16,0 3-3 15,3-6-28-15,12-5-11 16,-3-8-58 0</inkml:trace>
  <inkml:trace contextRef="#ctx0" brushRef="#br0" timeOffset="32">24246 16116 344 0,'-3'0'129'0,"3"0"-70"0,3 8-82 16,0 0 15-16,0 10 0 16,3 6 6-16,0 13 0 15,-3 3-1-15,-3 2 2 16,0-2 6-16,6-1 5 0,-6 1-16 16,3-3-6-16,0-8-29 15,-3-5-14-15,6-5-66 16</inkml:trace>
  <inkml:trace contextRef="#ctx0" brushRef="#br0" timeOffset="33">24466 16341 316 0,'-21'-3'118'0,"12"3"-64"0,-29 0-72 0,26 3 14 16,-6 2-5-16,-3 0 3 15,-3 3 17-15,1 0 7 16,2 0-8-16,6 0 14 0,3 3 6 16,6-1-20-16,6-2-9 0,6 5-2 15,0 1-1-15,12-6-12 16,0-3-5 0,14-5-23-16,-5 5-9 0,0-5-37 15,0-5-58 1,-3-3 36-16</inkml:trace>
  <inkml:trace contextRef="#ctx0" brushRef="#br0" timeOffset="34">24529 16370 312 0,'0'-3'118'0,"3"6"-64"0,3 2-67 0,-3-2 17 16,9 2-6-1,-4-2 3-15,1 2 4 0,9 0 4 16,0-2-4-1,-3-3-3-15,6 0 1 0,-9 0-9 0,6 0-1 16,-6-3-3-16,-4-2-1 16,-2-3 3-16,-3 0 3 15,-6-5 3 1,-11 0 1 0,-1 2 1-16,-3 0 4 0,-3 17 2 15,0-4 4-15,3 4 4 16,3-1 1-16,0 3 3 15,4 5-10-15,2 0-2 0,9 1-4 16,0 1-2 0,6 1 1-16,5 11-1 0,7-6-22 15,9-5-10-15,3-3-42 16,0-8-17-16,-1-15-18 16</inkml:trace>
  <inkml:trace contextRef="#ctx0" brushRef="#br0" timeOffset="35">25008 16264 400 0,'-15'-21'148'0,"9"18"-80"0,-6 3-84 16,12 0 23-16,-9 0-14 15,-3 3 0-15,-5-3 21 16,2 13 10-16,-12-2-11 15,6 4 0-15,9 1-2 0,3 0-17 16,12 5-6-16,6-2-10 0,9 2-1 16,0-2 10-16,3 4 4 15,-6-1 7-15,-1-1 3 16,-8-3 6-16,-6-2 6 16,-3-3-7-16,-9-2-1 15,-5-6-30-15,-13 6-12 16,-3-3-125-1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01EB-6FF7-4852-ADCC-341AA8D731E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FCB3-323A-4F17-8423-4755B293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1FCB3-323A-4F17-8423-4755B2931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7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96974B2-A1E9-4BE1-B496-A99D625E27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0191" y="-2231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L10: 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76121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hyperlink" Target="https://www.bbc.com/news/technology-47001460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240.emf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5" Type="http://schemas.openxmlformats.org/officeDocument/2006/relationships/customXml" Target="../ink/ink20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3.xml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Basic Input and Output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3108961"/>
            <a:ext cx="841248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Facebook to integrate WhatsApp, Instagram and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Messenger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“Until now, WhatsApp, Instagram and Messenger have been run as separate and competing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 Integrating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messaging parts might simplify Facebook's work. It wouldn't need to develop competing versions of new features, such as Stories, which all three apps have added with inconsistent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“Cross-platform messaging may also lead the way for businesses on one platform to message potential customers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 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easier for Facebook to share data across the three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help its targeted advertising efforts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www.bbc.com/news/technology-47001460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Logos for WhatsApp, Messenger and Insta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5029200"/>
            <a:ext cx="32511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variables: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/>
              <a:t>  –  x-coordinate of mouse in current frame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/>
              <a:t>  –  y-coordinate of mouse in current frame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pmouseX</a:t>
            </a:r>
            <a:r>
              <a:rPr lang="en-US" dirty="0" smtClean="0"/>
              <a:t>  –  x-coordinate of mouse in previous frame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pmouseY</a:t>
            </a:r>
            <a:r>
              <a:rPr lang="en-US" dirty="0" smtClean="0"/>
              <a:t>  –  </a:t>
            </a:r>
            <a:r>
              <a:rPr lang="en-US" dirty="0"/>
              <a:t>y-coordinate of mouse in </a:t>
            </a:r>
            <a:r>
              <a:rPr lang="en-US" dirty="0" smtClean="0"/>
              <a:t>previous frame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 smtClean="0"/>
              <a:t> – is a button currently being pressed?</a:t>
            </a:r>
          </a:p>
          <a:p>
            <a:pPr lvl="2"/>
            <a:endParaRPr lang="en-US" dirty="0"/>
          </a:p>
          <a:p>
            <a:r>
              <a:rPr lang="en-US" dirty="0" smtClean="0"/>
              <a:t>Built-in functions:</a:t>
            </a:r>
          </a:p>
          <a:p>
            <a:pPr lvl="1"/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 called very time a button is pressed</a:t>
            </a:r>
          </a:p>
          <a:p>
            <a:pPr lvl="1"/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mouseReleased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 called every time a button is released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https://img.clipartfest.com/55adbe6cc2e1ce6364fcb219bf94aa22_free-computer-mouse-clipart-wireless-computer-mouse-clipart_240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26245" r="17350" b="2846"/>
          <a:stretch/>
        </p:blipFill>
        <p:spPr bwMode="auto">
          <a:xfrm>
            <a:off x="8214360" y="435678"/>
            <a:ext cx="548640" cy="1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CN1xdmJFhuI/hq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4" t="7121" r="11039" b="16112"/>
          <a:stretch/>
        </p:blipFill>
        <p:spPr bwMode="auto">
          <a:xfrm>
            <a:off x="7597834" y="688244"/>
            <a:ext cx="457200" cy="8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19520" y="1753560"/>
              <a:ext cx="7672680" cy="3586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80" y="1742760"/>
                <a:ext cx="7687080" cy="36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0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1828800"/>
            <a:ext cx="6109460" cy="1936762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3562697"/>
            <a:ext cx="2743200" cy="29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Path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wrote a </a:t>
            </a:r>
            <a:r>
              <a:rPr lang="en-US" i="1" dirty="0" smtClean="0"/>
              <a:t>dot</a:t>
            </a:r>
            <a:r>
              <a:rPr lang="en-US" dirty="0"/>
              <a:t>-</a:t>
            </a:r>
            <a:r>
              <a:rPr lang="en-US" dirty="0" smtClean="0"/>
              <a:t>drawing program</a:t>
            </a:r>
          </a:p>
          <a:p>
            <a:pPr lvl="2"/>
            <a:endParaRPr lang="en-US" dirty="0"/>
          </a:p>
          <a:p>
            <a:r>
              <a:rPr lang="en-US" dirty="0" smtClean="0"/>
              <a:t>We can additionally use </a:t>
            </a:r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pmouseX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pmouseY</a:t>
            </a:r>
            <a:r>
              <a:rPr lang="en-US" dirty="0" smtClean="0"/>
              <a:t> to create a </a:t>
            </a:r>
            <a:r>
              <a:rPr lang="en-US" i="1" dirty="0" smtClean="0"/>
              <a:t>path</a:t>
            </a:r>
            <a:r>
              <a:rPr lang="en-US" dirty="0" smtClean="0"/>
              <a:t>-drawing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12</a:t>
            </a:fld>
            <a:endParaRPr lang="en-US"/>
          </a:p>
        </p:txBody>
      </p:sp>
      <p:pic>
        <p:nvPicPr>
          <p:cNvPr id="5" name="Shape 207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" y="3570369"/>
            <a:ext cx="2400548" cy="26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16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09" y="3797203"/>
            <a:ext cx="6400800" cy="216892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120080" y="5507280"/>
              <a:ext cx="2005200" cy="507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0360" y="5497560"/>
                <a:ext cx="202392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3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Hovering Over a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45920" y="1737360"/>
            <a:ext cx="1965960" cy="1488579"/>
            <a:chOff x="1143000" y="1940421"/>
            <a:chExt cx="1965960" cy="1488579"/>
          </a:xfrm>
        </p:grpSpPr>
        <p:sp>
          <p:nvSpPr>
            <p:cNvPr id="5" name="Rectangle 4"/>
            <p:cNvSpPr/>
            <p:nvPr/>
          </p:nvSpPr>
          <p:spPr bwMode="auto">
            <a:xfrm>
              <a:off x="1371600" y="2286000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25880" y="2240280"/>
              <a:ext cx="94211" cy="9144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1940421"/>
              <a:ext cx="4572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(</a:t>
              </a:r>
              <a:r>
                <a:rPr lang="en-US" dirty="0" err="1" smtClean="0">
                  <a:latin typeface="Calibri" pitchFamily="34" charset="0"/>
                </a:rPr>
                <a:t>x,y</a:t>
              </a:r>
              <a:r>
                <a:rPr lang="en-US" dirty="0" smtClean="0">
                  <a:latin typeface="Calibri" pitchFamily="34" charset="0"/>
                </a:rPr>
                <a:t>)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926080" y="2286000"/>
              <a:ext cx="182880" cy="914400"/>
              <a:chOff x="3383280" y="2286000"/>
              <a:chExt cx="182880" cy="914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429000" y="2286000"/>
                <a:ext cx="91440" cy="914400"/>
                <a:chOff x="3429000" y="2286000"/>
                <a:chExt cx="91440" cy="91440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474720" y="2286000"/>
                  <a:ext cx="0" cy="914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3429000" y="22860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3429000" y="32004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3383280" y="2624328"/>
                <a:ext cx="182880" cy="23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1600" y="3246120"/>
              <a:ext cx="1463040" cy="182880"/>
              <a:chOff x="1371600" y="3268980"/>
              <a:chExt cx="1463040" cy="18288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600" y="3337560"/>
                <a:ext cx="1463040" cy="95489"/>
                <a:chOff x="1371600" y="3337560"/>
                <a:chExt cx="1463040" cy="95489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1371600" y="3383280"/>
                  <a:ext cx="14630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1371600" y="3341609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834640" y="3337560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984248" y="3268980"/>
                <a:ext cx="237744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w</a:t>
                </a:r>
                <a:endParaRPr lang="en-US" dirty="0" smtClean="0">
                  <a:latin typeface="Calibri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 bwMode="auto">
          <a:xfrm>
            <a:off x="640080" y="1645920"/>
            <a:ext cx="3657600" cy="1828800"/>
          </a:xfrm>
          <a:prstGeom prst="rect">
            <a:avLst/>
          </a:prstGeom>
          <a:noFill/>
          <a:ln w="19050" cap="flat" cmpd="sng" algn="ctr">
            <a:solidFill>
              <a:srgbClr val="327B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0080" y="4114800"/>
            <a:ext cx="3657600" cy="1828800"/>
            <a:chOff x="640080" y="4114800"/>
            <a:chExt cx="3657600" cy="18288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54880" y="4114800"/>
            <a:ext cx="3657600" cy="1828800"/>
            <a:chOff x="640080" y="4114800"/>
            <a:chExt cx="3657600" cy="1828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74520" y="4297680"/>
            <a:ext cx="2423160" cy="1463040"/>
            <a:chOff x="1874520" y="4297680"/>
            <a:chExt cx="2423160" cy="146304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V="1">
              <a:off x="1874520" y="429768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1874520" y="448056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1874520" y="466344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1874520" y="484632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1874520" y="502920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1874520" y="521208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1874520" y="539496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1874520" y="557784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874520" y="576072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754880" y="4297680"/>
            <a:ext cx="2697480" cy="1463040"/>
            <a:chOff x="1874520" y="4297680"/>
            <a:chExt cx="2423160" cy="1463040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 flipV="1">
              <a:off x="1874520" y="429768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1874520" y="448056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1874520" y="466344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1874520" y="484632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1874520" y="502920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874520" y="521208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1874520" y="539496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1874520" y="557784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1874520" y="5760720"/>
              <a:ext cx="242316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67" name="TextBox 66"/>
          <p:cNvSpPr txBox="1"/>
          <p:nvPr/>
        </p:nvSpPr>
        <p:spPr>
          <a:xfrm>
            <a:off x="640080" y="6035040"/>
            <a:ext cx="36576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x)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54880" y="6035040"/>
            <a:ext cx="36576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x + w)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35600" y="1422000"/>
            <a:ext cx="7695360" cy="4636440"/>
            <a:chOff x="435600" y="1422000"/>
            <a:chExt cx="7695360" cy="4636440"/>
          </a:xfrm>
        </p:grpSpPr>
        <p:grpSp>
          <p:nvGrpSpPr>
            <p:cNvPr id="72" name="Group 71"/>
            <p:cNvGrpSpPr/>
            <p:nvPr/>
          </p:nvGrpSpPr>
          <p:grpSpPr>
            <a:xfrm>
              <a:off x="681120" y="2570760"/>
              <a:ext cx="7449840" cy="3487680"/>
              <a:chOff x="681120" y="2570760"/>
              <a:chExt cx="7449840" cy="348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74" name="Ink 73"/>
                  <p14:cNvContentPartPr/>
                  <p14:nvPr/>
                </p14:nvContentPartPr>
                <p14:xfrm>
                  <a:off x="681120" y="2570760"/>
                  <a:ext cx="7449840" cy="348768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3920" y="2565720"/>
                    <a:ext cx="7464240" cy="349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5" name="Ink 74"/>
                  <p14:cNvContentPartPr/>
                  <p14:nvPr/>
                </p14:nvContentPartPr>
                <p14:xfrm>
                  <a:off x="1824480" y="3801600"/>
                  <a:ext cx="5745960" cy="19728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821240" y="3795480"/>
                    <a:ext cx="57567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3" name="Ink 72"/>
                <p14:cNvContentPartPr/>
                <p14:nvPr/>
              </p14:nvContentPartPr>
              <p14:xfrm>
                <a:off x="435600" y="1422000"/>
                <a:ext cx="495720" cy="5536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9480" y="1416600"/>
                  <a:ext cx="507600" cy="56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6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Hovering Over a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45920" y="1737360"/>
            <a:ext cx="1965960" cy="1488579"/>
            <a:chOff x="1143000" y="1940421"/>
            <a:chExt cx="1965960" cy="1488579"/>
          </a:xfrm>
        </p:grpSpPr>
        <p:sp>
          <p:nvSpPr>
            <p:cNvPr id="5" name="Rectangle 4"/>
            <p:cNvSpPr/>
            <p:nvPr/>
          </p:nvSpPr>
          <p:spPr bwMode="auto">
            <a:xfrm>
              <a:off x="1371600" y="2286000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25880" y="2240280"/>
              <a:ext cx="94211" cy="9144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1940421"/>
              <a:ext cx="4572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(</a:t>
              </a:r>
              <a:r>
                <a:rPr lang="en-US" dirty="0" err="1" smtClean="0">
                  <a:latin typeface="Calibri" pitchFamily="34" charset="0"/>
                </a:rPr>
                <a:t>x,y</a:t>
              </a:r>
              <a:r>
                <a:rPr lang="en-US" dirty="0" smtClean="0">
                  <a:latin typeface="Calibri" pitchFamily="34" charset="0"/>
                </a:rPr>
                <a:t>)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926080" y="2286000"/>
              <a:ext cx="182880" cy="914400"/>
              <a:chOff x="3383280" y="2286000"/>
              <a:chExt cx="182880" cy="914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429000" y="2286000"/>
                <a:ext cx="91440" cy="914400"/>
                <a:chOff x="3429000" y="2286000"/>
                <a:chExt cx="91440" cy="91440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474720" y="2286000"/>
                  <a:ext cx="0" cy="914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3429000" y="22860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3429000" y="32004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3383280" y="2624328"/>
                <a:ext cx="182880" cy="23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1600" y="3246120"/>
              <a:ext cx="1463040" cy="182880"/>
              <a:chOff x="1371600" y="3268980"/>
              <a:chExt cx="1463040" cy="18288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600" y="3337560"/>
                <a:ext cx="1463040" cy="95489"/>
                <a:chOff x="1371600" y="3337560"/>
                <a:chExt cx="1463040" cy="95489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1371600" y="3383280"/>
                  <a:ext cx="14630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1371600" y="3341609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834640" y="3337560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984248" y="3268980"/>
                <a:ext cx="237744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w</a:t>
                </a:r>
                <a:endParaRPr lang="en-US" dirty="0" smtClean="0">
                  <a:latin typeface="Calibri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 bwMode="auto">
          <a:xfrm>
            <a:off x="640080" y="1645920"/>
            <a:ext cx="3657600" cy="1828800"/>
          </a:xfrm>
          <a:prstGeom prst="rect">
            <a:avLst/>
          </a:prstGeom>
          <a:noFill/>
          <a:ln w="19050" cap="flat" cmpd="sng" algn="ctr">
            <a:solidFill>
              <a:srgbClr val="327B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0080" y="4114800"/>
            <a:ext cx="3657600" cy="1828800"/>
            <a:chOff x="640080" y="4114800"/>
            <a:chExt cx="3657600" cy="18288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54880" y="4114800"/>
            <a:ext cx="3657600" cy="1828800"/>
            <a:chOff x="640080" y="4114800"/>
            <a:chExt cx="3657600" cy="1828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0080" y="6035040"/>
            <a:ext cx="36576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54880" y="6035040"/>
            <a:ext cx="36576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h)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37760" y="4111014"/>
            <a:ext cx="3291840" cy="1355205"/>
            <a:chOff x="822960" y="4112907"/>
            <a:chExt cx="3291840" cy="1355205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155448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82296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100584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118872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flipV="1">
              <a:off x="137160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246888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 flipV="1">
              <a:off x="173736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V="1">
              <a:off x="192024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V="1">
              <a:off x="21031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22860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V="1">
              <a:off x="283464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65176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374904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 bwMode="auto">
            <a:xfrm flipV="1">
              <a:off x="30175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V="1">
              <a:off x="32004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338328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356616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V="1">
              <a:off x="41148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flipV="1">
              <a:off x="39319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822960" y="4553712"/>
            <a:ext cx="3291840" cy="1389888"/>
            <a:chOff x="822960" y="4112907"/>
            <a:chExt cx="3291840" cy="1355205"/>
          </a:xfrm>
        </p:grpSpPr>
        <p:cxnSp>
          <p:nvCxnSpPr>
            <p:cNvPr id="88" name="Straight Arrow Connector 87"/>
            <p:cNvCxnSpPr/>
            <p:nvPr/>
          </p:nvCxnSpPr>
          <p:spPr bwMode="auto">
            <a:xfrm flipV="1">
              <a:off x="155448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V="1">
              <a:off x="82296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flipV="1">
              <a:off x="100584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1" name="Straight Arrow Connector 90"/>
            <p:cNvCxnSpPr/>
            <p:nvPr/>
          </p:nvCxnSpPr>
          <p:spPr bwMode="auto">
            <a:xfrm flipV="1">
              <a:off x="118872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2" name="Straight Arrow Connector 91"/>
            <p:cNvCxnSpPr/>
            <p:nvPr/>
          </p:nvCxnSpPr>
          <p:spPr bwMode="auto">
            <a:xfrm flipV="1">
              <a:off x="137160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flipV="1">
              <a:off x="246888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flipV="1">
              <a:off x="173736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 flipV="1">
              <a:off x="192024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21031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22860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283464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V="1">
              <a:off x="2651760" y="4114800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374904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30175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 bwMode="auto">
            <a:xfrm flipV="1">
              <a:off x="32004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338328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 flipV="1">
              <a:off x="356616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411480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 bwMode="auto">
            <a:xfrm flipV="1">
              <a:off x="3931920" y="4112907"/>
              <a:ext cx="0" cy="13533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97200" y="1422000"/>
            <a:ext cx="8857800" cy="4350600"/>
            <a:chOff x="97200" y="1422000"/>
            <a:chExt cx="8857800" cy="43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0" name="Ink 109"/>
                <p14:cNvContentPartPr/>
                <p14:nvPr/>
              </p14:nvContentPartPr>
              <p14:xfrm>
                <a:off x="97200" y="4140360"/>
                <a:ext cx="8857800" cy="16322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00" y="4133160"/>
                  <a:ext cx="8872200" cy="16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1" name="Ink 110"/>
                <p14:cNvContentPartPr/>
                <p14:nvPr/>
              </p14:nvContentPartPr>
              <p14:xfrm>
                <a:off x="435600" y="1422000"/>
                <a:ext cx="495720" cy="55368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480" y="1416600"/>
                  <a:ext cx="507600" cy="56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6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Hovering Over a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45920" y="1737360"/>
            <a:ext cx="1965960" cy="1488579"/>
            <a:chOff x="1143000" y="1940421"/>
            <a:chExt cx="1965960" cy="1488579"/>
          </a:xfrm>
        </p:grpSpPr>
        <p:sp>
          <p:nvSpPr>
            <p:cNvPr id="5" name="Rectangle 4"/>
            <p:cNvSpPr/>
            <p:nvPr/>
          </p:nvSpPr>
          <p:spPr bwMode="auto">
            <a:xfrm>
              <a:off x="1371600" y="2286000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25880" y="2240280"/>
              <a:ext cx="94211" cy="9144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1940421"/>
              <a:ext cx="4572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(</a:t>
              </a:r>
              <a:r>
                <a:rPr lang="en-US" dirty="0" err="1" smtClean="0">
                  <a:latin typeface="Calibri" pitchFamily="34" charset="0"/>
                </a:rPr>
                <a:t>x,y</a:t>
              </a:r>
              <a:r>
                <a:rPr lang="en-US" dirty="0" smtClean="0">
                  <a:latin typeface="Calibri" pitchFamily="34" charset="0"/>
                </a:rPr>
                <a:t>)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926080" y="2286000"/>
              <a:ext cx="182880" cy="914400"/>
              <a:chOff x="3383280" y="2286000"/>
              <a:chExt cx="182880" cy="914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429000" y="2286000"/>
                <a:ext cx="91440" cy="914400"/>
                <a:chOff x="3429000" y="2286000"/>
                <a:chExt cx="91440" cy="91440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474720" y="2286000"/>
                  <a:ext cx="0" cy="914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3429000" y="22860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3429000" y="32004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3383280" y="2624328"/>
                <a:ext cx="182880" cy="23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1600" y="3246120"/>
              <a:ext cx="1463040" cy="182880"/>
              <a:chOff x="1371600" y="3268980"/>
              <a:chExt cx="1463040" cy="18288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600" y="3337560"/>
                <a:ext cx="1463040" cy="95489"/>
                <a:chOff x="1371600" y="3337560"/>
                <a:chExt cx="1463040" cy="95489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1371600" y="3383280"/>
                  <a:ext cx="14630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1371600" y="3341609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834640" y="3337560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984248" y="3268980"/>
                <a:ext cx="237744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w</a:t>
                </a:r>
                <a:endParaRPr lang="en-US" dirty="0" smtClean="0">
                  <a:latin typeface="Calibri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 bwMode="auto">
          <a:xfrm>
            <a:off x="640080" y="1645920"/>
            <a:ext cx="3657600" cy="1828800"/>
          </a:xfrm>
          <a:prstGeom prst="rect">
            <a:avLst/>
          </a:prstGeom>
          <a:noFill/>
          <a:ln w="19050" cap="flat" cmpd="sng" algn="ctr">
            <a:solidFill>
              <a:srgbClr val="327B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0080" y="4114800"/>
            <a:ext cx="3657600" cy="1828800"/>
            <a:chOff x="640080" y="4114800"/>
            <a:chExt cx="3657600" cy="18288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V="1">
            <a:off x="1874520" y="455181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1874520" y="473469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1874520" y="491757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1874520" y="510045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1874520" y="528333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874520" y="546621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72000" y="4114800"/>
            <a:ext cx="3657600" cy="1828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en-US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x)     &amp;&amp;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x + w) &amp;&amp;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y)     &amp;&amp;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b="1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y + h) )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 flipV="1">
            <a:off x="260604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187452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05740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24028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242316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278892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297180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315468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333756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60320" y="4341600"/>
            <a:ext cx="7193880" cy="1336680"/>
            <a:chOff x="760320" y="4341600"/>
            <a:chExt cx="719388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5" name="Ink 44"/>
                <p14:cNvContentPartPr/>
                <p14:nvPr/>
              </p14:nvContentPartPr>
              <p14:xfrm>
                <a:off x="1463400" y="4341600"/>
                <a:ext cx="6490800" cy="13366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640" y="4337640"/>
                  <a:ext cx="650232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/>
                <p14:cNvContentPartPr/>
                <p14:nvPr/>
              </p14:nvContentPartPr>
              <p14:xfrm>
                <a:off x="760320" y="4887360"/>
                <a:ext cx="2191680" cy="540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0600" y="4879080"/>
                  <a:ext cx="22089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58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Hovering Over a Rectangle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16</a:t>
            </a:fld>
            <a:endParaRPr lang="en-US"/>
          </a:p>
        </p:txBody>
      </p:sp>
      <p:pic>
        <p:nvPicPr>
          <p:cNvPr id="4" name="Shape 178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0" y="1954826"/>
            <a:ext cx="7924800" cy="4271287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77" y="1258917"/>
            <a:ext cx="2743200" cy="2996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06120" y="4409280"/>
              <a:ext cx="7599960" cy="1456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000" y="4403160"/>
                <a:ext cx="7613280" cy="14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variables:</a:t>
            </a:r>
          </a:p>
          <a:p>
            <a:pPr lvl="1"/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– stores the ASCII value of the last key press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dirty="0" smtClean="0"/>
              <a:t> – stores codes for non-ASCII keys (</a:t>
            </a:r>
            <a:r>
              <a:rPr lang="en-US" i="1" dirty="0" smtClean="0"/>
              <a:t>e.g.</a:t>
            </a:r>
            <a:r>
              <a:rPr lang="en-US" dirty="0" smtClean="0"/>
              <a:t> UP, LEFT)</a:t>
            </a:r>
          </a:p>
          <a:p>
            <a:pPr lvl="1"/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 smtClean="0"/>
              <a:t> – is any key currently being pressed?</a:t>
            </a:r>
          </a:p>
          <a:p>
            <a:pPr lvl="2"/>
            <a:endParaRPr lang="en-US" dirty="0"/>
          </a:p>
          <a:p>
            <a:r>
              <a:rPr lang="en-US" dirty="0" smtClean="0"/>
              <a:t>Built-in functions:</a:t>
            </a:r>
          </a:p>
          <a:p>
            <a:pPr lvl="1"/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called every time a key is pressed</a:t>
            </a:r>
          </a:p>
          <a:p>
            <a:pPr lvl="2"/>
            <a:endParaRPr lang="en-US" dirty="0"/>
          </a:p>
          <a:p>
            <a:r>
              <a:rPr lang="en-US" dirty="0" smtClean="0"/>
              <a:t>New datatype: 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dirty="0" smtClean="0"/>
              <a:t>Stores a single character (really just a number)</a:t>
            </a:r>
          </a:p>
          <a:p>
            <a:pPr lvl="1"/>
            <a:r>
              <a:rPr lang="en-US" dirty="0" smtClean="0"/>
              <a:t>Should be surrounded by </a:t>
            </a:r>
            <a:r>
              <a:rPr lang="en-US" i="1" dirty="0" smtClean="0"/>
              <a:t>single</a:t>
            </a:r>
            <a:r>
              <a:rPr lang="en-US" dirty="0" smtClean="0"/>
              <a:t> quotes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47" y="441393"/>
            <a:ext cx="2729553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913120" y="892440"/>
              <a:ext cx="5464440" cy="5580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7000" y="884880"/>
                <a:ext cx="5476320" cy="55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8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What does this code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18</a:t>
            </a:fld>
            <a:endParaRPr lang="en-US"/>
          </a:p>
        </p:txBody>
      </p:sp>
      <p:pic>
        <p:nvPicPr>
          <p:cNvPr id="5" name="Shape 280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2410" t="6719" b="-9"/>
          <a:stretch/>
        </p:blipFill>
        <p:spPr>
          <a:xfrm>
            <a:off x="2349322" y="1200912"/>
            <a:ext cx="4422117" cy="548640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228960" y="1408680"/>
            <a:ext cx="8525520" cy="5036400"/>
            <a:chOff x="228960" y="1408680"/>
            <a:chExt cx="8525520" cy="50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28960" y="1408680"/>
                <a:ext cx="8525520" cy="50364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1040" y="1399320"/>
                  <a:ext cx="8540640" cy="50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/>
                <p14:cNvContentPartPr/>
                <p14:nvPr/>
              </p14:nvContentPartPr>
              <p14:xfrm>
                <a:off x="523440" y="4106160"/>
                <a:ext cx="3266640" cy="22939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5160" y="4098600"/>
                  <a:ext cx="3278880" cy="230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68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Keyboard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19</a:t>
            </a:fld>
            <a:endParaRPr lang="en-US"/>
          </a:p>
        </p:txBody>
      </p:sp>
      <p:pic>
        <p:nvPicPr>
          <p:cNvPr id="5" name="Shape 280"/>
          <p:cNvPicPr preferRelativeResize="0"/>
          <p:nvPr/>
        </p:nvPicPr>
        <p:blipFill rotWithShape="1">
          <a:blip r:embed="rId2">
            <a:alphaModFix/>
          </a:blip>
          <a:srcRect l="2410" t="1351" b="-9"/>
          <a:stretch/>
        </p:blipFill>
        <p:spPr>
          <a:xfrm>
            <a:off x="4572000" y="1362456"/>
            <a:ext cx="3946916" cy="517865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27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8" y="3165435"/>
            <a:ext cx="4244117" cy="1572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0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Reading Check 4 due tomorrow @ 3:30 pm (1/31)</a:t>
            </a:r>
          </a:p>
          <a:p>
            <a:pPr lvl="1"/>
            <a:r>
              <a:rPr lang="en-US" dirty="0" smtClean="0"/>
              <a:t>Jumping Monster due Friday (2/1)</a:t>
            </a:r>
          </a:p>
          <a:p>
            <a:pPr lvl="2"/>
            <a:endParaRPr lang="en-US" dirty="0"/>
          </a:p>
          <a:p>
            <a:r>
              <a:rPr lang="en-US" dirty="0" smtClean="0"/>
              <a:t>“Big Idea” this week:  Digital Distribution</a:t>
            </a:r>
          </a:p>
          <a:p>
            <a:pPr lvl="2"/>
            <a:endParaRPr lang="en-US" dirty="0"/>
          </a:p>
          <a:p>
            <a:r>
              <a:rPr lang="en-US" dirty="0" smtClean="0"/>
              <a:t>Upcoming:  Creativity Project, Midterm (2/11)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139400" y="2198160"/>
              <a:ext cx="2195280" cy="664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400" y="2188800"/>
                <a:ext cx="22147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347177" y="2739300"/>
              <a:ext cx="3283560" cy="343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97" y="2734260"/>
                <a:ext cx="3295800" cy="3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1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Moving a Rectangle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 non-character keys, such as the arrow keys (UP, DOWN, LEFT, RIGHT) are </a:t>
            </a:r>
            <a:r>
              <a:rPr lang="en-US" i="1" dirty="0" smtClean="0"/>
              <a:t>coded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20</a:t>
            </a:fld>
            <a:endParaRPr lang="en-US"/>
          </a:p>
        </p:txBody>
      </p:sp>
      <p:pic>
        <p:nvPicPr>
          <p:cNvPr id="4" name="Shape 289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3239" y="1362075"/>
            <a:ext cx="5073539" cy="157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9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4906"/>
          <a:stretch/>
        </p:blipFill>
        <p:spPr>
          <a:xfrm>
            <a:off x="1966509" y="4312852"/>
            <a:ext cx="5186998" cy="1842547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</p:spTree>
    <p:extLst>
      <p:ext uri="{BB962C8B-B14F-4D97-AF65-F5344CB8AC3E}">
        <p14:creationId xmlns:p14="http://schemas.microsoft.com/office/powerpoint/2010/main" val="20777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Moving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21</a:t>
            </a:fld>
            <a:endParaRPr lang="en-US"/>
          </a:p>
        </p:txBody>
      </p:sp>
      <p:pic>
        <p:nvPicPr>
          <p:cNvPr id="5" name="Shape 3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0643" y="1254125"/>
            <a:ext cx="3419475" cy="523875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</p:spTree>
    <p:extLst>
      <p:ext uri="{BB962C8B-B14F-4D97-AF65-F5344CB8AC3E}">
        <p14:creationId xmlns:p14="http://schemas.microsoft.com/office/powerpoint/2010/main" val="6560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Prints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yourText</a:t>
            </a:r>
            <a:r>
              <a:rPr lang="en-US" dirty="0" smtClean="0"/>
              <a:t> to the </a:t>
            </a:r>
            <a:r>
              <a:rPr lang="en-US" i="1" dirty="0" smtClean="0"/>
              <a:t>console</a:t>
            </a:r>
            <a:r>
              <a:rPr lang="en-US" dirty="0" smtClean="0"/>
              <a:t>, which is the black area below your Processing code</a:t>
            </a:r>
          </a:p>
          <a:p>
            <a:pPr lvl="1"/>
            <a:r>
              <a:rPr lang="en-US" dirty="0" smtClean="0"/>
              <a:t>Useful for debugging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x, y);</a:t>
            </a:r>
          </a:p>
          <a:p>
            <a:pPr lvl="1"/>
            <a:r>
              <a:rPr lang="en-US" dirty="0" smtClean="0"/>
              <a:t>Prints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yourText</a:t>
            </a:r>
            <a:r>
              <a:rPr lang="en-US" dirty="0" smtClean="0"/>
              <a:t> on the drawing canvas, starting with the </a:t>
            </a:r>
            <a:r>
              <a:rPr lang="en-US" i="1" dirty="0" smtClean="0"/>
              <a:t>bottom-left</a:t>
            </a:r>
            <a:r>
              <a:rPr lang="en-US" dirty="0" smtClean="0"/>
              <a:t> corner at coordinate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Change the size of your text using </a:t>
            </a: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yourText</a:t>
            </a:r>
            <a:r>
              <a:rPr lang="en-US" dirty="0"/>
              <a:t> </a:t>
            </a:r>
            <a:r>
              <a:rPr lang="en-US" dirty="0" smtClean="0"/>
              <a:t>should be between </a:t>
            </a:r>
            <a:r>
              <a:rPr lang="en-US" i="1" dirty="0" smtClean="0"/>
              <a:t>double</a:t>
            </a:r>
            <a:r>
              <a:rPr lang="en-US" dirty="0" smtClean="0"/>
              <a:t> quotes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will talk more about the datatype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later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400360" y="526680"/>
              <a:ext cx="3693960" cy="115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480" y="520200"/>
                <a:ext cx="3711240" cy="11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8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Displaying Typed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23</a:t>
            </a:fld>
            <a:endParaRPr lang="en-US"/>
          </a:p>
        </p:txBody>
      </p:sp>
      <p:pic>
        <p:nvPicPr>
          <p:cNvPr id="5" name="Shape 252"/>
          <p:cNvPicPr preferRelativeResize="0"/>
          <p:nvPr/>
        </p:nvPicPr>
        <p:blipFill rotWithShape="1">
          <a:blip r:embed="rId2">
            <a:alphaModFix/>
          </a:blip>
          <a:srcRect l="3493" t="3016"/>
          <a:stretch/>
        </p:blipFill>
        <p:spPr>
          <a:xfrm>
            <a:off x="4671906" y="1723537"/>
            <a:ext cx="3651024" cy="415762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097" y="2424361"/>
            <a:ext cx="2356824" cy="275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18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 is the Creativity Assignment</a:t>
            </a:r>
          </a:p>
          <a:p>
            <a:pPr lvl="1"/>
            <a:r>
              <a:rPr lang="en-US" dirty="0" smtClean="0"/>
              <a:t>In pairs, you will be asked to </a:t>
            </a:r>
            <a:r>
              <a:rPr lang="en-US" dirty="0"/>
              <a:t>brainstorm TWO Processing projects </a:t>
            </a:r>
            <a:r>
              <a:rPr lang="en-US" i="1" dirty="0"/>
              <a:t>of your </a:t>
            </a:r>
            <a:r>
              <a:rPr lang="en-US" i="1" dirty="0" smtClean="0"/>
              <a:t>choice</a:t>
            </a:r>
          </a:p>
          <a:p>
            <a:pPr lvl="1"/>
            <a:r>
              <a:rPr lang="en-US" dirty="0" smtClean="0"/>
              <a:t>You will implement and submit ONE of your two projects</a:t>
            </a:r>
            <a:endParaRPr lang="en-US" dirty="0"/>
          </a:p>
          <a:p>
            <a:pPr lvl="1"/>
            <a:r>
              <a:rPr lang="en-US" dirty="0" smtClean="0"/>
              <a:t>The point is to use the tools available to you to make something fun and creative!</a:t>
            </a:r>
          </a:p>
          <a:p>
            <a:pPr lvl="1"/>
            <a:r>
              <a:rPr lang="en-US" dirty="0" smtClean="0"/>
              <a:t>Planning document due Tuesday (2/5)</a:t>
            </a:r>
          </a:p>
          <a:p>
            <a:pPr lvl="1"/>
            <a:r>
              <a:rPr lang="en-US" dirty="0" smtClean="0"/>
              <a:t>Actual programs due next Friday (2/8)</a:t>
            </a:r>
          </a:p>
          <a:p>
            <a:pPr lvl="2"/>
            <a:endParaRPr lang="en-US" dirty="0"/>
          </a:p>
          <a:p>
            <a:r>
              <a:rPr lang="en-US" dirty="0" smtClean="0"/>
              <a:t>Portfolio Update 1 is due Wednesday (2/6)</a:t>
            </a:r>
          </a:p>
          <a:p>
            <a:pPr lvl="1"/>
            <a:r>
              <a:rPr lang="en-US" dirty="0" err="1" smtClean="0"/>
              <a:t>Taijitu</a:t>
            </a:r>
            <a:r>
              <a:rPr lang="en-US" dirty="0" smtClean="0"/>
              <a:t>, Logo Design, Lego Family, Animal Functions</a:t>
            </a:r>
          </a:p>
          <a:p>
            <a:pPr lvl="1"/>
            <a:r>
              <a:rPr lang="en-US" dirty="0" smtClean="0"/>
              <a:t>Ask your TAs for assistance if you encounter problems!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Monster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1383846"/>
            <a:ext cx="8366125" cy="49720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expressions</a:t>
            </a:r>
            <a:r>
              <a:rPr lang="en-US" dirty="0" smtClean="0"/>
              <a:t> and </a:t>
            </a:r>
            <a:r>
              <a:rPr lang="en-US" i="1" dirty="0" smtClean="0"/>
              <a:t>conditionals</a:t>
            </a:r>
            <a:r>
              <a:rPr lang="en-US" dirty="0" smtClean="0"/>
              <a:t> in conjunction with </a:t>
            </a:r>
            <a:r>
              <a:rPr lang="en-US" i="1" dirty="0" smtClean="0"/>
              <a:t>variables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user 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(today) to control what is drawn as well as motion: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09" y="29260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Other Useful Processing Tools</a:t>
            </a:r>
          </a:p>
          <a:p>
            <a:r>
              <a:rPr lang="en-US" dirty="0" smtClean="0"/>
              <a:t>User Input and Output</a:t>
            </a:r>
          </a:p>
          <a:p>
            <a:pPr lvl="1"/>
            <a:r>
              <a:rPr lang="en-US" dirty="0" smtClean="0"/>
              <a:t>Mouse (input)</a:t>
            </a:r>
          </a:p>
          <a:p>
            <a:pPr lvl="1"/>
            <a:r>
              <a:rPr lang="en-US" dirty="0" smtClean="0"/>
              <a:t>Keyboard (input)</a:t>
            </a:r>
          </a:p>
          <a:p>
            <a:pPr lvl="1"/>
            <a:r>
              <a:rPr lang="en-US" dirty="0" smtClean="0"/>
              <a:t>Text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Transparency/Opacity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a 4</a:t>
            </a:r>
            <a:r>
              <a:rPr lang="en-US" baseline="30000" dirty="0" smtClean="0"/>
              <a:t>th</a:t>
            </a:r>
            <a:r>
              <a:rPr lang="en-US" dirty="0" smtClean="0"/>
              <a:t> argument to a color!</a:t>
            </a:r>
          </a:p>
          <a:p>
            <a:pPr lvl="1"/>
            <a:r>
              <a:rPr lang="en-US" dirty="0" smtClean="0"/>
              <a:t>This also applies to the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This argument also takes an integer between 0–255</a:t>
            </a:r>
          </a:p>
          <a:p>
            <a:pPr lvl="1"/>
            <a:r>
              <a:rPr lang="en-US" dirty="0" smtClean="0"/>
              <a:t>0 is fully transparent (invisible)</a:t>
            </a:r>
          </a:p>
          <a:p>
            <a:pPr lvl="1"/>
            <a:r>
              <a:rPr lang="en-US" dirty="0" smtClean="0"/>
              <a:t>255 is fully opaque (the default)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5</a:t>
            </a:fld>
            <a:endParaRPr lang="en-US"/>
          </a:p>
        </p:txBody>
      </p:sp>
      <p:pic>
        <p:nvPicPr>
          <p:cNvPr id="4" name="Shape 14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1710"/>
          <a:stretch/>
        </p:blipFill>
        <p:spPr>
          <a:xfrm>
            <a:off x="1134403" y="3935195"/>
            <a:ext cx="3046370" cy="2563327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Shape 14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301" y="3938202"/>
            <a:ext cx="3196323" cy="2560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2944080" y="3519360"/>
            <a:ext cx="6090120" cy="2676240"/>
            <a:chOff x="2944080" y="3519360"/>
            <a:chExt cx="6090120" cy="267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/>
                <p14:cNvContentPartPr/>
                <p14:nvPr/>
              </p14:nvContentPartPr>
              <p14:xfrm>
                <a:off x="5808600" y="4405320"/>
                <a:ext cx="1378440" cy="119376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4280" y="4402080"/>
                  <a:ext cx="138816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/>
                <p14:cNvContentPartPr/>
                <p14:nvPr/>
              </p14:nvContentPartPr>
              <p14:xfrm>
                <a:off x="6474960" y="3519360"/>
                <a:ext cx="2559240" cy="709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70640" y="3513600"/>
                  <a:ext cx="25743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/>
                <p14:cNvContentPartPr/>
                <p14:nvPr/>
              </p14:nvContentPartPr>
              <p14:xfrm>
                <a:off x="2944080" y="4635720"/>
                <a:ext cx="1420200" cy="15598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37240" y="4629600"/>
                  <a:ext cx="1434240" cy="157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44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Shapes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vertices between</a:t>
            </a:r>
            <a:br>
              <a:rPr lang="en-US" dirty="0" smtClean="0"/>
            </a:b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If planning to reuse, best to</a:t>
            </a:r>
            <a:br>
              <a:rPr lang="en-US" dirty="0" smtClean="0"/>
            </a:br>
            <a:r>
              <a:rPr lang="en-US" dirty="0" smtClean="0"/>
              <a:t>create in a separate function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6</a:t>
            </a:fld>
            <a:endParaRPr lang="en-US"/>
          </a:p>
        </p:txBody>
      </p:sp>
      <p:pic>
        <p:nvPicPr>
          <p:cNvPr id="4" name="Shape 120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44" y="1828377"/>
            <a:ext cx="3290156" cy="433807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Shape 1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99524"/>
            <a:ext cx="3783424" cy="22669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08160" y="2857680"/>
              <a:ext cx="6874560" cy="3520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240" y="2850480"/>
                <a:ext cx="6887160" cy="35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Practice:  Diamond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660689"/>
          </a:xfrm>
        </p:spPr>
        <p:txBody>
          <a:bodyPr/>
          <a:lstStyle/>
          <a:p>
            <a:r>
              <a:rPr lang="en-US" dirty="0" smtClean="0"/>
              <a:t>Fill in the code to produce: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854" y="2277687"/>
            <a:ext cx="6932815" cy="281615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diamond(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6560" y="4217327"/>
            <a:ext cx="334264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61" y="4730588"/>
            <a:ext cx="1828800" cy="19933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836911" y="496750"/>
            <a:ext cx="1887883" cy="1893240"/>
            <a:chOff x="6836911" y="496750"/>
            <a:chExt cx="1887883" cy="1893240"/>
          </a:xfrm>
        </p:grpSpPr>
        <p:sp>
          <p:nvSpPr>
            <p:cNvPr id="8" name="Rectangle 7"/>
            <p:cNvSpPr/>
            <p:nvPr/>
          </p:nvSpPr>
          <p:spPr bwMode="auto">
            <a:xfrm rot="2700000">
              <a:off x="7438466" y="685973"/>
              <a:ext cx="1097280" cy="109728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6914" y="1220718"/>
              <a:ext cx="604058" cy="366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(</a:t>
              </a:r>
              <a:r>
                <a:rPr lang="en-US" dirty="0" err="1" smtClean="0">
                  <a:solidFill>
                    <a:srgbClr val="FF0000"/>
                  </a:solidFill>
                  <a:latin typeface="Calibri" pitchFamily="34" charset="0"/>
                </a:rPr>
                <a:t>x,y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27848" y="1188719"/>
              <a:ext cx="91440" cy="9144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7132320" y="496750"/>
              <a:ext cx="11084" cy="1475377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7981564" y="1347885"/>
              <a:ext cx="11084" cy="1475377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836911" y="10497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2218" y="202065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909360" y="298080"/>
              <a:ext cx="8203320" cy="62737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520" y="289800"/>
                <a:ext cx="8221320" cy="62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7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Processing Tricks</a:t>
            </a:r>
          </a:p>
          <a:p>
            <a:r>
              <a:rPr lang="en-US" b="1" dirty="0" smtClean="0">
                <a:solidFill>
                  <a:srgbClr val="4B2A85"/>
                </a:solidFill>
              </a:rPr>
              <a:t>User Input and Output *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687388" lvl="2" indent="0">
              <a:buNone/>
            </a:pPr>
            <a:r>
              <a:rPr lang="en-US" dirty="0" smtClean="0"/>
              <a:t>*  We will look at a subset of the available Processing commands.</a:t>
            </a:r>
            <a:br>
              <a:rPr lang="en-US" dirty="0" smtClean="0"/>
            </a:br>
            <a:r>
              <a:rPr lang="en-US" dirty="0" smtClean="0"/>
              <a:t>	For a full list, see the Processing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System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variables that hold values related to the state of the program, often related to user input</a:t>
            </a:r>
          </a:p>
          <a:p>
            <a:pPr lvl="1"/>
            <a:r>
              <a:rPr lang="en-US" dirty="0" smtClean="0"/>
              <a:t>You don’t need to declare these variables</a:t>
            </a:r>
          </a:p>
          <a:p>
            <a:pPr lvl="1"/>
            <a:r>
              <a:rPr lang="en-US" dirty="0" smtClean="0"/>
              <a:t>These variables will update automatically as the program runs</a:t>
            </a:r>
          </a:p>
          <a:p>
            <a:pPr lvl="1"/>
            <a:r>
              <a:rPr lang="en-US" dirty="0" smtClean="0"/>
              <a:t>Colored </a:t>
            </a:r>
            <a:r>
              <a:rPr lang="en-US" b="1" dirty="0" smtClean="0">
                <a:solidFill>
                  <a:srgbClr val="D94B7B"/>
                </a:solidFill>
              </a:rPr>
              <a:t>pink/magenta-</a:t>
            </a:r>
            <a:r>
              <a:rPr lang="en-US" b="1" dirty="0" err="1" smtClean="0">
                <a:solidFill>
                  <a:srgbClr val="D94B7B"/>
                </a:solidFill>
              </a:rPr>
              <a:t>ish</a:t>
            </a:r>
            <a:r>
              <a:rPr lang="en-US" dirty="0" smtClean="0"/>
              <a:t> in the Processing environment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We’ve used some of these already:</a:t>
            </a:r>
          </a:p>
          <a:p>
            <a:pPr lvl="1"/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frameCount</a:t>
            </a:r>
            <a:endParaRPr lang="en-US" dirty="0" smtClean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b="1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We’ll see a lot more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4398</TotalTime>
  <Words>858</Words>
  <Application>Microsoft Office PowerPoint</Application>
  <PresentationFormat>On-screen Show (4:3)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Courier New</vt:lpstr>
      <vt:lpstr>Roboto Regular</vt:lpstr>
      <vt:lpstr>Times New Roman</vt:lpstr>
      <vt:lpstr>Wingdings</vt:lpstr>
      <vt:lpstr>UWTheme-120-Wi19</vt:lpstr>
      <vt:lpstr>Basic Input and Output CSE 120 Winter 2019</vt:lpstr>
      <vt:lpstr>Administrivia</vt:lpstr>
      <vt:lpstr>Jumping Monster</vt:lpstr>
      <vt:lpstr>Lecture Outline</vt:lpstr>
      <vt:lpstr>Transparency/Opacity</vt:lpstr>
      <vt:lpstr>Custom Shapes</vt:lpstr>
      <vt:lpstr>Functions Practice:  Diamond</vt:lpstr>
      <vt:lpstr>Lecture Outline</vt:lpstr>
      <vt:lpstr>Reminder: System Variables</vt:lpstr>
      <vt:lpstr>The Mouse</vt:lpstr>
      <vt:lpstr>Example:  Drawing Dots</vt:lpstr>
      <vt:lpstr>Example:  Path Drawing</vt:lpstr>
      <vt:lpstr>Hovering Over a Rectangle</vt:lpstr>
      <vt:lpstr>Hovering Over a Rectangle</vt:lpstr>
      <vt:lpstr>Hovering Over a Rectangle</vt:lpstr>
      <vt:lpstr>Hovering Over a Rectangle</vt:lpstr>
      <vt:lpstr>The Keyboard</vt:lpstr>
      <vt:lpstr>Example:  What does this code do?</vt:lpstr>
      <vt:lpstr>Example:  Keyboard Dots</vt:lpstr>
      <vt:lpstr>Example:  Moving a Rectangle</vt:lpstr>
      <vt:lpstr>Example:  Moving a Rectangle</vt:lpstr>
      <vt:lpstr>Text Output</vt:lpstr>
      <vt:lpstr>Example:  Displaying Typed Keys</vt:lpstr>
      <vt:lpstr>Looking Forward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Input and Output CSE 120 Spring 2017</dc:title>
  <dc:creator>Justin Hsia</dc:creator>
  <cp:lastModifiedBy>Justin Hsia</cp:lastModifiedBy>
  <cp:revision>91</cp:revision>
  <cp:lastPrinted>2018-01-24T21:53:27Z</cp:lastPrinted>
  <dcterms:created xsi:type="dcterms:W3CDTF">2017-04-11T00:24:40Z</dcterms:created>
  <dcterms:modified xsi:type="dcterms:W3CDTF">2019-01-30T23:53:05Z</dcterms:modified>
</cp:coreProperties>
</file>