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5" r:id="rId5"/>
    <p:sldId id="268" r:id="rId6"/>
    <p:sldId id="263" r:id="rId7"/>
    <p:sldId id="269" r:id="rId8"/>
    <p:sldId id="266" r:id="rId9"/>
    <p:sldId id="260" r:id="rId10"/>
    <p:sldId id="261" r:id="rId11"/>
    <p:sldId id="26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7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A85"/>
    <a:srgbClr val="33997E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4078" autoAdjust="0"/>
  </p:normalViewPr>
  <p:slideViewPr>
    <p:cSldViewPr snapToGrid="0">
      <p:cViewPr varScale="1">
        <p:scale>
          <a:sx n="77" d="100"/>
          <a:sy n="77" d="100"/>
        </p:scale>
        <p:origin x="10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CB4C6-AA6E-45EC-8C14-522EEF4B8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65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33:13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17888 17640 140 0,'-3'-8'52'0,"3"8"-28"0,3 0-24 0,-3 0 13 16</inkml:trace>
  <inkml:trace contextRef="#ctx0" brushRef="#br0" timeOffset="267.2023">17897 17632 270 0,'6'0'28'0,"-6"0"-13"16,0 0 2-16,0 8 0 0,-6 5-3 0,-9 0 0 16,-3 11-8-16,-3-3-4 15,1 6 1-15,-1-1 2 16,0 1-4-16,0-4-1 15,0-1 2-15,6-4 3 16,3 1-2-16,0-6-2 16,7 0 0-16,2-5-1 15,6 5-3-15,2-2 2 16,7-3 1-16,3 5 0 0,0 0 0 16,3 6 0-1,6-1 0-15,-3-2 0 16,-3 11-7-16,-1-9-3 0,1 3-43 15,0-2-20-15,-3-1-17 16</inkml:trace>
  <inkml:trace contextRef="#ctx0" brushRef="#br0" timeOffset="626.9809">17787 17867 208 0,'-24'-5'77'0,"21"5"-42"0,-3 0-37 0,6 0 17 15,0 0-2-15,0 0 4 16,6 0 2-16,6-8 3 15,12 3-12-15,8-3 1 0,10-5 0 16,9 5-9-16,5-6 0 16,10 9-2-16,2 0 2 15,-5 5-1-15,2-3-1 16,-2 1 1-16,-7-1 1 16,-5-2-6-16,-6 5 1 0,-7-6-34 15,-5 4-13-15,-6-4-41 16,-6 1-37-1,-6-3 50-15</inkml:trace>
  <inkml:trace contextRef="#ctx0" brushRef="#br0" timeOffset="1121.8412">18977 17547 124 0,'-6'21'46'0,"6"11"-24"0,0 26-8 0,0-31 15 0,-5 12-12 16,-1 6-4-16,3 8-6 16,0 6-2-16,3-1-3 15,0-5 1-15,0-8 0 0,6-6-12 16,0-7-4-16,-3-5-62 15</inkml:trace>
  <inkml:trace contextRef="#ctx0" brushRef="#br0" timeOffset="1323.6806">18781 17881 260 0,'-6'-14'99'0,"9"9"-54"0,3-3-44 0,0 8 19 16,6-8-16-16,0-2-4 16,6 7-3-16,5-2-1 15,7-1 3-15,3 4-2 0,3 4-1 16,-1 4-52-16,-2 2-23 16</inkml:trace>
  <inkml:trace contextRef="#ctx0" brushRef="#br0" timeOffset="1618.8299">19135 17894 228 0,'-12'-6'85'0,"6"6"-46"0,3 0-48 15,3 0 14-15,-3 3-10 16,0 5 1-16,0 5 2 16,0 14 1-16,3 5 1 15,3 7-3-15,3-4 2 0,3-4 1 16,6 1 0-16,6-11 4 15,0-8 2-15,-3-7 6 16,0-6 3-16,-1-8 0 16,-2-11 4-16,-3-2-7 15,-6-8-2-15,-9 0-5 16,-3-3-4-16,-3 0 0 0,-9 11 1 16,1-3-6-16,-1 3-1 15,3 16-38-15,3 0-14 16,0 5-48-1</inkml:trace>
  <inkml:trace contextRef="#ctx0" brushRef="#br0" timeOffset="2099.0289">19424 17907 132 0,'-3'-8'49'0,"3"3"-26"0,0 2-14 0,0 3 14 16,-6-3 11-16,0 3 6 0,-6 0-19 15,-3 3-9-15,0 5-8 16,0 5-6-16,4 8-1 0,-1 3 2 16,3 11 0-16,3-4 1 15,3 4 0-15,6-3 0 16,3-9 0-16,0-7 0 15,9-3 11 1,2-7 2-16,-2-12 5 16,0-9 2-16,-3-9-9 15,0-8-2-15,0-2-5 16,-3-6-3-16,-3-10-3 0,-3-3-1 16,-3 0-3-1,0-5 1-15,-3 10 5 16,0 8 2-16,3 11 4 15,-3 8 3-15,3 8-6 16,0 8-2-16,0 18-12 0,3 13-3 16,0 19 7-16,0-5 3 15,3 10 10-15,0-2 6 16,3-3-22-16,6-6-7 16,2 6-49-16,1-8-23 15,-3-7 3-15</inkml:trace>
  <inkml:trace contextRef="#ctx0" brushRef="#br0" timeOffset="2490.8948">19728 17828 236 0,'-24'-19'88'0,"18"24"-48"0,-6 9-49 15,3-9 14-15,-6 3-3 16,-3 5 1-16,0 6 3 15,0 2 1-15,4 5-3 16,-1 1-3-16,6 4 2 0,6 1-4 16,6-5 0-16,3-1 1 15,6-7 2-15,0-6-1 16,2-8-1-16,1-7-8 0,0-6-5 16,-3-6 2-16,-3-4 2 15,-3-3 5-15,-3 2 4 16,0-2 3-16,-3 2 1 15,3 6 2-15,-3 8 3 16,0 2-4-16,0 3-3 16,3 8-1-16,3 13 1 15,0 3-3-15,0-3 0 16,0 6 1-16,3-3 2 16,0-6-3-16,-1-2-2 15,1-5-40-15,0-3-19 16,0-8-28-16</inkml:trace>
  <inkml:trace contextRef="#ctx0" brushRef="#br0" timeOffset="2700.4278">19838 17841 200 0,'0'0'77'0,"3"8"-42"0,15 5-37 15,-13-2 14-15,1-3-4 16,3 5 2-16,0 5-5 15,0 1-1-15,0-3-2 16,3 2 1-16,0-5 0 0,0 1 1 16,-3-1 0-16,0-8-11 15,3 3-5-15,-3-8-34 16,-1-8-13-16,1 0-22 16</inkml:trace>
  <inkml:trace contextRef="#ctx0" brushRef="#br0" timeOffset="2850.3366">20052 17873 196 0,'-3'0'74'0,"3"2"-40"0,0 17-27 0,-3-6 18 16,-3 13-4-16,-3 1 2 15,-3 18-11-15,0-5-4 16,0 5-5-16,1 0 0 0,-1 0 0 16,3-11-10-16,3-2-3 15,3 2-90 1</inkml:trace>
  <inkml:trace contextRef="#ctx0" brushRef="#br0" timeOffset="3199.9671">20159 17926 176 0,'0'-6'68'0,"6"-2"-36"0,0-2-13 0,-3 2 23 15,0 0-8 1,0-11 0-16,-3 1-6 15,0-3-3-15,0-6-13 16,-3 1-8-16,0 2 0 0,0 11-3 0,0-8-1 16,3 13-21-16,0-3-11 15,0 22-174 1,3-3 84 0</inkml:trace>
  <inkml:trace contextRef="#ctx0" brushRef="#br0" timeOffset="3480.1088">20356 17836 120 0,'-6'0'46'0,"3"0"-24"0,-3 0-26 16,-9 5 100-1,0 3-34-15,0 2-28 16,3-2-20-16,3 0-12 15,0 3-5-15,6-3 0 0,3 5 2 16,9 6 2-16,3-1-5 16,0-2 1-16,0 2 7 15,-3 6 7-15,-3-8 8 16,-9 8 5-16,0-3-8 16,-12-8-2-16,0 6-30 0,-6-6-14 15,0 6-93 1</inkml:trace>
  <inkml:trace contextRef="#ctx0" brushRef="#br0" timeOffset="4095.7916">20906 17486 192 0,'3'-18'74'0,"-3"18"-40"0,0 0-44 0,3 2 9 16,0 9 2-16,-3 8 6 15,-3 20 3-15,0 9 2 16,-3 10-6-16,0 6-2 0,0-4 0 16,0 7 0-16,0 4 0 15,1-13-2-15,2-8 1 0,3-7-2 16,3-11 2 0,2-6-37-16,4-7-15 0,0-6-37 15</inkml:trace>
  <inkml:trace contextRef="#ctx0" brushRef="#br0" timeOffset="4487.4318">21061 17933 152 0,'-3'0'57'0,"3"0"-30"0,0 0-12 15,0 0 20-15,0 0-13 0,3 6-4 16,3 2-11-16,3-3-3 15,3 8-2-15,3-5-4 16,0-3 1-16,2 3 3 0,10-5 1 16,-6-3 1-16,-3-5 2 15,-3-1 1-15,-3-1 1 16,-3-4-2-16,-3-2-1 16,-3 5-3-16,-9 0 1 15,-9-3 0-15,-3 11 3 16,0 0-3-16,-3 0-2 15,-3 11 0-15,4-3-1 16,2 10 4-16,3-2 2 0,6 0 0 16,3 0-1-16,6 10-3 15,6-7-2-15,3 2 1 16,6-2-1 0,8-1-20-16,7-5-9 0,0 1-40 15,-3-7-58 1,0-1 27-16</inkml:trace>
  <inkml:trace contextRef="#ctx0" brushRef="#br0" timeOffset="4756.0995">21436 17907 148 0,'-18'-3'57'0,"12"3"-30"0,-6 0-5 15,6 3 23-15,-3-3-10 16,-2 5-2-16,-4 1-22 16,0 2-8-16,0 5-3 0,3 5-3 0,3-2 1 15,6 11 0-15,6-4 0 16,6 4 2-16,9-6 2 16,3 3 1-16,11-11 1 15,1 0-20-15,3-5-9 16,0-2-67-1,-7-12-36-15,7-7 57 16</inkml:trace>
  <inkml:trace contextRef="#ctx0" brushRef="#br0" timeOffset="5161.2007">21627 17592 168 0,'0'3'66'0,"-3"-1"-36"0,6 14-35 0,0 3 12 16,3 7 9-16,-6 6 7 16,0 16-9-16,-3 5-3 15,3 2-7-15,0-2-1 0,3 0 1 16,2-3-2-16,1-7 1 15,0-12 0-15,0 1 1 16,0-11-31-16,3-2-82 31</inkml:trace>
  <inkml:trace contextRef="#ctx0" brushRef="#br0" timeOffset="5357.7561">21522 17862 228 0,'-9'-13'85'0,"12"10"-46"0,0-2-26 16,3 5 24-16,0 0-12 15,6 0-5-15,0-5-14 16,3 2-3-16,6-2-3 16,3-1-3-16,2 12 0 0,1-1-23 15,3 3-10-15,-6 5-80 16</inkml:trace>
  <inkml:trace contextRef="#ctx0" brushRef="#br0" timeOffset="5716.5069">21781 17899 204 0,'-6'0'77'0,"6"3"-42"0,3 2-45 0,-3 6 9 15,3 4-2-15,0 4 1 16,0 13 4-16,3-1 1 15,-3-1-1-15,6-4-2 0,0-2 3 16,0-6 0-16,0-4 3 16,0-6 6-16,-3-8 4 15,6 0-2-15,0-19 2 16,6 3-11-16,-4-13-3 0,-2 3-9 16,-3-4-3-1,0 7 10-15,-3 4 4 0,0 6 7 16,-3 5 6-16,0 3-5 15,-3 5-2-15,3 10-5 16,0 6-4-16,0 3 0 16,3 7-1-16,3 1 0 15,0-1 0-15,0-7-16 16,0-1-4-16,0 1-50 16,-1-6-65-1,1-11 29-15</inkml:trace>
  <inkml:trace contextRef="#ctx0" brushRef="#br0" timeOffset="6032.494">22079 17944 200 0,'-3'-5'74'0,"3"10"-40"0,6-2-44 0,-6 2 9 16,9 3 9 0,-3 5 8-16,0 3 8 0,0 0 5 15,0 10-15-15,-3-2-8 0,3-3-4 16,-3-2 0-16,-3-6 1 15,0-5 7-15,0-3 19 16,0-5-2 0,0 0-5-16,0-13-3 15,6-5-9-15,0-4-2 0,0-4-4 16,2-6-1 0,1 8 3-16,3-2 3 15,-3 5-2-15,0 2-2 16,0 3-5-16,0 6-2 0,3 7-24 15,0 3-7-15,-3 8-63 16,0 5-26-16,-3 1 13 16</inkml:trace>
  <inkml:trace contextRef="#ctx0" brushRef="#br0" timeOffset="6376.9076">22287 17992 232 0,'6'0'88'0,"3"5"-48"0,3 0-47 15,-6-2 14-15,6-3-5 16,6 5 3-16,0-5-2 16,0 0 0-16,-1 0-1 15,-2 0-2-15,0-5 3 0,0-3 2 0,-3 0 4 16,-3-3-2-16,-3-2 1 16,-6 0-3-16,0 5 0 15,-3-5-10-15,-6 2-4 16,0 3-9-16,-9 3-1 15,-3 5 10-15,1 5 5 16,-1 9 3-16,0-1 3 16,3 8 10-16,3-3 4 15,6 14 10-15,3 0 4 16,6-6-12-16,6 1-3 16,6-6-7-16,18 5 0 15,3-7-5-15,5-6 0 0,13-5-36 16,0-3-16-16,-1-5-76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40:19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10223 13798 176 0,'0'0'68'0,"3"0"-36"0,-3 3-33 0,0 5 15 15,3 5 1-15,-3 5 3 16,3 9-1-16,0 5 0 16,-3 5-9-16,3 5-3 0,0 3 1 15,-3-3-1-15,3-2 2 16,0-3-4-16,0-8-2 16,-3-5 0-16,0-3-1 15,0-5-11-15,0-5-3 16,0-4-42-16,0-7-66 31</inkml:trace>
  <inkml:trace contextRef="#ctx0" brushRef="#br0" timeOffset="561.2114">10235 13875 116 0,'-6'-3'44'0,"3"6"-24"0,0-3-10 0,3 0 14 15,0 0-9-15,-3 0-3 16,0 0 8-16,0-3 4 15,0 0-12-15,0 1 2 0,1-1 0 16,2-2 1-16,0 0 1 16,5-6 3-1,4 0-9-15,6 3-3 16,3-2-9-16,0 5-1 16,0 7 1-16,3 6 1 15,-3 3 1-15,-4 5 0 16,-5 5 0-16,-3 5 0 15,-6 1 2-15,-6 4 1 0,0 4-1 16,-5-3-2-16,-1-6 1 16,-3-5 1-16,3-5-1 15,0-3-1-15,3-2 3 16,3-3 0-16,0 0-4 16,3-3 1-16,6 0 0 15,6 6 0-15,3 0-3 16,3-1 2-16,3 3 14 15,2 1 6-15,4 1-7 16,0 1-4-16,-3 0-5 16,0-3-3-16,-3 1-4 0,-6-1 0 15,-1 0-84 1,-5 3-71-16,3-3 46 16</inkml:trace>
  <inkml:trace contextRef="#ctx0" brushRef="#br0" timeOffset="2482.6901">9953 15285 176 0,'-6'3'68'0,"6"-1"-36"0,-3 1-24 0,3-3 16 16,0 0-3-16,0 0 2 15,0 0-9-15,0 0-1 16,0 0-7-16,0-3 0 0,3-2 4 15,3-3-8-15,-1 0-3 0,1-2 2 16,3 2 3 0,0 0-1-16,-3 0-2 0,0 2-3 15,0 1 1-15,0 2-1 16,0 3-2-16,0 0 5 16,0 0 3-16,0 3-3 15,6 0-3-15,-3 2-2 16,0 0 3-16,6 1 2 15,-4-1 4-15,1 0-7 16,-3-2 0-16,0 2 2 16,0-2 4-16,0-1 1 15,0-2 0-15,3 0-6 16,-3-2 1-16,-3-1-2 16,0 1 0-16,0-4-18 15,-6 1-9-15,0 0-25 0,0-1-11 16,-3 4-18-1</inkml:trace>
  <inkml:trace contextRef="#ctx0" brushRef="#br0" timeOffset="2891.861">9988 15454 148 0,'-6'3'57'0,"6"0"-30"0,-3-3-14 16,3 0 17-16,0 0-6 16,0 0 0-16,3-3-11 15,3-8-3-15,0-2-6 16,3 0-5-16,0 2 0 0,0 1 1 15,-3 2 0-15,6 3-3 16,-3 5 2 0,0 5 1-16,3 5 0 15,-6 1 0-15,5 2 2 16,-2 0 3-16,0-5-4 16,0 6-1-16,0-6 0 15,0-3 2-15,3 0 1 0,3-2 1 16,-3-1-5-16,0-2-1 15,-3 0-17-15,-3 0-7 16,0 0-67 0</inkml:trace>
  <inkml:trace contextRef="#ctx0" brushRef="#br0" timeOffset="3280.9434">10417 15102 188 0,'-3'0'71'0,"3"-2"-38"0,0 4-36 16,0 1 11-16,0 5 5 15,-3 5 6 1,0 6-4-16,0-1 2 0,-3 3-10 15,0 1-2-15,0-1-1 0,3-3-5 16,0 1 1-16,0-3 2 16,0-3 1-16,3-2-1 15,0-1 1-15,3-2-2 16,3-3-1-16,0-2 7 16,3 0 3-16,3-3-3 0,3 0-2 15,0 0-5-15,5 0 0 16,4 2 0-1,-3-2 0-15,0 6-11 16,-3-4-3-16,-3 1-35 16,-3-3-13-16,0 0-32 15</inkml:trace>
  <inkml:trace contextRef="#ctx0" brushRef="#br0" timeOffset="3554.6666">10533 15126 148 0,'-3'-2'55'0,"3"2"-30"0,0 0-23 15,0 0 12-15,0 5 4 16,3 5 6 0,-3 6 0-16,-3 8 3 0,6 5-15 15,-3 8 0-15,-3 11 1 0,0 0-5 16,0-3 0-16,6-6-2 15,0 6-1-15,0-8-6 16,6-5 1-16,0-8-5 16,-3-6-1-16,0-10-105 15</inkml:trace>
  <inkml:trace contextRef="#ctx0" brushRef="#br0" timeOffset="3820.6906">10741 15158 160 0,'0'-16'63'0,"-15"35"-34"0,24-9-23 0,-6 1 15 15,-9 5 6-15,9 7 6 16,-6 9-11-16,-3 11-3 15,3-4-11-15,0 6-3 0,0-5-1 16,3 2-2-16,6-2 1 16,0-6-4-16,0-7 0 15,0-6-19-15,-3-3-7 16,0-4-30-16,-3-4-12 16,0-2-12-16</inkml:trace>
  <inkml:trace contextRef="#ctx0" brushRef="#br0" timeOffset="4269.761">10723 15335 96 0,'-17'-16'38'0,"14"3"-20"0,6-8-4 15,0 13 15-15,5-3 10 16,-8-4 6-16,9 1-9 15,-3 1-2 1,9-8-13-16,0 5-5 0,3 3-12 16,0 2-2-16,0 3-2 15,0 3 2-15,-1 10-1 0,1 6-1 16,-3 0 3-16,-3-1 2 16,-3 3-2-16,-6 3 0 15,-3 0-1-15,-6-3-2 16,-3 1-10-16,0-1-4 15,-3-3 2-15,0 1 3 16,3-3 7-16,0 0 3 16,4-3 3-16,-1 3 2 0,3 0 1 15,3 3 1 1,3 4 0-16,6 9 0 16,2 0 0-16,1 0 2 0,3 0 4 15,0-1 1-15,0-1-8 16,3 4-2-16,6-5-3 15,-4 3 1-15,-2-5-26 16,-3-4-10-16,0 1-89 16</inkml:trace>
  <inkml:trace contextRef="#ctx0" brushRef="#br0" timeOffset="6179.0046">9961 16563 72 0,'0'0'27'0,"0"0"-14"0,0 0-2 0,0 0 12 16,0 0 12-16,0 0 6 16,0 0-14-16,0 0-3 15,0 0-14-15,0 0-6 0,0 0-3 16,0 0 1-16,0 0 1 15,0 0-1-15,0 0-2 0,0 0 3 16,0 0 0-16,0 0 1 16,0 0 2-16,0 0-1 15,0 0 2-15,0 0 0 16,0 0 1-16,0 0-4 16,0 0-1-16,0 0-1 15,0 0 1-15,0 0 2 16,0 0 4-16,0-3-4 15,0 1-3-15,0-1-1 16,0-2-1-16,3 5 2 16,0-8 1-16,0 0-4 15,3-5 1-15,0 2 0 16,0-2 0-16,0 5 0 0,0 0 0 16,0 3-3-16,0-1 2 15,-3 4 1 1,0 2 2-16,0 8-3 0,0 0-2 15,3 5 2-15,-3 0 2 16,6-2 0-16,0-1-1 16,6 1 3-16,-3-3 0 15,-1 0-1-15,1-3-2 16,-3 0 1-16,0-2-1 16,3-3 6-16,-3 0 6 0,3-3-4 15,-3-2-2 1,0 0-3-16,-3-3-3 15,0 0 1-15,0 2-1 0,-3-1-5 16,0-1-1-16,-3 8-46 16,0 0-35-1,0 10-39 1,-3 1 44-16</inkml:trace>
  <inkml:trace contextRef="#ctx0" brushRef="#br0" timeOffset="6613.0711">9964 16817 160 0,'-9'0'60'0,"9"5"-32"0,0-5-20 0,0 0 18 15,0 0-2-15,0 0 3 16,0 0-11-16,3 0-2 0,3-5-8 16,0 2-2-16,3-10 2 15,0-5-3-15,0-1-2 0,0 6 0 16,6 0-1-16,-3 2 0 15,6 3-3 1,-3 8 2-16,-1 8 1 16,1 5 2-16,0-2 1 15,-3-3 3-15,0 5-1 16,0-2 0-16,0-4-3 16,-3 4 1-16,0-8-4 15,0 2 0-15,0-2-6 16,0-3-3-16,2-8-34 15,-2-6-16-15</inkml:trace>
  <inkml:trace contextRef="#ctx0" brushRef="#br0" timeOffset="7329.7659">10628 16494 180 0,'0'-16'68'0,"3"14"-36"0,0-4-20 15,0 4 21-15,0-4-6 16,-3 1-1-16,0 0 3 15,-3 0 2-15,-3-3-17 16,0 8-1-16,-12-8 0 0,-2 2-5 16,-1 6-2-16,-3 11-10 15,0-3-3-15,0 8-1 16,0 5 0-16,4 3 2 16,2 0 2-16,3-3 2 0,6 5 1 15,3-7-2-15,6 2 2 16,6-5-1-16,3-6 0 15,6-4 4-15,6-6 1 16,5-8-4-16,1-3-1 16,-3-2-4-16,-3 0 1 15,-3-3 1-15,-3 3 2 16,-4 2 3-16,-2-2 4 16,-3 10-2-16,0 3-2 15,-3 3-3-15,-3 10 1 0,-3 11 3 16,0 2 3-1,0 9 4-15,0 7 5 0,3 0-6 16,0-5 0-16,3-2-6 16,0 4-4-16,3-7-2 15,0 3 3-15,0-12-18 16,0-4-4-16,0-6-29 16,0-5-9-16</inkml:trace>
  <inkml:trace contextRef="#ctx0" brushRef="#br0" timeOffset="7586.8791">10834 16468 224 0,'-6'-3'85'0,"6"3"-46"0,-3 3-46 15,3 13 31-15,-3 7-9 16,0 6 4-16,3 6 0 16,-3 12-10-16,3-4-5 0,0 2-1 15,0-6-2-15,0-1-1 16,3-4-4-16,0-2-2 0,0-9-28 16,0-7-10-1</inkml:trace>
  <inkml:trace contextRef="#ctx0" brushRef="#br0" timeOffset="7992.3635">10798 16608 212 0,'-6'-21'79'0,"9"10"-42"0,3-21-34 15,0 19 17-15,0-3 1 16,3-2 4-16,3 2-7 15,2 0 0-15,1 3-11 16,0 10 0-16,0 3 3 0,-3 11-4 16,0 7-1-16,-6 1 0 15,-3 5-1-15,-3-3-7 0,-3 0 0 16,-3-3-1-16,-3 4 2 16,-3-7 1-1,0-1 1-15,0-4 2 0,3-4 3 16,0 4 2-16,3-7 3 15,0 5-5-15,6-3-3 16,3 0-4-16,6 9 1 16,6 9 12-16,3-1 7 15,3-1-7-15,9 3-3 16,-3 2-3-16,-4 0-1 16,1 1-2-16,-3-1 1 15,-3 1-11-15,-3-9-2 16,-3-2-39-16,-3-5-18 0,-6 2-67 31</inkml:trace>
  <inkml:trace contextRef="#ctx0" brushRef="#br0" timeOffset="11550.2896">10021 17751 128 0,'-3'0'49'0,"3"0"-26"0,0 5-14 0,0-5 14 16,0 0-7 0,0 0 1-16,0 0-4 15,0-5 2-15,0 5-8 16,3-8-2-16,0 3-1 0,0-3-2 0,3 0 1 16,3-8-2-16,0 3-1 15,6 2-2 1,-1 1 1-16,-2 2 1 15,0 2 0-15,-3 1 0 16,0 10 0 0,3 3 0-16,-3 3 0 15,6-3 4-15,-3 0 2 16,0-3-2-16,-3 0-1 16,0-2 3-16,-1-3 3 15,1 3-4-15,0-6-1 0,-3 0 0 16,0-2 2-16,0 0-3 15,-3-3-2-15,0 0-3 16,-3-3-1-16,0 11-16 16,0-2-5-16,0 4-26 15,0-2-10-15,0 6-12 16</inkml:trace>
  <inkml:trace contextRef="#ctx0" brushRef="#br0" timeOffset="12017.3666">10101 17947 124 0,'-15'0'46'0,"15"0"-24"0,0 0-8 0,0-3 15 16,0-2-8-16,6-1-1 0,0-1-10 16,0 1-2-1,0-7-4-15,3 5-1 0,-3-3 1 16,3-2-2-16,-3 5-2 15,6 3 1-15,-6-3 1 0,3 3-1 16,0 5 2-16,0 0 2 16,0 5 2-16,0 3 1 15,2-3 0-15,1 1 0 16,3-4 0-16,3-2-4 16,-3 6-1-16,-3-6 1 15,-3 0 0-15,0 0 0 16,0 0 0-16,-3-6-9 15,0-7-4-15,0-3-72 16,2-2-54-16,1-4 48 16</inkml:trace>
  <inkml:trace contextRef="#ctx0" brushRef="#br0" timeOffset="12589.6742">10438 17529 72 0,'-6'0'30'0,"6"0"-16"0,0 0-19 16,0 0 6-16,0 0 1 16,0 0 1-16,0 0 25 15,3 0 11-15,3 0-4 0,-3 0-3 16,0 0 4-16,-3 0 1 16,3 5-19-1,0 8 1-15,0 8 1 0,0 11-2 16,-3 8-1-16,0 5-7 0,0 0-2 15,0 0-2-15,2-6-1 16,1 1-3-16,0-3-2 16,0-8 3-16,0-2 0 15,0-9-8-15,0 1-4 16,-3-6-15-16,0-5-7 16,0 2-15-16,0-7-4 15,0-3-41-15</inkml:trace>
  <inkml:trace contextRef="#ctx0" brushRef="#br0" timeOffset="13082.2621">10688 17552 192 0,'-3'-5'71'0,"-3"5"-38"0,3 5-28 0,3-2 17 16,-3-3-8-1,0 5 0-15,0 3-4 16,-3 11-1-16,0 7-5 16,0 1-1-16,0 10 3 0,0-3-1 0,3 6 0 15,0 2-3-15,3 1 1 16,3-6-2-16,6-6 2 15,3-4-2-15,6-6-1 16,6-8 1-16,-4 0-1 16,4-13 4-16,0 0 2 15,0-5 2-15,-3-8 0 16,-3 0 0-16,-6-1 0 0,-4 7 4 16,-5-12 3-1,-6 6-6-15,-5-6-1 16,-1 6-6-16,-6 5-2 15,-9 0-2-15,3 8 0 0,0 3-11 16,3 7-7-16,3-2-5 16,1 0 0-16,2 5 1 15,3-2 2-15,3-3-8 16,3-3-3-16,3 3-26 16,6-8-43-1,9-2 25-15</inkml:trace>
  <inkml:trace contextRef="#ctx0" brushRef="#br0" timeOffset="13337.0455">10956 17539 220 0,'-6'0'85'0,"3"3"-46"0,0 7-43 0,3-2 13 15,0 6-1 1,0 17 3-16,0 1-4 0,0 3 1 16,0 4-5-16,3 1-2 0,0 2 0 15,0-2-1-15,3-6 0 16,3-7-14-16,-4-1-3 16,1-13-57-1,6 1-53-15,-3-9 38 16</inkml:trace>
  <inkml:trace contextRef="#ctx0" brushRef="#br0" timeOffset="13745.5153">10959 17666 228 0,'-3'-29'88'0,"6"5"-48"0,14 8-38 15,-11 6 17-15,6 5-1 16,0-9 3-16,0 1-7 15,0 5-1-15,3 0-7 16,0 3-4-16,0 5 1 0,0 8 2 16,-4 2 2-16,-5 6-3 15,0 13-1-15,-3-2-6 16,-6-1-2-16,-3-4-5 0,0 4-1 16,-2-7 3-16,-4-1 5 15,3-5 2-15,-6-5 3 16,3 0 3-16,3-3 4 15,0 3-2-15,6-8-2 16,9 6-2-16,3 2-3 16,6 2 5-16,3 3 1 15,3 1 0-15,5 4 1 16,1-2-2-16,0 3 0 0,0 4-3 16,-4-1-2-16,-5-9-4 15,3 8-2 1,-6-8-48-16,0-2-19 15,-6-6-47 1</inkml:trace>
  <inkml:trace contextRef="#ctx0" brushRef="#br0" timeOffset="15363.4889">1300 13944 100 0,'0'-14'38'0,"0"9"-20"0,3-3 1 0,-3 5 18 16,0 1 0-16,0-1 2 15,0 1-8-15,0-1-4 16,0 3-15-16,3 5-8 0,-3 14 0 15,0 12 1-15,-3 20 2 16,-3 4 1-16,0-2 0 16,6-3-2-16,-6-5 1 15,3-2-2-15,3-6 0 16,0-5-6-16,3-6-1 16,3-5 1-16,-6-5 2 0,0-5-20 15,0-11-9-15,3-3-37 16,-3-8-14-16,3-2-2 15</inkml:trace>
  <inkml:trace contextRef="#ctx0" brushRef="#br0" timeOffset="15694.7047">1282 13949 180 0,'0'-16'68'0,"0"16"-36"0,3-3-33 15,-3 3 15-15,6 3-8 16,3 5-1-16,3 8 9 15,8 8 5-15,-5 10-10 16,3 8 0-16,3 1 1 0,0-6-4 0,0 0-1 16,-4-6 0-16,1-4-1 15,-3-3-2-15,0-6 1 16,0-2 0-16,-3-5 3 16,-3-3 3-16,0-3 5 15,0-5 1-15,0-3 0 16,-6-2-5-16,6-8-2 15,-4-11 0-15,1-8 0 16,0-10-4-16,-3-3-1 16,3-5-1-16,-6 7-2 15,0 6-2-15,-6 6-1 16,3 7-27-16,3 5-10 16,-6 11-86-16</inkml:trace>
  <inkml:trace contextRef="#ctx0" brushRef="#br0" timeOffset="16713.2523">960 15261 216 0,'-15'-8'82'0,"15"6"-44"0,0-1-40 0,3 0 14 16,6-2-8-16,6-3-1 0,0 0 3 15,6 3 1-15,0 0-3 16,3 2-5-16,2 3 0 0,-5 5 1 15,3 6 2-15,-6 5-3 16,-9 7-2-16,-6 9 4 16,-6 5 3-16,-6 3-1 15,-3-3-2-15,-9-3 0 16,0 3 1-16,0-5-1 16,-2-3 2-16,8-2 0 15,3-9 3-15,3-2-3 16,3-5 0-16,12-3 5 15,3-3 5-15,3-5-3 16,9 5 2-16,2-5-3 16,7 0 2-16,-3 0-8 0,3 0-2 15,-6 0-1 1,2 0 0-16,-5-5-22 0,-3 0-10 16,-3 2-59-1,3 0-57-15,-9-7 49 16</inkml:trace>
  <inkml:trace contextRef="#ctx0" brushRef="#br0" timeOffset="16956.7332">1323 15253 192 0,'-6'-5'74'0,"9"8"-40"0,0 5-44 16,0-1 11-16,-3 9 10 15,0 11 7-15,0 12 0 16,-3 1 0-16,0 5-10 16,0-3-5-16,1-4 0 0,2-1-2 15,0-8 2-15,2-6-24 16,1-4-8-16,0-6-59 16,6-5-34-1</inkml:trace>
  <inkml:trace contextRef="#ctx0" brushRef="#br0" timeOffset="17242.5537">1291 15248 180 0,'0'-8'68'0,"3"8"-36"0,6-3-40 0,0 6 10 16,-4 5 3-16,10 5 6 15,0 11 1-15,6 18 3 16,3 3-8-16,3 0 0 0,-3 3 3 15,2-8-2-15,-2-3 1 16,0-11 6-16,-3-7 2 16,0-6 7-16,5-5 5 15,-11-16-3-15,3-8 2 16,0-8-16-16,-9-21-5 0,-3 0-4 16,-6-2-3-16,-3 4-17 15,-6 6-6-15,0 8-33 16,0 8-12-16,3 10-48 15</inkml:trace>
  <inkml:trace contextRef="#ctx0" brushRef="#br0" timeOffset="17844.6057">969 16529 168 0,'-18'0'63'0,"18"-11"-34"0,0 16-23 0,0-5 15 15</inkml:trace>
  <inkml:trace contextRef="#ctx0" brushRef="#br0" timeOffset="18125.6696">960 16518 312 0,'18'-8'19'16,"-6"5"-10"-16,6 1-6 0,3-1 0 0,-3 3-4 15,2 5-2 1,-8-2 2-16,-3 8 2 16,-3-1 2-16,-3 3 1 15,-3 1-2-15,-3-1-2 0,0-3 1 16,0 4-1-16,3-4-5 15,3 3 1-15,6 1 2 16,3-1 3-16,6 0-2 16,-6 6 0-16,6 5 5 15,-9-6 5-15,3 6 4 16,-12-8 2-16,0 2-2 16,-9 1 2-16,-3-3-8 15,-3-3-4-15,0-3-9 16,-6-2-1-16,-6-8-30 15,4 6-11-15,-4-4-52 16</inkml:trace>
  <inkml:trace contextRef="#ctx0" brushRef="#br0" timeOffset="18383.982">1291 16523 208 0,'-9'0'77'0,"9"8"-42"0,0 3-41 0,0-3 12 16,0 13-2-16,-9 3 2 16,6 10 4-16,-6 3 1 15,3-2-5-15,0-4-4 0,3-4 1 0,0-1-2 16,3-7-1-1,0-1-37-15,0-5-15 0,6-5-38 16</inkml:trace>
  <inkml:trace contextRef="#ctx0" brushRef="#br0" timeOffset="18696.8236">1303 16534 248 0,'-6'-11'93'0,"9"11"-50"0,3 0-55 16,0 6 13-16,-1-1-9 16,4 5 2-16,6 9 6 15,-6 13 4-15,6 7-1 16,3 6 0-16,-3-5 3 0,3 0-1 16,0-9 0-16,-1-4-1 0,1-6 2 15,0-10 6-15,0-3 2 16,-3-8 1-16,0-8 1 15,-6-6-2-15,-3-12-1 16,0-8-5-16,3-9-3 16,-9 4-2-16,0 4 0 15,0 3-15-15,-6 1-7 16,3 7-28-16,3 3-12 16</inkml:trace>
  <inkml:trace contextRef="#ctx0" brushRef="#br0" timeOffset="19329.5435">978 17587 144 0,'3'13'55'0,"-3"24"-30"0,-3-8-16 0,-3-10 16 0,0 2-1 16,-3 3 3-16,0 2-11 16,0 1-4-16,6-4-7 15,-5-1-2-15,2-9 1 0,3 0 2 16,3 0 3-16,0-5 7 15,9-2 2-15,-6-6-5 16,8 0 0-16,13 0-8 16,-3 0-1-16,0 0-4 15,0 0-1-15,0 0-10 16,-4 0-3-16,-2 5-37 0,0-5-14 16,-3 0-33-1</inkml:trace>
  <inkml:trace contextRef="#ctx0" brushRef="#br0" timeOffset="19569.529">1142 17695 248 0,'-3'0'93'0,"3"3"-50"0,0 5-55 0,0 3 15 15,0 7-3-15,0 8 4 16,-6 6 8-16,3 8 4 0,-6 2-8 15,6 3-2-15,-6 6-2 0,3-7-2 16,3-1-2-16,0-11-2 16,0-1-1-16,0-10-25 15,3-2-9 1,0-11-54-16,0 3-41 16,3-11 54-16</inkml:trace>
  <inkml:trace contextRef="#ctx0" brushRef="#br0" timeOffset="19828.2241">1222 17751 216 0,'-3'0'82'0,"6"-8"-44"0,-3 16-40 0,0 2 17 15,0 6-7-15,0 11 3 16,-3 10 0-16,3 3 1 15,-6 12-6-15,3-1 0 0,3-4 4 16,0-2-6-16,0-5 0 16,3-3-2-16,3-8-2 15,-6-10-24-15,3-1-9 16,0-5-29-16,-3-13-12 16,6 0-9-1</inkml:trace>
  <inkml:trace contextRef="#ctx0" brushRef="#br0" timeOffset="20184.9188">1261 17777 200 0,'0'-13'74'0,"0"13"-40"0,0-3-33 16,0 3 16-16,0 3-2 15,3 2 0-15,3 3-3 16,-3 11-2-16,6-1-6 15,0 9-3-15,0 13 0 0,6 5-1 16,2 2 2-16,4 3-1 16,3-2 2-16,3-3 0 15,3 0 1-15,-7-13 2 16,4 0 1-16,3-11 8 16,-9-8 2-16,0-5 0 15,-1-11 2-15,1-10 1 0,-3-11 0 16,-3-16-11-16,0-7-5 15,-3-9-3-15,-3-5 1 16,-6 3-1-16,0 11 2 16,-6 2-11-16,0 8-2 15,3 5-44-15,-6 5-109 32</inkml:trace>
  <inkml:trace contextRef="#ctx0" brushRef="#br0" timeOffset="21761.082">2306 10271 124 0,'-6'-47'49'0,"3"44"-26"0,0-2-12 15,3 2 15-15,0 3-10 16,0 0-2-16,0 3-4 0,0 7-1 15,0 9-5-15,0 7 2 0,0 14 3 16,0 31 1-16,-12 14 4 16,3 10-5-1,0 14-1-15,0-11-2 0,3-8-1 16,3-11-3-16,3-18-2 16,0-11 5-16,0-8 1 15,0-10-2-15,0-5-1 16,0-9-6-16,0-5-2 15,0-5-38-15,0-5-16 16,0-8-30 0</inkml:trace>
  <inkml:trace contextRef="#ctx0" brushRef="#br0" timeOffset="22418.9227">2103 10313 144 0,'-6'-5'55'0,"6"5"-30"0,0-18-25 15,3 15 13-15,0 0-5 0,6 1 3 16,0-1-2 0,-3-5 2-16,9 5-6 15,0-4 1-15,9 1 1 0,2 1-1 0,10 2-1 16,0 1-1-16,6-1 0 16,-7 0-5-1,-5 1 1-15,-6 2 0 0,-6 0 2 16,0 0-3-16,-9 0 0 15,2 0 5-15,-5 0 2 16,0 0 4-16,0 0 4 16,-3 0-2-16,-3 0 1 15,9 0-1-15,-6-3 0 16,9 0-9-16,6 1-1 0,12-3 7 16,14-3 5-1,25-6 0-15,17 1 0 0,18 0-4 16,18 2 1-1,9-2-4-15,0 5 1 0,6 3-1 16,3 0 1-16,0-1-2 16,3-4 1-16,3-4-4 15,-3-4-2-15,-3 10 0 16,-1-5 1-16,-11 2-1 16,-6 3-1-16,-2 3 1 15,-22 2-1-15,6 6 2 16,-24-8 1-16,-20 2-1 15,-16 0-2-15,-14 3 3 16,-9-2 2-16,-6-1-31 0,-9 8-12 16,-6 11-47-16,-3 0-19 15,-6-5-2 1</inkml:trace>
  <inkml:trace contextRef="#ctx0" brushRef="#br0" timeOffset="22780.9569">5315 10057 156 0,'0'45'57'0,"3"-21"-30"0,0 13-32 16,-3-6 10-16,0 6 8 15,0 14 6-15,0 23 4 16,-3 5 3-16,3 3-14 16,0-2 2-16,3 10 0 0,0-8-5 15,3-11-1-15,0-8-2 16,0-2 1-16,0-10-4 15,-3-9 0-15,0-8-3 16,-3-7-1-16,-6-3-50 16,-12-3-20-16,-6-5-25 15</inkml:trace>
  <inkml:trace contextRef="#ctx0" brushRef="#br0" timeOffset="23529.1955">2237 11234 132 0,'-15'-2'52'0,"15"2"-28"0,-6 0-22 0,6 0 14 16,0 0 10-16,0 0 8 15,0 0-7 1,6 0-1-16,0 0-15 0,9 0-4 0,-3 0-1 16,15 0 3-16,12 0 5 15,-1 0-2-15,19 0 3 16,2-3-4-16,16 0-1 16,8 3-2-16,12 0 0 15,4-2-2-15,11-4-1 16,3 4-1-16,6-1 0 0,6 0 2 15,6 1 1-15,3-1-3 16,0 0-1 0,3 1-1-16,3 2 1 0,-12-3-2 15,-3-2-1-15,-3 0 1 16,-3 2 1-16,-12 3 3 16,-3-5 2-16,-12 2 1 15,-5 0 2-15,-7 3-5 16,-9 0-1-16,-2-2-4 15,-7 2-1-15,-5 0 3 16,-6 0 1-16,-10 0-19 16,-5 0-7-16,-9 0-67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41:20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23043 9694 116 0,'-14'6'46'0,"11"-1"-24"0,3-5-8 16,0 0 15-16,0 0-3 16,0 0 2-16,0 0-14 15,0 0-5-15,0 0-6 16,0 0-5-16,0 0 1 16,6 0 1-16,-1 0 0 0,1-3 2 15,3-2 5 1,0-8 4-16,0-3-6 15,0 3-1-15,3-1 0 0,0-1 0 16,3-4 0-16,6 1 0 16,0-4-2-1,2-4-2-15,7-1 1 0,0 4-1 16,0 1 2-16,-1-1 1 16,1-4-4-16,0 3-1 15,0-2 1-15,-4 2 0 16,1-2 1-16,-3-3 2 0,0-3-3 15,6 0 0 1,-4-2 3-16,1-1 3 0,0-2-2 16,0 0 0-16,9 3-1 15,-7 2 1-15,1 0 0 16,-3-5 3-16,3 0-3 16,-1-5-2-16,-2 0 0 15,-3-1-1-15,3 1 0 16,-6 0 0-16,-1 2 4 15,1-8 5-15,0 3-5 16,3 0-2-16,0-8-1 16,0 6 1-16,-4-1 1 15,1-2 1-15,0 2 0 16,-3 3 0-16,-6 6 0 16,6-4 0-16,-6 3 0 15,5-2 0-15,-2-3-2 16,0-2 1-16,0-4-2 0,6-4-1 15,-3 2-2-15,0 5-1 16,5 1 2-16,-5-1 2 16,-6 6 4-16,3 2 2 15,-9-5-1-15,3 3 1 16,3-1-6-16,-6-2-1 16,-3 0 0-16,6 3 0 15,-3 0 2-15,0-1 1 16,-6 9-4-16,6 0 1 15,-3 4 2-15,-3 7 1 16,0 1-4-16,6-4-1 16,-6 5 3-16,3 2 1 0,0 1-3 31,-3 2 1-31,0 3 0 0,0 2-3 16,0 0 2-16,0 4 1 15,0 1 2-15,0 4-1 16,0-1-1-16,-3 21-4 15,-6 9 2 1,-3 5 1-16,-6-3-2 16,-3 0 2-16,6-3 3 15,0-4 1-15,3-4-4 16,3-5-1-16,0-2 1 16,6-3 2-16,-5-3 0 0,8-5-1 15,3-3-2-15,5-4-1 16,7-12 4-1,0-7 1-15,3-17-3 16,0 1 1-16,-3-3 0 0,6 3 0 16,-3 5 0-16,-1 7 0 15,-2 7-5-15,0 9 1 16,0 12 6-16,3 12 4 16,3 9 1-16,0 10 1 15,-1 0 0-15,1 0 0 16,-3 0-4-16,3-2-1 15,0-6-1-15,0-3-2 16,-1-4-41-16,7-6-18 16,6-11-67-1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41:35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17317 6887 112 0,'-15'3'44'0,"9"-3"-24"0,-3 2-19 15,6-2 11-15,0 3 1 16,0-3 2-16,0 0-6 16,0 0-3-16,3 0-3 15,0 0-3-15,0 0 1 16,6 3-4-16,3-1 2 0,3 1-1 15,6 0-2-15,5 2 3 16,1 3 0-16,3 0 1 16,0-3 0-16,5 8 0 15,4 1 0-15,3-1 0 16,3 0 0-16,2 0 0 16,16 0 2-16,-1 1-3 0,7 2 0 15,-1-1 1-15,4 1 0 16,-1 5 0-16,15 3 2 15,-5 0-6-15,5 3-1 16,1 2 2-16,-1 0 3 16,6 10 1-16,-2 1-1 15,2 2 1-15,-9 1-1 16,4-3 6-16,2 4 4 16,-6 1 1-16,-2 3 1 0,2 2-2 15,-3 11-1-15,-2 0-3 16,5-3 1-16,-5 3-4 15,-4 0 0-15,9 2-1 16,-8 1 1-16,-1 7-2 16,1 1-1-16,20 15 1 15,-12-5 1-15,-8 0-1 16,2 0 2-16,-2 0-2 16,-4-2-1-16,-5 2 3 15,5-3 0-15,-8 0 1 16,-1 9 2-16,1-1-1 15,-1 0 2-15,-5-5-2 16,-1 3 0-16,1 5-3 16,5-3-2-16,-5 3 3 15,-3-8 0-15,-4 0-1 0,4 6 1 16,-1-6 2 0,-2 2 4-16,-3-2-4 0,-4 3-1 15,1 0-2-15,0 5 1 16,2-3-2-16,-5-5 2 15,-3-3-2-15,0-5-1 16,-7 3 1-16,4-8 1 16,-3-8 1-16,-3-8 1 15,-4-3-2-15,-2-5 1 16,-3-5-4-16,0-9 0 16,-3-2 1-16,-3-2 2 15,0-6-1-15,-3-2 2 0,0-3-2 16,-4-3-1-16,1-3 1 15,-3-2 1-15,-3-2-1 16,-3-4 2-16,0 1 0 16,-3-3 3-16,1 0-3 15,-4 0 0-15,-3-3-3 16,-6-2-3-16,-6 0-7 16,0-3-4-16,0-3 8 15,-2-2 2-15,-4-6 10 16,-6-4 6-16,-3-1-8 15,1-3-2-15,-1 3-2 16,0-2 2-16,4 2-3 0,5-5 0 16,-3 5 3-16,0 0 3 15,7 9 0 1,8 1 0-16,3 4-6 16,6 2-1-16,12 3-2 0,9 10 3 15,6 11-5-15,8 5 2 16,10 5 2-16,15 14 1 15,2-3 1-15,1-3 0 16,8 1 0-16,-5-6 0 16,0-8-3-16,-1-8 2 15,-5-5 1-15,5-8 2 16,-8-5-1-16,-3-8 2 0,-10-8-2 16,1-3-1-1,-12-5 3-15,-3-6 2 16,-7-12 0-16,-2-4 2 15,-3 1-4-15,0 0-2 0,0 2-3 16,-3 6 1-16,0 2-28 16,9 1-13-16,-3-4-69 15,12-18-30 1,0 6 70-16</inkml:trace>
  <inkml:trace contextRef="#ctx0" brushRef="#br0" timeOffset="2928.2683">21255 8181 192 0,'-3'-3'74'0,"3"3"-40"0,0-5-40 0,-6 5 82 16,0 0-15-1,-9 5-18-15,-3 1-24 16,0 2-9-16,0-1-3 0,-3 1-6 16,9 0-2-16,1 0-3 15,5 0 0-15,6 3 0 16,6-3 0-16,5 0 0 16,16 8 3-16,-3-1 0 15,0 1 1-15,0 0 0 16,-4-3 0-16,-2 1 8 0,-6-4 5 15,-6 1 11 1,-6 2 5-16,-3-2-9 0,-3-3-2 16,-6-1-12-1,-8 1-4-15,2-2-13 0,0-1-5 16,3-5-19-16,3 0-5 16,6-3-19-16,3-5-5 15,3-2-8-15,9-3 0 16,6-11-12-1</inkml:trace>
  <inkml:trace contextRef="#ctx0" brushRef="#br0" timeOffset="3168.3526">21472 7967 244 0,'-18'-6'90'0,"18"14"-48"0,3-2-42 16,-3-1 18-16,0 8 1 15,3 8 5-15,3 6-3 16,-6 4-3-16,6 6-10 16,-9 3-5-16,9 3-2 15,-9-4-1-15,9-4 2 0,-3-4-6 16,0-4-1-16,3-6-36 16,0-5-13-16,0-3-21 15,5-16-54 1</inkml:trace>
  <inkml:trace contextRef="#ctx0" brushRef="#br0" timeOffset="3468.4993">21585 8234 212 0,'-12'5'82'0,"15"14"-44"0,-12-6-42 16,9 0 13-16,0 0-1 0,-3 6 5 15,3-1-3-15,0 6 2 16,3-3-7-16,3-2 1 0,3 2 1 15,3-5-1-15,3-5 1 16,3-11 7-16,-1 0 3 16,-2-6 0-16,0-2 2 15,-3-2-4-15,-3-1-1 0,-6-2-2 16,-3 0 2-16,-6-6-5 16,-6 1-1-1,-3-4-6-15,0 7-2 16,1 1-16-16,-1 6-6 0,0 6-27 15,6-1-11 1,3 0-142 0,9-7 87-16</inkml:trace>
  <inkml:trace contextRef="#ctx0" brushRef="#br0" timeOffset="3980.626">21752 8199 172 0,'-3'0'66'0,"3"3"-36"0,0 0-26 16,0 2 13-16,0 3 5 0,0 8 4 15,0 10-6-15,0 1-1 16,3-1-11-16,0 1 1 0,0-4 4 16,3 4-5-16,-1 2-2 15,1-5-3-15,3-8 0 16,0-8 0-16,0-3 1 15,0-10 4-15,0-3 3 16,0-5-6-16,0-1-1 16,-3-4-7-16,-3-6 0 15,3 5 1-15,-3 4 3 16,-3-7 0-16,0 14-1 16,0 1-2-16,0 12-1 15,3 3 2-15,0 2 4 16,6 1 6-16,0-3-5 15,0 2 0-15,2 4 0 16,1-4 2-16,0-2-3 16,0-3 0-16,3 3-1 15,-3-8-2-15,0 0 1 16,-3-5 1-16,0 0 8 16,-3-3 3-16,0-3-6 15,-3 1-2-15,0-6-1 16,-3-5 0-16,0 0-11 15,-3 2-3-15,0 6-13 16,0 2-3-16,0 1-28 0,3 2-10 16,0 2-49-1</inkml:trace>
  <inkml:trace contextRef="#ctx0" brushRef="#br0" timeOffset="4369.6124">22127 8311 228 0,'0'21'88'0,"3"-21"-48"0,12 5-34 0,-10-2 20 15,-2-3-10-15,3 2 1 16,0-2-8-16,0 0-1 16,3 0-4-16,0-8-3 0,0 0 2 0,0 1 0 15,-3-7 3-15,0 1-3 16,-3 2 0-1,-3 1 1-15,-3-1 2 16,0 3-1-16,-3 0 2 0,-3 3-6 16,-6 2-3-1,3 3-4-15,-6 3-1 0,4 2 4 16,-4 17-1 0,6-4 2-16,3 3 0 15,3 0 0-15,3 1 2 16,0-1 0-16,12-3-3 0,6 3 2 15,0-2-1-15,0-11-2 16,2 3-19 0,4-9-10-16,0-4-38 15,0-6-17-15,-3 0 2 16</inkml:trace>
  <inkml:trace contextRef="#ctx0" brushRef="#br0" timeOffset="4657.4891">22290 8313 160 0,'-3'16'60'0,"6"-13"-32"0,0 5-15 0,0-3 17 16,0 3-2-16,0 0 3 15,0 0-15-15,0 2-4 16,-3-2-8-16,0 0-3 0,0 0 2 16,0-3 4-16,0-5 6 15,0 0-7-15,0 0-1 16,0 0 8-16,0-2 6 0,0-3-8 15,0-3-1-15,3 0-6 16,0 0-3-16,6-8-3 16,9 0 1-16,0-3-1 15,-3 4-2 1,6 1-24-16,-4 4-11 0,4 7-35 16,-3 0-16-16,0 1 1 15</inkml:trace>
  <inkml:trace contextRef="#ctx0" brushRef="#br0" timeOffset="5093.7767">22886 8234 188 0,'0'0'71'0,"-6"0"-38"0,6 0-23 0,0 0 20 15,0 0 2-15,0 0 5 16,-3 2-11-16,0 4-6 16,-9 4-11-16,-3 9-8 0,-3 5-2 15,9 0 3-15,-3-1 1 16,3 1-6-16,6 3 0 0,3-4 1 15,12-1 3-15,3-7 0 16,3-7 2-16,3-8 7 16,-3-2 3-16,3-6-6 15,-1-3-2 1,-5-2 1-16,-3-3 3 0,-9-2 2 16,3-6 1-16,-12 0-4 15,3 0 0-15,-6 6-5 16,-3 2-2-16,0 5-16 15,-5 3-7-15,-1 3-33 16,6 2-13-16</inkml:trace>
  <inkml:trace contextRef="#ctx0" brushRef="#br0" timeOffset="5420.6482">23002 8252 228 0,'18'22'85'0,"-12"-15"-46"0,0 23-41 0,2-17 17 16,-2-3 2-16,0 4 4 15,-6-1-4-15,6-3-2 16,-3 1-9-16,-3-3-4 0,0-3 1 16,0 1-2-16,-3-4 4 15,-3-2 1-15,6-2-5 16,-3-6-2-1,0-3-5-15,6 0 1 16,0-4 1-16,-3 1 2 0,9-4 3 16,-3 2 0-1,0 5 2-15,3 3-2 16,3 3-1-16,3 5-6 16,3 0-1-16,3-8-41 15,5 3-18-15,4-3-39 16</inkml:trace>
  <inkml:trace contextRef="#ctx0" brushRef="#br0" timeOffset="5843.4064">23356 8236 232 0,'-12'0'88'0,"3"0"-48"0,0 3-36 0,-3-3 21 16,-6 3-18-16,-2-1-6 15,8 9-4-15,-3 5 2 16,0 0 0-16,6 2-2 0,0 1 0 15,6-1 2-15,3-2 0 16,6-3 1-16,6 1 0 16,6-6 2-16,0-3 3 15,0-5-2-15,-1-5 0 16,-2-3 3-16,-6-3 3 16,6-7 2-16,-6-6 3 15,-3-3-5-15,-6-2-3 16,6-3-6-16,-6-2 0 0,-6-8-5 15,6 2-1-15,-3 3 3 16,0 8 1-16,0 5 10 16,0 6 5-1,3 4-6-15,-3 14-2 16,6 16-1-16,0 8-5 16,0 8 1-16,3 5 0 15,0 8 0-15,0 0 0 16,0-8 2-16,-3-3-8 15,6-7-1-15,0-4-42 16,0-7-20-16,0-5-45 16</inkml:trace>
  <inkml:trace contextRef="#ctx0" brushRef="#br0" timeOffset="6203.0775">23529 8258 244 0,'-3'18'93'0,"6"-15"-50"0,6 2-48 0,-4 6 15 16,1-3 3-16,3 0 6 16,0-3-1-16,3-8-1 15,3 1-9-15,0-6-1 0,0 0 3 16,0-3-2-16,-3 1 1 16,-3-1-1-16,0 0 0 15,-4-2-2-15,-5-3-1 16,-5 3-3-16,-4 0-2 15,-6 5-8-15,-3 3-5 16,-3 5-2-16,-6 8 1 16,3 2 8-16,-2 9 3 0,5 4 5 15,9 4 3-15,3-1-2 16,9-2 0-16,9-3-1 16,0 0-2-16,6-2-2 15,0-6-1-15,2-2-27 16,4-6-12-16,0-5-34 15,6-5-13-15,6-3 2 16</inkml:trace>
  <inkml:trace contextRef="#ctx0" brushRef="#br0" timeOffset="6475.2238">23731 8324 136 0,'-3'2'52'0,"6"6"-28"0,-3 3 0 15,9-6 22-15,-9 6-1 16,9-1 0-16,-9 1-16 0,3 0-5 15,3-1-14-15,-3-5-2 0,-3 1 2 16,0-1 3-16,0-2 4 16,0-3 0-16,0-3 1 15,-3-2-5-15,-3-6-3 16,6 1-5-16,6-4-2 16,-3-4-3-16,6-3-1 15,-3 2-1-15,0 3-2 16,8 3-4-16,-2 2 0 15,0 4-29-15,0 1-13 16,3 6-29-16,0-5-11 0,6 8-7 31</inkml:trace>
  <inkml:trace contextRef="#ctx0" brushRef="#br0" timeOffset="6874.924">24294 8168 192 0,'-6'0'71'0,"6"2"-38"0,-3 6-17 0,-3-2 22 16,3 2-16-1,-9 2-2-15,-6 9-1 0,-3 7 0 16,3 3-10-16,3-2-3 0,6-4 0 16,3 1-1-16,15-3 2 15,0-2 2-15,3-6 2 16,9-5 3-16,-3-5 4 16,3-3-4-16,-3-6 0 15,5-1-6-15,-2-7-3 16,-6-7-2-16,-3-5 0 15,-12-1-4-15,-3-2-2 16,-6 3-9-16,-6 2-3 16,3 5-19-16,-5 3-5 0,2 6-46 15,3 5-18-15,3 2 1 32</inkml:trace>
  <inkml:trace contextRef="#ctx0" brushRef="#br0" timeOffset="7159.8095">24591 7977 216 0,'0'-21'82'0,"0"5"-44"0,0-2-29 16,-3 10 22-16,-3-6-2 16,-6-4 3-16,0 10-17 15,-5 3-7-15,5 10-5 0,-6 6-7 0,6 10-2 16,-6 11-2-16,6 10 2 15,9 3 4-15,-3 0 1 16,6 10 3-16,6 1 1 16,-3-8-1-16,9-9 1 15,-6-4 0-15,-3-9 3 16,6-5-23-16,-6-5-10 16,-6-8-71-1,0-11-11 1</inkml:trace>
  <inkml:trace contextRef="#ctx0" brushRef="#br0" timeOffset="7299.797">24305 8162 240 0,'0'-5'90'0,"3"2"-48"0,18-2-36 15,-6 3 20 1,9-1-10-16,3 0 1 0,6-2-8 16,-1 0-3-16,16-1-3 15,-6 1-33-15,-10 0-13 0,4-6-73 16</inkml:trace>
  <inkml:trace contextRef="#ctx0" brushRef="#br0" timeOffset="8348.1658">21499 8864 128 0,'-9'-3'49'0,"-6"-2"-26"0,6 2-12 0,6 3 15 0,-6 0 8 16,-3 0 3-16,0 5-8 16,-3 3-5-16,-3 8-14 15,-2 5-4-15,-1 3 0 0,3 3-5 16,6 2-3-16,3-3 1 15,6-2 2-15,6-6 2 16,6-2 3-16,3-5 1 16,3-6 1-16,6-5-2 15,2-8 1-15,1-2 0 16,-3-4 3-16,-3-1-5 16,-3-4-3-16,-3 3-1 15,-6-2 1-15,0 2-1 16,-3 3-1-16,0 2-2 15,-3 6 1-15,0 5-4 16,3 10-1-16,2 11-2 0,1 6 2 16,3 7 6-16,0 6 4 15,-3 0 10 1,-3-9 5-16,-3-4 0 0,-3-1-2 16,-6-5-5-16,-6-2 0 15,-5-3-5-15,-1-6-2 16,0-2-13-16,-3-5-8 15,0-6-22-15,3-2-9 16,4-3-17-16,2-18-5 16,9-3-27-1</inkml:trace>
  <inkml:trace contextRef="#ctx0" brushRef="#br0" timeOffset="8650.0573">21606 8977 160 0,'6'27'63'0,"0"-17"-34"0,0 9-14 16,3-9 18-16,-4 1 4 15,1 0 4-15,-3-1-16 16,0-2-4-16,0-3-13 16,0 3-3-16,-3-2 1 0,0-6 1 15,0 0 1-15,0-3 0 16,-3-8 0-16,6 1-4 0,0-3-3 15,0-3-3-15,6 3 1 16,0-6-1-16,0 3 0 16,3 6-3-16,0 2 1 15,0 8-18-15,0 0-8 16,3 2-15-16,-1 1-7 16,1 2-47-1</inkml:trace>
  <inkml:trace contextRef="#ctx0" brushRef="#br0" timeOffset="8936.1715">21832 9014 212 0,'-12'6'79'0,"9"2"-42"0,0 5-41 0,3-5 15 16,0 2 3-16,3 4 5 0,3-1-7 15,3 8-2-15,6-8-6 16,6-2 2-16,2-9 3 0,1-2 6 15,-3-5 5-15,3-3-1 16,-6-2 0-16,-3-4-4 16,-3-4-1-16,-6 2-4 15,-6 0 1-15,-3-2-6 16,-6-1-1-16,-9 6-7 16,-6 2 0-16,0 3-21 15,3 0-9-15,3 11-30 16,4 0-10-16,2-1-40 15</inkml:trace>
  <inkml:trace contextRef="#ctx0" brushRef="#br0" timeOffset="9342.1904">22049 9009 176 0,'9'21'68'0,"-3"-5"-36"0,3 3-26 0,-6-11 17 15,6 2-5-15,0-2 1 16,6 3-10-16,-3-6-3 16,0 0-4-16,0-2 1 0,-1-3 0 15,1 0 1-15,-3-3 2 16,0-2-5-16,0-3-1 16,-3 0-2-16,0 3 0 0,0 2-3 15,0 3 1 1,0 5 2-16,0 3 1 0,0 0 5 15,3 0 5-15,0-2 4 16,0-4 2-16,-1-2 5 16,7-2 2-1,3-4 2-15,0-2 0 0,3-5-7 16,-6 0-2-16,-6 0-5 16,-3-1 1-16,-6 4-4 15,-3-1 1-15,-6 3-16 16,-3 0-7-16,3-5-34 15,0 3-14-15,0-9-53 16,3 1-39 0,3-1 65-16</inkml:trace>
  <inkml:trace contextRef="#ctx0" brushRef="#br0" timeOffset="9534.3864">22475 8692 240 0,'6'0'90'0,"-3"13"-48"0,0-5-49 15,3 8 27-15,0 5-1 16,-3 5 2-16,3 3-1 16,-3 8-10-16,0-2-2 0,0-3-1 15,0-1-6-15,0-2 0 16,0-2-21-16,-3-3-9 0,0-8-65 31,-3-3-59-31,0-5 51 0</inkml:trace>
  <inkml:trace contextRef="#ctx0" brushRef="#br0" timeOffset="9744.9257">22329 8898 316 0,'-21'-8'121'0,"24"5"-66"0,0 3-64 16,6 0 13-1,12-2-1-15,3-4-3 16,3 1 1-16,-1 2 0 0,1-2-1 0,0 3 0 15,9 2-22-15,-10-3-10 16,-2 0-15-16,-3 1-6 16,-6-1-134-1,0-5 102 1</inkml:trace>
  <inkml:trace contextRef="#ctx0" brushRef="#br0" timeOffset="10044.9628">22645 8774 112 0,'0'0'44'0,"3"2"-24"0,0 9-13 0,-1-1 13 16,1 4 7-16,0 4 6 16,3 14 5-16,-3 0 1 15,0 2-21-15,0 0 7 0,-3-4 3 16,0-4-7-16,3-5-1 16,-3-5-10-16,0-3-2 0,0-2-4 15,6-6-1-15,-3-5-6 16,3-2-2-16,0-6-3 15,3-6 0-15,3 4-2 16,3-1 1-16,-3 3 3 16,3 3 1-16,3 5 9 15,2 5 5-15,-5 6 0 16,0 2 2-16,-3 3-6 16,-3 2-3-16,0 1-37 15,0-8-106 1</inkml:trace>
  <inkml:trace contextRef="#ctx0" brushRef="#br0" timeOffset="11086.6961">21796 9689 296 0,'-6'-3'112'0,"9"6"-60"0,0 0-58 0,-3-3 19 15,9 2-6-15,0-2 3 16,3 0-1-16,9 0 0 16,9-2-5-16,-1 2-5 0,1-3 0 0,3 0 3 15,-6 1 1 1,-1 2-17-16,4 2-7 15,-6 1-23-15,-3-3-8 0</inkml:trace>
  <inkml:trace contextRef="#ctx0" brushRef="#br0" timeOffset="11354.6224">21829 9824 224 0,'-9'-3'85'0,"9"6"-46"0,0 0-30 0,0-3 22 16,9 2-17 0,9 4 0-16,6-6-2 15,5 0-7-15,4 0-1 0,3 0 2 16,0 0-5-16,-1 0-1 15,-5 5-9-15,-3-5-4 16,-3 0-55-16,-3-3-23 16,-4-5-6-1</inkml:trace>
  <inkml:trace contextRef="#ctx0" brushRef="#br0" timeOffset="12073.419">22725 9567 156 0,'9'-5'60'0,"-6"0"-32"0,0-3-6 16,0 5 23-16,0-2-3 15,-3-3 0-15,-3-3-8 16,3 3-1-16,-9-5-19 16,-9 0 1-16,3 2 1 0,-3 6 1 15,-6 0-1-15,-2 5-8 16,2 5-5-16,3 6-5 15,3 5-1-15,6 15-3 16,3 12 1-16,3 2 1 16,0 8 2-16,3-3 1 15,0 0 3-15,3 0-1 16,0-5 2-16,0 3-11 0,0-16-2 16,0-3-17-16,0-11-6 15,0 3-20-15,-5-13-8 16,5-10-43-1,-6-11-23-15,0-3 61 16</inkml:trace>
  <inkml:trace contextRef="#ctx0" brushRef="#br0" timeOffset="12238.8084">22415 9784 232 0,'-6'-2'88'0,"9"-1"-48"0,-6 6-38 0,3-3 17 15,3 0-4-15,3 0 4 16,0-3-9-16,9 0-1 15,3 1-5-15,9-1-3 0,3 0 2 16,-1 1-22-16,4-1-7 0,0 0-22 16,-3-2-8-16,-4 3-38 15</inkml:trace>
  <inkml:trace contextRef="#ctx0" brushRef="#br0" timeOffset="12582.9566">22770 9723 200 0,'-12'6'77'0,"3"-1"-42"0,-3 3-30 15,3-3 19-15,0 3-13 16,-3 8-1-16,0 8-6 0,0 2-3 16,3 3 0-1,0 1 1-15,6-7 1 0,3-1-1 16,3-4 1-16,3-5 0 16,0-5 3-16,9-5-1 0,-3-6 0 15,0-5-6-15,0-5 1 16,3 0 0-16,-9 0 2 15,3-6-1-15,-3 3-1 16,-3 6 3 0,0-6 0-16,-3 5 1 15,0 1 2-15,3 15-8 16,0 0 4-16,0 6 0 16,5-1 0-16,-2 4 1 0,6 1-2 15,0 1 2 1,0 0-13-16,3-3-3 15,-3-2-38-15,3-8-17 0,0-6-28 16</inkml:trace>
  <inkml:trace contextRef="#ctx0" brushRef="#br0" timeOffset="12898.9933">23014 9721 256 0,'-24'-5'96'0,"21"5"-52"0,-3 0-36 16,0 5 21-16,-3 3-15 15,0 2-5-15,0-2-6 16,0 5-3-16,0-2 1 0,9 2-4 0,6 3 0 16,3 0-1-16,-3 0 0 15,12 0 3 1,0 0 2-16,-3-3 2 0,-9 0 3 15,0 0 12-15,-3 1 6 16,-12-4-10-16,0 1-3 16,-9-3-5-16,3-6-1 15,-3-2-30-15,0-2-10 16,3-4-23-16,-2-2-6 16,8-2-50-1</inkml:trace>
  <inkml:trace contextRef="#ctx0" brushRef="#br0" timeOffset="13151.327">23219 9446 244 0,'-3'-3'90'0,"3"6"-48"0,3 5-51 15,0 0 12-15,-3 7 13 16,3 7 9-16,-3 15 3 15,0 5 3-15,0 0-17 16,0 9 1-16,0-4-1 0,0-2-7 16,0-3-4-16,0-4-5 15,0-7 1-15,0-7-37 16,0-5-14-16,-3-6-75 16,0-8-38-1,-3-5 82-15</inkml:trace>
  <inkml:trace contextRef="#ctx0" brushRef="#br0" timeOffset="13331.3507">23091 9726 260 0,'0'0'96'0,"9"-5"-52"0,6-6-49 0,-3 9 17 15,3-4-9-15,5 1 0 16,13 0-12-16,-3 2-4 15,0-2-49-15,0 5-19 0,-1 0-10 16,-8 0 0-16</inkml:trace>
  <inkml:trace contextRef="#ctx0" brushRef="#br0" timeOffset="13645.3845">23415 9742 220 0,'-8'8'85'0,"19"0"-46"0,-8 0-32 15,0 0 18-15,0-3-4 16,12 6 2-16,-3-9-4 15,3-2 0-15,0 0-10 16,-3-2-3-16,0-4-2 0,6 1-5 16,-6-3-1-16,-1 0-4 15,-5 0-1-15,-3-2-3 16,-3-1 1-16,-6 3-8 16,-8 0-4-16,-4 3 2 0,-9 5 1 15,0 5 11 1,-3 6 3-16,9 2 6 0,4 5 3 15,5 4 9-15,3-1 3 16,6 0-4-16,6-2-3 16,6-1-5-16,3-2-4 15,5-6-7-15,4-2-4 16,9-5-27-16,-9-3-12 16,12-5-51-1</inkml:trace>
  <inkml:trace contextRef="#ctx0" brushRef="#br0" timeOffset="13901.4265">23606 9782 120 0,'-3'5'46'0,"6"27"-24"0,0-8 3 15,3-14 22 1,0 3-1-16,-3 3 0 0,3 0-17 16,0 0-7-16,-3-3-13 15,-3-2 3-15,6-3 3 0,-6-3 8 16,0-8 8-1,-6-5-10-15,6-5-9 16,0-5-6-16,0-6-6 16,9 0-2-16,9-2-2 15,5 2 0-15,4 3-2 16,-3 2-1-16,6 6-32 16,-9 5-13-16,5 5-78 15</inkml:trace>
  <inkml:trace contextRef="#ctx0" brushRef="#br0" timeOffset="14653.5014">22627 10380 228 0,'-6'-11'88'0,"3"6"-48"0,-15-3-25 0,6 5 24 16,0 3-15-16,-3 3-1 16,0 2-13-16,0 8-6 15,-2 6-3-15,2 5-4 0,0 5 0 16,6 0-1-16,3-3 3 15,3-5-5-15,6-2 2 16,3-3 2-16,9-6 3 0,-3-4 2 16,6-6 1-16,2-3-5 15,-2-10 1-15,-3-6-2 16,0 1-2-16,-6-1 5 16,0 3 1-16,-3 3 0 15,-3 0 1-15,0 5-2 16,0 3 2-16,0 2 2 15,-3 3 2-15,3 13-3 16,-3 14-3-16,6-3-3 16,0-6 1-16,0 1 1 15,0-3 0-15,-1-3-27 16,4-3-9-16,0-4-24 16,0-6-10-16,0-6-26 15</inkml:trace>
  <inkml:trace contextRef="#ctx0" brushRef="#br0" timeOffset="14879.4991">22725 10134 256 0,'-3'0'96'0,"3"-3"-52"0,3 6-54 0,-3-3 16 15,3 7 7-15,3 7 8 16,-3 10-6-16,0 10-3 15,-3 8-7-15,0 3 1 0,0 8 3 16,0-3-5-16,3-7-2 16,0-4-15-16,0-9-6 15,6-9-37-15,3-5-13 0,8-11-38 16</inkml:trace>
  <inkml:trace contextRef="#ctx0" brushRef="#br0" timeOffset="15358.0821">23029 10425 220 0,'-6'-3'82'0,"-15"0"-44"0,18-2-31 15,0 2 18-15,0 1 2 16,0-1 6-16,-6 0-7 16,6 3-3-16,-6 3-13 15,0 2-4-15,-3 6 0 0,0 7-5 16,3 6-1-16,0 0 2 15,3-3 3-15,3-2-2 0,3-1-2 16,6-4 0-16,3-4-1 16,-3-2-3-16,9-5 2 15,-9-6 1-15,12 0 2 16,-6-2-3-16,3-8-2 16,0-6-1-16,-9 3 0 15,-3 1 0-15,-3 1 0 16,-6 4-6-1,9 5-17 1,0 20 3 0,0 4 10-16,0 2 8 15,3 3 18-15,2 0 7 16,-2 5 6-16,-9 3 4 0,0-3-6 16,0-6-4-1,-5-1-5-15,-4-6 1 0,-3-3-8 16,3-3-2-16,-3-4-19 15,-3-6-7-15,-3-3-26 16,-3-13-9-16,7 0-20 16,8 0-5-16,3-5-18 15</inkml:trace>
  <inkml:trace contextRef="#ctx0" brushRef="#br0" timeOffset="15660.0909">23103 10430 192 0,'0'5'71'0,"0"0"-38"0,0 6-28 0,6 2 17 15,-3 8 5-15,0-2 8 16,3-3-5 0,3 0-1-16,3-3-16 0,0-2-1 0,2-6 1 15,1 0-1-15,3-8 3 16,0 1-6-16,-3-9-1 15,6-7-2-15,-9-3-1 16,-9-1-3-16,-9 1-2 16,-3-3 1-16,-6 6 1 15,-3 2-12-15,-3 3-3 16,-3 5-18-16,1 5-8 0,8 3-15 16,0 0-6-1,6 3-47-15</inkml:trace>
  <inkml:trace contextRef="#ctx0" brushRef="#br0" timeOffset="15972.7343">23305 10380 212 0,'0'8'82'0,"12"2"-44"0,3 3-38 15,-12-5 18-15,6 3 12 16,-3 5 8-16,0 5-6 15,-6 0-4-15,9-5-16 16,-6-3 3-16,0 0 5 0,0-5-7 0,-3 0-2 16,0-2-6-16,0-6-4 15,0 0 4-15,0-3 4 16,-3-5-7-16,3-5-1 16,3 0-3-16,0-1-2 15,3 1 0-15,3-3 3 16,3-2-2-16,5 4 1 15,-2 1-16-15,3 3-5 16,0 2-31-16,-3 2-10 16,0 1-62-1</inkml:trace>
  <inkml:trace contextRef="#ctx0" brushRef="#br0" timeOffset="16141.9773">23588 10401 272 0,'-9'8'101'0,"15"0"-54"0,-3 5-57 16,-3-5 16-16,6 8 5 16,-6 8 5-16,0-6-8 15,0-2-4-15,0 0-3 16,0-6-28-16,3 1-11 0,0-6-80 16</inkml:trace>
  <inkml:trace contextRef="#ctx0" brushRef="#br0" timeOffset="16291.9525">23564 10194 296 0,'-9'3'110'0,"9"-8"-60"0,3 7-74 0,-3-2 10 16,6 0-17-16,0-2-4 15,0-1-71-15,3-2-30 16</inkml:trace>
  <inkml:trace contextRef="#ctx0" brushRef="#br0" timeOffset="16471.5553">23799 10097 244 0,'3'5'90'16,"-3"8"-48"-16,6 6-45 0,-3-6 19 0,6 5 3 16,-3 14 8-1,-6 5-5-15,0 3-1 0,0-1-12 16,-3 4-5-16,3-1-1 0,0-5-9 15,0-5-3-15,0-3-37 16,-3-8-17-16,3-5-56 16</inkml:trace>
  <inkml:trace contextRef="#ctx0" brushRef="#br0" timeOffset="16663.7163">23594 10343 244 0,'0'-6'90'0,"9"4"-48"0,6-1-38 16,-6 3 21-16,3-3-12 15,9 1-2-15,8-1-4 0,4 0-2 16,-3 1-3-16,0-6-2 16,-1 3 1-16,1-1-30 0,-9 1-13 15</inkml:trace>
  <inkml:trace contextRef="#ctx0" brushRef="#br0" timeOffset="17055.5335">23981 10141 160 0,'0'0'60'0,"3"3"-32"0,-3 8-20 0,6-6 16 15,-3 6 5-15,-3 10 7 16,0 11-2-16,0 2 0 0,0 3-19 15,0-3 4-15,0 6 4 0,0 0-10 16,-3-6-2-16,3-5-7 16,0-5-1-16,0-8-1 15,0-3-2-15,0-5-2 16,0-3-1-16,6-18-1 16,3-3-6-1,0-2-2-15,9-1 7 16,-3 1 4-16,-1 4-3 15,1 4 1-15,0 5 7 16,-3 2 7-16,0 6 8 0,0 2 5 16,-3 3-3-16,3 0-3 15,-3 5-8-15,-3 0-4 16,-3 3-1 0,3-3-36-16,-3-2-14 15,-1-3-46-15,7-11-79 31</inkml:trace>
  <inkml:trace contextRef="#ctx0" brushRef="#br0" timeOffset="17610.8996">24279 10343 184 0,'6'-3'71'0,"-3"6"-38"0,-3-1-17 0,6 1 24 0,-3 5 8 16,5 2 5-16,-5 6-15 16,-3 8-6-16,0 3-18 15,0-1-2-15,0 0 1 0,0-4-3 16,0-4 0-16,0-5-6 16,0-2-3-16,0-3 0 15,0 0 1-15,0-3-8 16,0-5-3-16,0-3 0 15,6-7 3-15,-3-9-4 16,3-2 0-16,9-5-4 16,6-1 1-16,-3 6 7 15,-6 3 3-15,3 4 3 0,-3 6 0 16,0 6 13-16,-4 4 8 16,1 6 1-16,0 6 1 15,-3 4-6-15,0 3 0 16,-3 0-6-16,3-5 1 15,-3-2-5-15,0-4 1 16,-3-2-7-16,6-3-3 16,-3 1-4-16,6-20-5 15,3 1 1 1,3-3-4-16,0 0 2 16,5 3 1-16,10 0 2 15,-9 10 3-15,0 6 4 16,0 16 14-16,-6 2 9 0,-3 2-4 15,-1 4-2-15,-2-3-8 16,0 0-5-16,-6-6-56 16,12-10-145-1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42:15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6238 6395 220 0,'0'-13'85'0,"0"10"-46"0,-3-5-35 0,3 6 21 16,-6-4-10-16,-9 1 0 15,0-3-5-15,0 0 1 16,-6-3-6-16,-5 1-1 0,-13-1 2 16,-3 1-3-16,-8-3-2 15,-4 2 0-15,-9 3 1 16,-5 3-1-16,-9 5-1 15,-4 2 1-15,1 6-1 16,0 0-3-16,-1 3 2 0,-2 2-1 16,-1 6-2-16,4 7 3 15,3 3 2-15,-1 13-2 16,4 3 0-16,-3 3-1 16,5 5 0-16,4 5 0 15,5 6 0-15,7 15 0 16,14 0-2-16,12 1 0 15,15-3 3-15,12-1-5 0,15 12 2 16,18-4 2-16,9 4 1 16,14-12 1-1,1-4 2-15,11-9-3 16,13-5 0-16,2-5-1 0,9-13-2 16,10-14 0-16,17-10 3 15,9-8 2-15,6-13 2 16,6-8-1-16,5-11 1 15,-2-18 0-15,3-11 3 16,-12-19-1-16,-6-4 2 16,-24-12 0-16,-20-10 3 15,-25-7 8-15,-17 7 3 16,-15-6-4-16,-27-1-2 16,-15-1-3-16,-12 13 2 0,-11 14-7 15,-4 15-2 1,-6 9-34-16,-5 10-15 15,2 10-58-15,4 12-66 16,-1-4 49-16</inkml:trace>
  <inkml:trace contextRef="#ctx0" brushRef="#br0" timeOffset="676.4031">4413 7469 228 0,'-12'0'85'0,"-3"8"-46"0,-11 5-46 16,14-2 16-16,-6 7-8 15,-6 4-1-15,-9 1 1 16,3-1 1-16,4-4-1 15,5-2 2-15,6-3 2 0,3-2-4 16,6-3-1-16,9-6 0 16,12-4 2-16,9-4-1 0,9-4 2 15,2-6-2-15,1 0-1 16,-3 3 3 0,-1 5 0-16,-5 3-1 15,-3 2-2-15,-3 8 1 0,-3 6 1 16,-3 5-1-16,-6 2 2 15,-4 6-2-15,-2 0 2 16,-3 0 0-16,0 2 3 16,-3 1-10-16,1 2-4 15,-1-3-43-15,3-5-16 16,0-5-26 0</inkml:trace>
  <inkml:trace contextRef="#ctx0" brushRef="#br0" timeOffset="976.2859">4502 7559 152 0,'-11'3'57'0,"-1"15"-30"0,-12 9-14 15,12-14 17-15,-15 8 0 16,-12 11 4-16,-17 23-12 16,-13 9-3-16,-8 13-11 0,-12 10-1 15,-13 19 3-15,1 2-4 16,9-7 2-16,18-14-3 16,11-10 2-16,21-3-6 15,10-8-3-15,14-10-41 0,12-9-19 16,12-18-45-1</inkml:trace>
  <inkml:trace contextRef="#ctx0" brushRef="#br0" timeOffset="6173.8177">2600 9028 208 0,'0'-8'79'0,"0"5"-42"0,-3-2-26 15,3 2 21-15,-6 0-8 16,1-2 0-16,-7 0-9 15,-3 2-2-15,-6 3-7 16,-6 5-6-16,-3 11-1 0,1 8-4 0,2 13 1 16,6 0 0-16,6-5 2 15,9-3 1 1,12-5 3-16,3-6-3 16,3-4-2-16,6-4 2 0,0-7 0 15,-4-6 1-15,7-2 0 16,-6-14-3-1,0 1 2-15,-3-1 1 0,-3 1 2 16,-3-1-1-16,3 6-1 16,-9 3-2-16,3 2 1 15,3 5-6-15,6 8 0 16,-6 22 1-16,6 4 3 16,-1 1 2-16,-2 5 1 15,-3 0 4-15,0-2 2 16,-6-4 6-16,-6-1 3 15,0-4-2-15,-3-5 0 0,-5-5-5 16,-1-5-3 0,-3-6-20-16,0-8-10 0,3-2-42 15,3-14-18-15,3-2-15 16</inkml:trace>
  <inkml:trace contextRef="#ctx0" brushRef="#br0" timeOffset="6473.8129">2702 9033 148 0,'17'0'57'0,"-14"5"-30"0,9 8-25 15,-6-2 14-15,3 2 5 16,-3 11 5-16,0-5 1 0,3 2 3 16,-9-3-16-16,0-2 10 0,0-3 5 15,0-2-11-15,0-3-2 16,0-3 1-16,-6-10 1 15,3-6-5-15,0-2 0 16,3-3-6-16,0-5-2 16,3 0-2-16,6 0-3 15,0 0-2-15,6 2-1 16,0 6-16-16,3 2-5 16,-1 3-26-16,1 0-10 15,0 3-10-15,0 2-5 16,-3 1-7-16</inkml:trace>
  <inkml:trace contextRef="#ctx0" brushRef="#br0" timeOffset="6697.8989">3002 9022 180 0,'-3'8'68'0,"-9"3"-36"0,3 7-26 15,6-4 15-15,3-1-2 16,0 8 1-16,0 0 4 16,3-2 2-16,3-3-13 15,3-1 5-15,0-7 3 0,0-8-3 16,3 0 2-16,-6-10-7 15,3-1-3-15,0-2-5 16,-3 0-2-16,-3-3 1 0,-3-3 0 16,-3 1-13-1,0 2-7-15,-6 3-22 16,3-1-9-16,-6 4-74 16</inkml:trace>
  <inkml:trace contextRef="#ctx0" brushRef="#br0" timeOffset="7040.8799">3065 8998 128 0,'15'3'49'0,"-6"5"-26"0,2 8-5 0,-5-5 20 16,3 2-12-16,0 3-5 15,0-3-6-15,0 0 0 16,0 0-8-16,0-5-2 0,0-2-1 16,0-1 0-16,-3-3 0 15,3-2 0-15,-3 0 2 16,0-2-3-16,0 2-2 15,0 0-5-15,-3 2 0 0,2 9 2 16,4 5 1-16,0 0-2 16,3-3 0-16,0-2 10 15,3-3 5-15,0-3 10 16,0-5 6-16,3-11-2 16,-3-2-1-16,-1 0-9 15,-2 0-3-15,-3-3-1 16,-3 0 0-16,-6 0-6 15,-3-3-2-15,-3 6-11 16,0 0-3-16,-3 2-30 0,3 3-12 16,0 6-26-16,1-1-11 15,5 1-5 1</inkml:trace>
  <inkml:trace contextRef="#ctx0" brushRef="#br0" timeOffset="7264.9409">3484 8991 188 0,'18'-3'71'0,"-18"3"-38"0,0 0-8 16,0 0 25-16,0 0-16 0,0 3-7 16,-3-1-19-16,-3 1-7 15,0 5-1-15,6 2-3 0,0 4 1 16,3 1 0-16,3 1 0 16,0 0 2-16,0 8 0 15,-3 0 2-15,0-3 1 16,-3 0 10-16,-3-5 6 15,-6-3-6-15,-6 1-2 16,-2-4-35-16,-1-2-14 16,-3 0-89-16</inkml:trace>
  <inkml:trace contextRef="#ctx0" brushRef="#br0" timeOffset="7883.5008">4377 8824 132 0,'-9'-19'52'0,"-5"6"-28"0,5-3-8 0,6 0 16 0,-3 0 2 15,-3 1 5-15,0 1 0 16,-3 4 3-16,-3 2-23 16,-3 5-6-16,0 11-2 0,3 16-12 15,1 10-3-15,-1 11-1 16,3 6 1-16,6 2-1 16,3-3 4-16,0 5 0 0,6-7 3 15,0-3-1-15,-6-11 2 16,0-7-22-16,0-6-9 15,0-8-28-15,-6-5-12 16,0-5-24 0</inkml:trace>
  <inkml:trace contextRef="#ctx0" brushRef="#br0" timeOffset="8555.9171">4068 9004 256 0,'-6'-11'96'0,"9"11"-52"0,3-2-49 0,0 2 15 16,3 0-11-16,6-3 1 15,8-2 0-15,4 2 2 16,3 0-1-16,3 1-3 0,2-1-1 16,1 3-20-16,-3 0-8 15,-3 0-15-15,-7 0-6 16,-5 0 10-16,-3 0 32 16,-6 0 35-16,-6 3 4 15,-3 2 2-15,-9 3-17 16,-3 2-7-16,-3 9-4 15,0 2 4-15,4 6 3 0,2-6 1 16,3 8 1-16,3-5-2 16,3-8-1-16,6-1 1 15,3-7 4-15,3-8-6 16,-1-10-2-16,1-3-3 16,0-1-3-16,0-4-2 0,-3-1 1 15,-3 1 3-15,0 5 3 16,-3 2 0-16,0 3 2 15,0 3-6 1,-3 5-3-16,3 5-2 0,0 3 3 16,0 3-2-16,3-1 1 15,0 3 2-15,3-5 0 16,3 0-16-16,2-5-4 16,1-3-28-16,3-3-11 15,3-2-24 1,3-6-15-16,-3-4 48 15,0 1 203 1,-13-2-67 0,-8 3-19-16,-5 5-41 15,-1 3-19-15,-3 2-5 16,3 3-2-16,0 6 1 16,3 2-4-16,3 2 2 0,6 3 1 15,0 3 0-15,0 8 2 16,0-5 3-16,0 2 7 15,-4-5 2-15,-4-1 19 16,-4-4-16 0,-3-3-3-16,-3-11-27 15,0-7-11-15,0-6-41 16,3-3-16-16,6-4-20 16</inkml:trace>
  <inkml:trace contextRef="#ctx0" brushRef="#br0" timeOffset="8754.1265">4785 8665 208 0,'0'0'77'0,"0"3"-42"0,3 7-37 0,0 9 14 16,0 5 5-16,-3 7 6 16,0 9 1-16,-3 0 3 15,0 5-15-15,0 0-5 0,0 0-2 16,0 5-3-16,3-8 1 15,0-2-24-15,0-8-8 16,-3-6-90 0</inkml:trace>
  <inkml:trace contextRef="#ctx0" brushRef="#br0" timeOffset="9216.2931">4589 8938 264 0,'-3'-6'101'0,"6"6"-54"0,12-2-59 16,-3-4 15-16,5 1-7 16,7 0 2-16,0 0-1 15,9-1 1-15,-1 4 2 16,-2-1-7-16,-3 6-3 0,0 5-30 16,-3 2-13-16,-6 1 20 0,-4-1 11 15,-2 1 16 1,0-1 7-16,-3 1 17 15,0 0 9-15,0-1-1 16,0-2 2-16,3 0-3 0,-3-3 0 16,0-2-1-16,0-3 0 15,0-3-9-15,-1-2-4 16,-2 0-6-16,-3-1-2 16,-3 1 1-16,-6 0 0 15,-2 0-7-15,-4 2 0 16,-3 3-6-16,0 5-1 15,0 6-2-15,0 2 0 0,3 3 4 16,6 0 3 0,0 0 3-16,6 0 1 15,0 7-6-15,6-4-3 16,0 5-8-16,3-8-1 0,3-3-23 16,0-11-10-16,3-2-31 15,0-10-10 1,0-1 50-16</inkml:trace>
  <inkml:trace contextRef="#ctx0" brushRef="#br0" timeOffset="9294.2438">5089 9075 128 0,'3'8'49'0,"9"-3"-26"0,-9 9-3 16,-6-12 19-16,0 1 1 16,0 0 0-16</inkml:trace>
  <inkml:trace contextRef="#ctx0" brushRef="#br0" timeOffset="9427.2046">5089 9110 397 0,'-6'-3'35'0,"0"-2"-7"16,0-6-11-16,3 1-1 15,6-1-9-15,3 0-2 16,3 1-8 0,3-1 0-16,6 3-17 0,-1 0-6 15,1 3-95 1,0 5-51-16,-3-8 77 16</inkml:trace>
  <inkml:trace contextRef="#ctx0" brushRef="#br0" timeOffset="10646.6538">5598 8779 108 0,'0'-13'44'0,"3"-6"-24"0,0 9 3 0,0 7 18 16,0 0-6-16,-3 3-3 15,0 0-3-15,0 11-1 16,0 7-15-16,0 9-3 0,0 13-3 16,-3 7-1-16,0 6-1 15,-3 0-3-15,0 3-2 16,3-14 3-16,0 0-26 15,0-13-14 1,3-8-127 0,0-23 62-1</inkml:trace>
  <inkml:trace contextRef="#ctx0" brushRef="#br0" timeOffset="10827.0081">5422 8988 256 0,'-9'-5'96'0,"9"5"-52"0,3 0-54 0,-3 0 14 0,6 0-5 16,9 0 2-16,3-8 0 16,9 2 2-16,2-4-2 15,4-1-3-15,0 3 1 0,3 0-19 16,-1 0-9-16,-2 0-67 16,-3-2-34-1,-3-1 61-15</inkml:trace>
  <inkml:trace contextRef="#ctx0" brushRef="#br0" timeOffset="11141.7824">5785 8787 228 0,'-9'5'88'0,"9"0"-48"0,-12 9-51 0,10-1 11 16,-1 13-3-16,0 9 3 16,-6 4 12-16,0-2 7 15,-3 6-10-15,0-6 0 0,3 0-2 16,3-5-1-16,0-9-1 15,3-4-3-15,0-8-2 16,3-4 1-16,6-20-1 16,6 0 0-1,3-3 0-15,0 3 0 0,0 2-3 16,-3 6 0 0,2 2 2-16,-2 6 0 15,3 5 3-15,-3 8 3 0,0 5-2 16,0 0-2-1,0-2-7-15,0-6-1 16,3-2-26-16,-1-6-8 0,7-5-61 16</inkml:trace>
  <inkml:trace contextRef="#ctx0" brushRef="#br0" timeOffset="11473.1499">6071 8983 228 0,'-15'0'88'0,"6"2"-48"0,0 6-40 16,0 0 18-16,0 5-3 16,-5 6 3-16,-1 2-8 15,3 16-1-15,3 0-5 16,6-5-3-16,6-6 0 0,9-2-1 0,0-5 2 16,3-6-3-16,-1-8-2 15,4-5-7-15,-3-5-2 16,0-11 0-16,0-5 2 15,-6 0 6-15,0 2 2 16,-3 6 6-16,-3 2 2 16,0 3 4-16,0 3 1 15,-3 5-10-15,0 8-5 16,3 0 2-16,-3 11 0 0,0-4 2 16,3-1 0-16,3-4-25 15,0 1-8 1,0-6-36-1</inkml:trace>
  <inkml:trace contextRef="#ctx0" brushRef="#br0" timeOffset="11772.1827">6327 9057 208 0,'-12'13'77'0,"9"0"-42"0,3 6-41 16,-3-11 14-16,0 5-3 15,0-8 4-15,0 6 5 16,0-11 3-16,0 8-9 16,3-11-4-16,3-2-3 0,0-3-8 15,6-3 0-15,3-2 1 16,0 2 1-16,3 1 3 0,6 5 1 16,6 7-2-16,-4 6 2 15,-2 13 7-15,-3 6 4 16,-3 2 1-1,0-3 1-15,-3-2-6 0,0-3-2 16,-3-5-37-16,8-11-93 31</inkml:trace>
  <inkml:trace contextRef="#ctx0" brushRef="#br0" timeOffset="12613.117">7202 8795 160 0,'-3'0'60'0,"3"0"-32"0,0 5-33 0,0 0 12 15,0 1 14-15,-3 4 10 16,0 3 5 0,-3 3 0-16,-3 13-19 15,-6-2-1-15,-2-1 0 0,-1-2-4 0,0 0 1 16,3-6-4-16,3-2 0 15,3-2-5-15,0-4-3 16,6-2 0-16,0-3-1 16,6-2 0-16,6 0 2 15,6-3-3-15,3 0 0 16,6 0 1-16,0 0 0 16,2 0-9-16,-2-3-2 15,0 0-18-15,3 3-7 0,0-2-25 16,-4-1-9-1,1-2-18 1</inkml:trace>
  <inkml:trace contextRef="#ctx0" brushRef="#br0" timeOffset="12856.0161">7360 8805 184 0,'-18'0'71'0,"18"6"-38"0,0 4-36 16,3 1 11-16,-3 5 16 16,0 10 8-16,0 6 0 15,0 5-2-15,0 0-16 16,0 13-4-16,-6-5-3 0,3-5-3 16,3-6-3-16,3-7-3 15,0-3-1-15,6-6-40 16,0-5-19-16,6-10-48 15</inkml:trace>
  <inkml:trace contextRef="#ctx0" brushRef="#br0" timeOffset="15025.8843">7527 9268 156 0,'-3'6'57'0,"3"-4"-30"0,3-7-16 0,-3 5 15 16,9 0 1-16,-1-3 1 15,4 1-2-15,0-4-1 16,0-2-14-16,0-15 2 16,0-4 3-16,3-2-8 0,3-3-2 15,0-2-4-15,2-14-2 16,-2 3-10-16,-3 0-6 16,-3-5-1-16,-3 2 2 15,-3 9 9-15,-6 4 3 16,0 9 14-16,-3 5 5 15,-3 5-13-15,-3 5-5 16,0 6-5-16,-3 18 1 16,0 6 2-16,0 5-1 15,1 2 1-15,2 11 3 16,0 3 2-16,3-1 2 0,3 1-1 16,3-3 1-16,3 3-2 15,0 2-1-15,3-7 1 16,3-9 1-16,0-5-3 15,-1-5 0-15,1-5 5 16,0-3 2-16,0-11 6 16,0 0 3-16,0-10-4 15,0-3-6 1,0 0-1-16,6-2-9 16,-3-1-4-16,3-2 0 15,2 5 0-15,-2 0 6 0,-3 3 3 16,0 3-1-16,0 2-2 15,0 2-1-15,3 1 3 16,0 2 0-16,0 1 1 16,0 2 0-16,-4 0 0 15,-2 0 0-15,-3 0 0 16,0 0 4-16,0 0 2 16,-3 0 2-16,0 0 2 15,-3-3-5-15,0 0-1 16,-3 1-2-16,-3-1-2 15,-3 1-2-15,-3 2 1 16,1 0-6-16,-4 2 0 16,-6 3 1-16,-3 3 1 0,3 6 3 15,6-1 3-15,3 3-2 16,3 2-2-16,3 6 6 16,9 5 3-16,6-8-8 15,3-2-3-15,3-1 5 16,0-4 1-16,3-6 3 15,-3-6 2-15,3-2-1 16,-3-8 2-16,-1-5-2 16,-2-3 0-16,-3 0-3 15,-3 0 1-15,0 1-2 16,-3-1 2-16,-3 0 0 16,0 3 3-16,-3 2 1 15,-3 0 3-15,0 3-7 16,0 3-2-16,3 0-1 0,0 0 0 15,0-1-7-15,3 4 0 16,3-1 1-16,3 0 1 16,3 1 3-16,6-1 1 15,3 0 1-15,0-2 0 16,0 2 0-16,-3 1 0 16,-1-1 0-16,1 1 0 15,0 2-3-15,0 0 2 16,-3 0 1-16,-3 0 0 15,0 0 4-15,-3 0 2 16,-6 0 0-16,0 0-1 16,0 0-3-16,0 0 1 0,0 0-2 15,0 0-1-15,-3 0 1 16,0 0-1-16,-3 2-3 16,0 1 0-1,-3 2-3-15,0 3 1 0,0 3-2 16,-3 5 0-16,0-1 1 15,3 9 4-15,3 0-1 16,4 2 1-16,4-2 2 16,4-5 0-16,0-3 0 15,3-6 2-15,3-2-1 16,3-13 2-16,0 0-2 16,-3-9-1-16,0-1 1 0,0-4-1 15,-3 0 0-15,-3-2 0 16,0 0 0-1,-1 5 0-15,-2 6-3 16,0-1 0-16,0 6-3 0,0 5-1 16,0 8 1-16,3 8 4 15,0 7 1-15,0 14 1 16,-3-2 4-16,0-1 5 16,-3 6-1-16,-3 0 1 15,-6-6-3-15,-3-2 1 16,-5-6-2-16,-1-5 0 15,-3-2-6-15,0-6 1 16,-3-5 0-16,3-5 0 16,3-6-7-16,7-5 0 15,8-8-2-15,9-8 3 0,5-2 6 16,7-11 2-16,6-5 2 16,3-1 2-16,-3 4 6 15,8-1 4-15,-5 3-8 16,-3 0-2-16,-6 8-4 15,-3 8-2-15,-6 2-21 16,-3 6-9-16,0 2-42 16,0 3-19-16,0 6-7 15</inkml:trace>
  <inkml:trace contextRef="#ctx0" brushRef="#br0" timeOffset="15823.3507">8530 8789 200 0,'-6'3'77'0,"6"0"-42"0,-3 2-43 0,3 3 10 16,-3 5 16-16,-6 14 13 16,-6 4 4-16,-3 6 3 0,0 3-20 15,0 5-6-15,4-3-1 16,2 1-9-16,3-6-1 16,3-8-8-16,0-8-3 0,3-5-21 15,0-3-7-15,3-7 1 16,0-6 3-16,3-19 3 15,3-5 5-15,0-2 3 16,0-3 4-16,0-14 13 16,0 4 6-16,5 2 14 15,-2 5 6-15,6 5 9 16,-3 6 7-16,-3 5-6 16,-3 3-1-16,0 2-12 15,0 6-3-15,0 8-6 16,0 5-3-16,0 13 2 15,3 3 2-15,0 5 2 16,0 3 1-16,0-1-2 0,2 12-1 16,1-4-3-16,0-10-1 15,-3-5-3-15,0-3 1 16,-3-5 4-16,0-5 4 16,0-3 2-16,0-3 5 15,-3-5-6-15,0-5 1 16,0-8-10-16,0 2-4 15,0 3 0-15,0 0 0 16,0 3-2-16,0 0 0 16,0-1 2-16,0 4 2 15,0-4-2-15,0 1 0 16,0 0 10-16,0-6 3 16,3-2-3-16,3-8-1 0,5 0-4 15,1-6-1-15,3-5 1 16,0 1 0-1,0-4 2-15,0 4 1 0,-3 4 1 16,-3-5 2-16,-4 9-3 16,-2 1-2-16,-3 1-13 15,0 8-8-15,0 2-24 16,-3-5-103 0,0-2-13-16,0-1 35 15</inkml:trace>
  <inkml:trace contextRef="#ctx0" brushRef="#br0" timeOffset="17325.2649">9256 9054 172 0,'3'-8'66'0,"-3"5"-36"0,3 1-13 0,-3-1 22 16,-3 1-2-16,0-1 0 16,0 0-7-16,-3 3-4 15,-3 0-14-15,-3 6-10 0,-6 7-4 16,1 5-2-16,2 17 0 15,0-6 0-15,6-3 3 16,3-2-2-16,3-8 1 16,3-3 2-16,6-2 0 15,0-3 6-15,6-11 8 16,0 0-3 0,0-12-5-1,-1-1-2-15,-2 2 0 16,0 1-5-16,0 5-1 0,-3 3-2 15,0 2 0-15,0 14 0 16,0 2 3 0,3 3 0-16,0 0 1 15,0 2-3-15,0-2 2 0,3-8-28 16,5 3-10-16,4-6-25 16,0-5-8-16,6-3-21 15</inkml:trace>
  <inkml:trace contextRef="#ctx0" brushRef="#br0" timeOffset="17594.8048">9461 9030 216 0,'-15'0'82'0,"10"3"-44"0,-4 2-38 0,6 0 18 15,0 1-8-15,0-1 2 16,3 3-7-1,0 3-3-15,3 12-1 16,3 4 3-16,3-3 2 0,-1-1 0 0,-2-1-1 16,0-4 12-16,-3-2 8 15,-3-3 1-15,-6-2 2 16,-3-3-16-16,-8-3-5 16,-4-2-31-16,0-3-11 0,0 0-47 15,0 0-18-15,6-3-2 16</inkml:trace>
  <inkml:trace contextRef="#ctx0" brushRef="#br0" timeOffset="18169.2171">9976 8800 228 0,'-6'-8'88'0,"9"11"-48"0,-3-3-45 16,0 5 17-16,0 8-5 16,0 14 3-16,-3 10 4 15,-3 10 3-15,0 17-9 16,-2-6-7-16,2-2-1 0,0-11 0 15,3-6 0-15,0-7-3 16,0-5 0-16,3-9-18 16,0-5-9-16,0-5-9 15,0-8-3-15,0-8-46 16</inkml:trace>
  <inkml:trace contextRef="#ctx0" brushRef="#br0" timeOffset="18479.3444">9970 8834 192 0,'0'0'74'0,"6"6"-40"0,6 7-33 0,-3-2 16 15,0 15 0-15,9 8 2 16,3 9 1-16,0 10 2 16,-1-3-12-16,1-5-1 0,-3-5 1 0,0-9 0 15,0-7 2 1,-3-8 2-16,-3-5 4 15,0-17 21 1,-1-15-17-16,1-11-6 16,-3-5-8-16,-3-2-1 15,0-9-4-15,-6 6-2 0,0 5 0 16,0 5-1-16,-3 8-3 16,3 6 0-16,0 4-27 15,0 6-12-15,6 6-21 16,0 7-8-16,12-2-48 15</inkml:trace>
  <inkml:trace contextRef="#ctx0" brushRef="#br0" timeOffset="18739.0303">10411 8946 296 0,'-18'-3'112'0,"15"3"-60"0,0 11-61 0,3-11 18 16,3 2-3 0,3 1 6-16,3-1 3 0,3-4 3 15,3-1-10-15,9 1-4 0,5-6-3 16,4 5-1-16,-3-2 2 16,-3 5-19-16,-4-3-6 15,-5-2-19-15,-3 2-9 16,-3 0-21-16,0 1-9 15,-3-1-6-15</inkml:trace>
  <inkml:trace contextRef="#ctx0" brushRef="#br0" timeOffset="19140.8392">10679 8813 212 0,'-12'-5'82'0,"12"5"-44"0,-3-3-27 15,3 3 21-15,-3 0-6 0,0 0 2 16,3 0-14-16,0 0-5 15,0 0-6-15,3 6-9 0,3-1-1 16,3 3 3-16,6 2 2 16,0 1 2-16,2 0 0 15,-2 4 0-15,-3 1 0 16,-3 3 4-16,-9-3 5 16,-3 0 4-16,-9-3 4 15,0 0-9-15,-3-2-2 16,1-1-4-16,-1-2-2 15,0 0-10-15,3-3-6 16,3 1-25-16,3-1-11 16,3-2-66-16</inkml:trace>
  <inkml:trace contextRef="#ctx0" brushRef="#br0" timeOffset="19773.2847">10869 9144 180 0,'-6'19'68'0,"3"-33"-36"0,-3 22-13 16,3-10 21-16,0 4-9 0,0-7-3 15,0 0-5-15,1-1 0 16,-1-2-13-16,3-2-6 0,3-6 0 15,2-5-5-15,4 2 0 16,3 1-1-16,0-3 0 16,0 2 2-16,0-2 0 15,0 5 0-15,0 3 2 16,0 8-1-16,3 2-1 16,-3 8 5-16,5 3 1 15,1 3 2-15,-3 5 2 16,0 2-3-16,3 3-2 15,0-2-2-15,0-1-3 16,-1 3 3-16,10-7 2 16,0-6-2-16,-3-3-2 0,3-5 4 15,-4-3 1 1,1-2 0-16,-3-6 1 0,-3-4 0 16,-3-1 3-16,-3 0 1 15,-6 0 1-15,-3-5-4 16,-6-3 0-16,-3 3-1 15,-3 2 3-15,-3 3-7 16,0 3-2-16,-3 5-6 16,-6 6-1-16,0 4-2 15,1 11 0-15,-1 3 2 16,0 3 4-16,0 5 5 0,0-1 6 16,-6 4 4-1,-2 2 2-15,-1-5-6 0,0 0-1 16,0 2-4-16,4-7-1 15,-1-6-30-15,3-3-12 16,3-10-44-16,6-2-20 16</inkml:trace>
  <inkml:trace contextRef="#ctx0" brushRef="#br0" timeOffset="23537.7727">6101 9012 88 0,'3'-6'35'0,"0"4"-18"0,0-1-16 16,-3 3 8-16,0 0-1 15,0 0 2-15,0 0 6 16,3-3 2-16,-3 3-3 16,0 0-1-16,0 0-2 15,0 0 0-15,0 0-6 0,3-2 11 0,0 2 9 16,-3-3 1 0,0 1 2-16,0-1-5 15,0 0-3-15,-3 1-3 0,0-1-1 16,-3 0-5-16,0 1 0 15,-3 2-7-15,-3 5-3 16,-6 8-4-16,3 6 1 16,-3 5-1-16,9 5-2 15,1 5 3-15,5-5 0 16,3-2-2-16,6-6 2 16,2-3-1-16,1-7-2 15,3-3 5-15,0-6 1 16,0-9 0-16,3-1-2 0,-3-8-2 15,0-5 1-15,-3-1 1 16,0-1 0-16,-3 1-3 16,0 1 0-16,-3 5 2 15,0 3 0-15,-1 3 7 16,1 2 4-16,0 2-5 16,0 6-3-16,0 8-1 15,3 5 1-15,0 14 1 16,0 7 3-16,-3-2-3 15,3 0-2-15,0-6 2 16,3-2 0-16,-3-5-19 0,3-6-9 16,6-5-53-16,0-8-25 15,0-6 3 1</inkml:trace>
  <inkml:trace contextRef="#ctx0" brushRef="#br0" timeOffset="24099.2155">6297 9020 196 0,'-3'13'74'0,"6"3"-40"0,0 10-18 15,-3-13 22-15,0 19-7 16,0-5-1-16,0-1-8 16,0-2-3-16,3-3-11 0,-3-2-5 15,3-6 0-15,-3-3 0 16,0-2 3-16,0-2-1 16,0-6 0-16,0 0-8 0,0-6 0 15,0-2-1-15,0-15 2 16,3-1-4-16,3 0 0 15,3 3 0-15,0 2 4 16,3 6 1-16,0 5 1 16,0 5 4-16,12 6 2 15,-7 8 4-15,1 2 1 16,0 5-3-16,-6-4 0 16,0 2-25-1,0-3-61-15,3-8-29 16,-6 0-6-16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42:51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8518 10181 104 0,'-6'0'38'0,"6"3"-20"0,0-1-4 0,0-2 15 16,0 0 1-16,0 0 2 16,0 0-2-16,0 0 1 15,0 0-17 1,0 0 3-16,0 0 1 0,0 0-6 0,3-2-2 15,0-1-8-15,0-2-1 16,0-6-1-16,3 1 0 16,0-6 2-16,0-5 3 15,0 0-2-15,0 2 0 16,-1 3-8-16,1 3-2 16,-3 2 10-16,0 3 7 15,3 3-6-15,-3 2-5 16,3 3 1-16,0 6-1 0,0 12 3 15,0 6 3 1,-3 5 2-16,0 11 3 16,-3-6-7-16,3 1-2 15,0-4-1-15,0 1 2 0,0-3-1 16,-3-2-1-16,0-6-15 16,0-5-5-16,0-3-52 15,0-2-20-15,-3-4-2 16</inkml:trace>
  <inkml:trace contextRef="#ctx0" brushRef="#br0" timeOffset="197.0176">8488 10467 232 0,'-21'8'88'0,"21"-5"-48"0,0-1-42 0,0-2 14 16,6 0-6-16,0 0 1 15,3 0 7-15,3 0 3 16,9 0-8-16,9 0-1 0,5-2 2 15,4 2-4-15,0 0-1 16,-4 0-5-16,1 0-2 16,-6 5-50-16,-6-8-22 15,-3 6-36 1</inkml:trace>
  <inkml:trace contextRef="#ctx0" brushRef="#br0" timeOffset="1081.4625">8470 11425 200 0,'-9'-19'77'0,"-3"17"-42"0,18-1-30 16,-3-5 19-16,6-5-9 15,0 0 2-15,6-6-10 16,3-2-2-16,6 0-3 16,2 2-2-16,4 6 1 0,0 5-1 0,0 5 0 15,-3 11 0-15,-7 8 0 16,-5 8 2-16,-12 13 1 15,-6 0-8-15,-6 5-4 16,-6 6 0 0,-5-6 3-16,-4 1 5 0,-3-4 5 15,3-7 5-15,-3-3 5 16,7-8 5-16,5-2 3 16,3-6 2-16,9-2 4 15,3-3-13 1,6-3-3-16,9-2-4 15,8-1-2-15,10-2-1 16,6 0-3-16,0 0 1 16,-1 0-7-16,1 0-1 15,0 3-47-15,-7 0-20 0,4-1-58 16</inkml:trace>
  <inkml:trace contextRef="#ctx0" brushRef="#br0" timeOffset="8529.4284">14239 9980 140 0,'3'-10'55'0,"0"12"-30"0,-3 1-29 16,6 7 5-1,0 12 1-15,-3 7 0 16,-3 2 4 0,0 1-3-16,0 5 0 0,0 0 1 0,3-5-2 15,0-6-2-15,0-2-4 16,-1-3-2-16,-2-5-46 15,3-2-33-15,3-4 32 16</inkml:trace>
  <inkml:trace contextRef="#ctx0" brushRef="#br0" timeOffset="8994.4274">14263 9975 168 0,'-12'-16'66'0,"15"13"-36"0,-3-2-33 0,3 5 13 16,3-3-9-16,2 1-3 15,7-1 1-15,9-2 2 16,9-3 0-16,3-3 2 0,5 1 0 16,-2 2-4-16,3 0 1 0,-1 0 0 15,-5 3 0 1,-6 2-3-16,-6 0 0 0,-4 6-1 15,-5 2 3-15,0 3-2 16,-3 8-1-16,0 5 3 16,-3 6 2-16,3 12-2 15,0 4-2-15,0-4 2 16,0 4 0-16,-3-4 3 16,-1-4 1-16,-2-6 1 15,-3-3 0-15,-3-2-2 16,-3-3-2-16,-8-2 5 15,-4-3 4-15,-9-3-5 0,-6-2-2 16,-6-4-4-16,-2 1 1 16,-4-2 3-16,-3-1 1 15,-2-5-1-15,5 0 1 16,6-3-4-16,4 1 0 16,5-1-17-16,6 0-5 15,6 1-53 1</inkml:trace>
  <inkml:trace contextRef="#ctx0" brushRef="#br0" timeOffset="10692.0695">14102 11319 96 0,'0'21'35'0,"0"11"-18"0,0 26-13 0,0-34 10 0,0 5-6 16,3 3 0-16,-3-3-2 15,0-3-1-15,3 1-1 16,0-1 0-16,-3-2-49 16,0-3-21-16,3-5 24 15,0-8 12-15</inkml:trace>
  <inkml:trace contextRef="#ctx0" brushRef="#br0" timeOffset="11064.1607">14016 11311 196 0,'-9'-19'74'0,"12"17"-40"0,11-4-40 15,-2 4 12-15,6-3-4 16,12-1 1-16,6-2 1 16,8-2 0-16,10-1-2 0,8-2-2 0,10 2 1 15,5 1-1-15,1-1 0 16,-4 3 2-16,-5 0 1 15,-10 3-4-15,-8 2 1 16,-10 1-2-16,-5 4-2 16,-3 1 3-16,-9 2 0 15,-4 6-2-15,-2 7 2 16,0 12 1-16,0 7 0 16,-3 10 0-16,0 1 0 15,-3-3 0-15,0 0 2 16,-3-6-1-16,-4-4 2 15,1-6 0-15,-6-3 1 0,-3-2-13 16,-5-3-7-16,-10-2-49 16,-3-1-42-1,-9-2 34-15</inkml:trace>
  <inkml:trace contextRef="#ctx0" brushRef="#br0" timeOffset="11304.8001">14069 11790 116 0,'-18'-5'44'0,"18"7"-24"0,6 1-24 0,0-1 8 15,9-2 20-15,12 0 11 16,12-2-9 0,17-3-2-16,10-3-12 0,14 0-3 15,6 2-5-15,7 1-3 0,-7 0 0 16,-3 0 1-16,-5 2 1 15,-16 0-10-15,-8 1-5 16,-10-1-23-16,-11-2-8 16</inkml:trace>
  <inkml:trace contextRef="#ctx0" brushRef="#br0" timeOffset="11563.1437">14507 11205 88 0,'6'5'35'0,"3"17"-18"0,-1 20-11 16,-2-5 11-16,-3 11-7 15,-3 10-1-15,0-5-3 16,0-3-1-16,0 0-1 16,3-5 0-16,0-5-57 15,0 2-27-15</inkml:trace>
  <inkml:trace contextRef="#ctx0" brushRef="#br0" timeOffset="15726.0092">13313 12562 120 0,'-3'-5'46'0,"3"5"-24"0,3 3-26 0,-3 2 8 0,3 8 7 16,-3 11 5-16,0 13 0 15,3 8 3-15,-3 5-10 16,3 6-3-16,0-6-4 16,3-5 1-16,0-2 2 15,0-9-7-15,0-5 0 0,0-8-128 32,0-13 54-32</inkml:trace>
  <inkml:trace contextRef="#ctx0" brushRef="#br0" timeOffset="16094.2862">13387 12552 124 0,'12'-8'46'0,"6"5"-24"0,39 3-28 0,-30 0 8 15,20-2 7-15,22-6 5 16,17-8 0-16,21 3 2 15,18-3-9-15,18-3-2 16,18 1-3-16,2-4-2 0,4 1 1 16,0-8 1-16,3-5 3 15,-7 5-2-15,-14 0-2 16,-6 2 0-16,-15 3-1 16,-12 3 0-16,-9 8 0 15,-18 2 2-15,-14 9 1 0,-16 2 5 16,-8 8 3-16,0 10 0 15,-7 17 3-15,-8 4-3 16,-6 12-1-16,-3-1-9 16,-4 0 0-16,-2-2-1 15,-6-6 2-15,-3 14-21 16,-9-11-9-16,-9-8-61 16</inkml:trace>
  <inkml:trace contextRef="#ctx0" brushRef="#br0" timeOffset="16574.6448">13441 13123 172 0,'77'-18'66'0,"-23"5"-36"16,56-3-20-16,-47 8 17 0,23-3-11 16,36-5-4-16,27-5-5 15,20-3 0-15,16-2-4 16,11 2 5-16,1 0 2 0,2 6-3 15,-11 2-2-15,-15 0-2 0,-10 3 0 16,-20 0-2 0,-21 5-1-16,-21 0-13 15,-20 0-6-15,-16 2-83 16</inkml:trace>
  <inkml:trace contextRef="#ctx0" brushRef="#br0" timeOffset="17480.7175">14721 12422 112 0,'0'-5'44'0,"0"5"-24"0,6 0-28 0,-6 0 16 15,6 5 2 1,-3 6 16-16,0 10 8 15,0 5-7-15,-3 9-3 16,0 10-14-16,3 8-6 16,0-3-3-16,3-2-1 0,0-9 2 15,3 1-6-15,-3-6 1 16,-1-7-34-16,1-6-16 16</inkml:trace>
  <inkml:trace contextRef="#ctx0" brushRef="#br0" timeOffset="17968.807">14001 12454 132 0,'0'0'52'0,"0"-3"-28"0,0 27-33 0,3-8 9 15,-3 5 11-15,0 8 9 16,3 14-5-16,-3 10-1 16,3-3-6-16,0-5-3 15,2 10-2-15,4-12-3 0,3-6 3 16,0-6-35-16,0-7-13 16</inkml:trace>
  <inkml:trace contextRef="#ctx0" brushRef="#br0" timeOffset="18454.128">15489 12332 124 0,'-3'6'46'0,"3"9"-24"0,3 15-15 15,-3-7 15-15,0 9-4 16,0 5-1-16,0 5-9 16,3 6-3-16,0 0-3 15,3-3-2-15,3-8 3 0,3-6-77 16</inkml:trace>
  <inkml:trace contextRef="#ctx0" brushRef="#br0" timeOffset="22910.3393">8393 12552 184 0,'-15'-5'71'0,"12"2"-38"0,-3 0-23 16,3 3 20-16,0 0-5 15,3-2 3-15,0-1-16 16,3 0-7-16,6-2-3 16,12-3-7-16,6 3 1 0,2 0 2 15,7 2 3-15,3 8-2 16,-4 3-2-16,-2 3 2 16,-6 5 0-16,-12 5 1 15,-9 5 0-15,-12 17-5 0,-9-4-1 16,-3-2 0-1,3-8 4-15,3-2-6 0,0-6-2 16,9-3-5-16,9-2-4 16,12 0 8-16,0 11 4 15,6-3 2-15,3-3 1 16,-12 0 18-16,-3-3 10 16,-12 1 10-16,-6 2 6 15,-9 0-17-15,-9 0-8 16,-6 1-12-16,-12-1-2 15,1 0-43-15,5-3-19 16,6-7-49-16</inkml:trace>
  <inkml:trace contextRef="#ctx0" brushRef="#br0" timeOffset="23679.3491">13120 14174 132 0,'-18'47'49'0,"12"-2"-26"0,-6 8-25 0,9-26 9 15,0-1-5-15,3 17 1 0,0-12-11 16,0-4-2-16,3-6-46 16</inkml:trace>
  <inkml:trace contextRef="#ctx0" brushRef="#br0" timeOffset="24363.6628">13114 13938 168 0,'-3'-8'66'0,"9"8"-36"0,11-2-40 16,-5 2 11-16,3 0-3 16,6-3 1-16,6 0-2 0,3 1 2 15,2-1 1-15,7-2 0 0,9 0 0 16,8-3 0-16,10 2 0 15,14-2 0-15,12 3 0 16,10-6 0-16,8 4 2 16,3-4-3-16,12-2 0 15,3 2 1-15,6 1 2 16,6-4-1-16,6 4-1 16,5-3 1-16,1-1-1 15,0 1 2-15,-9 2 1 16,3 1-4-16,0 2 1 15,-1 0 4-15,-5 0 5 0,0 3-7 16,3-3-1-16,0 3 1 16,0-11 1-16,6 2-4 15,-1-4 1-15,1 2 2 16,3 5 1-16,-6-2-4 16,0 3-1-16,-3 2 1 15,-9 0 0-15,-3 2 1 16,-3 1 0-16,-3 3 2 15,3-1 1-15,-6-2-4 16,-3-1 1-16,29 1 0 16,-5-3 2-16,-18-2-1 15,-6-1-1-15,-11 0 1 16,-19 3-1-16,-15-2 8 0,-11 2 5 16,-10 0 2-16,-5 3 1 15,-12-1-8-15,-9 4-3 16,-4-1-5-1,-2 3-3-15,-3 0 2 0,-3 3 0 16,-3 5-2-16,-3 8 0 16,0 7 2-16,0 22 0 15,-3 6 1-15,0-1 0 16,2 11-3-16,1-11 0 16,3-5-9-16,3-5-5 15,0-6-71 1</inkml:trace>
  <inkml:trace contextRef="#ctx0" brushRef="#br0" timeOffset="25085.6828">13230 14467 88 0,'6'0'33'0,"6"3"-18"0,-4 0-13 15,1-1 6-15,0 1 0 16,3 0 2-16,3 5 4 16,0-8 3-16,6 0 2 15,6-3 1-15,5 0-5 16,10 1 1-16,9-1-9 15,14 0 2-15,10 1 2 0,23-4 0 16,18 1 1-16,21-3-6 16,18-5-2-16,14 0 0 15,19-3 2-15,14 3 6 16,12-3 2-16,10 0-7 16,17 0-2-16,3-3-1 15,15 6 0-15,3-5-2 0,3 2 1 16,3 3 0-16,-18-1 1 15,-6 1-5-15,-9-3-1 16,-15 0 1-16,-17 3 0 16,-10-3 3-16,-17-2 1 15,-16-6-34-15,-8-10-17 16,-21 2-50 0</inkml:trace>
  <inkml:trace contextRef="#ctx0" brushRef="#br0" timeOffset="25835.8832">16242 13764 124 0,'-3'-16'46'0,"3"13"-24"0,0-2-4 0,0 2 20 16,0 3-15-16,0 0-4 15,3 5-10 1,-3 6-1-16,3 16-5 16,-3 10 3-16,0 10 3 0,3 19-5 0,3-2-2 15,0-9-61 1,6 4-58-16,0-17 29 16</inkml:trace>
  <inkml:trace contextRef="#ctx0" brushRef="#br0" timeOffset="27073.9059">14575 13867 116 0,'0'-3'44'0,"0"3"-24"0,0 0-19 0,0 0 8 15,0 11-1-15,0 7 0 16,-3 11-4-16,0 19-1 15,-3 5-1-15,0 2 1 16,3-7-2-16,0-3-1 0,3-11 3 16,0-4-40-1,0-7-41-15,0-4 18 16</inkml:trace>
  <inkml:trace contextRef="#ctx0" brushRef="#br0" timeOffset="27702.7789">13763 13907 88 0,'0'5'33'0,"0"8"-18"0,-12 19-7 16,9-8 11-16,0 13-7 16,-3 5 1-16,-3 6-6 15,0-1 1-15,0-4-7 0,3-6-1 16,3-6 0-16,3-4 2 16</inkml:trace>
  <inkml:trace contextRef="#ctx0" brushRef="#br0" timeOffset="28225.1563">15367 13835 100 0,'-3'42'38'0,"0"-12"-20"0,-6 22-10 0,6-12 11 15,-3 5-7-15,3-3-2 16,0 6-5-16,6-6-2 16,3-10-61-16,6-5-25 15</inkml:trace>
  <inkml:trace contextRef="#ctx0" brushRef="#br0" timeOffset="28899.2521">17721 13602 96 0,'6'-24'35'0,"0"24"-18"0,3-2-24 0,-3 2 5 16,0 2 0-1,0 9 1-15,0 8 7 16,-3 2 4-16,0 5 3 0,-3 3 5 16,-3 11-4-16,0 0 0 15,0-1-8-15,3 4-2 16,3-4-2-16,0 9-2 15,3-6-61-15,3-5-26 16</inkml:trace>
  <inkml:trace contextRef="#ctx0" brushRef="#br0" timeOffset="29333.5611">16965 13690 108 0,'6'-14'44'0,"0"14"-24"0,0 8-19 0,0-2 11 15,-3 7 5-15,3 11 4 16,0 10-8-16,-3 14-5 16,0 15-3-16,0 6-1 15,3-3-24-15,0-5-9 16,3-8-35-16,3-8-13 16</inkml:trace>
  <inkml:trace contextRef="#ctx0" brushRef="#br0" timeOffset="29845.4064">18629 13502 140 0,'0'0'55'0,"3"2"-30"0,3 14-29 0,0-3 10 0,0 19-1 16,-3 8 2 0,0 8-1-16,0 4-1 0,0-4-3 15,3-3 1-15,0-3 0 0,0-5-19 16,3-5-9-16,9 0-40 16</inkml:trace>
  <inkml:trace contextRef="#ctx0" brushRef="#br0" timeOffset="30399.7436">18516 14126 112 0,'-3'-3'44'0,"6"3"-24"0,-3 0-24 16,0 0 10-16,3 0-3 16,3-2 3-16,3-1 12 15,6-5 6-15,6 0-8 16,5 0-2-16,13-2-6 15,6-1-3-15,2 1-2 16,13-4-3-16,8 1 3 0,4 0 0 16,5 0 1-16,1 2-5 15,-1 1 1-15,-6-1 0 16,-2 0 0-16,-10 3 2 0,-8 3 1 16,-9 0-1-16,-10 0 1 15,-8 2-4-15,-6 0-2 16,-3 1-40-1,-3 2-56-15,-6 0 16 16</inkml:trace>
  <inkml:trace contextRef="#ctx0" brushRef="#br0" timeOffset="45205.0139">8503 13787 196 0,'-6'3'74'0,"3"16"-40"0,-12 2-40 0,6-11 14 15,0 6-3-15,-6 8 4 16,3 3-4-16,-2-1-3 15,-1 3-1-15,0 3 1 0,0 0 3 16,0-1-2-16,-3-2-2 16,3-5 0-16,3-3-1 15,3-2 0-15,4-8 0 16,7-4 6 0,10-4 2-16,3-6 2 15,6-2-7-15,9 0-2 0,3-6 1 16,2-5 1-16,7 6-4 15,0-1 1 1,8 6 0-16,-8 0 2 0,-3-1-6 16,-4 1-1-16,-5 0-34 15,-3-1-11-15,-9-1-39 16</inkml:trace>
  <inkml:trace contextRef="#ctx0" brushRef="#br0" timeOffset="45429.2923">8729 13811 196 0,'-18'-13'74'0,"18"13"-40"0,-6-3-42 0,6 11 10 15,0 6-1-15,6 4 1 16,-3 16 4-16,0 22 3 16,0 8-4-16,0-4 1 0,0-1 4 15,3-1-4-15,0-5-1 16,0-6 0-16,0-4-1 15,0-9-9-15,0-5-4 16,0-8-70 0,0-5-50-16,0-8 51 15</inkml:trace>
  <inkml:trace contextRef="#ctx0" brushRef="#br0" timeOffset="48256.5462">12247 15290 104 0,'3'-10'38'0,"0"7"-20"0,0 0-12 0,-3 3 9 15,3 3-4-15,3 5-1 16,-3 5 0-16,0 11 1 16,-3 13-3-16,0 5-3 15,0 9-2-15,0-4-3 0,3-2 1 0,0-5 1 16,0-6 3-16,3-5-9 16,-3-5-2-16,0-5-50 15,0-6-34 1,0-8 38-16</inkml:trace>
  <inkml:trace contextRef="#ctx0" brushRef="#br0" timeOffset="49288.0563">12304 15309 96 0,'-3'-13'35'0,"3"13"-18"0,3 0-24 0,-3 0 5 16,6 0-2-16,6 0 2 15,6 0 3-15,3 2 4 16,2-2-2-16,4 0 0 16,15-2 3-16,5-1 1 15,16 0-1-15,8 1-1 16,4 2-6-16,11-3 1 15,9 0 0-15,10 3 2 16,5-2-1-16,6-1-1 16,12 3 1-16,-3 3 1 0,9-3-3 15,3 0-2-15,-3 2 2 16,3-2 2-16,2 0 2 16,-2 3 1-16,6-3 0 15,3 0 0-15,0 3-5 16,9-3 1-16,-4-3 0 15,4 3 2-15,0-3-1 16,-6 1 2-16,3 2-2 16,-1-3-1-16,-5 0-2 15,0 1 1-15,0-1 1 16,-6 0 2-16,6 1-1 16,3-1-1-16,-1-2 1 15,4 5 1-15,3-3-3 0,0-2 0 16,0 2 1-16,-1 1 2 15,1-1-3-15,0 0 0 16,38-2 1 0,-20 2 0-16,-6 1 0 0,-1-1 0 15,-2 0 0-15,-3 1 0 16,3-1 2-16,2-5 3 16,-8 0 4-16,12 0 2 15,-1-2 1-15,-8-3 0 16,0 2-6-16,-9 3 7 0,-1 0 4 15,-2-2-5-15,-3 2 1 16,-9 0-6-16,9 0-2 16,6 0-2-16,-6 2-3 15,-4-4 3-15,1 2 0 0,0 0-4 16,3 3 1-16,0-3 0 16,-6 3 0-16,-6 2 0 15,-6-2 2-15,-9 2-1 16,-9 0-1-16,-12 1 1 15,3-1-1-15,-11 0 2 16,-4 1 3-16,-9-1-2 16,4 0 0-16,-10 1-1 15,7-1-2-15,-7 3-2 16,-6 0 1-16,-5 0 1 16,-3-3 2-16,-13-7-1 15,-8 2-1-15,-3 3 1 0,-7-1 1 16,1-7 8-1,-6 3-4-15,-3-1 0 16,-6 3-6 0,3 0 0-16,-3 3 0 15,-3 2 2-15,-6 1-6 0,5 4 1 16,-8 30-1 0,-8 5-1-16,5 5 4 15,-3 3 0-15,6-2 1 16,-3-1-3-16,3 0 0 15,0-2-86 1,0 0-47-16,0-1 65 16</inkml:trace>
  <inkml:trace contextRef="#ctx0" brushRef="#br0" timeOffset="50591.7849">12450 15907 80 0,'3'-6'30'0,"3"9"-16"0,6-3-8 0,-3 0 9 16,3 0-6-16,14 3-3 15,1-3 1-15,6 0 2 16,9 0 0-16,11 0 0 15,7 0-1-15,14 0 0 16,6-8 0-16,16 0 2 16,2 0-5-16,12-5-1 0,9-1-2 15,3 7 1-15,6-4 0 0,0 3 5 16,6 0 3-16,0-2-2 16,9 4 2-16,3 1-4 15,3-3-2-15,-1 0-2 16,4 3 0-16,3-3 0 15,9 0 1-15,-4 3-7 16,4-3 0-16,0-3 5 16,0 8 4-16,-4-2-6 15,1 0 1-15,-9 2-3 16,0-2 0-16,8 2 2 16,-11 3 0-16,3-2 0 15,9-1 0-15,-9 0 0 16,2-2 0-16,7 0 0 0,-6 2 2 15,-6-2-3 1,2 2 0-16,-8 1 1 16,12-4 0-16,33 1 0 15,-22 0 2-15,4-1-3 0,0 4 0 16,-10-1 1-16,1 0 0 16,-3 1 0-16,-6-1 2 15,5 0-1-15,-2-4-1 16,-3 1-2-16,0-2 1 15,-3 6 1-15,5-4 0 16,1 4 2-16,0-1 1 16,6 0-1-16,-6 1-2 15,2 4-2-15,-5-2 1 16,-6 0 1-16,3 0 2 16,0 0-3-16,5 0 0 0,4 3 1 15,-3-3 0-15,-6 0 0 16,-3 0 0-16,5 0 6 15,-2-3 4-15,-6 3-3 16,-6 0-2-16,0-8-2 16,6 1-3-16,-12 1-8 15,0-4-5-15,-12-4-46 16,-15 1-52 0,-6-8 25-16</inkml:trace>
  <inkml:trace contextRef="#ctx0" brushRef="#br0" timeOffset="51433.5984">18227 15277 104 0,'-6'-13'41'0,"6"8"-22"0,0-3-5 16,3 5 17-16,-3 0-2 16,0 1 3-16,0 2-23 15,0 0-7-15,0 10-2 16,0 9-1-16,0 18 1 0,-3 8-9 15,0 8-4-15,0 0 15 16,3-3 8-16,0 0-40 16,3-8-59-1,6-7 5-15</inkml:trace>
  <inkml:trace contextRef="#ctx0" brushRef="#br0" timeOffset="52312.2241">15251 15288 140 0,'6'-8'52'0,"-6"8"-28"0,15 2-28 0,-9 4 10 15,-3 4-3-15,0 14 3 16,0 13-1-16,-9 8 2 15,0 11-4-15,0-1-2 0,3 3 2 16,3-7-2-16,6-4-1 16,3 1-68-1</inkml:trace>
  <inkml:trace contextRef="#ctx0" brushRef="#br0" timeOffset="53239.7618">21287 15081 96 0,'0'0'35'0,"3"6"-18"0,0 7-18 0,-3-3 7 0,0 17-7 15,-3 7 1 1,-3 6 2-16,0 15 1 0,3-2 1 16,3-5 0-16,0-6-49 15,6 3-19-15</inkml:trace>
  <inkml:trace contextRef="#ctx0" brushRef="#br0" timeOffset="54201.6917">13724 15264 108 0,'-3'-11'44'0,"3"11"-24"0,-9 3-21 0,12 0 7 15,0 4-4-15,0 9-2 16,0 19 7-1,-3 4 3-15,0 6-5 0,0 8-3 16,-6-2-1-16,6-4-1 16,0-4-14-1,3-9-3-15,6-2-35 0,3-11-14 16</inkml:trace>
  <inkml:trace contextRef="#ctx0" brushRef="#br0" timeOffset="54856.7796">16754 15253 116 0,'-3'-8'44'0,"3"8"-24"0,0 3-28 16,0 2 7-16,0 6 1 16,0 5 4-16,0 18 1 15,-3 6 2-15,0 2-4 16,0 14-2-16,0-9 0 16,3-2 1-16,3-8-54 15,3-2-24-15</inkml:trace>
  <inkml:trace contextRef="#ctx0" brushRef="#br0" timeOffset="55520.3322">19802 15200 140 0,'-3'11'52'0,"3"-1"-28"0,-3 17-30 0,3-9 6 16,0 20 1-16,0 4 1 15,0 3-3-15,0 2 1 0,0 1-31 16,0-3-14-16,3-8-4 15</inkml:trace>
  <inkml:trace contextRef="#ctx0" brushRef="#br0" timeOffset="56177.9674">22674 15068 176 0,'-3'-3'68'0,"3"3"-36"0,0 14-44 0,0-4 7 16,-3 14 5-16,-3 5 4 15,0 11-1-15,-2 7-2 16,2 12 0-16,0-6-8 0,3-6 0 16,-6 3-65-1</inkml:trace>
  <inkml:trace contextRef="#ctx0" brushRef="#br0" timeOffset="57081.197">13001 15301 120 0,'-18'0'46'0,"15"0"-24"0,0 3-8 16,3-1 17-16</inkml:trace>
  <inkml:trace contextRef="#ctx0" brushRef="#br0" timeOffset="57199.6338">12974 15322 256 0,'0'26'17'0,"0"12"-10"15,0 4 3-15,-3 8 0 0,0 3-5 0,0-3-3 16,0-2 1-16,3 0 0 16,0-1-32-16,3-10-13 15,3-8-36 1</inkml:trace>
  <inkml:trace contextRef="#ctx0" brushRef="#br0" timeOffset="57709.6453">14560 15290 116 0,'0'0'44'0,"3"8"-24"0,3 8-10 0,-3-5 14 15,-3 18-4-15,0 10 0 16,-3 9-7-16,-3 5-3 16,-3 5-5-16,3-5-4 0,0 0 2 15,3 0-7-15,3-11 1 16,3-7-74 0</inkml:trace>
  <inkml:trace contextRef="#ctx0" brushRef="#br0" timeOffset="58190.0732">15959 15280 128 0,'0'2'49'0,"18"4"-26"0,-6 7-25 0,-6-3 9 0,3 9 6 16,-3 13 3-1,-6 5-5-15,-3 2-2 16,0 6-5-16,0-2-3 0,0-6 2 0,3-3-7 16,0-2 1-16,9-6-67 15</inkml:trace>
  <inkml:trace contextRef="#ctx0" brushRef="#br0" timeOffset="58762.5975">17528 15290 140 0,'0'-5'52'0,"3"5"-28"0,-3 0-28 16,0 0 8-16,3 5 0 15,-3 3 5-15,0 3-1 16,0 15 3-16,-3 6-6 16,-3 2-1-16,0 3 2 0,0 3-3 15,0 2 0-15,3-7-8 0,3-6-4 16,3-5-64-1</inkml:trace>
  <inkml:trace contextRef="#ctx0" brushRef="#br0" timeOffset="59375.4466">19043 15235 136 0,'-3'-3'52'0,"3"8"-28"0,0 9-30 15,0-1 6-15,-3 8 1 16,0 19 1-16,0 2 0 16,0 0 1-16,0 3-7 15,3-2-1-15,0-4-53 16,6-10-22-16</inkml:trace>
  <inkml:trace contextRef="#ctx0" brushRef="#br0" timeOffset="59964.2855">20451 15171 160 0,'0'0'63'0,"3"3"-34"0,0 13-41 0,0-11 10 15,0 3-15 1,-3 3-2-16,0-1 8 15,0 1 3-15,0 2 6 0,0 3 3 16,0 5 4-16,0 19 4 16,-3-1-4-16,0 1-1 15,-3 2 0-15,3 3 0 16,0-5-62-16,3-8-25 16</inkml:trace>
  <inkml:trace contextRef="#ctx0" brushRef="#br0" timeOffset="60454.4472">21975 15108 160 0,'0'0'63'0,"0"5"-34"0,3 8-36 0,-3 0 10 0,0 9-3 16,-3 7 2-16,0 8-1 15,-3 13 2-15,3 0-35 16,3-5-13-16</inkml:trace>
  <inkml:trace contextRef="#ctx0" brushRef="#br0" timeOffset="60938.0123">23299 14986 140 0,'-23'-26'55'0,"23"28"-30"0,0 19-36 15,0-10 5-15,0 5 2 16,0 10 1-16,-6 17 5 15,-3 4 3-15,-3 17 0 16,-3 10 2-16,0 3-50 16,0-9-21-16,9-7 16 15,3-8 12-15</inkml:trace>
  <inkml:trace contextRef="#ctx0" brushRef="#br0" timeOffset="88036.3893">14429 9332 144 0,'0'-5'55'0,"0"-1"-30"0,3 4-16 16,0 2 14-16,-3-3-5 0,0 3 2 15,0-3-7-15,0 3 0 16,0 0-8-16,0 0 8 0,3 3 4 16,0 5-3-16,0 5 0 15,0 8-6-15,-3 6-3 16,0 2-2-16,0 3-3 16,0-3 1-16,0 2-1 15,0 4 0-15,3-14 0 16,0 0-25-16,-3-2-10 15,3-14-44 1,0-10-44-16,3-6 43 0</inkml:trace>
  <inkml:trace contextRef="#ctx0" brushRef="#br0" timeOffset="88549.8879">14453 9237 144 0,'-12'-11'55'0,"6"11"-30"0,-15-3-18 0,12 3 13 16,-2 3-6-16,-4 2 0 15,0 6-6-15,-3 5 0 16,3 10-5-16,0 11 0 0,3 14 1 15,3 12-2-15,6 1-2 16,9-1 1-16,6-13-1 16,12-5-3-16,3-16 0 0,6-10 8 15,5-11 6 1,7-16 1-16,3-21 1 16,-7-11-5-16,-5-5-3 0,-9-8 0 15,-15 6 1-15,-15-1-3 16,-9 8 0-16,-6 6-6 15,-6 5-2-15,0 8-36 16,3 2-13-16,4 9-34 16</inkml:trace>
  <inkml:trace contextRef="#ctx0" brushRef="#br0" timeOffset="89283.5603">14277 10753 124 0,'3'-3'46'0,"0"-8"-24"0,-6 17-10 16,3-6 13-16,0 0 4 16,0 0 5-16</inkml:trace>
  <inkml:trace contextRef="#ctx0" brushRef="#br0" timeOffset="89418.0882">14280 10758 335 0,'0'18'25'0,"-3"6"-9"0,0 0-10 16,0 3-5-16,1 2 0 15,-1-6 1-15,0-4-6 0,3 0 1 16,0-9-21-16,0-2-9 15,3-13-38 1,0-3-15 0</inkml:trace>
  <inkml:trace contextRef="#ctx0" brushRef="#br0" timeOffset="89764.1503">14242 10716 140 0,'-15'-32'52'0,"9"29"-28"0,-15-2-8 0,12 2 16 15,0 1-4-15,0 2-2 16,-3 2-12-16,3 9-4 16,-2 5-6-16,2 8-7 0,0 7-1 15,3 14 4-15,6 6 4 0,3-4-6 16,3-2 0 0,9-8-5-16,8-10 2 0,1-9 1 15,0-5 2-15,0-13 1 16,0-8 1-16,-4-13 8 15,-2-5 5-15,-6-9 0 16,-3-4 0-16,-3 4 1 16,-3-4 4-16,-3 4-6 15,-3 6 1-15,0 5-4 16,-3 6 2-16,0 2-11 16,0 5-2-16,0 6-19 0,0 2-7 15,3 9-27 1,3-1-12-16,6 8-25 15</inkml:trace>
  <inkml:trace contextRef="#ctx0" brushRef="#br0" timeOffset="90271.4754">14697 10774 160 0,'-6'-3'63'0,"6"3"-34"0,0 0-19 0,0 0 20 0,0 0-12 15,0 0-2-15,3 0-9 16,3-2-3-16,0-1-2 16,3 0 1-16,3 1 0 0,0 2-4 15,0 0-1-15,-3 5 3 16,0 3 1-16,-3 5 0 16,-6 6-2-16,-3 2-10 15,-3 5-4-15,-3 3 9 16,-3-2 5-16,0 2 3 15,0-8 1-15,0-5 2 16,3-5 6 0,3-1 4-16,3-2-8 0,6-3-2 15,3 1-6-15,6-4-1 16,3 1 1-16,0-3 2 16,6 0-3-16,-4 0 0 15,-2-3-12-15,3 3-5 16,-3 0-129-1,3-21 40 1</inkml:trace>
  <inkml:trace contextRef="#ctx0" brushRef="#br0" timeOffset="90587.1978">14724 10642 172 0,'-30'-8'66'0,"24"10"-36"0,-24-2-26 0,19 3 15 0,-4 2-7 16,-3 8 1-16,0 9-8 16,0 7-1-16,3 10-2 15,6 17-4-15,6 2 1 0,6-2-4 16,9-1-1-16,15-10 5 16,3-8 5-16,2-10 4 15,10-14 3-15,0-10 6 0,-1-14 3 16,-2-15-4-1,-3-9 1-15,-6-2-4 16,-15-3 2-16,-9-2-4 0,-6-5 1 16,-6 4-16-16,-12 6-4 15,-3 5-26-15,3 6-10 16,0 5-68 0</inkml:trace>
  <inkml:trace contextRef="#ctx0" brushRef="#br0" timeOffset="91990.0558">14322 12062 100 0,'0'-5'38'0,"0"2"-20"0,3-10 1 0,0 13 18 15,0-2 0-15,-3 2 2 16,3 5-12-16,0 0-5 0,-3 6-12 15,3 5-4-15,-3 7 0 16,0 4-1-16,0-1 0 0,0 1-1 16,0-3 0-16,-3-6-5 15,0 3-14 1,3-5-6-16,0-3-31 16,0-15-60-1</inkml:trace>
  <inkml:trace contextRef="#ctx0" brushRef="#br0" timeOffset="92329.6719">14307 11996 160 0,'-15'-10'60'0,"6"7"-32"0,0-2-20 0,4 2 18 16,-1 0-2-16,-3 6 1 15,-6 2-12-15,-3 3-3 16,3 8-6-16,3 8-5 15,3 13 0-15,9 5-1 0,9 11 0 16,3-5 0-16,3-6-2 16,6-7 3-16,3-6 0 15,8-11 1-15,-2-10 0 16,3-8 8-16,0-16 5 16,-4-10 0-16,-2-9 0 15,-3-2 1-15,-9 0 2 0,-6-5-3 16,-9 2 0-16,-6 6-3 15,-3 5 1-15,-3 2-4 16,-3 6 1-16,-6 5-10 16,3 6-3-16,3 2-35 15,4 5-14-15,5 6-65 16</inkml:trace>
  <inkml:trace contextRef="#ctx0" brushRef="#br0" timeOffset="93550.7823">14959 11991 160 0,'-3'0'63'0,"3"0"-34"0,0-3-21 0,0 3 16 16,3-2-12-16,3-4-4 16,3 1-8-16,0-3-2 15,3 3 1-15,0 0 0 0,0 2 3 16,0 0-3-16,-1 6 0 16,-2 2 1-16,-3 3 2 15,-6 3-1-15,-3 5-1 16,-3 5-8-16,-3-3-5 15,-2 1 4-15,-4-1 5 16,0-2 12-16,3 0 4 16,0-5 3-16,3-1 1 0,3-2 0 15,0-3 3-15,3 1-11 16,3-6-2-16,9 2-4 16,3-2 1-1,3 0-2-15,3 0-1 0,3-2 3 16,2-1 0-16,-2 0-1 15,0 1-2-15,-3-1-19 16,-3 1-10-16,-3-4-71 16</inkml:trace>
  <inkml:trace contextRef="#ctx0" brushRef="#br0" timeOffset="93983.7924">15057 11806 132 0,'-26'-11'52'0,"14"8"-28"0,-6 1-11 0,12 2 19 15,-6 0-1-15,0 0 4 16,-3 2-13-16,0 4-5 15,-6 7-10-15,1 8-5 0,-1 11 1 0,0 8-4 16,6 7 0 0,3 6-1-16,6 3-2 15,15 2 0-15,6-8 0 0,9-7 0 16,3-9 3-16,5-10 2 16,13-14 4-16,6-15 4 15,-4-11 5-15,7-8-2 16,-7-7 1-16,-8-12-1 15,-9 1 0-15,-12 0 0 16,-12 2 0-16,-12-5-4 16,-6 8 0-16,-6 5-5 15,-3 8 0-15,-6 6-19 16,-2 5-7-16,2 10-34 16,3 14-14-16,3 4-31 15</inkml:trace>
  <inkml:trace contextRef="#ctx0" brushRef="#br0" timeOffset="94866.8099">15668 11843 96 0,'-6'0'35'0,"9"0"-18"0,-6 16-5 0,3-19 16 16,0 0-7-16,0 3 0 15,0 0-1-15,0 0 0 16,-3 0-11-16,0 0 1 0,-3 0 3 0,3 0-1 16,0 0 1-1,0 0-3-15,0 0-1 16,0 0-3-16,0 0-1 0,0 0-3 16,3 0-2-1,0-2 1-15,3-6-1 0,3 2-3 16,3-1 0-1,6 1-1-15,2 1 3 0,-2 2-2 16,3 1-1-16,-3 10 3 16,-3 5 2-16,-3 3 0 15,-6-3 2-15,-3 3 0 16,-6-3 3-16,-3 0-3 16,3 0 0-16,0-2-3 15,0-3-3-15,3 0-1 0,3 0 0 16,9 2 0-16,3-2 3 15,0 3 0-15,-3 2 1 16,0 0 2-16,-3 3 1 16,-3 0 10-16,-6-3 3 15,-3 1-5-15,-6-4-2 16,-3-2-7-16,0-3-4 16,-3-2-26-16,0-3-11 15,0-3-62 1</inkml:trace>
  <inkml:trace contextRef="#ctx0" brushRef="#br0" timeOffset="95213.0582">15614 11732 176 0,'-21'10'66'0,"12"3"-36"0,-15 6-29 15,12-3 16-15,-2 10-7 16,-1 9 2-16,0 2-3 16,6 5 2-16,6 0-6 15,9 3-1-15,12-2 2 0,8-4-3 16,10-7 0-16,9-11 3 16,5-7 3-16,1-12 5 15,0-10 1-15,8-10 0 16,-8-9 1-16,-10-4 7 0,-11-7 3 15,-12-6 1 1,-21-1 3-16,-9 0-12 16,-9 5-3-16,-5 0-16 0,-1 11-4 15,-12 5-33-15,3 6-15 16,7 7-90 0</inkml:trace>
  <inkml:trace contextRef="#ctx0" brushRef="#br0" timeOffset="97211.1419">15751 13324 160 0,'-3'3'60'0,"3"5"-32"0,-15 18-35 0,12-12 8 15,0 4 2-15,0 9 3 16,0 2-1-16,-3-3 0 15,3 1-3-15,0-1-2 0,3 3 3 16,0-2-2-16,0-6-1 16,0-3-4-16,0-2-2 15,3-5-46 1,-3-3-40-16,0-8 28 16</inkml:trace>
  <inkml:trace contextRef="#ctx0" brushRef="#br0" timeOffset="97540.2243">15736 13301 116 0,'-18'-22'44'0,"18"17"-24"0,-9-3-15 16,6 8 13-16,-3 0-4 16,-3 6 0-16,-3 4-4 15,-5 9 1-15,-7 10-6 16,3 8-5-16,0 8-1 0,9 16 3 15,12-3 1-15,12-8-4 16,6-8-1-16,12-10 9 16,8-11 8-16,4-7 9 15,9-14 8-15,8-22-11 0,-5-7-4 16,-10-5-6-16,-8-1 0 16,-9-2 5-16,-12-2 2 15,-15-1-9-15,-9 3-3 16,-3 3-20-16,-3 5-7 15,0 5-72 1,0 8-55-16,0 5 50 16</inkml:trace>
  <inkml:trace contextRef="#ctx0" brushRef="#br0" timeOffset="99324.3312">17284 13240 148 0,'-6'-3'55'0,"3"3"-30"0,0-3-12 0,3 3 17 15,3 0-15-15,0-2-3 16,6-6-6-16,6-3-1 16,8 1-3-16,1 2-2 0,-3 5 1 15,0 6-6-15,-3 2 1 16,-3 6 2-16,-6 5 3 15,-6-1 0-15,-3 7 2 16,-3-4-2-16,-9 6-1 16,-6-6 3-16,0 4 2 15,0-4-4-15,3-2-3 0,3-5 3 16,3-1 3-16,0-2-1 16,4-3 0-16,2 1 3 15,3-6 1-15,11 2-3 16,1 1-3-16,6-3 0 15,3 0 1-15,0 3-1 16,0-1-1-16,0 1 1 16,-4-3-1-16,-2 0-36 15,0 0-15-15,-3-5-34 16</inkml:trace>
  <inkml:trace contextRef="#ctx0" brushRef="#br0" timeOffset="99668.3727">17486 13118 136 0,'-15'-21'52'0,"6"13"-28"0,-6 0-22 0,10 5 14 15,-10-2 1-15,-6 2 2 16,-3 6-6 0,0 2-3-16,-3 6-5 0,-2 15-6 0,2 11 0 15,0 8-1-15,-3 11 0 16,18 0 2-16,6-1 0 15,12-5 2-15,9-2 3 0,21-6 11 16,9-18 5 0,5-16 6-16,13-16 4 0,5-13-13 15,-2-13-5-15,-7-6-6 16,-11-5-2-16,-18-8 5 16,-13 3 6-16,-11-1-6 15,-15 4-3-15,-5 10-4 16,-16 5-3-16,3 6-24 15,-3 7-9-15,4 6-65 16,2 10-55 0,6 3 54-16</inkml:trace>
  <inkml:trace contextRef="#ctx0" brushRef="#br0" timeOffset="100647.4152">18114 13224 160 0,'-15'-13'60'0,"12"13"-32"0,0-14-24 15,3 12 13-15,0-1-8 16,0 0-1-16,3-4-6 16,3-1-2-16,3 2 0 0,3 1 2 0,0 2 1 15,0 9-4 1,0-1-1-16,-3 8 1 16,-3-2 0-16,0 2-2 15,-3 3 2-15,0-6 1 0,0 1 0 16,3-3-3-16,0 0 2 15,5 3 1-15,1 2 2 16,0-3-3-16,-3 1 0 16,-3 2 3-16,-9 3 1 15,-3-3 1-15,-3 3 2 16,-3-3-1-16,0-2 0 16,-2-3-1-16,-1-8 0 15,3 0-11-15,0-8-3 16,3 0-59-1,3 0-40-15,3-3 41 16</inkml:trace>
  <inkml:trace contextRef="#ctx0" brushRef="#br0" timeOffset="100962.5448">18096 13092 160 0,'-23'-3'63'0,"14"8"-34"0,-24 8-32 15,24-5 11 1,-6 6-4-16,3 9 0 0,0 12 0 16,6 5 2-16,3 5-3 15,6-1 3-15,15 1 0 0,12-5 0 16,6-8 1-16,11-11 5 16,10-13 4-16,-1-11-2 15,10-13 0-15,-10-10-6 0,-11-6-3 16,-12-10 0-16,-12-6-1 15,-21 6 0 1,-9 0 2-16,-6 5-1 0,-6 2 0 16,-12 9-14-16,4 5-4 15,2 7-36-15,3 9-13 16,3 8-28 0</inkml:trace>
  <inkml:trace contextRef="#ctx0" brushRef="#br0" timeOffset="101564.0893">18873 13203 148 0,'-6'0'57'0,"0"8"-30"0,3 5-34 0,0-5 10 16,-3 5-5-16,0 3 0 16,-2 0 4-16,-1 0 3 15,3 0-2-15,0-3 5 0,0 3 4 16,3-3-8-16,0-3-2 0,0 1-4 16,-3-3 0-16,15 0 11 15,-3 0-1 1,6-5 1-16,0-3-5 15,2 0-1-15,7 0-17 16,3-8-7-16,0 2-48 16,-3 1-26-1,-3-3 42-15</inkml:trace>
  <inkml:trace contextRef="#ctx0" brushRef="#br0" timeOffset="101743.3405">18989 13301 168 0,'-6'0'63'0,"6"8"-34"0,0 5-34 0,0-5 12 15,0 5-6-15,0 5 2 16,3-2-7-16,-3-2 1 16,0-1-17-16,3-3-4 15,0 1-41-15,0 0-18 16</inkml:trace>
  <inkml:trace contextRef="#ctx0" brushRef="#br0" timeOffset="102116.3986">18885 13126 156 0,'-15'-16'57'0,"6"11"-30"0,-3 0-18 0,6 5 14 0,-2 2-13 16,-7 3-3-16,-3 6-7 15,-9 13-3-15,0 10 2 16,0 14-2-16,7 2 1 0,5 6 2 16,12-1 0-16,12 6 2 15,12-11 3-15,8-7 7 0,7-14 2 16,18-24 10-1,2-10 7-15,1-14-10 16,5-7-2-16,-8-9-7 16,-16-4 0-16,-8-9 4 0,-18-5 2 15,-12 0-12-15,-12 3-3 16,-9 2-15-16,-2 11-6 16,-4 8-52-16,-9 11-24 15,0 7-9 1</inkml:trace>
  <inkml:trace contextRef="#ctx0" brushRef="#br0" timeOffset="105800.1039">17808 14777 176 0,'-3'-5'68'0,"6"7"-36"0,-3-2-37 0,0 0 12 0,3 6-4 16,6 2 3-16,-3 7 3 16,2 9 2-16,-5 13-5 15,0 0-2-15,0 3 2 0,-6-3-3 16,0-5 0-16,0-3-1 15,0-5 1-15,3-6-2 16,3-5-1-16,3-5-37 16,0-8-17-16</inkml:trace>
  <inkml:trace contextRef="#ctx0" brushRef="#br0" timeOffset="106112.6555">17760 14674 188 0,'-18'0'71'0,"9"21"-38"0,-9 11-41 0,9-16 10 16,-2 7 1-16,-1 9 5 16,3 18-2-16,3 1 2 15,9-4-5-15,12-4 0 0,11-4 3 16,13-7 6-16,6-16 2 15,5-13 1-15,4-11 1 16,-6-24-2-16,-7-2-1 16,-8-9 4-16,-12 1 3 0,-12-11-6 15,-12 5-3-15,-9 3-9 16,-6 8-3-16,-6 8-27 16,0 5-9-16,1 9-85 15</inkml:trace>
  <inkml:trace contextRef="#ctx0" brushRef="#br0" timeOffset="111743.283">20731 14751 176 0,'-21'-16'68'0,"24"24"-36"0,-3-14-22 0,3 6 17 0</inkml:trace>
  <inkml:trace contextRef="#ctx0" brushRef="#br0" timeOffset="112057.7135">20728 14727 331 0,'15'-11'11'16,"2"3"-7"-16,1 3-3 0,-3 8 2 0,0 7-4 15,-3 1 0-15,-3 2 1 16,-3 3 0-16,-6 2 0 16,-3 4 2-16,-3-1 1 15,0-3 1-15,-6-2-2 16,0-3-2-16,3 6 3 15,3-11 0-15,-6 0-1 16,3-3-2-16,9 0-2 16,0-5-1-16,0 0-1 15,12 0 3 1,0 0 0-16,3 0 3 0,0 0 3 16,0 0-2-1,3 0-2-15,0 0 0 0,-4 0-1 16,1 0-3-16,-3 0 0 15,0-2-20-15,-3-1-10 16,0-2-34 0,3-3-39-16,-3-3 30 15</inkml:trace>
  <inkml:trace contextRef="#ctx0" brushRef="#br0" timeOffset="112386.16">20829 14608 192 0,'-18'-16'74'0,"12"8"-40"0,-18 3-35 0,12 2 15 16,-3 3-10-16,-5 3-2 0,-4 4-4 15,-3 12-1 1,-6 13 2-16,1 5 0 0,2 10 3 0,9 20-3 16,12-4 0-16,15-2 1 15,12-3 2-15,12-10 8 16,14-14 3-16,7-13 7 15,11-10 2-15,10-14-3 16,-7-10 1-16,-5-24-7 16,-13 0-3-16,-14-8 8 15,-9-3 3-15,-12-5-5 16,-15 1-1-16,-12 1-12 16,-12 4-3-16,0-1-17 15,-2 8-4-15,-1 9-66 16,6 17-30-16,6 14 11 15</inkml:trace>
  <inkml:trace contextRef="#ctx0" brushRef="#br0" timeOffset="113915.4257">22207 14655 80 0,'-3'0'33'0,"3"3"-18"0,0 0-11 16,0-3 10-16,0 0 5 16,0 0 3-16,0 0 2 15,0 0 0-15,0 0-13 16,0 0-4-16,0 0-5 16,0 0-2-16,0 0 3 0,0 0-4 15,0 0 0-15,0 0 1 16,0 0 0-16,0 0 2 15,0 0 1-15,0 0-4 0,0 0-1 16,0-3 1 0,0 3 2-16,0 0-2 15,0 0 0-15,0 0 7 0,0 0 4 16,0 0 3-16,0 0 5 16,0 0-6-16,0-3 1 15,0 3-8-15,6-2-1 16,3-4-2-1,3 4-4-15,3-4 1 16,0 4 1-16,-4-1 0 16,7 3-3-16,0 5 0 15,-6 3 2-15,-3 0 2 0,-6 6 0 16,-3-1 2-16,-3 3 0 16,-3-3 1-16,3 0 0 15,-3-2 0-15,3-3-5 16,0 0 1-16,3-3-2 15,0 0 0-15,6 0 0 16,0 1-2-16,6-1 3 16,3 3 0-16,-3 0 1 15,0 0 2-15,-9 2-1 16,-3-2 2-16,-6 0 0 16,-3 0 1-16,-3-3 0 0,-3 1 0 15,0-4-9 1,0-2-2-16,0-2-12 15,0-4-5-15,1 1-27 16,2-3-50-16,6-2 17 16</inkml:trace>
  <inkml:trace contextRef="#ctx0" brushRef="#br0" timeOffset="114214.4646">22153 14486 120 0,'-29'24'46'0,"11"5"-24"0,-6 0-19 0,15-13 10 15,-6 16-4-15,3 2 0 0,3 6-1 16,9 5 2-16,9 2-5 16,15 6 6-16,6-10 2 0,12-12 2 15,14-10 4-15,4-21-5 16,-1-10 2-16,-2-11 0 15,-7-6-1-15,-5-12 8 16,-21-4 5-16,-15-2-11 16,-12-5-2-16,-9-3-3 15,-12 3 0-15,-6 10-15 16,0 8-8-16,1 11-96 16</inkml:trace>
  <inkml:trace contextRef="#ctx0" brushRef="#br0" timeOffset="117025.7497">22978 14584 144 0,'0'-5'55'0,"3"12"-30"0,-3-1-18 0,0-4 15 0,-3 6-7 16,0 0 2-16,-3 0-8 16,0 0-1-16,0 3-4 15,-3-1-3-15,3 1 0 0,0-3-1 16,0 5 0-16,0-8 0 15,0 3 0-15,3-5 2 16,0 5 1-16,3-3-4 16,0 0 1-16,6-2 0 15,3 0 2-15,0-6 1 16,3 6 3-16,6-3-3 16,6-6-2-16,-3 1-3 15,-3 3 1-15,-1-1-8 0,1 0-2 16,-3 1-139-1,0-4 66 1</inkml:trace>
  <inkml:trace contextRef="#ctx0" brushRef="#br0" timeOffset="117222.0494">23103 14616 188 0,'-3'-3'71'0,"3"3"-38"0,3 5-41 0,-3 1 10 15,0 4-3-15,0 9 2 16,0 4 2-16,0 1 1 0,0 0-2 16,0-3-4-16,0 0-1 15,0-2-1-15,0-3 3 16,0-6-29-16,0-2-12 0,0-2-27 16</inkml:trace>
  <inkml:trace contextRef="#ctx0" brushRef="#br0" timeOffset="117535.3238">22945 14465 172 0,'-27'2'66'0,"18"22"-36"0,-11 24-37 15,11-24 8-15,0 18-5 0,-3 3 0 16,3 8 7-16,15 2 5 15,6-2-4-15,6-8 7 16,11-10 2-16,7-19 5 0,3-16 1 16,8-14-6-16,-2-7-3 15,3-5-5-15,-10-9-2 16,-14-2 1-16,-6-2 0 16,-12 2-2-16,-6-8 1 15,-12 5-4-15,3 6 0 0,-6 10-19 16,-3 5-9-1,4 17-18-15,-1 12-6 16,3 3-23 0</inkml:trace>
  <inkml:trace contextRef="#ctx0" brushRef="#br0" timeOffset="117880.6179">23579 14613 252 0,'-9'-3'96'0,"6"9"-52"0,-6 4-56 0,9-2 15 16,-3 0-5-1,0 3 3-15,0 5 0 16,0-3 2-16,0-3-7 15,9 6 3-15,3-3 0 0,3-2 1 16,3 0 0-16,0-1 0 16,-6 1-3-16,0-1 2 15,-6 1 5-15,-6 0 2 16,-6-1 2-16,-3 1 2 16,-6-3-16-16,3-3-6 15,-11-5-21-15,8-3-8 16,-3-5-56-16</inkml:trace>
  <inkml:trace contextRef="#ctx0" brushRef="#br0" timeOffset="118049.6143">23469 14586 188 0,'18'-5'71'0,"3"10"-38"0,9-2-39 15,-13 0 12-15,4-3-13 16,0 0-3-16,0 0-10 15,0-3-5-15,0 0-8 16,5-2-3-16,-11-8-18 16,3-6-5-16</inkml:trace>
  <inkml:trace contextRef="#ctx0" brushRef="#br0" timeOffset="118283.9599">23639 14404 132 0,'-36'-13'49'0,"18"13"-26"0,-9 0-9 0,18 2 15 15,-11 6-12-15,-7 6-2 16,3 17-11-16,-3 9-3 15,3 16-1-15,4-1 2 0,14 6 3 16,6-6 9-16,6-7 3 16,23-3-2-16,7-11-1 15,15-18 3-15,5-10 3 16,10-14-6-16,-10-8-1 16,4-11-3-16,-13-7 1 15,-17-3-4-15,-18-11 1 16,-9-5-16-16,-15 0-5 15,3 11-24-15,-21 5-11 16,-2 13-59 0</inkml:trace>
  <inkml:trace contextRef="#ctx0" brushRef="#br0" timeOffset="119277.9115">8414 14962 300 0,'-6'-5'112'0,"3"8"-60"0,3 15-65 0,0-7 15 0,-6 7-3 16,-3 6 2 0,-3 10 3-16,-3-5 2 15,6-2-3-15,0-3 0 0,3-3 3 0,6-3-5 16,6-2-3-16,6-2 1 15,12-4 0-15,6-2 1 16,2 0 0-16,7 5-3 16,0 3 2-16,-6 3-1 15,-1-1 0-15,-8 3 8 16,-6 8 6-16,-9-2-4 16,-6-1-2-16,-9-2-1 15,-12 3 1-15,-9-4-21 16,-11-4-7-16,-4-1-31 15,-3-7-14-15,-8-11-46 16</inkml:trace>
  <inkml:trace contextRef="#ctx0" brushRef="#br0" timeOffset="119439.9758">8187 15005 240 0,'30'-43'90'0,"18"22"-48"0,23-5-38 0,-32 12 21 15,17-2-12-15,16-2-2 16,11 2-4-16,4 0-2 16,-4 3-3-16,-3 0-2 0,4 2 3 15,-7-2-123 1</inkml:trace>
  <inkml:trace contextRef="#ctx0" brushRef="#br0" timeOffset="124365.9213">2958 16608 104 0,'-6'-3'38'0,"3"3"-20"0,0-2-23 0,3 2 6 15,0 0 8-15,0 0 3 16,-3 0-1-16,3 0 1 16,-3-3-5-16,3 3-2 15,0-5 0-15,0 5 1 16,0 0-3-16,0 0 0 0,0 0 3 15,-3 0 3-15,3-3 5 16,0 0-4-16,0 1 0 16,0-4-4-16,0 6 1 15,0-2-4-15,3-3 0 0,3-1-3 16,6 1-1 0,5 0 1-16,1-3 2 15,0 5-3-15,0 0 0 0,0 6 1 16,0 0 2-16,0 10 3 15,-6 0 2-15,-4 3-1 16,-5 0 1-16,-6 8 0 16,-3-8 1-16,1 7-2 15,-1-7 1-15,0-2-4 16,0-4-2-16,-3-2 0 16,6-8-1-16,3 0-3 0,12 8 2 15,0 5 1-15,-1-2 0 16,1 2-3-1,3-2 2-15,-9 2 3 0,0-3 1 16,-6 1-1-16,-3-3 1 16,-3 5 0-16,-3-5 3 15,-3-5-21-15,1-1-7 16,-1-2-5-16,-3 0 1 16,3 0-31-1,3 0-40-15,6-2 27 16</inkml:trace>
  <inkml:trace contextRef="#ctx0" brushRef="#br0" timeOffset="124711.9805">3365 16550 228 0,'-9'-6'88'0,"12"4"-48"0,3-4-47 16,0 6 14-16,-3-2-5 15,3 2 1-15,3 0-4 16,0 0 1-16,6 2 0 16,0 6-3-16,-3 6 2 0,-6 7 1 15,0 5 0-15,-3 3-3 16,-9 6 0-16,0-3 2 16,0-6 0-16,0-2 3 15,0-6 1-15,0-2 3 16,3-3 1-16,0-2 1 0,6-6 2 15,3-2-3-15,9 2-2 16,0-5-2-16,6 0 0 16,2 0-4-1,1 6-2-15,0-4-58 0,-3 11-24 16,-6 1-8 0</inkml:trace>
  <inkml:trace contextRef="#ctx0" brushRef="#br0" timeOffset="125399.5401">3124 17383 144 0,'-6'0'55'0,"3"0"-30"0,-3 3-18 0,3 2 13 16,-3 6 1-16,-2 2 2 15,-4 3-6-15,-6 10-2 16,0 11-9-16,3 8-2 0,3 3 0 0,0-3 0 16,6 0 2-16,9-11-3 15,6-2 0-15,6-6 3 16,6-4 3-16,6-17 0 15,-1-5 2-15,1-3-6 16,-3-7-1-16,0-9-4 16,-9 6-1-16,-6-8 3 15,-6-3 3-15,-6 0 2 16,-6 0 1-16,-6 11-4 16,-3 0-3-16,0 2-9 15,3 3-5-15,-3 6-7 16,7-1-2-16,2 3-30 15,6 0-14-15,6 0-18 16</inkml:trace>
  <inkml:trace contextRef="#ctx0" brushRef="#br0" timeOffset="125642.3588">3386 17428 216 0,'-6'0'82'0,"9"3"-44"0,-3 7-47 0,-3-2 14 16,-3 0-5-16,0 5 2 0,0 6 8 16,0-6 3-16,0 6-6 15,4-6-4-15,-1 0-2 0,3-5-1 16,3 3 0 0,2-9 0-16,7 4 2 0,3-1-3 15,6-5 0-15,3 0-8 16,0-5-4-16,0-1-37 15,-1 4-18-15</inkml:trace>
  <inkml:trace contextRef="#ctx0" brushRef="#br0" timeOffset="125824.2335">3550 17418 220 0,'-12'0'82'0,"6"5"-44"0,0 3-44 16,3 2 14-16,0 12 2 15,0 17 3-15,0 6-4 0,0 8-1 16,0-8-4-16,3 5-5 0,3-7 0 16,3-12-50-16,3 1-20 15,3-5-20 1</inkml:trace>
  <inkml:trace contextRef="#ctx0" brushRef="#br0" timeOffset="126361.1016">3996 16640 196 0,'-6'2'74'0,"6"4"-40"0,0 15-40 0,0-11 12 15,0 14-6-15,0 0 0 0,0 0 0 16,3-3 0-16,-3-3 0 16,3-4-7-16,0-1-3 0</inkml:trace>
  <inkml:trace contextRef="#ctx0" brushRef="#br0" timeOffset="126676.5065">3993 16536 260 0,'-11'-7'96'0,"11"7"-52"0,0 2-73 15,0-2 6-15,0 0-16 16,5 0-2-16,4 0 18 15,0 0 11-15,3-8-12 16,3 0-6-16,3-2-6 16,0-1-1-16,-3 1 24 0,3-1 12 15,-4 3 29 1,-2 3 14-16,-3-3-1 0,0 8-2 16,3 5-18-16,-3 6-7 15,0 2-5-15,-3 8-1 16,0 8-4-16,-3 3 2 0,0 10 0 15,0-5-5-15,0 0 0 16,0-2-8-16,0-4-3 16,0-4-74-1</inkml:trace>
  <inkml:trace contextRef="#ctx0" brushRef="#br0" timeOffset="127160.7346">4089 16648 256 0,'-3'-14'96'0,"9"9"-52"0,6-8-54 16,-4 5 14-16,4 5-5 15,6-2 0-15,3 0-10 16,3-1-3-16,0 4 7 16,3 2-38-16,-1 2-15 0,1 1-20 15,-3 0-12 1,-6 5 47-16,-3-3 68 15,-3 3 36-15,-4-3-5 0,-2 8-4 16,0-2-18 0,0 0-5-16,0-6-7 0,0 5-3 15,3-4-9 1,0-4 4-16,0-2 3 0,0-2-5 16,0-4-3-16,0-4-2 0,-3 5-1 15,-3-6-2-15,-3 0 1 16,-3 3-2-16,-3 0-1 15,-3 3-6-15,-6 5-1 16,-3 3 1-16,0 2 3 16,0 8 0-16,4 6-1 15,5 2 3-15,0 3 0 16,3 2-2-16,3-5 2 16,6 6 1-16,6-9 0 0,3 1-3 15,-1-6 2-15,4-5-28 16,0 3-10-16,3-9-47 15,0-2-20 1,0-2 56-16</inkml:trace>
  <inkml:trace contextRef="#ctx0" brushRef="#br0" timeOffset="127532.9956">4526 16687 152 0,'0'6'57'0,"3"2"-30"0,-3 10-23 16,0-5 13-16,0 0-4 15,-3 6 0-15,0-6-3 16,0 0 1-16,0-2-6 0,0-3-7 0,3-3-2 16,0-2 2-1,0-3 3-15,6 0-5 16,0-13-1-16,3-6 2 16,3 3 1-16,-3 3 2 0,0 2 2 15,0 9 1-15,3 4 3 16,-3 6-1-1,-3-2 0-15,0-1-1 16,0 3-5-16,0-3 1 16,5-5 0-1,1-5 0-15,3-3 0 16,0 3 0-16,-3 5 2 16,0 0-3-16,3 5-2 15,0 6 2-15,-3-3 2 16,-1-1 0-16,1 7-1 0,3-6-30 15,0-3-13-15,3-5-33 16</inkml:trace>
  <inkml:trace contextRef="#ctx0" brushRef="#br0" timeOffset="127747.2806">4949 16632 252 0,'-21'0'93'0,"12"2"-50"0,0 9-52 15,6-8 14-15,-3 7-7 16,3 1-2-16,0-1 0 0,3 4 3 16,3-1 0-16,3 8 1 15,0-3 0-15,0 1 0 16,-3-6 2-16,-3 8-1 16,0-5-1-16,-3 0-46 15,-3-3-21-15,-9 6-24 16</inkml:trace>
  <inkml:trace contextRef="#ctx0" brushRef="#br0" timeOffset="128089.9191">4077 17547 208 0,'-6'8'79'0,"6"5"-42"0,0 11-43 16,0-3 12-16,-3 3-9 16,0-3 2-16,3 0 1 15,0-5 0-15,0-2-55 16,3-6-23-16,0-1 6 16,0-7 4-16</inkml:trace>
  <inkml:trace contextRef="#ctx0" brushRef="#br0" timeOffset="128359.0926">4029 17399 236 0,'-9'-16'90'0,"12"16"-48"0,3-13-56 0,0 8 14 16,3-1-20-16,3 4-2 0,0-9-10 16,3 8-3-16,3-7 1 15,2 5 1 1,1-3 14-16,-3 2 9 0,-3-2 8 15,-3 8 6-15,-3 0 14 16,0 8 8 0,-3 8-7-16,0 11-3 0,0 7-7 15,-3 6-1-15,0 5-5 16,0 2-2-16,-3-4 2 0,3-4-2 16,-3-4-1-16,3-3-70 15</inkml:trace>
  <inkml:trace contextRef="#ctx0" brushRef="#br0" timeOffset="128809.8294">4121 17600 276 0,'-3'-21'104'0,"6"10"-56"0,3-2-60 15,0 5 15-15,9 0-7 0,3-2 2 16,3-4-12-16,0 9-4 15,0-3 10-15,-1 6-21 0,4 4-5 16,0 9-15-16,0 2-7 16,-6 0 25-1,-3 3 24-15,-4 3 19 16,1 4 11-16,0-1 3 16,0-4 2-16,0-5 2 15,0-5-12-15,3-2-3 16,-3-12-9-16,0-2-4 0,0-2-1 15,-3-3 1-15,-3-1 1 16,-4 1-1-16,-2 0-2 16,-2 5 1-16,-7-3-1 0,0 11 0 15,-3 0 0-15,0 6 0 16,3 7 0-16,-3 11-3 16,3-3 2-16,6 5 1 15,0 1 0-15,3-6-3 16,0-3 0-16,3-4 2 15,3-1 0-15,0 0-15 16,3-8-4-16,3-5-50 16,0 0-36-1,3-5 41-15</inkml:trace>
  <inkml:trace contextRef="#ctx0" brushRef="#br0" timeOffset="129127.965">4577 17632 196 0,'0'5'74'0,"0"-2"-40"0,0 15-35 0,0-18 15 16,3 6 1-16,0-4 7 16,0-4-4-1,6-9-10-15,0-2-5 0,3 5 0 16,-1 3-2-16,1-1-1 16,0 4-2-16,-3 4 1 15,-3 4 1-15,0 4 0 16,-3-2 0-16,0 0 0 15,3-3 0-15,-3 3 2 16,6-8-3-16,0-2 0 16,0-4 1-16,0 6 0 15,3 0 0-15,-1 6-5 16,-2 2-1-16,0 2-6 16,6-2-3-16,0 0-29 15,3-3-13-15,0 1-26 16</inkml:trace>
  <inkml:trace contextRef="#ctx0" brushRef="#br0" timeOffset="129334.7804">4976 17584 216 0,'3'-10'82'0,"-6"4"-44"0,0 6-25 0,3 0 22 16,-3 0-20-16,0 0-8 16,0 6-5-16,0-1 0 15,0 0-1 1,3 6-5-16,3-1-2 0,3 9 3 0,3 2 1 15,0 0 2-15,0-2 0 16,-3 5 0-16,-4-3 2 16,-4 0-3-16,-4 5 0 15,-3-7-41-15,-3 7-17 16,0-7-38 0</inkml:trace>
  <inkml:trace contextRef="#ctx0" brushRef="#br0" timeOffset="130042.9714">8699 16230 180 0,'-20'-3'68'0,"11"11"-36"0,-9 5-37 0,6 8 12 0,-6 8-4 16,-3 8 1-16,-9 11 2 15,1 8 3-15,5 7-4 16,6-2 1-16,15 5 1 0,9-10-3 15,12-11-1-15,9-11 3 16,11-8 1-16,7-12-1 16,3-14 1-16,-4-14-6 15,1-4-3-15,-15-1 5 16,-13-2 3-16,-11 3 10 16,-12-3 5-16,-17 7 0 15,-10 1 2-15,-9 8-11 16,-2 5-4-16,-7 8-25 0,6 2-9 15,4 14-47-15,11 0-17 16,9 0-5 0</inkml:trace>
  <inkml:trace contextRef="#ctx0" brushRef="#br0" timeOffset="130941.824">8363 17441 256 0,'-9'-5'96'0,"9"5"-52"0,6 0-60 16,3 0 12-16,3 0-1 15,9-8 2-15,6-8 3 16,2 0 2-16,4 3-1 15,3 0-5-15,-4 2 0 0,4-2-3 0,-3 13 0 16,-3 0 4-16,-6 0 1 16,-4 13-1-16,-5 6 0 15,-3 2 6-15,-6 11 3 16,-6 5 5-16,-6 10 6 16,-3 6 0-16,0 0-1 15,-3-2-6-15,3-6-2 16,1-6-4-16,-1-2-1 15,3-2-3-15,0-9-1 16,3-5-26-16,0-5-11 16,0-3-45-16,0-5-48 15,0-2 43-15</inkml:trace>
  <inkml:trace contextRef="#ctx0" brushRef="#br0" timeOffset="131124.2727">8488 17717 260 0,'-18'-6'96'0,"21"12"-52"0,15-6-51 15,-9 0 14-15,12-6-3 16,12 4 5-16,14-12-3 16,4-4-1-16,2-1-2 15,7 1-20-15,-7 5-6 0,-2-3-90 16</inkml:trace>
  <inkml:trace contextRef="#ctx0" brushRef="#br0" timeOffset="146947.385">15417 17190 116 0,'3'-53'44'0,"3"45"-24"0,3-5 7 16,-6 8 21-16,0 2 1 15,0 0 1-15,-3 3-13 16,3 6-5-16,0 15-18 0,0 11-2 0,-3 18 1 16,-3 11-5-1,0 2-2-15,-3 3-3 16,0 0-3-16,0-7-2 0,3-9 1 15,0-10-10-15,0-9-5 16,3-9-25-16,0-1-11 16,3-16-50-1,3-8 6 1</inkml:trace>
  <inkml:trace contextRef="#ctx0" brushRef="#br0" timeOffset="147414.7894">15468 17164 192 0,'-15'-27'71'16,"9"24"-38"-16,-3-7-28 0,6 5 19 0,-3-3-2 16,0 5 2-16,0-2-7 15,1-3 0-15,2-3-10 16,3 6-6-16,5-3-2 0,7 0-4 15,6-3 1-15,12 6 4 16,6 2 4-16,5 6 1 16,1 2 0-16,0 6-1 15,-7 5 0-15,-8 8 2 16,-9 7 1-16,-9 4 1 16,-12-1 0-16,-6-2-2 15,-6 5-1-15,-6-5-3 16,-8-6 1-16,-1 1 0 0,6-11 3 15,3 2-1 1,6-5 0-16,3-2 3 0,7-1 3 16,7 1-11-16,10 8-2 15,6 2 1-15,6 3 2 16,0-1 0-16,3 1-1 16,5 11 1-16,-5-6 1 15,-3-8-8-15,-3 0-1 16,-3-2-27-16,-3-6-10 15,-4-3-20-15,-2-2-7 16</inkml:trace>
  <inkml:trace contextRef="#ctx0" brushRef="#br0" timeOffset="147696.8773">16117 17105 192 0,'-9'-16'74'0,"3"9"-40"0,-6-4-22 15,6 6 19-15,-3 5-3 16,-6-3 3-16,-8 6-8 0,-1 2-4 16,-3 13-11-16,0 17-3 0,3 10-1 15,4 13-5-15,5 3 1 16,9 2-2-1,6-2 0-15,9-3 2 16,6 1 0-16,11-14-16 0,1 0-4 16,0-11-21-1,0-5-9-15,-1-13-53 16</inkml:trace>
  <inkml:trace contextRef="#ctx0" brushRef="#br0" timeOffset="147964.9325">16230 17306 212 0,'-18'-13'82'0,"18"11"-44"0,0-1-40 16,0 3 17-16,0 0 2 16,0 5 4-16,-6 8-4 15,0 14 0-15,0 13-10 16,0 10-2-16,-3 8-1 0,4-5-2 15,-1 0-2-15,3-13 3 16,0-1 0-16,3-10-21 16,0-7-10-16,0-9-13 15,3-8-2-15,0-10-32 16,0-16-34 0,0-11 36-16</inkml:trace>
  <inkml:trace contextRef="#ctx0" brushRef="#br0" timeOffset="148264.9942">16156 17351 212 0,'-6'-13'79'0,"12"8"-42"0,-6 0-41 0,0 5 26 16,6 2-1-1,6 1 3-15,2 10 2 16,1 14-14-16,3 4-2 0,0 9 0 16,3-3-8-16,0 8-1 15,2-11-1-15,-2-2 2 16,0-11-1-16,3-2 2 15,3-11-2-15,-3-8 2 0,-1-3 2 16,-5-10 2-16,-3-11 1 16,-3-2 0-16,-3-9-4 15,-3-4-3-15,-3-4 2 16,-3 4 2-16,-3 7 0 16,0 3 0-1,-6 2-14-15,0 9-7 0,3 7-42 16,0 3-17-16</inkml:trace>
  <inkml:trace contextRef="#ctx0" brushRef="#br0" timeOffset="148506.9911">16608 17105 276 0,'0'0'104'0,"6"3"-56"0,3 5-60 15,0 0 13-15,6 16 4 16,0 7 7-16,0 6 7 0,-1 8 5 16,-2 8-12-16,-3 3-2 0,-6-8 0 15,-3 10-6-15,-3-8 0 16,-6-2 0-16,-9-9 0 16,1 1-22-16,-4-11-8 15,-3-5-47-15,0-8-20 16,3-8-17-1</inkml:trace>
  <inkml:trace contextRef="#ctx0" brushRef="#br0" timeOffset="148896.9268">17004 17351 252 0,'-18'-5'96'0,"18"5"-52"0,3 0-54 0,-3 0 16 16,6 5 5 0,6-5 7-16,3 0 2 0,12-5 0 15,2 2-10-15,4-2-4 0,3 0-2 16,3 5-2-16,11-3 1 16,-5 1-4-16,-7 2 0 15,-2-3-26-15,-6 3-9 16,-9 0-39-16,-3 0-18 15</inkml:trace>
  <inkml:trace contextRef="#ctx0" brushRef="#br0" timeOffset="149077.1146">17120 17542 316 0,'-42'13'121'0,"36"-13"-66"0,3 5-58 15,3-5 24-15,9 0-15 16,6 0-3-16,3-5 2 15,6 2 4-15,9-7-5 16,2 2-2-16,13 3-1 0,0-1-15 16,-7-2-5-16,-2 8-61 15,-3-2-25-15,-12 2-12 16</inkml:trace>
  <inkml:trace contextRef="#ctx0" brushRef="#br0" timeOffset="154975.5265">17775 17777 140 0,'-6'0'55'0,"6"6"-30"0,0-6-27 16,0 0 9-16,0 0 10 15,0 0 6-15,0 0-5 16,0 0 0-16,3 0-9 15,9-6-5-15,6-2 0 16,0 0-1-16,-1-10 1 16,4-3 2-16,-3-3-1 15,3-8 2-15,-3 3-2 16,6-8 0-16,-4 5-1 16,1-7 2-16,-3-1-3 15,3 0 0-15,-6 3 1 16,-3-10 2-16,0-4-3 0,-3 4-2 15,-3-1 0-15,0 3 1 16,-4 5-1-16,1 1-1 16,-3 2 3-16,0 5 0 15,0 11-1-15,-3 2 1 16,1 6 0-16,-7 13-1 16,0 11-2-1,-6-1-2-15,0 9 1 16,3 5 1-16,-6 5 0 15,3 8 0-15,3 5 0 16,0 3 0-16,4 0 0 0,2 8 0 16,3 2 0-16,3 1-3 15,3-6 2 1,3 3 3-16,8-13 1 0,-2 0-4 16,6-9-1-16,0-4 1 15,-3-3 0-15,3-9 1 16,0-1 2-16,-1-9 1 15,1 0 1-15,0-10-5 16,0-3-1-16,0-10 5 16,-3-1 3-16,0-2-3 15,0-3-2-15,2-2 0 16,1-1 1-16,0 1-3 16,-3 7 0-16,0-2 1 0,0 2 0 15,0 4-3-15,-3 4 2 16,-1-2-1-1,4 7-2-15,-3 6 3 0,0 0 0 16,0 0-2-16,6 3 2 16,-3 0 1-16,-3-3 2 15,-3 5-1-15,0-5 2 16,-3 0-4-16,-1 0-2 16,-2 0 6-16,0-5 5 15,-3 5-2-15,-6-6-1 16,-2-1-2-1,-1 4-5-15,-3 0 1 16,-3 1-1-16,0-4 0 16,0 6 2-16,-3 0 0 0,-3 6 0 15,1-1 2-15,-1 3-10 16,3 0-2-16,0 10 9 16,3 3 5-16,3 6-4 15,6 5-1-15,3-1-3 16,3 4 3-16,3-3 0 15,12-6 3-15,3 3-1 16,0-13-1-16,3-3 1 16,0-2 1-16,-1-9 1 15,1-9 3-15,3 1-3 16,0-10-2-16,-3-7 2 16,-6-4 0-16,-10 1-1 0,7-1-2 15,-9 1-2-15,-3 2-1 16,-9 3 4-1,3 2 1-15,-2 6 0 0,2 0-2 16,-3 5 1-16,0-3-1 16,3 9 0-16,0-4 2 15,0 1 1-15,3 2 1 16,0-2-5-16,3 5-1 16,0-5-2-16,6 2 0 15,9-7 3 1,3-4 0-16,2 6 3 15,1-2-3-15,3-3 0 16,3-1 1-16,0 6 2 16,-1 3-1-16,-2 2-1 15,6 6 1-15,-3-3-1 0,-3 5-3 16,-3 1 0-16,-7 2 4 16,1-8 3-16,-3 8-3 15,-3-3-1-15,-3-5 0 16,0 5 2-16,-6-5 1 15,0 3 3-15,-9-1-5 16,-6-2-3-16,0 0 3 16,-3 3 1-16,-2 2 0 15,-4 3-2-15,0 0 1 16,3 3-1-16,0 7-5 0,3 4 1 16,4 4 2-1,5 6 1-15,3 2-2 16,6 3 2-16,6-8-1 0,3-5 0 15,5-3 2-15,1-2 2 16,3-9-1-16,6-7-1 16,3-6-2-16,-3-7 1 15,-4-9 1-15,-2 6 2 16,-3-8-1-16,-6-3-1 16,-3-2-2-16,-3-1 1 15,-3 1 1-15,0 7 0 16,0 3-3-16,0 3 2 15,0 2 1-15,0 4 0 16,0 1 0-16,0 6 0 16,6 11-7-16,3 7 0 15,6 9 3-15,0 7 2 0,0 11 2 16,-4 3 0-16,1 2 0 16,-3-2 2-16,-3 7 1 15,-6-2 3-15,-3-5-3 16,-3 5 0-16,-9-11-1 15,-2-8-2-15,-13-7 3 16,-9-6 2-16,0-2-2 16,4-19-2-16,2-6 2 15,3-7 0-15,0 0 1 16,13 0 0-16,8-9-2 16,6-4-2-16,9-11 3 15,12-3 0-15,11-13 3 16,13-8 1-16,3-7-1 0,-1 7 1 15,1 5-4-15,0-5-2 16,-13 14 0-16,-5 4 1 16,-9 14-10-16,-3 3-2 15,-9 10-39-15,-9 5-18 16,-3 6-126 0,-3 13 102-1</inkml:trace>
  <inkml:trace contextRef="#ctx0" brushRef="#br0" timeOffset="155440.3709">19108 17706 208 0,'-11'-8'77'0,"8"8"-42"0,0-5-30 15,3 5 17-15,0-3-6 16,3-5 3-16,2-8-10 16,4 3-3-16,3 0-4 15,3 5 1-15,6 3 2 0,0 2-7 16,-3 6-3-16,0 7 3 15,-7 3 2-15,-5 3 1 16,-6 11-1-16,-8-9-4 16,-7 9 0-16,-3-9 8 15,0 9 5-15,0-9-9 0,0-5-2 16,3 1 25-16,3-6 13 16,3 2-8-16,4-7-6 15,5 2-16-15,5-5-3 16,7 5-5-16,12-5 0 15,3 3-3-15,0-3 1 0,0 5-20 16,-1-5-9 0,-2 6-93-1,3-4-49-15,-3-2 86 16</inkml:trace>
  <inkml:trace contextRef="#ctx0" brushRef="#br0" timeOffset="156778.5962">19674 17044 84 0,'0'-10'33'0,"-3"7"-18"0,3-2-9 0,0 5 9 16,0-3-4-16,0 1-1 15,0-6 7-15,-6 5 4 16,6-8 2-16,-6 6 3 16,0-3 1-16,0-5 3 15,-3 0-16-15,-3 13 7 0,0-5 6 0,-2 10-11 16,-10 3-1-1,3 5-7-15,0 5-3 16,0 6-2-16,3 11-3 0,-2 15-2 16,2 6-1-16,3 10 2 15,12 2 0-15,3-1-2 16,9 9 0-16,6-15-3 16,5-3 1-16,10-10-2 15,6-11 2-15,3-5-24 16,-7-11-8-16,-2-8-58 15,-3-7-28 1,-3-12 59-16</inkml:trace>
  <inkml:trace contextRef="#ctx0" brushRef="#br0" timeOffset="157184.2008">19820 17164 184 0,'-21'-19'68'0,"21"11"-36"0,3 8-22 0,-3 0 17 16,0 0-7-16,0 13-1 0,0 6-7 15,0 7 0-15,0 9-7 16,-3 15-1-16,3 3 2 0,0 2-1 16,0-7 0-16,0-3-8 15,0 0 0-15,0-11 3 16,3-7 2-16,0-6-16 15,0-5-5-15,6-21-44 16,-3-6-12 0,0-2-32-1,-3-8 33-15</inkml:trace>
  <inkml:trace contextRef="#ctx0" brushRef="#br0" timeOffset="157514.2289">19781 17267 172 0,'-3'-27'66'0,"-3"22"-36"0,0-16-29 0,6 16 16 15,0-9-9-15,3 9 11 16,6 10 1 0,6 9-11-16,6 7 4 0,0 10 3 15,3 14-4-15,2 0 1 16,4 3-6-16,-3-6 1 16,6-7-5-16,2 4-2 0,-5-12 2 15,-3-3 2 1,-3-11 7-16,-1-8 2 0,-5-10-3 15,0-8-1-15,-3-11-4 16,0-16 1-16,-3-5-4 16,-6-10 0-16,-3-9-1 15,-6 17-2-15,0 2 1 16,-3 8-1-16,0 5-14 16,0 5-3-16,0 11-26 15,0 11-90 1,0 5-16-1,6 0 66-15</inkml:trace>
  <inkml:trace contextRef="#ctx0" brushRef="#br0" timeOffset="157723.0586">20344 17013 192 0,'9'-3'74'0,"5"6"-40"0,13 15-35 0,-12-2 15 15,3 8 7-15,6 21 9 16,-3 3-2-16,-6 10-2 16,-12 0-14-16,-6-5 1 0,-9 5 3 15,-6 8-8-15,-6-8-4 16,-9-5-52-16,-2-8-20 16,2-5-48-16</inkml:trace>
  <inkml:trace contextRef="#ctx0" brushRef="#br0" timeOffset="158685.1859">14745 16923 244 0,'-15'-48'90'0,"12"43"-48"0,-3-3-47 0,6 8 17 0,0 5-18 16,3 14-5-16,0 15 9 15,0 14 7-15,0 42-1 16,-3 16 0-16,0 15 0 0,0 4 0 16,0-6 0-16,-3-8 0 15,3 0 0-15,-3-13-2 16,0-14 1-16,0-17-2 15,0-17-1-15,3-5-21 16,0-13-9-16,0-11-5 16,0-13-1-16,3-8-51 15</inkml:trace>
  <inkml:trace contextRef="#ctx0" brushRef="#br0" timeOffset="159135.1518">14778 16899 216 0,'-9'-24'82'0,"15"21"-44"0,2-2-49 0,4 0 11 16,12 5-3-16,12-5 3 0,29-1 1 15,28-2 2-15,20-5-2 16,42-5-1-16,35 2 3 0,27-5-2 16,27 5-1-16,30 0-2 15,18 3 1-15,15 2 1 16,11 3 2-16,12 0 12 16,1-2 6-16,8 2 5 15,-8 2 2-15,-10 6-6 16,-8 6 0-16,-16 7-12 15,-23 0-3-15,-27 8-4 16,-24-2 1-16,-32-1 0 16,-21-2 1-16,-28-3-2 15,-26-2-2-15,-20-3 1 16,-22 3 1-16,-17-9-14 16,-16-2-7-16,-8 5-21 0,-12-5-10 15,-6 0-57 1,-9-5-32-16,-9 5 65 15</inkml:trace>
  <inkml:trace contextRef="#ctx0" brushRef="#br0" timeOffset="159375.1512">20930 16677 276 0,'0'-8'104'0,"0"10"-56"16,6 6-65-16,0 19 14 15,0 5-9-15,-3 15 0 0,0 17 9 16,0 34 4 0,0 13 0-16,0 0-1 0,0 13 1 15,3-2 1-15,-6-8 1 0,6-11 1 16,0-11 0-16,6 4-2 16,-1-17 1-16,-2-13-31 15,0-8-11-15,-3-10-64 16</inkml:trace>
  <inkml:trace contextRef="#ctx0" brushRef="#br0" timeOffset="160010.5099">14876 18352 160 0,'-36'0'63'0,"18"0"-34"0,0 0-25 0,12 5 13 0,3-5-2 15,0 0 1-15,3 0-4 16,9 0-2-16,12 0-6 16,15 0 10-16,29 0 6 0,25 0-4 15,23 0-1-15,36 0-3 16,41 0 2-16,30-5-3 16,42 5 1-16,30 0-1 15,44 0 1-15,27-8 0 16,16 2 0-16,4 4-4 15,13-4 0-15,-9 6 1 16,-15 0 5-16,-11 0-4 0,-34 0 2 16,-20 0-9-16,-31 0-4 15,-20 6 4-15,-32-4 3 16,-37-2-3-16,-29 0 0 16,-30 0-36-16,-24 0-16 15,-27-8-70 1,-17-10-59-16,-15-3 67 15</inkml:trace>
  <inkml:trace contextRef="#ctx0" brushRef="#br0" timeOffset="161814.9084">21662 16955 192 0,'3'-40'74'0,"-3"40"-40"0,9-8-20 0,-9 8 22 0,0 0-16 15,3 3-1 1,0 23-10-16,-6 19-5 16,3 21-3-16,-3 3 2 0,0 5-2 15,0-5 2-15,0-3 0 16,3-3 1-16,0-7-5 15,0-14 1-15,0-7-22 16,12-22-68 0,3 0-44-1,3-13 35-15</inkml:trace>
  <inkml:trace contextRef="#ctx0" brushRef="#br0" timeOffset="162123.0456">21906 17298 232 0,'-29'-5'88'0,"23"16"-48"0,-6 5-49 0,6-3 12 15,0 13-7-15,0 6 0 16,3 5 9-16,3-2 4 16,3 4-4-16,3 6-1 0,6-10 2 0,9-12 1 15,-1-7 1-15,7-10 4 16,3-12 5-16,-6-10-5 15,-3-5-2-15,-6-8 1 16,-4 3 0-16,-8-6-5 16,-6-2-2-16,-6 2 0 15,-5 5 2-15,-4 1-5 16,-3 5-1-16,0-3-20 16,0 16-9-16,9 0-34 15,3 5-12-15,9 9-27 16</inkml:trace>
  <inkml:trace contextRef="#ctx0" brushRef="#br0" timeOffset="162574.1414">22195 17317 268 0,'-24'-11'101'0,"18"11"-54"0,-12 6-55 0,7-4 16 15,2 4-13-15,-3 7-1 16,0 13 0-16,3-7 4 16,3 7 1-16,3-2 1 0,9-3 0 15,9-2-3-15,0-3 2 16,3-6 1-16,-1-4 2 16,1-6-8-16,0-6-3 15,-3-2 5-15,-3-2 1 16,-3 2 3-16,-3-11 0 0,-3 1 4 15,-3-1 2-15,0-2 0 16,0 8-1-16,0 5-6 16,0-3 1-16,0 11-5 15,6 6 1-15,0 15 0 16,6 11-1-16,-1 5 8 16,1 10 3-16,0 6 3 15,-6-8 2-15,-3 0 1 16,-6-5 0-16,-6-1 0 15,-6-7 0-15,-2-5-6 16,-4-6-2-16,-12-3-13 16,3-12-4-16,3-6-34 0,4-6-14 15,2-12-45 1</inkml:trace>
  <inkml:trace contextRef="#ctx0" brushRef="#br0" timeOffset="162963.3772">22448 17280 248 0,'-6'-8'93'0,"6"8"-50"0,-3 0-46 0,0 3 16 16,-3-1-9-16,-3 6-1 15,-6 0 1-15,1 13 0 0,2 3-2 16,3 8-2-16,3-6 1 0,3 1-1 15,6-1 0-15,0-5 0 16,3-5 2 0,9-5 1-16,-4-6 3 0,1-7-5 15,0-9-3-15,0 3 1 16,0-10 2-16,-3-4 0 16,-3-1-1-16,-3 7 1 15,0 0 1-15,0 3-1 16,-3 5 2-16,0 8-4 15,0 0 0-15,3 13-1 16,-3 11-2-16,9-1 3 16,0 1 0-16,0 3-6 0,0-6 0 15,6-5-46 1,2-6-19-16,1-4-25 16</inkml:trace>
  <inkml:trace contextRef="#ctx0" brushRef="#br0" timeOffset="163278.8539">22636 17370 236 0,'-3'13'90'0,"6"-10"-48"0,0 15-51 0,0-10 14 16,0-2-7-16,0 7 0 16,0-3 4-16,-1-2 1 0,-2 6-1 15,0-7 3-15,0-1 1 0,0-1 0 16,0-5-1-16,0 0 10 15,0-5 7-15,3-1-5 16,0-1-2 0,0-1-6-16,3-16-4 0,0 5 2 15,3-2 2-15,0 0 2 16,0-3 1-16,0 11-6 16,0 0-2-16,0-1-22 15,3 9-8-15,-3-3-27 16,0 8-11-16,3 0-52 15,5 8-21 1,-5-5 72-16</inkml:trace>
  <inkml:trace contextRef="#ctx0" brushRef="#br0" timeOffset="163416.8776">22924 17359 252 0,'0'6'93'0,"0"7"-50"0,3 13-52 0,-3-12 14 15,0-1-5-15,0 5 2 16,0 1 1-16,0-3 1 15,0 0-2-15,0-3-43 0,0-3-18 16,0-4-38 0</inkml:trace>
  <inkml:trace contextRef="#ctx0" brushRef="#br0" timeOffset="163564.8721">22915 16941 272 0,'-6'-18'101'0,"6"15"-54"0,3-2-152 0,0 5-26 0,3-3 42 15,3-2 28-15</inkml:trace>
  <inkml:trace contextRef="#ctx0" brushRef="#br0" timeOffset="163713.0587">23145 16862 156 0,'0'26'57'0,"3"19"-30"0,-3 8-21 16,0-21 15-16,-3 21-11 16,-3 10-1-16,0-2-5 0,0-3-3 15,0-7 0-15,0-9-19 0,3 3-5 16,0-13-53 0</inkml:trace>
  <inkml:trace contextRef="#ctx0" brushRef="#br0" timeOffset="163879.1455">22927 17246 336 0,'3'-19'126'0,"12"1"-68"0,21-12-68 0,-9 20 20 16,8-3-43-16,4-1-15 15,12 1-47-15,-1 0-19 16,1 2 20-16,-3 1 13 0</inkml:trace>
  <inkml:trace contextRef="#ctx0" brushRef="#br0" timeOffset="164151.8037">23314 16999 80 0,'0'-18'30'0,"6"5"-16"0,0-14-10 0,0 19 10 16,-3 0 16-16,3 3 8 16</inkml:trace>
  <inkml:trace contextRef="#ctx0" brushRef="#br0" timeOffset="164435.0556">23344 16915 288 0,'3'18'38'16,"-3"17"-19"-16,-3 23-10 0,-6 8-6 16,6-2 1-16,-3-1 0 15,6-7-2-15,-6-11-2 16,0 0 3-16,-3-19 0 15,9 1 7-15,-3-14 6 0,6-8 1 16,3-5-10 0,3-18-3-1,3-1-6-15,0-7 1 0,0-1 3 16,6 9 1-16,-6 2-1 16,3 5-2-16,-3 3 1 15,2 16-1-15,-5 3-3 16,6 7 2-16,-9 3 3 15,3 1 1-15,-3-4-12 16,0 3-7-16,-6-5-46 16,9-8-22-16,3 5-10 15</inkml:trace>
  <inkml:trace contextRef="#ctx0" brushRef="#br0" timeOffset="164885.0039">23627 17267 248 0,'0'5'93'0,"3"11"-50"0,-3 2-50 0,0-4 14 15,0 4-7-15,-3 3 0 16,0-2 2-16,0-6 1 16,0 0-1-16,0-5-2 0,3-2 3 15,0 1 0-15,0-7 1 16,6-7-5-16,0-7 1 15,3 1-9-15,3-5-2 0,0-4 6 16,5 4 2-16,-5 10 7 16,9 0 5-16,-6 5-5 15,-3 9-2-15,0 4 5 16,-3 3 3-16,0 3-5 16,-3 3-3-16,0-6-1 15,-3-2-1-15,6-3 0 16,-1-8 2-16,1-6-3 15,3 1 0-15,0-3-1 16,6-5-2-16,-6 8 3 16,9-3 0-16,-6 8-2 15,0 13 0-15,-4 0 2 16,-2 8 0-16,3-2 1 16,-6 5 2-16,-3-9-23 0,6 4-8 15,-3-6-35 1,0-5-53-1,3-5 20-15</inkml:trace>
  <inkml:trace contextRef="#ctx0" brushRef="#br0" timeOffset="165007.8383">24115 17404 200 0,'0'14'74'0,"0"-4"-40"0,0 3-42 0,0-5 10 15,6 0-50-15,-3-2-20 16,0 1-1-16,0-1 1 15</inkml:trace>
  <inkml:trace contextRef="#ctx0" brushRef="#br0" timeOffset="165154.9758">24106 17219 340 0,'-9'-24'129'0,"12"24"-70"0,3-18-95 16,0 15 7-16,-3-2-74 15,12 5-26-15,3 5 32 16,0 0 16-16</inkml:trace>
  <inkml:trace contextRef="#ctx0" brushRef="#br0" timeOffset="165353.1529">24454 17272 236 0,'-15'8'88'0,"7"0"-48"0,-28 10-34 0,21-4 20 15,3 4-12-15,3 9-1 16,-3-1-1 0,3 6 2-16,0-6-7 15,9 6-4-15,9-6 0 0,12-4-7 0,0-4-1 16,6-10-53-16,5 3-24 16,-2-9-27-1</inkml:trace>
  <inkml:trace contextRef="#ctx0" brushRef="#br0" timeOffset="165576.0261">24957 17592 304 0,'-3'0'115'0,"3"3"-62"0,3-1-62 0,-3-2-64 16,0 8 23-16,0-8 26 16,0-5 20-16,-3 5-30 15,0-3-15-15,-3 1-27 16,3-6-10-16</inkml:trace>
  <inkml:trace contextRef="#ctx0" brushRef="#br0" timeOffset="165814.7878">24925 16687 324 0,'0'-16'121'0,"12"16"-66"0,-4 3-71 0,-2 2 15 15,0 27-3-15,-6 10 3 16,-3 19 4-16,-6 13 1 15,-2 11-2-15,-7 0 1 0,-3-9 0 16,12-9-15-16,3-15-6 16,0-12-211-1,24-13 100 1</inkml:trace>
  <inkml:trace contextRef="#ctx0" brushRef="#br0" timeOffset="166539.965">24972 17587 240 0,'-6'5'90'0,"6"-2"-48"0,0 15-49 15,-3-18 16-15,-3 8 3 16,3-2 4-16,-6 4 8 16,1-7 5-16,2-3-16 15,-3-8 0-15,-6 3 0 0,3-3-3 0,3 0 0 16,6-3-9-16,3-2 0 15,3 0-6 1,3 5 1-16,-3-3 0 16,6 3-1-16,-6 3 1 15,6 5 3-15,-3 5-2 0,-3 0 1 16,-3-2 2-16,0 2 2 16,-3 3 1-16,-3-8 1 15,-3 0-2-15,-3 0 1 16,3 0 0-16,-6 0 1 15,0-8-7-15,3 3-2 16,3-8-56-16,9 5-21 16</inkml:trace>
  <inkml:trace contextRef="#ctx0" brushRef="#br0" timeOffset="166942.1301">24487 17346 48 0,'3'-3'19'15,"3"-2"-10"-15,3 0-31 0,-3 5-5 0</inkml:trace>
  <inkml:trace contextRef="#ctx0" brushRef="#br0" timeOffset="167212.2927">24561 17328 88 0,'6'-3'35'0,"-3"6"-18"0,3-3 0 16,-6 0 16-16,0 0 7 15,3 0 5-15,0-3-11 16,-3-2-3-16,0 5-18 16,-3-3 1-16,-6-2 2 0,0-1 5 15,-5 1 4-15,-7-3-7 16,-3 8 0-16,-9 0-13 16,9 0-3-16,-2 8-4 15,2 3 0-15,3-3 0 16,3 10 0-16,0 9 4 15,9-6 1-15,9-3-4 0,9 6-1 16,12-3 1-16,0-2 2 16,15-6-16-16,2-5-4 15,4 0-90 1,3-5-53-16,-4-3 67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45:49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2172 13047 132 0,'3'-22'49'0,"3"15"-26"0,0 1-14 0,0 6 14 16,-3 6-7-16,8 12 1 15,4 24 1-15,-6 22 3 0,3 21-11 16,-6 34-1-16,-3 16-2 16,-3 15-1-16,-3 4-1 15,0-27-3-15,0-19 1 16,-6-18-9-16,3-16-1 0,0-23-49 15,6-20-60 1,0-15 23-16</inkml:trace>
  <inkml:trace contextRef="#ctx0" brushRef="#br0" timeOffset="558.587">2333 13010 184 0,'26'-8'68'0,"22"8"-36"0,35-3-42 0,-35 0 11 16,32 1-1-16,21-4 2 15,45-4 8-15,33-11 4 16,41-1-7-16,33-1-2 0,33-6-1 15,26 2-2-15,13 9 1 16,14 2-2-16,-8 2-1 16,-1 7 1-16,-8 4 1 15,-13 0 1-15,1 1 3 16,-16 2 1-16,-8 0 1 0,-18 0-2 16,-18 0 1-16,-33 2-2 15,-23-2 0-15,-39 3-1 16,-27-3 0-16,-27 0 11 15,-24 0 5-15,-17-3 9 16,-16 1 5-16,-11-1-5 16,-6 0-3-16,-6 3-14 15,-6 0-5-15,-7 3-12 16,-5 10-2-16,-6 14-1 16,-5 7 2-16,-4 24 4 15,0 22 1-15,0 10 1 16,6 0 0-16,3 5 2 15,3 8 1-15,6-10-4 16,6-3 1-16,3-11-7 0,0-5-3 16,2 8-32-1,-2-11-15-15,-9-2-41 16,-6-13-49-16,-6-11 50 16</inkml:trace>
  <inkml:trace contextRef="#ctx0" brushRef="#br0" timeOffset="1142.3133">2529 14282 120 0,'-33'3'46'0,"21"0"-24"0,-6 2-15 16,10-3 15-16,-1 1-11 16,6 0-1-16,-6 2 5 0,9 0 4 15,9 3-9-15,11 0 3 0,10 3 3 16,30-3 5-16,32 2 4 15,30-4-2-15,36-4 0 16,47-4-3-16,48-6-1 16,48-6-6-16,47 1-3 0,42-5-5 15,30-6-2-15,8 0-1 16,4 0-2-16,-18 6 1 16,-15-3 1-1,-30 5 3-15,-33 0 2 16,-38 3-3-16,-39 5-3 15,-30 0-9-15,-39 2-5 0,-29 1-62 16,-18 2-27-16,-24-12-8 31</inkml:trace>
  <inkml:trace contextRef="#ctx0" brushRef="#br0" timeOffset="5574.3408">20850 10118 124 0,'-6'50'46'0,"3"-26"-24"0,-3 29-15 15,6-27 13-15,-3 14-6 16,0 13 0-16,3 0-8 16,-3 5-4-16,3-3-1 0,0-2 1 15,0 0 3-15,0 0 0 0,0-5 0 16,0-1-34-16,3 4-15 16,0-4-22-1</inkml:trace>
  <inkml:trace contextRef="#ctx0" brushRef="#br0" timeOffset="5869.8261">20829 11565 144 0,'-18'29'55'0,"15"-5"-30"0,0 13-29 15,3-13 8-15,0 13-7 16,0 10 2-16,0 1 1 16,0 8 2-16,0-6-1 15,0 0-1-15,0 0 1 0,0 1-1 16,3 4 0-16,0-2-36 15,3-3-41 1,0 1 15-16</inkml:trace>
  <inkml:trace contextRef="#ctx0" brushRef="#br0" timeOffset="6113.5494">20793 13031 116 0,'-6'39'44'0,"6"-12"-24"0,0 15-17 0,0-15 12 0,0 4-11 16,0 4-2-16,3 7 0 15,0 0 1-15,0 6-39 16,0 0-15-16,3 10 3 15,0-2 5-15</inkml:trace>
  <inkml:trace contextRef="#ctx0" brushRef="#br0" timeOffset="6337.5394">20784 14076 148 0,'-6'45'57'0,"6"-29"-30"0,0 13-32 0,-3-13 10 15,0 10-8-15,0-2 2 16,0 5-1-16,0 3 0 16,3 2-22-16,0 6-12 15,0 5-19-15,0-5-6 16</inkml:trace>
  <inkml:trace contextRef="#ctx0" brushRef="#br0" timeOffset="6579.6286">20740 15081 176 0,'-21'32'66'0,"21"-11"-36"0,-6 14-37 16,6-20 10-16,-3 9-3 15,0 3 2-15,3-1-1 16,0 3-1-16,0-2 1 16,0 2-8-16,0 0-3 0,0 0-63 15</inkml:trace>
  <inkml:trace contextRef="#ctx0" brushRef="#br0" timeOffset="6715.626">20695 16277 140 0,'-12'58'52'0,"15"-44"-28"0,-3 9-35 0,3-12 8 15,-3 0-54-15,6-1-22 16</inkml:trace>
  <inkml:trace contextRef="#ctx0" brushRef="#br0" timeOffset="22044.3056">20629 16693 160 0,'0'-3'60'0,"3"6"-32"0,-3-3-33 0,3 8 12 15,0 2 5-15,0 11 7 16,0 6-8-1,-3 4-1-15,-3 17-6 0,0 0-3 0,0 5 0 16,0-6-1-16,0 1 2 16,3 0-14-16,0-6-5 15,0-2-64 1</inkml:trace>
  <inkml:trace contextRef="#ctx0" brushRef="#br0" timeOffset="22296.6873">20615 17529 56 0,'-9'10'22'16,"12"-2"-12"-16,-6 13 14 0,3-10 16 0,0 15 2 15,-3 9 1-15,0 15-19 16,0 3-9-16,0 10-9 16,0-2-5-16,3 3-27 15,3-11-12-15,0-8-32 16,3-6-13-16</inkml:trace>
  <inkml:trace contextRef="#ctx0" brushRef="#br0" timeOffset="23179.2043">20829 17497 220 0,'-21'-3'82'0,"18"6"-44"0,-3 0-40 16,6-3 17-16,0 0-7 16,0 0 1-16,0 0-3 15,3 2 1-15,6 6-4 16,6-3 0-16,9-5 3 0,8 0 3 16,13 0 2-16,3-5-1 15,11-3-1-15,-2 0-5 0,-4 0-1 16,1-2 1-16,-9 4 2 15,-10 4-5 1,-5-3-1-16,-6 5-2 0,-6-6-2 16,-3 6-30-1,-6 0-13-15,-3 0-29 16,-6 0-50-16,0 0 33 16</inkml:trace>
  <inkml:trace contextRef="#ctx0" brushRef="#br0" timeOffset="23303.2046">21371 17304 268 0,'-15'-6'101'0,"12"6"-54"0,0 0-61 0,3 0 14 0</inkml:trace>
  <inkml:trace contextRef="#ctx0" brushRef="#br0" timeOffset="23480.7216">21356 17304 402 0,'9'2'5'0,"3"9"-2"15,14 5-2-15,1 2 2 0,3 4-2 16,-3-4-1-16,-4 1 1 16,-5-1-1-16,-6-2 2 15,-6 3 3-15,-6 2 2 16,-9-3 3-16,-9-5-5 16,-5 1-1-16,-1-1-11 15,3 0-3-15,3-8-26 16,3 3-11-16,6-8-62 15</inkml:trace>
  <inkml:trace contextRef="#ctx0" brushRef="#br0" timeOffset="23980.6248">22127 16997 180 0,'-6'-11'68'0,"6"-2"-36"0,0 8-35 0,0 5 13 16</inkml:trace>
  <inkml:trace contextRef="#ctx0" brushRef="#br0" timeOffset="24144.0585">22124 16973 307 0,'0'13'19'0,"0"11"-10"15,0 5 6-15,6 16 4 0,-6 0-4 16,0 0 2 0,0-5-8-16,0-1-3 15,0 1-3-15,0-8-3 0,0-6-2 16,0-4 1-16,0-4-17 15,6-5-8-15,3 1-30 16,-4-7-13-16</inkml:trace>
  <inkml:trace contextRef="#ctx0" brushRef="#br0" timeOffset="24340.2044">22311 17193 264 0,'0'2'99'0,"0"-2"-54"0,3 27-59 0,0-17 11 16,0 4-1-16,0-1 3 15,-3 3 4-15,9 0 1 16,-9-3-2 0,0 3-2-16,0-3 1 0,0 0-34 0,6-2-90 31</inkml:trace>
  <inkml:trace contextRef="#ctx0" brushRef="#br0" timeOffset="24486.29">22323 17105 224 0,'-3'-8'85'0,"3"8"-46"0,3 0-70 0,-3 0 2 0,9 0-57 16,6 6-22-16,-3-4 54 15,3 1 26-15</inkml:trace>
  <inkml:trace contextRef="#ctx0" brushRef="#br0" timeOffset="24789.3125">22469 17261 124 0,'3'19'49'0,"0"-6"-26"0,-3 8-20 15,0-15 12-15,0 4 4 16,0-7 3-16,0 2 2 15,0 0 0-15,0-5-13 16,0 0 0-16,0 0 2 0,6-5-5 0,-3 0-2 16,3-8-6-1,0-1-2-15,3-12-2 0,6-1 0 16,-4 4 3-16,7 2 0 16,-3 7 1-16,-3 25 2 31,3 2 1-31,-3 3 3 0,-3-3 3 15,-3 6-4-15,0-6-1 16,-3 0-9-16,6 0-2 16,-3 1-27-16,0-6-13 15,-1-6-41 1</inkml:trace>
  <inkml:trace contextRef="#ctx0" brushRef="#br0" timeOffset="25118.2206">22725 17248 192 0,'0'0'71'0,"3"5"-38"0,3-10-43 16,0 10 11-16,0 1-1 16,3-4 2-16,3 4 4 15,5-1 3-15,-2 0-4 16,0-5 1-16,-3 0 1 0,0-2-1 16,-3-1-1-16,0-2-1 15,-3-3 0-15,-3-3-2 16,-6-2 1-16,-9 0-2 15,0-3 2-15,-3 5-2 16,0 3-1-16,0 3 1 16,1 10 1-16,2 3-1 0,3 6-1 15,0 4-2-15,9 1 1 16,0-4-1-16,6 4 0 16,6 7 0-16,5-2 0 15,4-8-11-15,0 3-5 16,3-11-25-16,0-8-13 15,0-3-17 1</inkml:trace>
  <inkml:trace contextRef="#ctx0" brushRef="#br0" timeOffset="25462.6211">23070 17240 208 0,'-6'-10'77'0,"-12"-11"-42"0,4 15-41 0,8 12 51 15,-6 1-18-15,0 4-14 16,-3 2-8-16,3 6-5 15,3-1 2-15,0 3 1 0,3 1-4 16,6-4-1-16,6 3 3 16,0-7 3-16,0-4-6 15,6-15-3-15,9 0-6 16,-6-3-1-16,-3 0 1 16,-1-6 5-16,-2 1 3 15,-6 0 4-15,-3 0 0 16,0 0-1-16,-3-6 3 15,0 8 2-15,0 9-2 16,0-4-2-16,3 6-3 16,0 8 1-16,6 3-1 15,0-3-2-15,0 5 3 16,0-2 2-16,0-1-5 16,3-4 1-16,0 2-30 15,0-3-11-15,-3-5-45 16</inkml:trace>
  <inkml:trace contextRef="#ctx0" brushRef="#br0" timeOffset="25717.048">23154 17240 196 0,'0'-5'74'0,"6"10"-40"0,-4 3-35 0,1-3 15 16,3 3 1-16,0 8 5 0,0 0-8 15,0-3-4 1,0 6 1-16,-3-6 2 0,0-5 2 15,0-8 18 1,-3-3-2-16,6-7-12 16,0 2-7-1,3-5-10-15,12-8 0 0,0 2-2 16,2-5 0-16,1 6-3 16,3 2-1-16,-3 11-52 15,-3 2-24-15,-6 13-33 16</inkml:trace>
  <inkml:trace contextRef="#ctx0" brushRef="#br0" timeOffset="26245.105">22406 17658 216 0,'-8'-21'82'0,"8"16"-44"0,-15-14-31 16,12 17 20-16,-6-9-1 15,-3 6 4-15,0-3-5 16,-3 0-3-16,0-3-12 16,-3 11-2-16,0 0-1 0,1 6-8 15,2 7-1-15,0 19-5 0,3 7 2 16,3 12 1-16,6 1 2 16,3 1 1-1,3 0 1-15,3-8-5 16,0 3-1-16,0-16-15 15,0-6-4-15,0-13-84 16</inkml:trace>
  <inkml:trace contextRef="#ctx0" brushRef="#br0" timeOffset="26437.9947">22168 17769 276 0,'-3'0'104'0,"6"-5"-56"0,6-3-58 0,0 8 14 0,3-5-8 16,6 5 0-16,3 0 3 16,6 5 0-16,2 3 1 15,1 3-16-15,0-3-4 0,-3 0-56 16,-1-6-58 0,1 1 39-16</inkml:trace>
  <inkml:trace contextRef="#ctx0" brushRef="#br0" timeOffset="26783.9644">22505 17783 240 0,'-18'0'90'0,"6"8"-48"0,0-3-51 15,6 5 14-15,0 6-5 0,-3-2 0 16,0 9 0-16,0-1 2 16,9 4-1-1,0 0-1-15,0-7 1 0,12 2-1 16,0-8 2-16,0-7-3 15,0-1 0-15,0-5-1 0,0-5 0 16,-3-9 0-16,0 1 0 16,-3 0 0-16,-3 0 0 15,0 0 6-15,-3-1 2 16,0 4 0-16,0 2 1 16,0 5-2-16,0 0 2 15,0 3-6-15,0 6-1 16,5 2-2-16,4 2 0 0,0 9 0 15,6-3-2 1,-3-3-17-16,6 0-9 16,-3-2-64-16,3-6-35 15,0-5 63-15</inkml:trace>
  <inkml:trace contextRef="#ctx0" brushRef="#br0" timeOffset="27112.3982">22779 17791 228 0,'-6'-3'85'0,"3"6"-46"0,-3 2-41 16,3 5 14-16,-9 6 3 16,6-2 2-16,-3-1-6 15,-3 0-4-15,6-2-4 16,3 2-7-16,3 0-2 0,6 0 3 0,3 1 3 15,6-1 1-15,-9 0-1 16,6 0 3-16,-6 0 0 16,-6 1 1-16,-3-1 0 15,-3-3 4-15,-3 4 3 16,-6-1-6-16,-3-10-1 16,0-3-15-16,3-3-6 15,0-2-18-15,-2-3-5 16,11-6-34-1,3-4-44-15,6-1 32 16</inkml:trace>
  <inkml:trace contextRef="#ctx0" brushRef="#br0" timeOffset="27314.3115">22963 17574 256 0,'-6'13'96'0,"6"0"-52"0,6 32-56 15,-3-24 15-15,0 11-3 16,0 8 2-16,-3-1-3 16,0 6 1-16,0-5 0 15,3-3 0-15,0-3 0 0,0-2-36 16,-3-5-15-16</inkml:trace>
  <inkml:trace contextRef="#ctx0" brushRef="#br0" timeOffset="27522.676">22868 17841 276 0,'-3'-5'104'0,"9"5"-56"0,3-8-58 0,0 8 14 15,3-6-5-15,2 6 0 16,1-2-6-16,15-4-3 15,-3 6 6-15,-3 6-12 0,-3-12-2 16,-1 14-45 0,-2-2-61-16,-6-12 23 0</inkml:trace>
  <inkml:trace contextRef="#ctx0" brushRef="#br0" timeOffset="27820.7181">23118 17875 200 0,'-6'6'77'0,"6"-6"-42"0,6 5-34 15,0-3 14-15,3 1-10 16,3 0-3-16,-3-3 1 15,8 0 0-15,-5 0-1 16,9-3-4-16,0-2 1 0,0 0 1 16,-3-1 2-16,-6-2 1 15,-3 0 1-15,-9-2 0 16,-9-3 0-16,0 5 0 0,-6 2 0 16,-3-2 11-16,-3 3 7 15,0 5-7 1,0 11-3-16,4 2-10 15,2 0-3-15,3 3-3 16,3 3 3-16,6 2-2 0,3 3 1 16,3-3 0-16,6 3 0 15,3-6-7-15,3 3-4 16,-1-8-31-16,7 1-11 16,-6-14-40-1</inkml:trace>
  <inkml:trace contextRef="#ctx0" brushRef="#br0" timeOffset="28076.7281">23350 17907 184 0,'-3'0'68'0,"3"5"-36"0,3 9-37 0,0-7 10 16,0 7-3-16,-3-4 1 16,6 4 3-16,-3-7 3 0,-3 4-4 15,3-3 6-15,0-3 4 0,-3-5 6 16,0 0 4-16,-3-2-2 15,3-6 0-15,0-6-12 16,0-4-4-16,3 5-5 16,3-8-2-16,3 2 1 15,3 0 1-15,8-2-6 16,4 8 1-16,0 0-1 16,-3 5 2-16,12-3-48 15,-1 11-20-15</inkml:trace>
  <inkml:trace contextRef="#ctx0" brushRef="#br0" timeOffset="28825.0077">20457 17534 200 0,'0'0'77'0,"0"0"-42"0,-3 0-23 0,3 0 21 16,-6 0 1-16,-3 0 1 16,-3-5-3-16,-6 5 0 15,-15-3-18-15,-11 0 1 0,-19-5-1 0,-11 8-1 16,-15 6 2-16,2-4-10 15,-5 1-6-15,9 0 5 16,5 2 2-16,13 0-6 16,8-2-1-16,16-3-11 15,5 5-5-15,12-5-29 16,9 0-12-16,12-5-39 16,9-3-55-1,12 3 41-15</inkml:trace>
  <inkml:trace contextRef="#ctx0" brushRef="#br0" timeOffset="29113.3529">19698 17418 176 0,'-30'0'68'0,"-6"7"-36"0,-2 4-37 0,17-6 10 15,-3 3 12-15,0 0 11 16,-6 5 6-16,-2 1 4 16,-1-4-21-16,6-2-3 0,6 3-2 0,6-3-12 15,6 0-4-15,15 2-3 16,9-2 1-16,9 5-3 16,9 9-1-16,14-4 2 15,7 3 5-15,6-2-75 16,11-6-63-1,-8 0 43-15</inkml:trace>
  <inkml:trace contextRef="#ctx0" brushRef="#br0" timeOffset="30626.5951">16697 17063 144 0,'-9'-5'55'0,"-2"5"-30"0,2 0-16 15,0 0 16-15,-3 0-5 16,0 8-2-16,-6-3-2 15,-3 8 0-15,0 0-8 16,-8 19-5-16,2 0-2 0,6 0-4 16,6-3 2-16,6 2 1 15,6-4 0-15,15-1-3 16,3-4 2-16,3-12 1 16,6-5 2-16,2-10-3 0,1 0-2 15,0-8-1-15,-6-1 3 16,0-7 0-1,-6-5 3-15,-4 2 1 0,-2 8 1 16,-3 3 6-16,-3 2 4 16,-3 3-5-16,-3 30-3 15,-3 15-3 1,-3 10-5-16,4 3 1 16,-4 6 1-16,6-11 0 0,6 8 0 15,3-11 0-15,2-7 0 16,1-9 0-16,3-5-20 15,3-15-9-15,3-12-45 16</inkml:trace>
  <inkml:trace contextRef="#ctx0" brushRef="#br0" timeOffset="30986.9567">16873 17097 232 0,'-6'0'88'0,"6"8"-48"0,0 6-49 16,0-9 12-16,0 21-4 0,3-2 2 15,0-3 0-15,3 3-1 16,0-8 1-16,6 2-1 0,0-10 2 16,0-2-1-16,0-6 2 15,-1-6-2-15,1-7 2 16,-3-3-2-16,0-7-1 15,-3 4 1-15,0-2 1 16,-3 2-1-16,0 3-1 16,-3 6 3-16,0 5 0 15,0 5-1-15,0 10-2 16,3 11-2-16,0 6-1 16,3-1 2-16,3 1 2 15,0-4-2-15,3 1-2 16,6-8-42-16,2-3-20 15,4-5-25 1</inkml:trace>
  <inkml:trace contextRef="#ctx0" brushRef="#br0" timeOffset="31365.0749">17230 17066 192 0,'-21'-8'74'0,"12"13"-40"0,-2-2-31 16,5 2 17-16,0 3-10 16,-6 2-1-16,3 6-5 15,0 11-1-15,3-3-1 16,3 2-4-16,6 1-1 0,3-6 2 16,0-5 0-16,3-9 3 0,0 1 1 15,3-2-4 1,-1-12-1-16,-2 4-2 15,0-11 3-15,-3-6 0 0,3 1 3 16,-6 4 1-16,0 1 3 16,-3 8 1-16,3-3 3 15,0 8-10-15,0 8-2 16,3 10 1-16,3 3 2 0,0-2 0 16,0 5-1-1,3-6-2-15,0-2 1 0,11-3-34 16,1-5-15-1,3-8-40-15</inkml:trace>
  <inkml:trace contextRef="#ctx0" brushRef="#br0" timeOffset="31738.922">17528 17084 228 0,'-21'-8'85'0,"12"11"-46"0,-6 2-37 16,9 0 19-16,-6 3-15 15,-6 11-4-15,-2 7-1 16,8 1-1-16,3-1 0 16,12 1-3-16,3-1 0 0,3-7 2 15,3-6 2-15,2-8 0 0,1-10-1 16,3-3-2-16,-3-16 1 16,3-5-4-16,-3-8 1 15,-3 5 0-15,-6-7 2 16,-6-6 3-1,-3 0 2-15,-3 5-1 0,0 6-2 16,0 2 16-16,0 16 6 16,3 3-15-16,0 10-5 15,0 22-5-15,3 7-2 16,6 11 4-16,0 3 0 0,6 2 1 16,0 3 2-1,3-3-12-15,-4-7-3 0,1-9-32 16,0-2-10-1,3-11-38-15</inkml:trace>
  <inkml:trace contextRef="#ctx0" brushRef="#br0" timeOffset="31979.0937">17712 17124 192 0,'-3'5'71'0,"6"3"-38"0,0 19-41 15,0-9 12-15,0 6-4 16,0-8 2-16,0 2 3 15,-3-5 4-15,0 1-4 16,0-4 6-16,0-2 2 0,0-5 11 16,0-3 7-16,0-8-14 0,0-5-5 15,0-8-9-15,3-3-5 16,3-3-2-16,3 6 3 16,6-3-2-16,0 3 1 15,9 3-36-15,0 10-14 16,-1 0-51-1</inkml:trace>
  <inkml:trace contextRef="#ctx0" brushRef="#br0" timeOffset="32309.6009">18040 17108 208 0,'-15'3'79'0,"-6"-3"-42"0,3 8-30 0,9-3 18 15,0 0-15-15,-3 3-3 0,1 5-7 16,-1 11-1-16,3-3 1 15,3 6-3-15,3-1 2 16,3 1-1-16,3-1 0 16,3-7 2-16,3-1 2 0,0-10-3 15,8-8 0-15,-2 0-1 16,3-8 0-16,-3-5 2 16,0 0 0-16,-6-1 2 15,0 4 1-15,-3 2-4 16,0 3 1-16,0 2-2 15,0 6-2-15,0 2 3 16,0 8 2-16,2-2 0 16,1-1-1-16,0-4 3 15,0 2 0-15,3-6-34 0,0-2-14 16,0-5-46 0</inkml:trace>
  <inkml:trace contextRef="#ctx0" brushRef="#br0" timeOffset="32489.8301">18224 16902 212 0,'0'5'82'0,"3"16"-44"0,-3 6-44 0,0-9 12 16,-3 8-6-16,3 6 2 16,-3 16-1-16,0-3 2 15,3 0-2-15,0-5-5 0,0-1-2 0,0-7-68 31,0-8-47-31</inkml:trace>
  <inkml:trace contextRef="#ctx0" brushRef="#br0" timeOffset="32699.8968">18093 17103 284 0,'-14'-6'107'0,"16"6"-58"0,7 0-64 15,0 0 16-15,3-2-5 16,9-1 4-16,3-5 1 16,9 8 2-16,2-2-2 15,1 2-1-15,3 0 3 0,5 0-29 16,-5 0-11-16,-3-3-29 16,-6 3-10-16,-4 0-7 15</inkml:trace>
  <inkml:trace contextRef="#ctx0" brushRef="#br0" timeOffset="32815.8967">18570 17097 208 0,'-9'14'77'0,"6"-4"-42"0,0 3-41 0,3 1 12 16,0 7-9-16,0 3 2 15,0-3 3-15,0 0 1 16,3-3-1-16,0 1-8 0,0-6-1 16</inkml:trace>
  <inkml:trace contextRef="#ctx0" brushRef="#br0" timeOffset="33013.2722">18549 17007 280 0,'-3'-2'104'0,"9"2"-56"0,0 0-67 0,0 0 11 0,3 2-20 16,3 1-3-16,2 0-1 15,4 5 2-15,6-3-32 16,3 3-14-16,0-3 15 16,-4 3 11-16</inkml:trace>
  <inkml:trace contextRef="#ctx0" brushRef="#br0" timeOffset="33182.0064">18835 17076 244 0,'-6'0'90'0,"-3"6"-48"0,-6 1-38 0,9 1 19 15,-12 3-13-15,0 0-3 16,0 15-7-16,6-2 0 15,3 2 0-15,6-2-3 0,12-3 2 16,6 0 1-16,3-2 0 16,6-6 2-16,3-2 1 15,5-14-32-15,1-5-13 16,0-13-65 0</inkml:trace>
  <inkml:trace contextRef="#ctx0" brushRef="#br0" timeOffset="33735.5575">18064 17142 128 0,'0'-5'49'0,"3"5"-26"0,-3 0-5 0,0 0 20 0,0 0-8 15,0 0 2 1,3 19-14-16,0 4-10 16,0 1-5-16,0 0 0 0,-1-3-2 15,4-2 2-15,0-1-55 16,6-5-24-16,0-5-6 15</inkml:trace>
  <inkml:trace contextRef="#ctx0" brushRef="#br0" timeOffset="34845.811">16691 17058 56 0,'0'-6'22'0,"0"6"-12"0,3-2-3 0,0 2 9 16,0-3 7-16,0 0 6 15,0 3-7-15,-3 0-3 16,0 0-3-16,0 8 0 0,0 11-2 16,0 7-1-1,0 11-7-15,0 3-2 0,-3-5 2 0,3 9-3 16,0-4-2 0,0-8 0-16,0-6 1 0,3-4-78 31,3-4-38-31,3-10 57 15</inkml:trace>
  <inkml:trace contextRef="#ctx0" brushRef="#br0" timeOffset="35595.3106">17459 17568 108 0,'12'-21'44'0,"-9"13"-24"0,-3-5 3 0,0 8 18 16,-3-1-4-1,-3-2 1-15,-6 1-11 0,-8 1-4 16,-1 6-13-16,-3 6-4 0,0 4 0 15,0 9-3-15,3 12-2 16,4 17-3-16,2 8-1 16,6-3 2-16,6-1 0 15,3 1 1-15,3-8 0 16,0-5-3-16,3-8 2 16,-3 0-15-16,0-6-4 15,-3-5-45-15,0-8-53 16</inkml:trace>
  <inkml:trace contextRef="#ctx0" brushRef="#br0" timeOffset="35793.6494">17147 17822 208 0,'-6'-18'79'0,"6"18"-42"0,3-3-43 15,0 3 12-15,6 0 0 16,3-5 6-16,9 5-6 15,5-5-1-15,13 2-3 16,6 3-2-16,-1 0 3 0,-2 3-20 16,0-1-8-16,-1 1-56 15,-5 5-37-15,-3 10 49 16</inkml:trace>
  <inkml:trace contextRef="#ctx0" brushRef="#br0" timeOffset="36136.8798">17617 17833 208 0,'-15'-5'77'0,"6"5"-42"0,0-8-37 0,3 10 14 16,-2 4-6-16,-4 2 1 15,0 5-2-15,0 0 2 16,3 11-4-16,3-3-4 0,3 5-2 16,6-7 2-16,3 2 0 15,0-2 3-15,6-9 1 16,3-7-4-16,-3-3 1 15,-1-3 0-15,1-7 2 0,-3 2-1 16,-3-5-1-16,0-1 3 16,-3 1 0-16,0 2-4 15,-3 4 1-15,0-1 0 16,0 2 2-16,0 1-3 16,3 10-2-16,0 3-1 15,3 5 3-15,0 1 0 16,3 4 1-16,0 1-7 15,3-6 0-15,3-5-41 16,0 2-18-16,2-7-15 16</inkml:trace>
  <inkml:trace contextRef="#ctx0" brushRef="#br0" timeOffset="36421.6932">17930 17833 256 0,'-9'-19'96'0,"6"19"-52"0,-6 6-49 0,6-4 17 16,-3 4-11-16,0 2-1 16,0-3 0-16,0 3 0 15,3 5 0-15,6 0-3 0,3 0 2 16,3 3-1-16,3 0 0 0,0 3 2 16,-3-6 2-16,-3 6-1 15,-3-6-1-15,-3 0 1 16,-3-5 1-1,-6 2 1-15,-3-7 3 0,-6 2-3 16,-6-10-2-16,0 2-14 16,3-7-6-16,4-6-30 15,2-2-11-15,9-1-31 16</inkml:trace>
  <inkml:trace contextRef="#ctx0" brushRef="#br0" timeOffset="36619.2487">18150 17574 280 0,'0'5'107'0,"6"8"-58"0,3 35-59 0,-6-30 14 16,0 17-8-16,-3 2 3 16,0 2 0-16,0 1 3 15,0 0-1-15,0 2-3 0,0-7-1 16,0-9-62-16</inkml:trace>
  <inkml:trace contextRef="#ctx0" brushRef="#br0" timeOffset="37096.6235">18070 17846 284 0,'-3'-18'107'15,"9"4"-58"-15,5 1-59 0,-2 8 16 16,6 0-8-16,3-3 0 0,6 0 2 16,3 2 0-16,3 1 0 15,-4 5-31-15,4 0-12 0,-3 5-38 16,-3 3-44 0,-6 3 37-16,-1 2 185 31,-5 8-39-16,0-2-5-15,0-1-18 16,0-4-9-16,3-6-8 0,3 2-3 16,0-7-8-1,-1-3-3-15,-2 0 2 0,0-6-3 0,-3-1-2 16,0-1 2 0,-3-6 0-16,-3 1-1 0,-6 3 1 15,-3-4-2-15,-6 1-1 16,-9 8-2-16,0 2 1 15,-3 6 1-15,1 7 0 16,-1 4-3-16,0-1 0 16,6 8-1-16,3 3 0 15,6 2 7-15,6 1 5 16,6-1-4-16,3 9-2 16,9-6-1-16,6-8 1 15,0-3-28-15,-1-15-9 16,4-6-62-1</inkml:trace>
  <inkml:trace contextRef="#ctx0" brushRef="#br0" timeOffset="37350.7861">18665 17891 184 0,'0'3'68'0,"3"10"-36"0,0 11-35 15,0-11 11-15,0 0 5 16,0 3 6-16,-3-3-4 15,0 1 2-15,0-9-10 16,0 5 7-16,0-7 3 0,0-3 10 16,0-3 8-16,0-7-1 15,3-6 2-15,3-8-22 0,12-2-11 16,5-1-2 0,4-4-2-16,6 4-2 0,9 1 2 15,-4 2-6-15,7 3-3 16,0 13-129-1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33:36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7074 10713 140 0,'0'-3'55'0,"0"1"-30"0,-3 2-10 0,3 0 18 16,0 0-10-16,-3 0-3 15</inkml:trace>
  <inkml:trace contextRef="#ctx0" brushRef="#br0" timeOffset="301.8669">7056 10710 324 0,'-12'6'5'0,"-2"-1"-3"0,-1 0-1 0,-3 1-1 16,0-1-3-16,3 0 2 16,3 0 1-16,3 1 2 15,3-1-3-15,6 3-2 16,6 0-1-16,0 0 0 16,6 0 0-16,3 0 3 15,3 0 0-15,3 0 3 0,-4-1 1 16,1 1 1-1,-3 0 0-15,-3 0 0 0,-6 0 0 16,-3 0 0-16,-9 0 0 16,-3 0 2-16,-6 0-1 15,-3 0 2-15,-2 0-4 16,-4-3 0-16,3-2-8 16,3-3-2-16,3 0-14 15,3 0-4-15,3 0-22 16,6-3-8-16,9-2-15 15</inkml:trace>
  <inkml:trace contextRef="#ctx0" brushRef="#br0" timeOffset="545.8757">7205 10599 144 0,'-3'-8'55'0,"3"8"-30"0,0 0-23 0,0 0 12 16,3 6-5-16,0 2 2 16,3 2 3-16,-3 6 1 15,3 2-8-15,0 1-2 0,0 2-1 16,0 3-2-16,0 0 1 16,0 0-2-16,0-1 2 15,-3 1 0-15,3-5 1 16,-3-3-2-16,0-3-2 0,-3-3-63 15</inkml:trace>
  <inkml:trace contextRef="#ctx0" brushRef="#br0" timeOffset="740.3592">7169 10758 176 0,'-9'-8'68'0,"12"8"-36"0,0-3-31 15,3 1 14-15,3-1 3 16,3 0 6-16,3 1-11 16,3-3-2-16,3-1-7 15,0 1-3-15,-1 2 2 0,4 1-22 0,0 2-7 16</inkml:trace>
  <inkml:trace contextRef="#ctx0" brushRef="#br0" timeOffset="1084.098">7437 10710 168 0,'-21'3'66'0,"13"5"-36"0,-13 3-35 0,15-6 10 16,-3 5 3-16,3 4 5 16,0-1-2-16,3 3-1 15,3 0-6-15,9-1-3 0,0-1 2 16,3-6 2-16,0-3 2 15,0-2-3-15,2-6-1 0,-2-2-1 16,3-6 1-16,-6 0-4 16,0-2 0-16,-3 0 3 15,0 0 1-15,-6 0-1 16,0 2 1-16,0 3-2 16,0 3 2-16,0 2-4 15,0 3-2-15,0 5-1 16,0 3 3-16,0 6 0 15,3-1 3-15,0 3-1 16,3 0 2-16,0-1-7 0,0-1 1 16,6-6-54-1</inkml:trace>
  <inkml:trace contextRef="#ctx0" brushRef="#br0" timeOffset="1442.0563">7661 10702 124 0,'-3'-2'49'0,"3"4"-26"0,6 14-29 0,-3-10 8 15,2 2 7-15,1-1 5 16,0 1 3-16,0 3 1 16,-3 0-11-16,0-1-7 15,0-2 0-15,-3-3-1 0,0 1 1 16,0-6 15-16,0 0 7 0,0 0-4 15,0-6-3-15,-3 1-6 16,3-3-1-16,3 0 1 16,3-5 2-16,3-3-8 15,0 3-1-15,3 0-2 16,0 2 0-16,3 3-5 16,3 3 1-16,2 2 4 15,-2 1 2-15,0-1-3 16,-3 0-1-16,-3 1-46 15,0-1-17-15,3 3-21 16</inkml:trace>
  <inkml:trace contextRef="#ctx0" brushRef="#br0" timeOffset="1666.3638">7985 10520 208 0,'-6'-19'79'0,"9"22"-42"0,-6 0-45 0,6-1 10 15,0 9-8-15,3 5 1 16,-6 5 5-16,3 3 2 16,-3 2 0-16,3 1 1 0,0-1 0 15,0 3-4-15,0 0 1 16,0-2 2-16,-3-3 1 16,3-3-1-16,-3-5 1 15,0-6-66 1,-3-2-56-16,-3-5 37 15</inkml:trace>
  <inkml:trace contextRef="#ctx0" brushRef="#br0" timeOffset="1832.4437">7887 10612 244 0,'-12'-13'93'0,"21"16"-50"0,3-3-50 15,0 0 16-15,2 0-4 16,7-3 4-16,3 3-4 15,3 0-3-15,3 0-1 16,2 0-4-16,-2 3 2 0,-3 2-109 16</inkml:trace>
  <inkml:trace contextRef="#ctx0" brushRef="#br0" timeOffset="3197.7915">9705 12049 160 0,'-8'0'60'0,"8"3"-32"0,-3 2-33 16,3 0 10-16,0 1-1 16,0 2 5-16,0 0 4 15,3 2 2-15,-3 1-8 16,0 2-2-16,0-2 1 0,-3-1-3 0,3-2 0 16,0-3 1-1,0 1 2-15,0-6 6 16,0-3 2-16,3-2-5 0,2-3-3 15,4-3-3-15,0 1-3 16,3-1-2-16,3 0 1 16,0 3 1-16,0 1 2 15,3 4-1-15,-3 3-1 16,-3 3-4-16,-1 2 0 16,1 0 4-16,-3 3 4 15,0 3-1-15,0-1-2 16,-3 1 0-16,3-1-1 0,0-2-31 15,3 0-14 1,3-5-48 0</inkml:trace>
  <inkml:trace contextRef="#ctx0" brushRef="#br0" timeOffset="3589.81">10143 12105 200 0,'-3'-14'77'0,"6"9"-42"0,-9-3-34 16,3 6 16-16,-6-1-2 15,-3-2 3-15,0 2-10 16,-3 3-2-16,-2 3-4 16,-4 2-4-16,0 3-1 0,6 5-1 15,3 3 3-15,9 3-5 16,6-1 2-16,6 1 0 16,3-6-1-16,3-3 6 15,9-2 3-15,-4-8-1 0,1-5 0 16,-3-6 1-16,0-4 2 15,0-4-1-15,-6-5 0 16,-6-2-6-16,-3-9-1 16,-3-2-8-16,-3-5-4 15,-3 8 8-15,0 4 2 16,0 9 1-16,3 11 2 16,-6 10-4-16,6 13 1 15,6 8-3-15,0 8 2 16,9 0 5-16,0 3 4 15,0 2 1-15,3 1 2 16,-1-3-2-16,4-9 0 16</inkml:trace>
  <inkml:trace contextRef="#ctx0" brushRef="#br0" timeOffset="6698.4241">9304 12086 132 0,'0'0'52'0,"0"0"-28"0,0 3-13 0,0-3 18 16,0 0-11-16,0 0-2 16,3 0-12-16,3 0-2 0,-3 2-2 15,2-2 2-15,1 3 1 0,3 0-4 16,3 2 1-16,0-2 0 15,3-1 2-15,0 1-1 16,0-3 2 0,0 0 0-16,0 0 3 15,-4 0-1-15,1 0 2 0,0 0-4 16,-3 0 0-16,0-3 1 16,0 1 2-16,0-1-3 15,0 0 0-15,0 1-1 16,-3-1 1-16,0 0-4 15,0 1 0-15,-3-1 1 16,0 1 0-16,-3-6 8 16,0 2 5-16,0-4-4 15,-3 2-1-15,0-3-4 16,-3 3-3-16,0 0 0 0,0 0-1 16,-3 0 0-16,0 1 2 15,-3 1-3-15,0 4 0 16,0-1-1-16,0 3 0 15,-2 3 2-15,-4 5 0 16,0 2-3-16,0 3 0 16,0 1-1-16,0 1 0 15,6 4 0-15,3 5 3 16,3 0 0-16,6-1 1 16,3 1 0-16,6-5 2 15,6-3-1-15,6-6 2 16,3-2 0-16,3-5 3 15,2-3-14-15,-2-3-7 16,3-5-87-16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34:10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2243 10779 136 0,'0'-10'52'0,"0"7"-28"0,0-5-11 0,3 5 17 16,-3 1 2-16,0-1 4 16,0 0-20-16,0 3-7 0,3 6-6 15,0 7-7-15,0 16 0 0,-3 24 0 16,-3 24 2-1,0 5-1-15,-3 8 1 0,6 0 2 16,-6-8 2-16,6 0 1 16,0-11 1-16,0-10-2 15,0-11 1-15,0-7-7 16,0-9 1-16,0-8-177 31</inkml:trace>
  <inkml:trace contextRef="#ctx0" brushRef="#br0" timeOffset="1441.4884">2255 10636 208 0,'-9'-5'77'0,"6"5"-42"0,3 0-43 16,0 0 12-16,6 3-11 16,3-3 0-16,3 2 5 15,12 1 3-15,0 0 1 16,5-1-2-16,7 1 1 0,3-3-1 16,5 0 2-16,10 0-1 15,3 0-1-15,14 0 1 16,-5 2 1-16,8-2-1 0,9 3-1 15,-2-3 1-15,11 5-1 16,9-2 0-16,3-3 2 16,12 0-1-1,-3 0-1-15,10-3 1 0,-7 1-1 16,3-1 0-16,0 0 2 16,0-2-3-16,-3 0 0 15,3 2 1-15,-6-2 0 16,3 0 0-16,0 2 0 15,0 0 0-15,-3 3 2 16,1-2-3-16,2 2-2 16,3 0 2-16,0 0 0 15,0-3 1-15,-6 0 2 0,3 1 1 16,0-3 3 0,3-1 1-16,0-2 1 15,0 0-4-15,3 6-3 0,-9-4 0 16,1 4-1-16,22-1 0 15,-2 0 0-15,-6 1 0 16,3-3 0-16,-9 2 2 16,3-8 1-16,-3 3-4 15,3 0 1-15,-2 0 0 16,4-5 2-16,-1 3-1 16,2 10 2-16,2-8 0 15,4 2 3-15,0 4-5 0,6-1-1 16,0-2 0-1,3 2 2-15,3-2-3 16,6 2 0-16,2 1 1 0,4-1 2 16,-9 0-1-16,0 3 2 15,-3 0 0-15,0 0 3 16,2 0-3-16,-8 0 0 16,9-2-1-16,0 2-2 15,-9-3 1-15,12 0 1 16,-1 1-3-16,-11-1 0 15,3 0 3-15,-3 1 1 16,3 2-1-16,3-3 1 16,-6 1 0-16,0 2 3 15,6 0-3-15,-7 0-2 16,7 0-3-16,-3 0 1 16,0 0 1-16,0 0 0 15,-12 0 0-15,9 0 2 0,-3 0 1 16,-6 0 1-16,-9 0 0 15,3 0 0-15,-9 0-2 16,3 2-2-16,0-2 1 16,-3 0 1-16,-6 0-1 15,0 0-1-15,-6 0-2 16,1 0 1-16,-7 0 3 16,-9 0 1-16,0 0-1 15,-11 0 1-15,-13-2-4 0,-2-1-2 16,-7 0 2-1,-8 1 2-15,-6-1 4 16,-4 3 4-16,-2 0-6 16,-3 0-2-16,0 3-3 0,-7-1 0 15,1-2 4 1,-3 3 1-16,-3 0-4 0,0 2 1 16,-6-3 0-16,-1 1 2 15,-5 0-1-15,0 2 2 16,-3 3-7-16,-6 29-4 15,-6 5 2 1,-3 17 3-16,0 4 2 16,-2 27-2-16,-4 3 0 15,0 10 2-15,0-8 2 0,6 6 0 16,3-3-1-16,3-11 3 16,3 0 0-16,3-15-1 15,3-12 1 1,0-7-2-16,-3-10 2 0,-3-9-15 15,0-7-7-15,0-9-169 32,-12-13 63-32</inkml:trace>
  <inkml:trace contextRef="#ctx0" brushRef="#br0" timeOffset="3033.7058">2151 11753 164 0,'0'-3'63'0,"3"6"-34"0,6-1-32 0,0 1 11 0,0 0-11 15,6 2-2-15,5 0 4 16,10 1 5-16,18-1-2 16,-7 0 4-16,10 0 0 0,3 1 2 15,5-1 2-15,10 6-1 16,-4-3 0-16,7-3-1 15,2 8 2-15,3 0 1 16,7-2 3-16,11-3-7 16,6 0-2-16,0-3-3 0,7-5-2 15,2 0 1-15,3 3 1 16,0-9-1 0,0 1-1-16,3 0 1 0,-3 0 1 15,-3-6-1-15,-3 8-1 16,4 3 1-16,-1 0 1 15,0 0-3-15,3-10 0 16,3 10 3-16,6 0 3 16,-3 0-2-16,9-6 0 15,-6 1-1-15,6-3-2 16,6 3 3-16,-6 0 0 16,0-3-4-16,-3 2 1 0,6 1 0 15,-6 0 0 1,6 0 2-16,-3-1 1 15,33 1 1-15,-6-3 0 0,-7 3-5 16,4 2-1-16,-9 0 3 16,0-2 3-16,0 3-3 15,-9-1-1-15,0-2 2 16,0-1 1-16,0 4-4 16,0-1 1-16,-6-2 2 15,3 2 1-15,-6 0 1 16,3-2 0-16,-3 2-5 15,-3 3-1-15,-9-2 1 16,9-1 2-16,-3 3 2 16,6 0 3-16,-6 0-1 0,-3 0 0 15,0 0-3-15,6 0 1 16,0 0-2-16,-3 0 2 16,0 0-2-16,-3 0 2 15,6-2-2-15,0-1 2 16,0 0 0-16,-5 3 1 15,8-2-2-15,-3-1 1 16,3 3 2-16,-3-3 2 16,0 1-1-16,-3 2-1 15,3 0-3-15,6 0-2 16,-6-3 1-16,6 0 1 16,-9 3 1-16,9-2 1 15,3-1 0-15,6 0 2 0,0 1-1 16,-3-1 2-1,3 0-2-15,-3 1 0 16,5-1-3-16,7 3 1 0,-9-2 0 16,6 2 1-16,-3 0-5 15,0 2 1-15,3 1 0 16,-9-1 2-16,-3 4-3 16,-3-1 0-16,-3 0-6 15,-6 3-3-15,6 0-52 16,9-8-21-16,-15-34-46 15</inkml:trace>
  <inkml:trace contextRef="#ctx0" brushRef="#br0" timeOffset="3814.8604">16263 10755 4 0,'0'8'0'0</inkml:trace>
  <inkml:trace contextRef="#ctx0" brushRef="#br0" timeOffset="3916.9555">16266 10665 160 0,'-9'-2'60'0,"9"2"-32"0,0 0-35 0,0 0 10 16</inkml:trace>
  <inkml:trace contextRef="#ctx0" brushRef="#br0" timeOffset="4219.7578">16260 10681 268 0,'0'24'22'16,"0"8"-11"-16,0 5 8 0,0 13 1 16,0 0-4-16,0-2 1 15,-3-3-4-15,0-3 0 16,3-7-5-16,0-9 0 15,0-5-1-15,0-5 3 0,0-16 6 16,3-5-9 0,3-6-3-1,3-7-6-15,3-6 1 16,3-2 1-16,-1 4 0 0,4 9-5 16,0 11 1-16,3 9 2 15,-3 7 3-15,3 7 4 16,-6 0 4-16,-4 3-2 15,-2 0 1-15,-6-3-5 16,0 0 0-16,0-3-17 16,-3-2-7-16,0-5-34 15,3 0-15-15</inkml:trace>
  <inkml:trace contextRef="#ctx0" brushRef="#br0" timeOffset="4490.8993">16623 11023 212 0,'-12'10'79'0,"9"-2"-42"0,0 19-43 0,3-17 12 15,0 9 0-15,0 4 6 16,3 1 0-16,3 0 3 16,3-3-8-16,6 0-2 0,-3-5 1 15,0-5 3-15,0-6 2 0,-1-2 6 16,-2-6 1-1,0-2-3-15,-3-3 1 16,-3-11-7-16,-6 1-3 16,0-1-6-16,-6 1 0 15,-5 2-20-15,-1 0-9 16,0 0-36-16,3 3-14 16</inkml:trace>
  <inkml:trace contextRef="#ctx0" brushRef="#br0" timeOffset="4895.7437">16769 10993 208 0,'-6'32'79'0,"9"-21"-42"0,0 18-37 16,0-16 18-16,0 6-3 15,3-1 0-15,0 1-7 16,3-3-3-16,0-3-3 15,2-3 1-15,1-2 0 0,3-2-10 16,0-6-3-16,3-6 0 0,0-4 4 16,-3-1-2-16,-3 1 3 15,-3 2 1-15,-3 2 2 16,-1 6 1-16,-2 6 3 16,3 4 5-16,0 3 4 15,0 1-2-15,3-1 0 16,3 0-1-16,3-2 0 15,-3-6 7-15,3-2 4 0,-3-6 0 16,0-2 0 0,-3-6-6-16,-3-2 0 15,-6-6-6-15,0 3-2 0,-3-2-13 16,-3 2-5-16,0 6-14 16,3-1-3-16,3 6-44 15,3-3-16-15,3 5-7 16</inkml:trace>
  <inkml:trace contextRef="#ctx0" brushRef="#br0" timeOffset="5315.9402">17442 11007 224 0,'-24'-3'85'0,"3"3"-46"0,-9 5-48 0,21 1 12 15,0 4-7-15,-3 6 3 16,0 11-2 0,4 2 1-16,2 2 2 15,6 4-3-15,3-3 0 0,8-6 2 0,10-5 0 16,-3-8 7-16,0-7 4 16,-3-9 3-16,0-8 3 15,0-10-3-15,-6-8 0 16,-3-8-3-16,-6-16 1 15,-6-8-4-15,-9-2-2 16,3-6-2-16,-3 14-3 16,3 10 7-16,3 10 5 15,9 22-2 1,0 13-7-16,9 18-2 16,0 25-1-16,0 10 0 0,3 5 0 15,0-3 0-15,0-7 2 16,-1-6 1-16,1-5-12 15,0-7-7-15,3-9-40 16,0-8-16-16,9-8-34 16</inkml:trace>
  <inkml:trace contextRef="#ctx0" brushRef="#br0" timeOffset="5556.1468">17602 11036 216 0,'-21'16'82'0,"21"0"-44"0,0 13-33 0,0-11 17 15,6 3-1 1,0 3 4-16,3-3-4 0,6-2-3 16,6-6-10-16,3-5 4 0,0-5 3 15,2-6 2-15,-2-2 1 16,-6-6 4-16,-12-5 3 16,-9-2 0-16,-12-3 0 15,-9 2-14-15,-5 1-7 16,-7 2-27-16,0 2-12 15,6 4-79-15,7 5-34 16,5-1 24-16</inkml:trace>
  <inkml:trace contextRef="#ctx0" brushRef="#br0" timeOffset="6070.7692">18141 11025 260 0,'-12'-2'99'0,"12"-1"-54"0,0 8-48 0,0-5 16 15,6 8-7-15,0 8-1 0,3 8 3 16,3 5 3 0,0 5-6-16,3 3-1 0,-3-2 0 0,5-3-2 15,-2-3 1 1,0-6-2-16,0-4-1 0,-3-6-30 15,-3-8-15-15,0-7-30 16,0-11-57 0,0-9 29-16</inkml:trace>
  <inkml:trace contextRef="#ctx0" brushRef="#br0" timeOffset="6235.2946">18352 11054 248 0,'-3'6'93'0,"0"2"-50"0,-3 15-46 16,3-4 19-16,-2 7-1 15,-13 14 3-15,0 10-3 16,0 8 1-16,0-2-9 16,3 2-4-16,3-5 0 0,6-10-7 15,3-9 1-15,3-8-41 16,9-7-18-16,9-11-54 16</inkml:trace>
  <inkml:trace contextRef="#ctx0" brushRef="#br0" timeOffset="6786.9113">18460 11160 244 0,'-27'24'90'0,"21"-16"-48"0,6 10-49 16,0-4 14 0,3 2-1-16,6 2 4 15,0 1 6-15,5-4 2 16,1-1-9-16,0-4-1 0,3-2-1 0,0-5 5 15,0-6 5-15,-3-2-3 16,-3-6 0 0,-6-5-2-16,-3 1 0 0,-9-4-6 15,-3-5-2-15,-3 0-4 16,-3 6-1-16,-6 5-8 16,0-1-4-16,3 4-31 15,3 2-13-15,7 3-18 16,2 2-3-16,12-5 4 15,5 3-16 1,1 2 32-16,3 0 159 31,9 25-36-31,-3-1-6 16,0 0-23-16,0-3-12 16,-1 1-2-16,-2-6 1 15,0-5-13-15,0-3 3 0,6-7 1 16,-3-3-5-16,-1-6-1 15,-2-2-2-15,-3-3-1 16,0 3-1-16,-3 2 2 16,-3 3-3-16,3 5 0 15,-3 6 1-15,-3 5 2 16,3 3-1-16,0 4 2 16,-1 1-4-16,4 0-2 15,6-3-3-15,3-2-1 0,0-6-47 16,3-7-19-16,3-4-47 15</inkml:trace>
  <inkml:trace contextRef="#ctx0" brushRef="#br0" timeOffset="7043.9384">19132 10671 200 0,'0'5'74'0,"0"11"-40"0,0 8-27 15,0-16 18-15,0 5 0 16,0 5 2-16,3 6-19 0,0 0-6 16,0 0-3-16,0 2 0 0,3-5 1 15,0-2-18-15,9-14-71 31,0-5-46-31,3-10 43 16</inkml:trace>
  <inkml:trace contextRef="#ctx0" brushRef="#br0" timeOffset="7166.2251">19308 10694 252 0,'0'22'93'0,"3"-1"-50"0,0 3-48 0,0-11 15 0,0 3-11 16,0 2 1-16,3 1-108 15,9-6-47-15</inkml:trace>
  <inkml:trace contextRef="#ctx0" brushRef="#br0" timeOffset="7866.4378">19519 11038 244 0,'-9'0'93'0,"6"11"-50"0,3 10-57 15,3-2 14-15,0 12-4 16,0 12 2-16,0 2 6 16,-3 8 2-16,3-3-2 15,0-8 2-15,0-2 3 0,0-11-3 16,-3-8-1-16,0-5 2 15,0-5 0-15,0-11 5 16,0-11 3-16,-3-10-6 16,0-11-3-16,0-10-6 15,0-8 0-15,3 2-2 0,3 3 0 16,6 3 0-16,3 2 0 16,0 3 4-16,6 8 3 15,9 13-2-15,-4 8-2 16,1 5 4-16,-3 11 1 15,-6 6 2-15,-3 7 2 16,-9 0 1-16,-6 3 3 16,-9-1-9-16,-6 1-3 15,0-3-11-15,0-5-4 16,0-5-24-16,4-6-11 16,5-7-79-16</inkml:trace>
  <inkml:trace contextRef="#ctx0" brushRef="#br0" timeOffset="8165.7611">19781 11007 212 0,'6'13'79'0,"-3"8"-42"0,3 11-37 16,3-14 18-16,-3 6-3 16,-6 0 0-16,0 0 6 15,0-3 3-15,-3-3-12 16,3-2 4-16,-3-2 4 0,3-6-7 15,-3-3 0-15,0-3-1 16,0-4 2-16,0-6-7 16,3-3-2-16,3-2-5 0,0-3-3 15,6-2 2-15,0 4 0 16,3-1 5 0,0-1-9-16,0 8-3 15,-1 2-34-15,4-1-12 16,3-1-15-16,3 2-3 15,-3 1-24 1</inkml:trace>
  <inkml:trace contextRef="#ctx0" brushRef="#br0" timeOffset="8423.5607">20046 11065 220 0,'0'3'82'0,"0"2"-44"0,-3 5-31 0,3-2 18 16,-3 6-11-16,0 4-3 15,0 3 2-15,0 3 2 16,3 3-8-16,3-1 2 0,3-2 2 15,6-3-2-15,9-5 2 16,0-6 0-16,-1-7 3 0,1-6-3 16,-3-5 1-1,-3-2-5-15,-3-3 1 16,-6-3-1-16,-6-5 1 0,-6-1-7 16,-3 4 0-16,-15-3-17 15,0 2-4-15,1 9-23 16,2-1-10-16,0 6-38 15,6 0-55 1,6-1 41-16</inkml:trace>
  <inkml:trace contextRef="#ctx0" brushRef="#br0" timeOffset="8918.2507">20180 11086 168 0,'12'8'66'0,"-3"3"-36"0,6 4-22 16,-9-1 16-16,3 2 3 0,5-1 4 15,-2 1-2-15,3 0 2 16,-3-3-17-16,-3-2 1 0,0-3-1 16,0-3-1-16,-3-2 0 15,0-3-1-15,0-3 0 16,0-2-6-16,0-8-4 16,0-6-10-16,0 1-3 15,0 4-1-15,0 4 0 16,2 2 2-16,1 3 1 0,3 2 3 15,0 8 4 1,3 3 1-16,0-5 3 0,3-1 1 16,0 4 3-16,-6-6-1 15,2 0 0-15,-2 0-1 16,-3-8 2 0,-3-3 1-16,-9 1-1 15,-3-1-1-15,-3-2-14 16,-5 5-4-16,-1 3 6 15,-3 5 3-15,0 5-1 16,3 8 1-16,3 6 2 16,3-1 3-16,3 1 2 15,3 2 3-15,6 3-1 16,6-3 2-16,6 0-2 0,3-5 0 16,6-3-1-16,5-5 0 15,1-8-27-15,3-8-11 16,-3-5-91-1,0-8-43-15,-7-14 84 16</inkml:trace>
  <inkml:trace contextRef="#ctx0" brushRef="#br0" timeOffset="9116.486">20784 10620 280 0,'-6'-5'107'0,"-3"10"-58"0,15 1-62 0,-3-1 15 15,-3 11 6-15,-6 5 8 16,0 5-3-16,-3 4-2 16,0-1-6-16,4 0-4 0,-1-5 0 0,3-6-17 15,0-2-6-15,9-11-97 16,8-10 3 0</inkml:trace>
  <inkml:trace contextRef="#ctx0" brushRef="#br0" timeOffset="9251.162">20856 10636 236 0,'-12'21'90'0,"9"6"-48"0,-3 13-49 15,3-25 16-15,0 4-10 16,3 2 0-16,3-2-54 16,3-1-25-16,6-5-7 0,0-7 2 15</inkml:trace>
  <inkml:trace contextRef="#ctx0" brushRef="#br0" timeOffset="9475.1467">21344 10708 256 0,'-15'55'96'0,"12"-18"-52"0,-3 22-43 15,3-22 21 1,0 5-5-16,0 0 1 16,0 3-9-16,0-5-5 15,0-3-3-15,3-5-28 0,0-6-9 16,0-2-86-16</inkml:trace>
  <inkml:trace contextRef="#ctx0" brushRef="#br0" timeOffset="9669.2934">21129 11020 348 0,'-8'0'129'0,"11"0"-70"0,8-8-71 16,-5 5 20-16,12 1-8 16,3-6 2-16,3-8-1 0,6 3-1 15,2-1 1-15,4 1-15 0,6 3-5 16,-3-6-48-16,-4 2-18 15,-2-1-34 1</inkml:trace>
  <inkml:trace contextRef="#ctx0" brushRef="#br0" timeOffset="9999.4137">21534 10745 176 0,'-6'34'68'0,"6"-2"-36"0,9 13-22 0,-9-16 20 15,3 8-9-15,0 5-2 0,0-5-5 16,-3-2 1-16,3-6-8 16,0-5-2-16,0-8 1 15,0-3 8-15,0-8 3 16,0-8-6-16,0-7-2 0,3-6-10 16,0-13-4-16,6-6-4 15,6 6 0-15,3 6 9 16,-4 4 7-16,1 8 10 15,0 22 4-15,-3 5-4 16,0 5-2-16,-3 3-7 16,-3 5-3-16,-3-3 0 15,-3 1-1-15,0-6-16 16,0-2-4-16,0-6-49 16,3-3-23-16,2-7-31 15</inkml:trace>
  <inkml:trace contextRef="#ctx0" brushRef="#br0" timeOffset="10121.6151">21978 11094 304 0,'-6'34'112'0,"6"-15"-60"0,0 2-61 0,0-13 20 16,0 0-8-16,0 0 1 15,0-3-42-15,0 0-17 16</inkml:trace>
  <inkml:trace contextRef="#ctx0" brushRef="#br0" timeOffset="10315.3429">21954 10747 300 0,'-6'-5'112'0,"6"5"-60"0,6 0-76 16,-6 0 10-16,3 3-6 15,3 2 4-15,0 0-33 16,3 1-14-16,3 2-30 16,3-1-12-16</inkml:trace>
  <inkml:trace contextRef="#ctx0" brushRef="#br0" timeOffset="10601.4136">22189 10832 316 0,'-3'3'118'0,"0"2"-64"0,-9 3-52 0,3-3 25 15,0 3-18-15,-5 3-2 16,-1-1-5-16,3 6-2 16,3 5 1-16,6 3-6 0,9 0 1 15,6 0-3-15,6 0 2 16,2-1 3-16,4 4 1 16,-3 2 1-16,-3-5 0 15,-6-3 4-15,-6-3 2 16,-6-2 13-16,-6-2 7 15,-6-4-11-15,0 1-6 16,-12-6-10-16,0-2-4 16,1-3-31-16,2-3-12 0,6-5-41 15,9-2-19-15,3-9-4 32</inkml:trace>
  <inkml:trace contextRef="#ctx0" brushRef="#br0" timeOffset="11036.1563">22362 10634 228 0,'-3'5'85'0,"3"3"-46"0,-6 5-39 16,6-2 16-16,0 5 4 0,0-3 5 15,-3-3-9-15,3 1-4 16,0-3-7-16,0 0-2 0,-3-3 1 16,3-2-2-16,3-3-2 15,3-6-2-15,6-4 1 16,3-1-1-16,2-2-2 16,7-3 0-16,0 3 0 15,9 2 0-15,0 3 3 16,-4 3 0-16,1 5 3 15,-3 3 3-15,-6 7 4 16,-3 6 7-16,-6 0 4 16,-10 3 3-16,-4 4 3 0,-4 4 1 15,-3-1 1 1,0 6-15-16,3 3-6 16,-3-4-4-16,0-4-3 0,3 2-24 15,-3-3-11-15,6-2-95 16,-6 0-72-1,3-3 73-15</inkml:trace>
  <inkml:trace contextRef="#ctx0" brushRef="#br0" timeOffset="11156.2329">22600 11234 368 0,'-3'3'140'0,"6"0"-76"0,0-1-72 16,-3-2 21-16,6 0-11 15,0 0 1-15,0 0-53 0,6-2-23 16,6-1-73-1,-4-24-31-15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34:40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6949 13470 256 0,'-21'-13'96'0,"3"15"-52"0,-14 1-47 16,20 2 16-16,-9 9-9 15,-9 9-1-15,-11 25-1 16,-1 8-2-16,3 4 1 16,9 7-4-16,7-4 2 0,11 8-1 0,12-2 0 15,18-8 2-15,5-8 0 16,13-5-7-16,15-6 0 16,-1-10-26-16,1-8-10 15,5-17-55 1</inkml:trace>
  <inkml:trace contextRef="#ctx0" brushRef="#br0" timeOffset="677.8296">7166 13713 228 0,'-6'-5'88'15,"6"8"-48"-15,0-1-47 0,3 14 27 16,-3 16-1-16,0 2-5 16,0 9-3-16,0-1-6 15,0 11-4-15,0-5 2 0,0-3 0 16,0-6 1-16,0-4-9 15,0-9-4-15,0 1-31 16,0-12-13-16,0-4-50 16</inkml:trace>
  <inkml:trace contextRef="#ctx0" brushRef="#br0" timeOffset="949.8326">7309 13925 188 0,'0'0'71'0,"0"3"-38"0,-3 2-30 0,0-2 17 16,-3 5-6-16,-5-1 2 15,-4 4-3-15,-3 2 2 16,0 1-8-16,0 4 0 0,3 6 0 16,3-6-3-16,6-2-1 15,3 0-3-15,3-3-1 16,9 1-1-16,3-1 0 0,6 0 6 15,9 3 2-15,3-5-5 16,-1-6 0 0,1-3-39-16,-3-4-14 0,0-3-49 15</inkml:trace>
  <inkml:trace contextRef="#ctx0" brushRef="#br0" timeOffset="1277.8283">7452 14065 192 0,'-6'0'74'0,"15"16"-40"0,-3-5-38 16,0-6 15-16,3 0 1 0,3-2 2 15,3 0-1-15,6-9 0 16,-1 1-7 0,1 0-2-16,0-9 0 0,0-1-2 0,-6 1-2 15,-3-1 3-15,-6 1 0 16,-3 1-1-16,-6 0-2 15,-12 5-2-15,-6 3-1 16,-3 2 4-16,-3 6 1 16,1 5 4-16,2 2 1 15,3 6 3-15,6 3 1 16,6 2 1-16,6 0 0 16,9 0-11-16,3 0-3 15,9-2 3-15,6-3 1 0,3-8-22 16,2-3-9-1,4-8-87 1</inkml:trace>
  <inkml:trace contextRef="#ctx0" brushRef="#br0" timeOffset="1623.3587">7699 14023 212 0,'-9'3'79'0,"9"-1"-42"0,3 1-41 16,-3-3 15-16,6 8 5 15,3 0 5-15,3-3-5 16,6 0-1-16,6-2-9 16,6-3-4-16,-7-5-1 0,1-1-1 15,-3-2 2-15,-3 1-1 16,-3-4 2-16,-6 0 0 16,-9 1 3-16,-6-1-8 0,-12 3 0 15,-6 6 2-15,-6 2 2 16,0 8-3-16,-2 2-1 15,8 6 3-15,3 8 3 16,6-3-1-16,6 0 0 16,9 0-3-16,6 0-1 15,6 1 1-15,9-6 0 16,9-3-18-16,5-5-5 16,-2-6-66-1,0-4-53-15,-6-4 49 16</inkml:trace>
  <inkml:trace contextRef="#ctx0" brushRef="#br0" timeOffset="2028.0463">7961 14036 168 0,'-9'16'66'0,"12"-8"-36"0,-6 24-31 0,6-16 15 0,-3 10 5 16,3 11 6-16,0-3-11 15,3 4-3-15,-3-1-7 16,0-3-3-16,0-5 0 0,-3-5 1 15,0-6 1-15,0-4 3 16,0-4 1-16,-3-7-10 16,-3-6-3-16,-3-7-4 15,0-9 1-15,3-5 0 16,0-5 1-16,3-5 5 16,3-1 3-16,3 4 10 15,3-1 3-15,3 0 5 16,9 0 1-16,0 9-4 0,3 4-1 15,-3 6-2-15,0 5 0 16,-1 8-2-16,-5 3 1 16,-3 7 0-1,-6 6 3-15,-6 0-7 0,-3 2-2 16,-3 6-10-16,-9-3-2 16,4-5-12-16,-1 0-3 15,0-5-17-15,6-3-7 16,0-6-141-1,21-15 92 1</inkml:trace>
  <inkml:trace contextRef="#ctx0" brushRef="#br0" timeOffset="2256.554">8327 13981 268 0,'3'-6'101'0,"0"6"-54"0,-6 0-39 15,3 0 24-15,-3 3-16 16,-9 2-3-16,0 3-11 15,1 0-1-15,2 8-1 16,6 5-3-16,6 0 0 0,3 3-1 16,0-3 3-16,0-2 4 0,-4 5 3 15,-2-8 2 1,-8-1 2-16,-4-1-10 0,-3-4-4 16,0-2-40-16,-3-3-16 15,3-2-65 1</inkml:trace>
  <inkml:trace contextRef="#ctx0" brushRef="#br0" timeOffset="2852.5535">9080 13888 288 0,'-20'-3'110'0,"8"3"-60"0,-3 6-61 0,9-4 18 16,3 1-9-16,0 2-2 16,3 3 0-16,9 3 0 15,6 5 3-15,3 5 0 0,-1 11 3 16,1 2 8-16,-3-5 5 15,-9 0 8-15,-6-2 6 16,-6-6-10-16,-3 0-3 0,-6-8-7 16,-3-5-1-1,1-5-23-15,-1-6-7 16,-3-5-33-16,6-10-15 0,3-17-58 16</inkml:trace>
  <inkml:trace contextRef="#ctx0" brushRef="#br0" timeOffset="3215.7262">9202 13639 220 0,'0'14'85'0,"-3"-12"-46"0,9 17-37 16,-3-3 19-16,3 2 9 16,0 9 6-16,0 4-8 15,0 6-4-15,-3 0-14 0,0 0-4 0,-3-2-2 16,3-1 0-16,-3-2 2 15,0-6-3-15,0-4-2 16,0-9-5-16,0-3-2 16,3-15-15-1,6-5 5-15,0-4 1 16,0 1 9-16,3 2 5 16,0 4 2-16,6 1 2 15,-1 4 7-15,1 4 5 16,0 6 4-16,-6 3 3 15,-3 5-10-15,-3 5-4 16,0-3-5-16,0-2 0 16,-3 0-31-16,3-3-11 0,0-2-37 15,3-3-15-15,3-6-18 16</inkml:trace>
  <inkml:trace contextRef="#ctx0" brushRef="#br0" timeOffset="3646.5476">9583 13922 200 0,'-6'-2'77'0,"1"7"-42"0,-7 3-26 0,6 0 22 15,-3 5-6-15,0 3 3 16,0 5-12-16,3 8-2 15,3-2-8-15,3-3-4 0,6-3 1 16,3-5 2-16,3-6 2 16,6-5 3-16,-4-7 4 15,1-6-6-15,3-8 0 16,-3-3-6-16,-6-2-4 0,-9-2-6 16,-9-1-2-16,-3 3-11 15,-3 2-1-15,0 6-20 16,1 2-6-16,2 6-60 15</inkml:trace>
  <inkml:trace contextRef="#ctx0" brushRef="#br0" timeOffset="4006.1255">9688 13981 216 0,'0'26'82'0,"3"-10"-44"0,-3 8-38 16,0-11 16-16,3 0-5 15,0 0 1-15,2-2-6 0,1 0-2 16,0-3-2-16,0-6 3 0,3 1 1 16,-3-6-5-16,3-2 0 15,0-6-8-15,-3 3-3 16,0 3-1-16,0 2-1 16,0 1 7-16,3 7 4 15,-3 3 6-15,6 0 2 16,0 0 5-16,-1-3 3 15,1 0 9-15,0-15 14 16,0-6-12 0,-3 3-11-16,-3 0-7 15,-3-3-3-15,-3 0 1 0,0 0-3 16,-3 3 0 0,-6-1-28-16,-3 4-12 0,0 2-35 15,3 3-12-15,3-1-22 16</inkml:trace>
  <inkml:trace contextRef="#ctx0" brushRef="#br0" timeOffset="4156.2891">9953 13936 220 0,'2'10'85'0,"1"1"-46"0,0 5-46 0,-3-8 16 15,3 2-8-15,0 1-1 16,0 5-52-16,0 2-23 15,3-2-6 1,0-5 0-16</inkml:trace>
  <inkml:trace contextRef="#ctx0" brushRef="#br0" timeOffset="4516.2777">10015 13965 160 0,'-3'13'63'0,"3"-5"-34"0,0 5-23 0,0-8 15 0,0 1-11 16,0 4-1-16,3 1-12 15,0-3-3 1,0-3-28-16,0 0-13 0,-3-5 5 16,3-5 4-16,0-3 26 15,-3-2 12-15,0-4 21 16,3 1 12-16,0 0-2 15,6 0 2-15,0-1-2 16,6 4 1-16,-4 2 0 16,1 5 0-16,0 3-17 15,0 6 6-15,-3 1 3 0,0 4-8 16,-3 2-4-16,0 6-5 16,3-3 0-16,-3 2-9 0,0-2 0 15,0 0-42 1,0-3-16-16,6-5-53 15</inkml:trace>
  <inkml:trace contextRef="#ctx0" brushRef="#br0" timeOffset="4786.3719">10271 13965 220 0,'-24'0'82'0,"18"2"-44"0,-3 6-36 0,3-2 17 16,0-1-6-16,3 0 2 0,0 0-8 15,3 1-4 1,0-1-2-16,3 0 1 0,3 3 1 16,0 3-4-16,3 5-1 15,3 2-2-15,0 1 3 16,0 2 9-16,-3 3 4 0,0 2 6 16,-3-2 3-16,-6-5-5 15,-6-1-1 1,-3-7-7-16,-6 2-3 0,-6-8-53 15,-12-7-23-15,-11-9-52 16</inkml:trace>
  <inkml:trace contextRef="#ctx0" brushRef="#br0" timeOffset="4910.2983">9789 13700 320 0,'9'-13'121'0,"12"10"-66"0,14-5-82 0,-17 0 13 15,9-2-117 1,21-3-48-16</inkml:trace>
  <inkml:trace contextRef="#ctx0" brushRef="#br0" timeOffset="5872.782">11149 13570 156 0,'0'-5'57'0,"3"3"-30"0,-3 2-27 15,0 0 10-15,0 0 7 16,0 0 6-16,0 0 5 15,-3 0 3-15,-3 0-16 16,-3 2 2-16,-3 6 3 0,-6 13-7 16,-2 8-2-16,-4 6-4 0,12 12-2 15,3 4-6 1,15 2 1-16,9-6 2 0,6-2 1 16,11-16-1-1,7-8-2-15,3-10 5 0,-1-14 4 16,-2-7-1-16,-6-6 1 15,-12-13 8-15,-9-3 6 16,-15-2-3-16,-12-9 0 16,-9-2-7-16,-9 6-3 15,0 4-5-15,1 9-4 16,2 5-18-16,6 5-9 16,6 8-48-16,9 3-20 15,12 7-33 1</inkml:trace>
  <inkml:trace contextRef="#ctx0" brushRef="#br0" timeOffset="6499.6722">11709 13830 184 0,'-3'0'68'0,"3"2"-36"0,0-2-37 16,0 11 21-16,0 0 2 16,0-1-3-16,0 3 0 15,0 3-9-15,0 0 0 0,0 0 1 16,0-3-3-16,0-2-3 16,0-3 0-16,0 0 1 15,0-3 1-15,0-5 3 16,0-3-1-16,3-5 2 15,0-2-4-15,3-1-2 0,3 1-5 16,-1 2 0-16,1 0 0 16,0 5-1-16,0 3 6 15,0 5 1-15,0 1 4 16,-3 2 3-16,0 0-2 16,0-3-2-16,0 0-2 15,0-2 0-15,3-3-2 16,0-5-1-16,0-1 1 15,6-2-1-15,2 0-3 16,1 3 0-16,-3 0 2 16,0 2 0-16,-6 6-2 15,0 2 2-15,0 3 1 0,-3 3 0 16,0-1-3 0,0 1 0-16,0-3-38 0,0 0-17 15</inkml:trace>
  <inkml:trace contextRef="#ctx0" brushRef="#br0" timeOffset="6619.8842">12051 13944 168 0,'-3'10'66'0,"0"-2"-36"0,3 3-35 0,0-6 12 16,0 3-26-16,3-3-9 0,0 0-39 15,3-5-17-15</inkml:trace>
  <inkml:trace contextRef="#ctx0" brushRef="#br0" timeOffset="6905.8343">12039 13735 184 0,'-6'-11'71'0,"6"6"-38"0,3-1-41 0,0 4 12 0,3-1-17 16,0-2-7-16,0-1-16 15,6 1-5-15,0 0 15 16,0 5 8-16,0 0 30 0,-4 5 17 16,1 6 8-1,-3 5 5-15,0 10-12 0,0 9-6 16,0-1-9-16,-3 3-2 16,3-3-8-16,-3-2-3 0,3 0 1 15,0-6-4-15,0-7 0 16,0-11-39-16,0-6-18 15,6-10-23 1</inkml:trace>
  <inkml:trace contextRef="#ctx0" brushRef="#br0" timeOffset="7102.7634">12286 13581 240 0,'0'3'90'0,"3"15"-48"0,0-2-49 15,0 8 20-15,0 2 6 0,0 11-4 16,0 0 2-16,0 1-10 16,0-1-6-16,3 0-2 15,3-3-4-15,0-5 1 0,6-5-51 16,-3-6-23-16,-1-10-24 16</inkml:trace>
  <inkml:trace contextRef="#ctx0" brushRef="#br0" timeOffset="7236.4293">12432 13907 208 0,'-3'10'79'0,"6"1"-42"0,-3 12-43 0,3-12 14 15,-3 2-7-15,0 3-1 16,3-5-19 0,3 2-10-16,0-8-56 15,3-5-22-15</inkml:trace>
  <inkml:trace contextRef="#ctx0" brushRef="#br0" timeOffset="7368.2713">12492 13764 168 0,'-9'-6'66'0,"12"6"-36"0,0 0-79 0,-3 0-8 0,3 3-3 15,-1 2 3 1</inkml:trace>
  <inkml:trace contextRef="#ctx0" brushRef="#br0" timeOffset="7641.4587">12614 13867 224 0,'-3'0'85'0,"0"2"-46"0,0 1-43 0,3-3 15 0,0 5-10 16,0 1-3-16,0-1-2 15,3 3 3-15,3 0 0 16,0 2 1-16,-1 1 0 0,1 2 2 16,0 0 3-16,-3-2 7 15,-3 0 4-15,-3-1 1 16,0-2 1-16,-3 0-9 0,0-3-5 16,-2 1-14-1,-1-4-4-15,0-2-24 16,3-2-10-16,3-4-52 15</inkml:trace>
  <inkml:trace contextRef="#ctx0" brushRef="#br0" timeOffset="7942.3684">12756 13896 220 0,'3'0'82'0,"3"3"-44"0,0-3-44 0,3 0 14 0,0 0-3 16,3-3 2-1,0 0-1-15,0 1-1 16,-3-4-3-16,0-2-4 0,-3 0-1 16,-3 1 2-16,-3 1 0 0,-6 1 1 15,-3 0 0-15,-6 2-5 16,0 3 1-16,0 5 4 16,0 3 4-16,0 0 5 15,3 3 2-15,4 2 1 16,2 0 2-16,6 3-9 15,6 0-3-15,2 0-2 16,13 0 0-16,3-3-14 16,0-5-5-16,3-3-89 15</inkml:trace>
  <inkml:trace contextRef="#ctx0" brushRef="#br0" timeOffset="8120.1993">13024 13830 236 0,'-38'2'88'0,"32"1"-48"0,-6 13-45 0,9-8 15 16,-3 0 7-16,0 5 6 15,0 0-11-15,3 6-5 16,3-1-4-16,6 1-3 0,3-1 3 16,6-4-26-16,6 1-10 15,2-9-80 1</inkml:trace>
  <inkml:trace contextRef="#ctx0" brushRef="#br0" timeOffset="8375.6534">13137 13920 244 0,'-26'5'90'0,"23"0"-48"0,-3 6-47 0,6-6 15 0,3 3-4 15,3 3 1-15,3-1-1 16,5-2 1-16,4 0-4 15,0-3 0-15,3-2 1 0,-3 0 0 16,0-3 2-16,-9-3 3 16,-3-2 2-16,-9-3-3 15,-3-3-3-15,-6 1-2 16,0-1-3-16,-3 1-21 0,0-1-11 16,3 3-37-16,0 3-14 15,6-1-9 1</inkml:trace>
  <inkml:trace contextRef="#ctx0" brushRef="#br0" timeOffset="8602.6879">13313 13959 200 0,'3'11'77'0,"-3"-8"-42"0,3-1-37 0,-3-2 14 16,0 0-2-16,3 0 4 15,0-2-8-15,3-4-1 16,0-2-3-16,3-2-2 0,0 2 1 15,0 0-4-15,0 5 2 0,-3 1-1 16,2 4-2-16,-2 4 5 16,0 2 1-1,3-1-3-15,6-1-1 0,6-1-35 16,0-5-12-16,0-3-38 16</inkml:trace>
  <inkml:trace contextRef="#ctx0" brushRef="#br0" timeOffset="8946.8341">13623 13885 236 0,'-12'-10'90'0,"3"7"-48"0,-6 3-40 16,9 0 19-16,0 3-11 15,0 2-3-15,0 3-11 0,0 3-5 16,3 4 5 0,3 4-1-16,3-1 3 0,3-2 2 15,3-2 0-15,3-4 2 0,3-5 3 16,0-7-2-16,0-6 0 15,-4-5-3-15,1-6-1 16,-3-15-6-16,-6-1 0 16,-3-4 3-16,0-6 2 15,-3-3 2-15,0 11 0 16,0 8 2-16,0 5 3 16,0 11-2-16,6 26-2 15,0 8 0 1,3 0-1-16,3 9 0 15,3-1 0-15,6 0 2 0,0 0-10 16,0-3-2 0,3-5-94-16,2-2-43 15,-2-8 75-15</inkml:trace>
  <inkml:trace contextRef="#ctx0" brushRef="#br0" timeOffset="9024.402">13983 13787 280 0,'-18'-2'104'0,"0"4"-56"0,-3 1-56 16,15 2 16-16</inkml:trace>
  <inkml:trace contextRef="#ctx0" brushRef="#br0" timeOffset="9158.1914">13908 13822 429 0,'9'21'-1'0,"0"0"1"0,3 3 2 0,-3 0 1 16,-3 0 7-16,-3-3 6 15,-3 3 1 1,-9-3-1-16,-3 0-15 0,-6-3-7 15,-3-2-130 1</inkml:trace>
  <inkml:trace contextRef="#ctx0" brushRef="#br0" timeOffset="18150.0286">14075 13309 204 0,'-6'-11'77'0,"6"8"-42"0,3 3-41 0,3 0 14 16,6 3-7-16,0 5 2 16,6 8 2-16,8 2 2 15,4 17-3-15,6 15-1 0,-3 19 1 16,-4 2 4-16,-5-2 3 16,-12 2 0-16,-6 1 1 15,-12-1-2-15,-9 1-1 16,-14-3-34-16,-7 2-13 15,-6-5-67-15</inkml:trace>
  <inkml:trace contextRef="#ctx0" brushRef="#br0" timeOffset="21158.9615">11253 14822 192 0,'0'-5'71'0,"3"7"-38"0,-3 1-36 0,0 2 13 16,6 6-3-16,0 10 1 15,0 19 2-15,0 7 1 16,0 6-5-16,0 0-4 0,-3 3 1 16,0-6-2-16,0-5 2 15,3-8-2-15,0 0-1 16,-3-10-21-16,0-6-11 15</inkml:trace>
  <inkml:trace contextRef="#ctx0" brushRef="#br0" timeOffset="21381.0327">11039 14830 236 0,'-12'-8'90'0,"3"11"-48"0,15-1-45 16,0 1 16-16,3 0-1 15,6-1 3-15,9-2-4 16,11-2-1-16,7-1-6 16,6-2-3-16,2-1 2 0,7 1-29 0,-7 2-9 15,-2 3-78 1</inkml:trace>
  <inkml:trace contextRef="#ctx0" brushRef="#br0" timeOffset="21782.6348">11479 15079 192 0,'-5'8'74'0,"8"2"-40"0,2 9-42 0,1-6 12 15,0 3-4-15,0 2 2 0,-3 1 5 16,3 2 6-16,-3-3-7 16,-3-2-1-16,0-2 1 0,0-1 6 15,0-5 2-15,0-3 6 16,-3-2 2-16,0-6-3 15,0-2-1-15,0-6-8 16,0 1-2-16,3-4-2 16,0-4-1-16,3-1-3 15,0 6 1-15,0 0-4 16,3 5-2-16,3-3-1 16,0 9 3-16,3-1-5 0,0 3 0 15,0 3-30-15,6 2-14 16,-3 0-150 15,-1 1 105-31</inkml:trace>
  <inkml:trace contextRef="#ctx0" brushRef="#br0" timeOffset="21950.1297">11703 15155 192 0,'0'14'71'0,"6"-14"-38"0,0 15-39 0,3-9 14 16,-3 2-3-16,2 0 2 0,1 2-3 15,0 1-3 1,0-3 0-16,3 0-4 0,0-3 2 16,0-2-67-1,0-3-47-15,0 0 41 16</inkml:trace>
  <inkml:trace contextRef="#ctx0" brushRef="#br0" timeOffset="22095.9105">11899 15153 192 0,'-3'10'74'0,"-9"-7"-40"0,6 13-33 15,3-6 14-15,-3 9 1 16,-5 10 4-16,-7 8-6 16,0 11-3-16,3-6-6 15,0-2-8-15,6-6-3 0,3-5-96 16,6 0-46 0,3-15 74-16</inkml:trace>
  <inkml:trace contextRef="#ctx0" brushRef="#br0" timeOffset="23019.8855">12494 14780 68 0,'0'-3'27'0,"0"6"-14"0,3 2-2 15,0 3 12-15,0 8 5 16,3 8 3-16,-3 15 1 0,0 6 2 16,-3 5-16-16,0-2-6 15,0 0-7-15,0-6-4 0,3-2 2 16,-3-6-2-16,9-7 2 16,-9-4-15-16,9-4-7 15,-3-6-43 1,0-2-37-16,0-6 31 15</inkml:trace>
  <inkml:trace contextRef="#ctx0" brushRef="#br0" timeOffset="23356.8481">12703 15110 188 0,'-15'3'71'0,"6"0"-38"0,-3 23-39 16,9-13 14-16,-3 3-1 16,3 0 4-16,3 3 0 15,3 2 1-15,6 0-6 16,6-5-2-16,3-6 0 0,6-4 2 16,5-6 1-16,-2-6 1 15,0-4 2-15,-6-1-3 16,-3-5 1-16,-6-2 4 15,-6-1 2-15,-9-2-1 16,-12 3 2-16,0 2-2 16,-6 3 2-16,0 5-8 15,0 0-4-15,3 2-24 0,4 4-9 16,2 2-31-16,6 5-12 16,3-5-29-1</inkml:trace>
  <inkml:trace contextRef="#ctx0" brushRef="#br0" timeOffset="23686.8889">12873 15124 132 0,'2'5'49'0,"1"5"-26"0,3 9-20 16,-3-8 10-16,0-1 5 16,0 1 6-1,0 2-2-15,-3-2 1 0,0-1-12 16,0-2-4-16,0-3-1 0,0-5 6 15,0 0 2-15,0-2-3 16,0-4-1-16,3-4-2 16,3-3 0-16,0-3-4 15,3 0-3-15,3 3 0 16,0 2-1-16,6 6 4 16,3 2 2-16,-3 11-2 15,-1 5-1-15,-2 3-1 16,0 3-2-16,-3 2 1 15,0 0 1-15,-3-2-10 16,0-4-2-16,0-1-39 0,0-4-18 16,0-2-29-1</inkml:trace>
  <inkml:trace contextRef="#ctx0" brushRef="#br0" timeOffset="24123.1031">13242 15137 208 0,'-24'-5'79'0,"18"7"-42"0,-3 17-45 0,3-9 10 15,0 4 3-15,-3-1 4 16,3 3 0-16,0-1 0 16,3 1-5-16,3-2-3 0,3-1 0 0,3-5 3 15,0-3 2 1,3-5 0-16,0-3 1 15,0-2-4-15,3-3 0 0,-3-2 1 16,-3-1 0-16,0-2-2 16,0 2-2-16,-3-2-2 15,0 2-1-15,-1 9-3 16,-2 2 1 0,3 8 1-16,0 2-1 15,6 9 1-15,0 7 5 16,0 6 1-16,0 5 11 15,-3 0 6-15,0-5 5 16,-6-3 3-16,-6-5-10 16,-9-3-3-16,0-3-6 15,-3-4 0-15,-5-4-10 16,-4-4 0-16,0-6-27 16,-3-3-8-16,-2-2-23 0,5-6-10 15,6 0-31 1</inkml:trace>
  <inkml:trace contextRef="#ctx0" brushRef="#br0" timeOffset="24484.1169">13390 15147 216 0,'3'6'82'0,"-3"4"-44"0,6-2-47 0,-3-2 12 0,3-1 9 16,6 3 6-1,0-3-2-15,6 0 1 0,0-2-10 16,0 0-2-16,0-3-1 0,-1-6 0 16,-2 1 0-16,-3-6 0 15,-3-2 2-15,-3 0-3 16,-6 0 0-16,-6 0-1 16,-3 2 1-16,-15 3-2 15,1 5 2-15,-4 3-2 16,0 8-1-16,0 0 1 15,6 5 1-15,4 3 1 0,5 0 1 16,3 3 0 0,9-1 0-16,6 3-2 15,6 1 1-15,-1-4-13 0,16-2-6 16,0-5-31-16,3-6-15 16,-3-2-44-1</inkml:trace>
  <inkml:trace contextRef="#ctx0" brushRef="#br0" timeOffset="24740.7465">13640 15227 204 0,'-3'-6'77'0,"3"9"-42"0,0-3-43 0,0 0 12 15,3 5-2-15,3 1 3 16,0 2 2-16,-3-3 3 0,0 3-5 16,0-3 1-16,-3-5 1 15,0 0 8-15,0 0 4 16,0 0 8-16,0-5 4 15,-3 0-11-15,3-3-4 0,0-6-5 16,3-4-2-16,0 2-8 16,3 0 0-16,3 3-6 15,9 2 1-15,0 1 0 16,3 2 2-16,6 0-17 16,-1 3-4-16,16-3-106 15</inkml:trace>
  <inkml:trace contextRef="#ctx0" brushRef="#br0" timeOffset="25312.7792">14566 15087 156 0,'6'-11'57'0,"-3"11"-30"0,-6-5-5 0,3 5 20 0,-3-3-7 16,-3 3-1 0,-6 0-17-16,-3 5-8 0,-2 3-5 15,-1 3-1-15,-3 7 0 0,3 6-4 16,3 0-1-16,6 0 1 16,6-3 0-16,3 0 1 15,6-5 0-15,3-3 4 16,3-5 5-16,3-5-7 15,3-6-1-15,0-5 1 16,-4-2 1-16,1-4 1 16,-6-4 2-16,0 2-1 0,-3 3 0 15,-3 2 1-15,0 1 1 16,0 4 5 0,0 4-8-1,6 15-5 1,3 0 1-16,-3 3-3 0,9 0-1 15,-3 0 0-15,2-3 3 16,-2 0-40-16,0-5-17 16,3 0-56-1</inkml:trace>
  <inkml:trace contextRef="#ctx0" brushRef="#br0" timeOffset="25594.9542">14769 15184 184 0,'0'0'68'0,"6"11"-36"0,-1 0-35 16,1-6 11-16,0 3 2 16,3 2 4-16,0-2 1 15,-3 0 4-15,0-2-11 16,0-1-4-16,-3-2-1 0,-3-3 11 16,0 0 6-16,3-3-6 15,-3-2-3-15,3-1 0 16,-3-2 3-16,0-5-2 15,3-3 1-15,-3 0-1 16,3 1 0-16,6-4-9 16,0 3-1-16,3 3-4 15,0 2 0-15,3 1-29 16,-1 4-14-16,1 6-83 16</inkml:trace>
  <inkml:trace contextRef="#ctx0" brushRef="#br0" timeOffset="25863.1037">15123 15224 176 0,'0'3'68'0,"3"2"-36"0,3 3-35 0,-3-3 11 16,-3 1-2-16,0-4 1 16,0-2 14-16,0 0 9 15,-3 0-16-15,3 0 2 0,-3-2-2 16,-3-4 8-16,0-2 4 0,0 0-6 15,3-2 1 1,0-3-12-16,6 2-3 16,3 0-6-16,3 4-3 0,0-1-1 15,3 2 0-15,5 4-17 16,1-1-7-16,9 0-38 16,3 1-17-16,3-1-17 15</inkml:trace>
  <inkml:trace contextRef="#ctx0" brushRef="#br0" timeOffset="26181.8004">15459 15126 244 0,'-6'-2'90'0,"0"2"-48"0,-6-3-40 0,6 3 19 15,-3 0-9 1,1 0-2-16,-4 3-3 16,-3 2-2-16,3 5-3 15,-3 6-4-15,3 0 1 0,3 0 1 0,3 0 2 16,6 0-6-16,6-3 1 15,0-2-1-15,6-3-1 16,0-6-14-16,3-2-7 16,0-2 8-16,-3-4 8 15,-1-2 15-15,-2 0 9 16,0-2 4-16,-3 2 2 16,0 3-11-16,0 5-3 15,0 2-11-15,3 4-4 0,0-1 5 16,0 3 3-16,3 0 4 15,3 0 1-15,0 2-20 16,-1-2-7-16,1-3-83 31</inkml:trace>
  <inkml:trace contextRef="#ctx0" brushRef="#br0" timeOffset="26380.8202">15662 15187 244 0,'-6'-8'90'0,"6"8"-48"0,3 0-53 15,-3 0 13-15,6 3-4 16,-1-1 3-16,1 6 2 16,0 0 1-16,9 3-2 15,-3 2-2-15,6 3 1 0,0-3-1 16,0 0 0-16,3-5-16 16,2-2-6-16,1-6-51 15,0-3-46 1,0-2 35-16</inkml:trace>
  <inkml:trace contextRef="#ctx0" brushRef="#br0" timeOffset="26557.0563">16013 15132 204 0,'-18'-3'77'0,"18"3"-42"0,-3 3-43 0,-3-1 12 16,0 14 9-16,-3 3 6 16,-3 4 10-16,-6 9 7 15,-2 8-19-15,-1 7-7 0,0-2-3 16,3 0-6-16,3-2-1 15,3 2 0-15,3-6 2 0,3-9-34 16,3-7-16 0,3-4-66-1</inkml:trace>
  <inkml:trace contextRef="#ctx0" brushRef="#br0" timeOffset="26885.3925">16412 15092 212 0,'0'-5'82'0,"-3"2"-44"0,-6 3-16 16,3 0 28-16,-6 3-6 0,-6 2-1 15,-3 0-22-15,3 3-8 16,3 0-17-1,4 5 1-15,5 6-1 16,6-1 2-16,6 3 0 16,2 3 0-16,1 3 4 0,-3-1 3 15,-6-2 4-15,-6 2 5 16,-3-4 3-16,-2-7 4 16,-13 4-22-16,0-3-8 15,-3-6-76-15,-3-2-32 16,4-10-15-1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35:13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20031 4048 184 0,'-12'0'71'0,"0"0"-38"0,-11 21-14 15,11-10 21 1,-6 7-7-16,-15 9 0 16,0 18-16-16,1 10-8 0,2 14-5 15,9 3-4-15,12-1 1 0,21 16-4 16,12-13 2-16,14-7-1 15,22-1 0-15,5-13-33 16,4-11-17-16,2-26-57 16</inkml:trace>
  <inkml:trace contextRef="#ctx0" brushRef="#br0" timeOffset="824.021">20180 4347 104 0,'-9'-5'41'0,"3"5"-22"0,3 0-3 0,3 0 16 16,-3 0-4-16,0 0-2 16,3 0-6-16,0-3 0 15,0 1-11-15,3-4 1 0,3-4 1 16,0-6-4-16,6 0 1 15,3 0-5-15,9 0 0 16,2 6-1-16,-2 4 1 16,0 6 0-16,-3 8 1 15,-6 11-2-15,-3 2 1 0,-6 0 0 16,-3 0 3-16,-3-2-3 16,0-3-2-16,0-3-3 15,3-3 1-15,3 1-4 16,5 0 1-16,4 12 0 15,0-1 2-15,-3-1 3 16,-6 3 2-16,-3 2 3 16,-6-2 3-16,-6-3 0 15,0-2 0-15,-3-6-5 16,-3-3-3-16,-2-4-5 16,-1-4-2-16,3-2-26 15,12 0-9-15,9-2-61 16</inkml:trace>
  <inkml:trace contextRef="#ctx0" brushRef="#br0" timeOffset="1818.2496">20132 4334 160 0,'-9'-3'63'0,"9"1"-34"0,-14 2-19 0,11 2 26 16,9-10-14-16,-1 0-9 15,1-5-6-15,3 0-4 16,3 0 0-16,0-1 0 0,3 1-4 16,3 3 1-16,6 4-2 15,3 6-2-15,-4 11 3 16,-2 10 2-16,-3 0 6 16,-3 0 4-16,-3 1 2 15,-6-1 3-15,-3-3-5 16,-3-2 1-16,-6 0-5 15,-6 3 1-15,0-4-5 16,0-4-2-16,3-3 6 16,0-3 3-16,9-7-12 15,12-4-1 1,3 4-1-16,3 2-1 0,3 0 1 16,0 8 3-16,2 5 0 15,-5 0 3-15,-6 3 1 16,-6 2 5-16,-6 1 5 15,-9 2-1-15,-3-2 3 16,-9-1-2-16,-11-2 2 16,2-3-8-16,0-2-2 15,0-3-5-15,7-3-1 16,2 0-8-16,6-2-4 16,9-3-37-16,12-5-18 15,6-3-55-15</inkml:trace>
  <inkml:trace contextRef="#ctx0" brushRef="#br0" timeOffset="2282.124">20990 4553 148 0,'3'-10'57'0,"-3"5"-30"0,-3-1-5 16,-6 6 23-16,0 0-5 0,-6 0-1 16,-3 0-14-16,-3 6-2 15,0 2-14-15,0 5-5 0,4 3-1 16,2 0-4-16,6 2-2 15,3-2-1-15,6 5 3 16,3-2 0-16,6-6 1 16,3-11 0-16,3-2 0 15,-1-5-7-15,1-3 0 16,-3-2-6-16,-3-1 1 16,-3-2 8-16,0 2 7 0,-3 1-1 15,0 2 1-15,-3 2 1 16,0 6 0-16,3 6-2 15,0 2-2-15,3 2 1 16,3 1-1-16,0-1-3 16,6 1 2-16,0-3-32 15,-1-8-92 1</inkml:trace>
  <inkml:trace contextRef="#ctx0" brushRef="#br0" timeOffset="2492.4874">21076 4217 208 0,'-6'11'79'0,"9"16"-42"0,0 17-32 0,0-22 17 16,0 4-6-16,0 11 3 15,0 3-10-15,0 0-5 16,0-1-3-16,3-2-10 0,0-5-2 15,0-8-40-15,0-6-19 16,3-7-19 0</inkml:trace>
  <inkml:trace contextRef="#ctx0" brushRef="#br0" timeOffset="2883.5229">21249 4546 156 0,'-3'7'57'0,"-12"1"-30"0,21 11-18 0,-3-8 16 0,0-1-8 16,3 3-2-16,0 1-8 16,2-4-5-1,1-2-1-15,3-3 1 0,0-2 1 0,0-3-1 16,-3-5 1-16,0-3 0 16,-3-3 1-16,0 1-2 15,-3 2-2-15,0 0-2 16,-3 2-1-16,0 4-3 15,0 2-1-15,3 5 1 16,0 3 2-16,3 0 4 0,3 0 4 16,0-3 3-1,0 1 3-15,5-6 8 16,7-3 3-16,-3-5-2 0,-6-3 1 16,-3 1-5-16,-9-1-1 15,0-2-6-15,-9 2 0 16,0-5-7-1,0 3-3-15,0 3-15 0,0 2-4 16,3 2-31-16,6-7-80 31</inkml:trace>
  <inkml:trace contextRef="#ctx0" brushRef="#br0" timeOffset="3227.178">21618 4442 208 0,'-6'3'77'0,"3"0"-42"0,-9 15-37 16,6-7 14-16,0 2-11 16,0 6-2-16,-3-1 2 15,0 3 1-15,6-2 0 16,3-1-4-16,3-2-1 0,3-3 2 16,3-5 2-16,0-2 2 15,0-6 1-15,6-6-13 16,-3 1-7-16,-3-3 4 15,-1 0 4-15,-2 0 7 16,-9-2 3-16,9 2 0 16,-9 2 1-16,9 4 2 15,-3-1 2-15,-3 3-1 0,3 5 1 16,6 3-2-16,0 3 0 16,-3-1-3-16,3 1 1 15,0-3-4-15,-3 0 0 16,3-3-26-16,-3-5-11 15,3-2-47 1</inkml:trace>
  <inkml:trace contextRef="#ctx0" brushRef="#br0" timeOffset="3392.6626">21781 4511 192 0,'3'19'74'0,"3"-11"-40"0,0 5-33 0,6-5 14 0,-3 2-8 15,3 1 1-15,3 0-7 16,0-4-1-16,6-1 0 16,-4-4-18-16,1-4-8 15,0-4-59-15</inkml:trace>
  <inkml:trace contextRef="#ctx0" brushRef="#br0" timeOffset="3555.8362">22005 4437 172 0,'-3'-8'66'0,"0"16"-36"0,-3 13-29 15,3-8 16-15,-3 3 4 0,0 13 7 16,-9 3-2 0,-3 0-1-16,-3 16-13 15,6-6-3-15,3-5-2 0,4-5-3 16,2-6-3-16,0-5-31 16,3-2-13-16</inkml:trace>
  <inkml:trace contextRef="#ctx0" brushRef="#br0" timeOffset="3875.6374">22177 4403 224 0,'-12'2'85'0,"9"1"-46"0,-14 8-39 15,14-6 16 1,-9 3-7-16,3 5 0 0,3 3-8 16,9 0-2-16,6 0 0 15,0 2 6-15,0-2 5 0,-1 0 1 16,1 0 1-16,-3 0 2 16,-6-3 2-16,-3 0-5 15,-6-2 1-15,-8-3-5 16,2 0-2-16,0-3-24 15,0-5-13-15,3-3-32 16,6-5-14-16,6 0-23 16</inkml:trace>
  <inkml:trace contextRef="#ctx0" brushRef="#br0" timeOffset="4293.9021">22662 4400 204 0,'-14'3'77'0,"5"-1"-42"0,-3 6-39 0,6 0 13 15,-9 8-5-15,3 5 2 16,0 0 1-16,3 1 1 15,0 1-4-15,6-4-3 0,6-1 0 16,6-2 1-16,3-5 1 16,0-6 3-16,3-5 1 15,-3-5-6-15,0-3-2 16,0-3 0-16,-4 3 2 0,1-5 0 16,-3 3 2-16,0 7-2 15,0 3 2-15,0 3 4 16,3 2 4-16,0 3-4 15,0 2 1-15,0 1-5 16,3 0 0-16,-3-3-3 16,6-3-1-16,0-5-21 15,2-3-10-15,-2-7-66 16,0-9-37 0,0-7 59-16</inkml:trace>
  <inkml:trace contextRef="#ctx0" brushRef="#br0" timeOffset="4474.7389">22868 4088 244 0,'-6'-3'90'0,"6"8"-48"0,3 14-49 0,0-3 16 15,3 8-2-15,0 21 4 16,-6 5 0-16,6 8 1 16,-3-2-6-16,-3-3 0 0,3-3 1 15,0 0-8-15,0-5-1 16,-3-10-57-16,0-22-85 31</inkml:trace>
  <inkml:trace contextRef="#ctx0" brushRef="#br0" timeOffset="4610.7375">22719 4397 280 0,'9'-5'104'0,"12"0"-56"0,26-8-52 16,-26 7 18-16,6 1-10 15,6 0-1-15,11 2-124 16,1-13-58-16</inkml:trace>
  <inkml:trace contextRef="#ctx0" brushRef="#br0" timeOffset="6275.5653">23654 4125 160 0,'-15'-11'63'0,"6"6"-34"0,3 0-23 0,0 2 15 16,-3 3-5 0,-3 0 1-16,0 3-7 15,0 2-4-15,-3 6-3 0,0 7-5 16,7 14-1-16,-1 10 2 15,9 3 0-15,0 5 1 0,0 1 2 16,3-6-1 0,-3-3-1-16,6-5 1 0,-3-5-1 15,-3-8 2-15,5-6 1 16,-5-5-54 0</inkml:trace>
  <inkml:trace contextRef="#ctx0" brushRef="#br0" timeOffset="6455.8039">23365 4437 212 0,'0'-5'82'0,"9"-1"-44"0,9 1-38 0,-6 3 16 16,5-4-5-16,7 1 3 16,3 2-7-16,3-2-4 0,6 2-2 15,-4 3-32-15,1 0-14 0,3 3-52 16</inkml:trace>
  <inkml:trace contextRef="#ctx0" brushRef="#br0" timeOffset="6743.0865">23639 4458 116 0,'0'19'46'0,"9"-1"-24"0,-3 1 3 0,0-11 22 15,0 2-12 1,-3 1-3-16,-1 2-9 0,1-2-5 16,0-3-10-16,0-3 1 0,-3 0 2 15,0-5 9-15,0 0 5 16,6-5-7-16,-3-3 0 16,-3 0-5-16,9-3 0 15,0-2-10-15,9-5-1 16,-3-3-7-16,6 5 1 15,6 0-36-15,-4 5-13 16,-2 1-72-16</inkml:trace>
  <inkml:trace contextRef="#ctx0" brushRef="#br0" timeOffset="6966.0656">23877 4509 208 0,'-18'23'79'0,"12"-9"-42"0,3 4-28 0,6-10 22 0,-3 3-10 16,9-1-2-16,0 1-5 15,3-3-1-15,9-3-7 16,-6-2 3-16,-1-3 1 0,-2-6-1 16,-3 1 0-16,0-3-1 15,0-2 0-15,-6-1-7 16,-9-2 0-16,-9-3-12 16,3-3-5-16,-6 1-14 15,-2-1-4-15,-1 9-31 16,6-1-10-16,6 6-16 15</inkml:trace>
  <inkml:trace contextRef="#ctx0" brushRef="#br0" timeOffset="7218.6513">24002 4514 184 0,'12'24'71'0,"0"-16"-38"0,-3 2-23 0,-9-5 17 16,6 1-4-16,-3-1-2 15,-3-5-3-15,0 0 1 16,0 0-10-16,0-3-3 0,3-2-2 15,0-3-2-15,-1 0-2 16,1-5-2-16,6-3 1 16,6 8-4-16,-3 0-1 15,0 14 0-15,0 1 2 16,3 4 2-16,-3 5 3 16,-3 0-2-16,3 0 0 0,0-3-4 15,-4-3 1-15,1-4-25 16,3-9-8-16,0-7-63 15</inkml:trace>
  <inkml:trace contextRef="#ctx0" brushRef="#br0" timeOffset="7384.7521">24273 4093 248 0,'0'-13'93'0,"0"16"-50"0,3 2-50 15,0 3 16-15,3 8-6 16,-3 18 3-16,6 14-3 15,2 5 0-15,-5 5-1 16,3-5-2-16,-3-6 1 0,0-4-15 0,-3-9-3 16,-3-5-90-1</inkml:trace>
  <inkml:trace contextRef="#ctx0" brushRef="#br0" timeOffset="7552.7253">24148 4371 296 0,'9'-5'110'0,"20"-6"-60"0,22 0-54 0,-21 9 18 0,11-9-10 15,4 1-1 1,3-6-58-16,2-3-28 16,4-5-31-16,-6 1-12 15</inkml:trace>
  <inkml:trace contextRef="#ctx0" brushRef="#br0" timeOffset="8451.2041">20326 5241 172 0,'-21'-10'66'0,"18"12"-36"0,0-2-35 16,-6 11 23-16,3 5-12 16,0 2-3-16,3 4 1 15,0 1-3-15,9-1-1 0,6-1 1 16,3-5-1-16,3-6 0 15,3-4 4-15,0-4 5 0,-1-7 1 16,-5-6 4-16,-6 1-3 16,-6-4-1-16,-6-1-4 15,-6-4-1-15,-3 1-8 16,-9-1-2-16,1-5-9 16,2 6-4-16,3 4-21 15,3 4-10-15</inkml:trace>
  <inkml:trace contextRef="#ctx0" brushRef="#br0" timeOffset="8651.8501">20537 4900 236 0,'-33'-3'90'0,"22"3"-48"0,-7 14-45 0,9-4 19 16,0 1-14-1,0 5-1-15,3 13-6 0,3 8 1 16,6 16 2-16,3-3-1 0,3 0 1 16,0 1 2-16,0-9 2 15,0-5-10-15,-3-8-2 16,-3-5-74 0</inkml:trace>
  <inkml:trace contextRef="#ctx0" brushRef="#br0" timeOffset="8827.6165">20296 5199 276 0,'-6'-21'104'0,"9"18"-56"0,12-15-60 15,-6 12 13-15,3 1-9 16,9-3 0-16,8 3 2 16,4 0 4-16,9 2 1 15,-1 3-52-15,4 8-22 0,-9 0-17 16</inkml:trace>
  <inkml:trace contextRef="#ctx0" brushRef="#br0" timeOffset="9234.3218">20906 5175 128 0,'-18'3'49'0,"6"21"-26"0,-5 2-18 0,11-13 11 15,-3 3-1-15,0 3 1 16,3 7-2-16,0-2-1 16,6-5-7-16,3-4-2 0,6-1 0 15,3-6 0-15,3-3 0 16,-1-13-2-16,1 0-2 15,-3-5-6-15,0 0-4 0,-3-3 8 16,-3 0 5 0,-3 3 5-16,-3-1 3 15,0 1-1-15,0 5 1 0,0 3 0 16,0 5 3-16,0 0-9 16,3 8-3-16,3 2-4 15,0 4 0-15,6 4 2 16,0-2 0-16,3 0-11 15,0-3-3-15,-4-2-81 16</inkml:trace>
  <inkml:trace contextRef="#ctx0" brushRef="#br0" timeOffset="9535.3054">21088 5278 116 0,'0'19'46'0,"6"-3"-24"0,-3 5-2 0,0-10 21 16,0 2-11-16,-3-3-3 15,3 1-11-15,-3-3-5 16,0-3-6-16,0 1 14 0,0-4 7 16,-3-4 0-16,0-6-1 15,0-3-7-15,0-2-3 16,0-3-9-16,3-3-4 15,3 1-1-15,0 2 1 16,3 0-3-16,3 0-2 0,0 6-23 16,-1-6-10-16,1 10-58 15,0 1-54 1,9 5 52-16</inkml:trace>
  <inkml:trace contextRef="#ctx0" brushRef="#br0" timeOffset="9759.2022">21255 5305 140 0,'8'16'55'0,"-5"-8"-30"0,0 13-21 16,0-16 15-16,-3 0 9 16,0 1 6-16,0-4-2 15,0-2 1-15,0 0 1 16,-3-5-19-16,3-3-2 16,0-2-1-16,0-4-7 15,3-2-3-15,3 1-4 0,3 1-1 16,3-4-3-16,3 10 1 15,0 0-24-15,3 5-10 16,0 1-42 0,0 2-49-16,8 0 40 15</inkml:trace>
  <inkml:trace contextRef="#ctx0" brushRef="#br0" timeOffset="10101.6302">21561 5167 200 0,'-12'-5'74'0,"9"8"-40"0,-9 2-33 0,6 6 16 16,0-1-7-16,-6 3 2 16,-2 6-3-16,2-1 0 0,0 4-5 15,3-4-3-15,3 1 2 16,6-4 0-16,9-1 1 0,0-4-2 16,3-2-2-16,0-5-10 15,-1-3-6-15,1-3-12 16,0-2-5-16,-3-3 7 15,-3 0 5-15,0 0 16 16,-3 0 8-16,0 3 13 16,0 0 7-16,3 2-12 15,0 3-6-15,0 5 3 16,0 3 2-16,3 3-1 16,0 2 0-16,3-2-3 15,-3 2-1-15,5-3-1 0,-2-4 0 16,0-4-22-16,0-7-8 15,0 0-66 1</inkml:trace>
  <inkml:trace contextRef="#ctx0" brushRef="#br0" timeOffset="10387.9705">21731 5252 192 0,'0'0'71'0,"3"3"-38"0,0 2-32 0,3 0 14 15,0 3-2-15,3 3 3 16,-1-1-12-16,4 1-1 15,-3-1-3-15,0-2 0 0,6-2 2 0,-3-4-1 16,0-4-1 0,0-4-39-16,6-2-19 15,0-5-28 1,-4 0 149 0,-20 18-17-1,-2 9 2-15,-4 7-14 16,-6 3-10-16,-3 5-7 15,0 5 0-15,3 0-10 16,3-7-6-16,3-6-4 0,10 3-67 16,7-16-43-1</inkml:trace>
  <inkml:trace contextRef="#ctx0" brushRef="#br0" timeOffset="15704.7489">22055 4850 140 0,'-3'-3'55'0,"3"1"-30"0,0 2-5 0,0 0 21 15,0 0-16-15,3 2-6 16,6 3-14-16,6 3-5 15,3 6-1-15,6 4 6 0,8 14 5 0,7 21 6 16,-3 10 4-16,-6 1 5 16,-16-3 4-16,-2-6-15 15,-15 1-6-15,-8-3-1 16,-10-3 0-16,0-10-8 16,-9-3-1-16,3-6-99 15,-2-7-73 1,2 5 63-16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36:21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4562 7527 112 0,'0'0'44'0,"0"0"-24"0,0 0-8 15,0 0 16-15,3 0-5 16,0-2-1-16,0 2-8 16,0 0-1-1,3 8 1-15,3 10 3 0,-3 3-3 16,0 3 2-16,0 3-5 16,0-4-1-16,-3 1-4 0,0-5-1 15,-1-3-1 1,-2 0 2-16,3-9 3 0,-3-1 2 15,0-1 1 1,0-8 0-16,-5-5-6 0,5-7-2 16,0-1 0-16,8-3 2 15,1-5-5-15,6 3-1 16,0 3-2-16,0 2-2 16,0 3 0-16,3 5 3 15,0 2 0-15,2 4 1 16,4-1-18-16,0 3-8 15,-3 0-41-15,0 8-18 16,-3 0-6-16</inkml:trace>
  <inkml:trace contextRef="#ctx0" brushRef="#br0" timeOffset="361.3364">4949 7562 180 0,'-15'0'68'0,"12"-3"-36"0,0 6-31 16,0 5 14-16,0 0 1 15,-3 5 2-15,0 0-7 16,3 3-4-16,0 3-4 16,3-1-3-16,3 1 1 0,3-1 3 0,6-5 2 15,3 1 4-15,3-7 1 16,0-4-1-16,0-6 1 15,-1-4 3-15,4-9 1 16,-3 2-2-16,-3 1 0 16,-12-3-7-16,-6-5-2 15,-3 3 2-15,-3 2 1 16,0 3-8-16,-3 2-1 16,0 3-13-16,3 3-6 15,1 2-26-15,2 0-12 16,6 3-18-16,0 0-38 15,8-2 32 1</inkml:trace>
  <inkml:trace contextRef="#ctx0" brushRef="#br0" timeOffset="721.99">5178 7527 200 0,'-3'6'77'0,"3"-1"-42"0,0 11-39 15,0 0 15-15,0 2-8 16,-3 1 0-16,3 2 5 15,0 0 3-15,3 0-6 16,3-2 6-16,3-6 2 0,3-2 2 16,0-1 4-16,3-7-2 15,0-3-1-15,-1-3-8 0,-2-5-3 16,0 0-1-16,-3 0 0 16,0-2 6-16,-3-6 4 15,0 3-7-15,-3 2-4 16,-3 1 2-16,0 2 4 15,0 2-3 1,0 12-7-16,3-1-2 16,0 3-1-16,0 2 2 15,3 4 1-15,0-1 1 16,0 0-3-16,3-2 0 16,3-1-23-16,3 1-10 15,-1-6-17-15,4-5-7 16,0-3-44-1</inkml:trace>
  <inkml:trace contextRef="#ctx0" brushRef="#br0" timeOffset="1112.9115">5547 7644 220 0,'-24'-5'85'0,"7"5"-46"0,2-3-28 0,12 3 23 16,-3 0-9-16,-3 0 0 0,0 3-19 15,-3 4-7-15,3 4-1 16,0 0 0-16,0 2 2 0,6 0-3 15,3 0 2-15,3 3 3 16,6-8 3-16,0-3-4 16,0-5-1-16,6-2-5 15,0-4 1-15,3-7-3 16,-10 3 2-16,-2-1 5 16,0 1 2-16,-3 2 0 15,0 0-2-15,0 2-2 0,-3 4-1 16,9 10-7-1,3 5 9-15,-3 5 5 16,3 6 12-16,-6 3 7 16,0 2-6-16,-3-3-2 15,-6-2-2-15,-6-3-1 16,-6-2-2-16,-3-1-1 16,0-5-10-16,1-2-4 15,-4-6-24-15,0-5-11 16,3-2-19-16,0-12-6 15,9-9-42 1</inkml:trace>
  <inkml:trace contextRef="#ctx0" brushRef="#br0" timeOffset="1502.6405">5625 7313 228 0,'-3'0'85'0,"9"8"-46"0,-3 8-46 16,2 2 16-16,-2 6 7 16,0 5 7-16,0 3 0 15,0 2 0-15,0 4-12 16,0-7-4-16,-3-2-3 0,0-2-5 16,0-3 1-16,0-3 2 15,0-5 3-15,0-3-4 0,0-5-1 16,0-5-13-16,0-6-7 15,3-2 2-15,0-3 0 16,3-3 8-16,3 0 6 16,0 4 5-1,3 7 4-15,3 2 11 0,0 1 5 16,-3 2-3-16,0 3 0 16,-3 3-10-16,-4-1-5 15,1 1-5-15,0-1 1 16,-3 1-28-16,0 0-13 15,-3-6-148 1,9-8 72-16</inkml:trace>
  <inkml:trace contextRef="#ctx0" brushRef="#br0" timeOffset="1715.7722">5866 7332 268 0,'3'10'101'0,"3"17"-54"16,-3 10-42-16,0-21 22 0,0 2-4 16,0 3 3-16,-1 0-12 15,1 9-5-15,-3-4-6 16,0-2-3-16,3 0 1 0,0-3-19 16,-3-3-5-16,0-2-38 15,0-5-13-15,6-3-40 16</inkml:trace>
  <inkml:trace contextRef="#ctx0" brushRef="#br0" timeOffset="2057.1241">6003 7527 296 0,'-15'6'110'0,"27"-1"-60"0,0 6-63 0,-7-6 15 15,1 5 6-15,0 4 8 16,3-1-7-16,0-3-5 15,-3 1-2-15,0 0-2 0,3-1 2 16,-3-2-17-16,0 0-4 16,3-5-15-16,0-3-4 0,3-8-11 15,0-8-4-15,6 0-11 16,-4 0 33 0,-2 3 53-1,-3 5 35-15,-3 3 44 16,-9 13-30-16,-3 8-37 15,-3 7-5-15,-3 6-5 0,1 3-6 16,-4 0 0-16,0 5-9 16,3-5-3-16,0 0-28 15,3-6-10-15,0-5-68 16,6-5-30-16,0-8 17 16</inkml:trace>
  <inkml:trace contextRef="#ctx0" brushRef="#br0" timeOffset="2951.0323">6708 7305 220 0,'-6'-2'85'0,"6"2"-46"0,0 0-39 15,0 0 16-15,0 5-9 16,3 3-2-16,0 10 4 15,3 11 2-15,-3 6-6 16,0 7 1-16,0 0 1 0,-3-2-1 0,0-3-1 16,0-2-3-16,0-4-2 15,-3-4-13 1,3-6-6-16,-3-5-34 0,0-6-14 16,3-4-25-1</inkml:trace>
  <inkml:trace contextRef="#ctx0" brushRef="#br0" timeOffset="3123.4789">6601 7559 260 0,'-9'-5'96'0,"15"2"-52"0,-3 1-47 0,0 2 16 16,3-3-9-16,6 0-3 16,6 1-5-16,-1-1-2 15,7 0 3-15,0 1-1 0,0 2 2 0,0-3-20 16,-3 0-8-16,-4 1-29 15,-2-1-10-15</inkml:trace>
  <inkml:trace contextRef="#ctx0" brushRef="#br0" timeOffset="3456.7788">6827 7313 184 0,'-6'-5'71'0,"6"7"-38"0,0 4-39 16,3-1 12-16,0 11-2 15,0 10 5-15,0 6 4 16,0 5 4-16,0 5-9 16,0-2 7-16,-3-3 2 0,0-5-9 0,0-6-2 15,3-2-4-15,-3-8 1 16,3-3 0-16,-3-5 3 16,3-5 3-16,0-6 5 15,6-5-8-15,6-10-1 16,0-1-5-16,-1 3-3 15,1 3-1-15,0 5 0 16,0 6 3-16,0 10 0 16,0 2 1-16,-3 3 0 15,3 1 0-15,-6-1 0 16,0 0-18-16,-1 0-8 16,-2-2-33-16,0-3-12 15,3-6-16 1</inkml:trace>
  <inkml:trace contextRef="#ctx0" brushRef="#br0" timeOffset="3739.1572">7175 7636 208 0,'0'0'77'0,"3"0"-42"0,6 3-41 16,-3-3 14-16,0 0-7 16,3 0 2-16,-3 0 7 15,0 0 3-15,0-3 0 16,-6-5-7-16,-3-3-1 15,-3 9-1-15,-3-9-2 16,-3 11 1-16,-3 0-4 0,0 8 0 16,-2 0 3-1,-1 3 1-15,6 2-1 0,0 0-2 16,6 0-2-16,9 1 1 16,6-1-1-16,3 0 0 15,6 0-3-15,5-5-1 16,7-3-35-16,3-5-15 15,9-5-33 1</inkml:trace>
  <inkml:trace contextRef="#ctx0" brushRef="#br0" timeOffset="4151.5363">7661 7601 160 0,'0'-2'63'0,"0"-1"-34"0,0 1-34 16,0 2 93-1,-3-6-23-15,-3 9-22 16,0 0-13-16,-3 4-20 15,0 1-6-15,0 0-3 0,0 0-4 16,0 0 0-16,6 3-3 16,3-1 1-16,3 1 1 0,3 2 2 15,0-2 1-15,0-1 1 16,0 1 2 0,-3 0 3-16,-3-4-2 0,0 1 0 15,-6 0 1-15,0-2 2 16,-6-1-8-16,-3 0-3 15,0-2-13-15,3-3-6 16,3 0-20-16,3-3-8 16,9-2-56-1</inkml:trace>
  <inkml:trace contextRef="#ctx0" brushRef="#br0" timeOffset="4535.2111">7786 7578 256 0,'-15'-16'96'0,"15"32"-52"0,-3-22-40 0,0 12 19 0,-3-1-9 16,0 6 0-16,-3-1-4 15,0 1 1-15,-3 2-6 16,3 3-3-16,3 2 1 16,3 1-4-16,3-1-2 0,3-2-1 15,0 0 3-15,3-5 0 16,3-3 1-16,0-3 2 15,0-5 3-15,3-5 0 0,0-3 2 16,-3-3-4 0,0-5-2-16,-1 6 2 0,-2 2 0 15,-3 0-1-15,0 3-2 16,-3 2-2-16,0 0-1 16,0 3-1-16,3 8 3 15,6 3-2-15,-3 2 1 16,3 3 2-16,-3-3 0 15,0 0 0-15,0-2 0 16,0-3-27-16,0-3-9 16,0-5-72-1,0-3-6 1</inkml:trace>
  <inkml:trace contextRef="#ctx0" brushRef="#br0" timeOffset="4998.5929">7908 7636 188 0,'3'0'71'0,"0"5"-38"0,5 3-21 0,-5-3 21 0,0 3-6 15,0 3-1-15,0 0-8 16,0 2-3-16,-3-3-9 16,0-2-4-16,0 3-1 0,0-6 1 15,0-2 1-15,0-3-4 16,0-6 1-16,3-7-16 15,0-3-6-15,3-5-5 16,0-3-1-16,0 6 13 16,0 2 7-16,6 5 7 0,-3 9 5 15,3 7 12 1,0 3 7-16,-3 3-6 16,-3 2 1-16,0 0-5 0,0 0 0 15,-3-2-5-15,0-3 0 16,0-3-5-16,-1 0-2 15,-2-5 0-15,3-2-1 16,3-4 0-16,3-1 0 16,0-1-3-16,3 2 0 15,0 1-1-15,0 5 3 16,0 0-2-16,-3 5 1 16,0 3 2-16,0 3 0 15,-3 2 0-15,0 0 2 16,0 0-6-16,-1-5 1 0,1 0-50 15,3-5-19-15,3-6-30 16</inkml:trace>
  <inkml:trace contextRef="#ctx0" brushRef="#br0" timeOffset="5122.5349">8357 7644 272 0,'6'5'104'0,"3"0"-56"0,3 3-58 16,-6-5 16-16,3 0 0 16,-3-1 4-16</inkml:trace>
  <inkml:trace contextRef="#ctx0" brushRef="#br0" timeOffset="5346.8256">8423 7673 443 0,'8'-3'3'0,"4"1"-2"0,-6-4 2 0,0-4 0 16,-9-6-12-16,-3 0-4 15,-9-3-12-15,-2 4-2 16,-4 4 17-16,-6 6 7 15,-6 2 10-15,6 11 6 16,4 5 4-16,2 6 4 16,9 2 2-16,6 8 1 15,3 3-5-15,15 5-1 16,6 0-6-16,6-3-2 16,2-5-6-16,13-5-1 15,0-8-17-15,2-8-5 0,4-29-125 16</inkml:trace>
  <inkml:trace contextRef="#ctx0" brushRef="#br0" timeOffset="6744.2833">8878 7297 188 0,'-3'-2'71'0,"3"7"-38"0,3 5-39 0,0-2 14 16,3 19-3-16,3 7 2 15,-3 3-1-15,0 11 1 16,0-6-4-16,-3-2 5 0,0-6 2 16,0-2-3-16,-3-8-2 15,0-6 0-15,0-2 1 16,0-5-1-16,0-3 0 0,0-8-3 16,3-5-2-16,0-11-2 15,3-6 1 1,2 1-4-16,1 3 1 0,0-1 0 15,3 6 2 1,6 2-1-16,0 9-1 0,3 4 3 16,0 12 0-16,-4-1 3 15,-2 3 1-15,-6 5 12 16,-6 3 5-16,-9 2-4 16,-6 1-1-16,-2-4-7 15,-4 1-3-15,0 5-27 0,0-10-10 16,-6-11-19-16,3-3-7 15,6-10-30 1</inkml:trace>
  <inkml:trace contextRef="#ctx0" brushRef="#br0" timeOffset="7073.426">9095 7633 136 0,'18'0'52'0,"-9"3"-28"0,3 2-15 0,3-2 14 16,0 2 2-16,3 3 2 15,-4 0-6-15,1 0 0 16,0-3-12-16,-3 1-3 0,0-4 0 16,0-2-1-16,-3 0 2 15,-3-2 0-15,-3-1 1 16,-6-2-4-16,-3-3-1 16,-3 0-1-16,-9 2 1 0,-3 4-4 15,0-1 0-15,4 6 1 16,-1 5 0-16,3 5-3 15,3 3 0-15,6 2 2 16,6 3 0-16,3-2-2 16,12 7 2-16,6-2 1 15,5-3 2-15,4-5-1 16,3-2-1-16,3-7-37 16,-4-9-15-16,4-14-45 15</inkml:trace>
  <inkml:trace contextRef="#ctx0" brushRef="#br0" timeOffset="7269.1133">9446 7398 256 0,'-8'2'96'0,"8"22"-52"0,0 5-56 0,0-13 15 15,0 11-5-15,0 4 3 16,3 4 0-16,0 2-1 15,-1 0 1-15,4-3 1 0,0 3 1 0,0 6-41 16,-3-12-19-16,3-4-40 16</inkml:trace>
  <inkml:trace contextRef="#ctx0" brushRef="#br0" timeOffset="7482.2134">9330 7641 252 0,'-6'-5'96'0,"9"5"-52"0,0-3-49 15,0 3 15-15,6 0-6 16,6 0 2-16,3 0-5 16,3-2-1-16,3-4 0 15,2 1-11-15,1 2-5 0,-3 1-56 16,3-1-62-16,3 0 34 15</inkml:trace>
  <inkml:trace contextRef="#ctx0" brushRef="#br0" timeOffset="7795.8817">9601 7641 208 0,'-18'8'79'0,"15"0"-42"0,3 11-43 0,3-9 12 16,0 3 2-16,0 3 5 15,6 3-4-15,0-3-1 16,3-3-4-16,3-3-3 0,-3-2 2 15,0-2-2-15,0-4 2 16,0-2-4-16,-3-2-2 16,-3-4-3-16,-1-2-1 15,1 1 6-15,-3-1 2 0,-3 0 1 16,0 2-2-16,3 4 3 16,-3-1 2-1,0 3-4-15,6 3-1 0,0 2-2 16,0 0 0-16,3 1 2 15,0-1 2-15,0 0 1 16,0-2 1-16,0-1-2 16,-3-2-2-16,6-2-61 15,3-3-40 1</inkml:trace>
  <inkml:trace contextRef="#ctx0" brushRef="#br0" timeOffset="8064.1875">9875 7728 180 0,'3'0'68'0,"0"0"-36"0,3 0-29 0,0 0 17 16,-3 0-3-16,0-2 1 16,0-1-3-16,0 1-1 15,0-4-8-15,-3 1-2 0,0 0 2 16,-3-1-1-16,0 1 2 16,-3 2 0-16,0 1 1 15,0 2-2-15,-3 2-1 16,0 6-10-16,-3 0-2 15,9 6 2-15,0-1 2 16,6-3 0-16,0 1-1 0,3 0 3 16,3-4 2-16,0 1-13 15,3-2-7-15,0-4-50 32,6-4-57-32,-3-4 30 15</inkml:trace>
  <inkml:trace contextRef="#ctx0" brushRef="#br0" timeOffset="8156.4032">10027 7676 216 0,'-3'0'82'0,"6"0"-44"0,3 2-42 15,-6-2 13-15,6 3-7 16,3 0 1-16</inkml:trace>
  <inkml:trace contextRef="#ctx0" brushRef="#br0" timeOffset="8380.4994">10072 7686 356 0,'11'-2'6'0,"1"-1"2"0,-3 0-2 16,0-2-1-16,-3 0 1 0,-3-1 1 15,-9 1-3 1,-6 2-1-16,0 1-1 16,0-1-2-16,-2 3-2 0,-1 3 1 15,0 5-4-15,0 2 1 16,3 6 0-16,6 3 2 16,3 2-4-16,3-5 2 15,3 5 2-15,3-3 1 16,3-4-6-16,6-4 0 15,3-2-41-15,3-8-18 16,-1-5-19-16</inkml:trace>
  <inkml:trace contextRef="#ctx0" brushRef="#br0" timeOffset="8650.107">10223 7691 124 0,'0'6'49'0,"6"4"-26"0,-6 9-5 16,0-11 20-16,0 2-4 15,0 1 1-15,-3 0-14 16,0-4-5-16,3 1-9 16,0-2-1-16,0-4 1 0,0-2 3 15,3-2 1-15,3-6-8 16,0-3-1-16,6 1-2 16,3-1 0-16,0 3-3 15,0 3 2-15,0 2 5 16,3 8 2-16,-1 3 2 0,1 3 0 15,-3 2-2 1,0 3-1-16,-3 5-19 0,0-2-5 16,-3-3-97-1</inkml:trace>
  <inkml:trace contextRef="#ctx0" brushRef="#br0" timeOffset="9984.9301">11277 7443 152 0,'3'-3'57'0,"-3"6"-30"0,0-3-23 16,0 2 15-16,-3 4 6 0,-3 4 5 15,-6 9-12-15,-9 7-5 16,-2 1-8-16,-1-3 3 0,3-3 2 15,0-3-3-15,3 1 1 16,6-3-7-16,0-3-1 16,6 0 0-16,3 0 0 15,6 1 0-15,6-1 0 16,9 0 0-16,3 3 2 16,3-6 1-16,0 1 1 0,0 2-5 15,2-2-1-15,-2-3-21 16,-3-3-8-1,0 0-70-15</inkml:trace>
  <inkml:trace contextRef="#ctx0" brushRef="#br0" timeOffset="10345.9555">11408 7644 200 0,'-3'-3'77'0,"6"3"-42"0,0 5-43 0,0 1 12 16,3-1-4-1,0 3 0-15,-6 3 2 0,6-1 3 16,-3 1-2-16,0-1-2 0,0 4 0 16,0-7 1-16,-3-1 1 15,0-6-1-15,0 0 1 16,3-3 4-16,0-5 6 15,6-5-7-15,0 2-3 16,0 3-2-16,-1 1-1 16,4 1-3-16,0 6 2 15,0 6 1-15,0 1 0 16,0 4 0-16,-3 2 2 16,0 3-1-16,0-5-1 15,-3-1-28-15,0-2-14 0</inkml:trace>
  <inkml:trace contextRef="#ctx0" brushRef="#br0" timeOffset="10650.7507">11715 7681 176 0,'-6'5'66'0,"6"3"-36"0,-3 3-31 16,3-3 12-16,0 2-5 15,0 1 1-15,3-1 0 16,3 1 1-16,6 0-4 16,-4-4 2-16,7-1 3 0,0-6-1 15,3-3 1-15,0-5 3 0,-3-2 3 16,-3-4-6-16,-3 1-1 16,-6-3 5-16,-6 3 1 15,-6 2-3-15,-3 1-1 16,-3 2-6-16,-3 3-3 15,3 2-18-15,0 0-9 16,3 1-39-16,3-1-18 16</inkml:trace>
  <inkml:trace contextRef="#ctx0" brushRef="#br0" timeOffset="10738.7227">11852 7490 244 0,'-6'-2'93'0,"6"-1"-50"0,0 6-52 0,0-3 14 0</inkml:trace>
  <inkml:trace contextRef="#ctx0" brushRef="#br0" timeOffset="10855.2281">11849 7504 380 0,'3'26'4'0,"3"3"-2"16,-1 3-1-16,4 2 0 0,0-2 1 16,-3-3 1-16,6-2-1 15,-3 2-2-15,0-8-41 16,-3-5-18-16,0-6-38 15</inkml:trace>
  <inkml:trace contextRef="#ctx0" brushRef="#br0" timeOffset="11050.9772">11727 7633 288 0,'3'-2'110'0,"5"-1"-60"0,4-2-56 0,0-1 19 16,6-4-8-16,6 2 0 16,9 3-3-16,5-1 1 15,-2 4-2-15,0-1-49 0,0 0-20 16,-4 1-48 0</inkml:trace>
  <inkml:trace contextRef="#ctx0" brushRef="#br0" timeOffset="11324.2402">12274 7636 260 0,'-3'10'96'0,"6"1"-52"0,0 8-54 15,-3-11 16-15,3 2-6 16,0 1 0-16,0-1-14 0,3 1-3 16,-3-3-88-1,0-3-38-15</inkml:trace>
  <inkml:trace contextRef="#ctx0" brushRef="#br0" timeOffset="11667.0145">12399 7639 224 0,'0'7'85'0,"9"4"-46"0,-6 2-43 0,0-7 13 15,-3 2-7-15,3-1-2 0,-3 1 1 16,0-2 1-16,0-1-1 16,0-5-1-16,0 0 1 0,0 0-1 15,3-5 2-15,3-3-3 16,0-3 0-16,3 1-4 16,0 2 1-16,3 0 2 15,0 2 3-15,6 6 6 16,-1 6 6-16,1 2-3 15,-3 2 2-15,-3 3-5 16,-3 3 1-16,-3 3-12 16,-6-6-2-16,0-2-37 15,0-3-14-15</inkml:trace>
  <inkml:trace contextRef="#ctx0" brushRef="#br0" timeOffset="11832.074">12244 7485 296 0,'-5'-5'110'0,"13"2"-60"0,10-2-69 0,-9 2 13 16,3 1-32-16,15-1-8 15,0 3-62-15,2 3-25 16</inkml:trace>
  <inkml:trace contextRef="#ctx0" brushRef="#br0" timeOffset="12297.7725">12932 7549 220 0,'-18'0'85'0,"12"5"-46"0,-3 3-46 16,6 0 14-16,-3 5-7 16,-3 3 2-16,-2 0-3 15,2 2 0-15,3 1 1 0,6-1 0 16,3-2 2-16,3-3 1 0,0-2 3 15,2-6-5-15,1-5-3 16,0-2-10-16,0-4-3 16,-3-2 8-16,0 0 6 15,0-2 5-15,-3 2 5 16,0 0 0-16,-3 0 2 16,0 3 3-16,0-1 3 15,0 4-5-15,3 2 1 16,3 5-6-16,0 6 1 15,3 2-3-15,0 3 0 0,3 0-3 16,0 2 1-16,3-5-2 16,-4-2-1-1,1-3-43-15,-3-3-19 0,3-2-46 16</inkml:trace>
  <inkml:trace contextRef="#ctx0" brushRef="#br0" timeOffset="12611.0506">13078 7646 172 0,'0'0'66'0,"6"3"-36"0,0 5-29 16,-3-3 14-16,3 1 5 16,0 2 7-16,-3 0-8 15,0-1-3-15,0 1-9 16,-3-2-1-16,0-1 1 0,0-2-1 0,0-3 1 15,0 0 7-15,0 0 3 16,0 0 3-16,0-3 0 16,0-2-5-16,0-3-1 15,0 0-6-15,0 0 0 16,3 0-5-16,3 0-2 16,2-5-3-16,1 2 1 15,0-5-17-15,0 6-8 16,0-1-28-16,0 3-13 15,-3 3-47 1</inkml:trace>
  <inkml:trace contextRef="#ctx0" brushRef="#br0" timeOffset="12914.0973">13230 7652 160 0,'6'5'63'0,"6"0"-34"0,-4 3-19 16,-5-2 20-16,0 2-5 15,0-1 3-15,-3-1 1 16,3-1 2-16,-3 0-16 16,0 1 4-16,0-6 2 0,0 0-3 15,-3 0 2-15,3-3-7 16,-3 0-3-16,3-2-5 16,3-3-4-16,3-2-5 15,3-1 0-15,0 0 0 16,6 1-1-16,-3 4 1 0,3-1 0 15,-3-1-8-15,0 2-5 16,0 4-20-16,-3 4-9 16,-3 1-26-1,-1 0-12-15,1 2-2 16</inkml:trace>
  <inkml:trace contextRef="#ctx0" brushRef="#br0" timeOffset="13318.2796">13536 7564 236 0,'-9'-2'88'0,"6"2"-48"0,3-3-49 0,0 3 12 16,-9 11-4-16,1 5 2 16,-7-1 4-16,0 1-2 15,3 0-2-15,3 3 2 16,3-3-4-16,3 0 0 0,9-3-1 15,0-3-2-15,3-2 7 16,0 0 3-16,0-8-6 16,0-2 1-16,0-6-8 15,-1 0 0-15,-2 0-2 16,0-3 1-16,0 1 2 16,0-4 4-16,-3 9-1 0,0-6 1 15,0 4 4-15,0 9 10 31,3 3 2-31,3 3 2 0,0 3 3 16,3 2-9 0,0 0-3-16,0-2-9 0,0 0-1 15,-3-1-21-15,-1-2-7 16,1-3-63 0,0-2-38-16,0-3 60 15</inkml:trace>
  <inkml:trace contextRef="#ctx0" brushRef="#br0" timeOffset="13544.3524">13765 7628 220 0,'0'-3'82'0,"3"6"-44"15,-3 0-38-15,0-3 18 16,3 5-8-16,0 0 2 0,3 3-5 16,3 0 1-16,0 0-5 15,0 3-2-15,0-1 0 0,3 1-1 16,0-1 0-16,0 4 0 15,3-7 2-15,-3 1-3 16,-1-2-2-16,1-4-25 16,3-2-9-16,-3-2-58 15,0-4-31 1,0 1 60-16</inkml:trace>
  <inkml:trace contextRef="#ctx0" brushRef="#br0" timeOffset="13843.5834">14021 7599 200 0,'-3'0'74'0,"3"16"-40"0,-2-3-35 0,-1-5 15 16,-3 8 7-16,-3 8 9 16,-3 2-2-16,-6 16-2 15,-3-2-14-15,3-3-5 0,0 0-1 16,0-2-3-16,7-9-2 16,-1-5-9-16,3-5-5 15,3-3-44-15,3-5-18 0,3-3-27 16</inkml:trace>
  <inkml:trace contextRef="#ctx0" brushRef="#br0" timeOffset="14309.608">14007 7334 240 0,'-6'0'90'0,"9"3"-48"0,-3 0-47 0,0-3 15 16,3 5-8-16,3 8-2 15,2 6 7-15,7 2 3 16,6 0-5-16,0 0 4 0,15-2 3 16,-6-1-6-16,-1-2-1 15,1-3-3-15,-3 0-2 16,-3-2 3-16,-7 0 0 16,-2-3-1-16,-6 5 3 15,-6 3 1-15,-3 0-5 16,-6-1 0-16,-6 1-1 15,1 3 2-15,-10-1 3 16,3 1 2-16,3-3-3 16,0 0-1-16,3-3-14 15,3-3-6-15,0-2-59 16,3 0-28-16</inkml:trace>
  <inkml:trace contextRef="#ctx0" brushRef="#br0" timeOffset="15423.8418">14995 7549 132 0,'-9'-3'49'0,"3"0"-26"0,-3 1-16 15,6 2 15-15,-3 0 9 16,-3 0 5-16,-3 5-7 0,0 6-5 16,-3 4-14-1,1 1-4-15,2 0-2 0,3 0-5 16,3 3-1-16,6-1 1 0,3-2 2 16,3-3 0-16,0 0 2 15,3-5 0-15,2-2 3 16,1-6-1-16,0-3 0 15,0-2-6-15,-3-3 1 16,-3 0 0-16,0-3 2 16,-3 1 1-16,-3-12 3 15,0 7-3-15,-3 1 0 16,0 4 1-16,0 7 0 16,3 11-7-1,3 5-2 1,3 3 6-16,0 0 4 0,0 3-5 15,0-4 1-15,3-1-12 16,-3-4-5-16,0 1-23 16,0-6-8-16,0-5-28 15,0-3-32 1,-3-2 37-16</inkml:trace>
  <inkml:trace contextRef="#ctx0" brushRef="#br0" timeOffset="15693.8588">15036 7607 172 0,'3'13'66'0,"0"-8"-36"0,3 3-26 16,-3-2 13-16,0 1 1 16,3 1 1-16,-3 0-2 15,-3 0 2-15,0-2-10 0,0-1-1 0,0-5-1 16,0 0 8-16,6-3 2 16,6-5-6-16,0 0-2 15,3-2-7-15,0-1-4 16,0 3-2-16,0 8 3 15,-1 3-2-15,1 2-1 16,-3 3 0-16,0 3 3 16,-3 2-7-16,0 0-2 15,0 0-23-15,12-5-62 32,0-5-30-32,2-3 37 15</inkml:trace>
  <inkml:trace contextRef="#ctx0" brushRef="#br0" timeOffset="16039.2689">15364 7617 184 0,'-18'16'71'0,"12"-10"-38"0,-15 1-34 15,15 1 12-15,0 3-3 16,3 2 0-16,0 6-2 16,3-1-1-16,6 1-3 15,0-6 3-15,3-2 1 0,3-3 2 16,0-8 2-16,3-6-3 15,3-7-2-15,-3-3-5 16,-3-5 0-16,-4-3 0 16,-5-5 0-16,-6-3 2 15,-2 1 1-15,-4 1 7 16,-3-4 4-16,3 8 4 16,0 4 3-16,3 17-7 15,3 10-14-15,3 9-5 16,6 12 0-16,6 3 2 15,3 3 0-15,5 2 1 16,1-2-3-16,3-3-1 16,3-2-59-16,0 2-26 15,-3-21-7 1</inkml:trace>
  <inkml:trace contextRef="#ctx0" brushRef="#br0" timeOffset="18483.543">16784 7353 192 0,'0'2'71'0,"0"17"-38"0,6 15-30 0,0-18 15 0,0 5 4 15,3 11 6 1,-1 5-11-16,1 3-4 0,0 2-8 16,0-2-4-16,3-3 0 15,-3 0-1-15,0 0 0 0,0-16-60 16,-3-5-26-16,-3-8-8 15</inkml:trace>
  <inkml:trace contextRef="#ctx0" brushRef="#br0" timeOffset="18648.025">16724 7533 328 0,'0'0'123'0,"9"-3"-66"0,6 6-62 0,-3-1 23 16,3-2-10-16,6 0 1 15,8 0-8-15,4-2-2 16,0-6 0-16,0 0-68 0,-4-3-31 16,-8 1-29-1</inkml:trace>
  <inkml:trace contextRef="#ctx0" brushRef="#br0" timeOffset="23166.5398">15938 7279 192 0,'12'-14'71'0,"9"9"-38"0,-6-3-25 0,-3 8 18 15,-3 0-6-15,0 0 0 16,-3 8 2-16,-3 0 1 15,-15 5-12-15,-6 11-2 0,-6 13 1 16,-6 0-6-16,-2 0-2 0,-4 6-1 16,0-4 1-1,6-7 3-15,4-5 4 0,8-6-2 16,3-3 1-16,6-2-10 16,6-3 0-16,12 3-2 15,3 0 2-15,6 0 3 16,2 2 2-16,7 1-1 15,0 2-2-15,6-2 1 16,0 2-1-16,-4 0-22 16,-2-2-10-16,-3-1-31 15,-3-5-10-15,-3-5-25 16</inkml:trace>
  <inkml:trace contextRef="#ctx0" brushRef="#br0" timeOffset="23425.3429">16040 7443 236 0,'-6'-3'90'0,"6"6"-48"0,0 2-53 0,3 3 13 16,3 8 9-16,0 10 7 15,-1 6-8-15,4 8-6 0,0 2-2 16,0 0 2-16,0 6 2 0,3-3-18 16,0-8-6-16,0-5-49 15,0-11-19-15,9-8 0 32</inkml:trace>
  <inkml:trace contextRef="#ctx0" brushRef="#br0" timeOffset="23766.4872">16319 7665 228 0,'-15'-11'85'0,"13"11"-46"0,-10-2-32 15,6 4 18-15,0 1-13 16,-6 2-2-16,-6 3-6 0,3 6-1 16,0 1-1-1,3 7-6-15,3-7-2 0,6 7 3 0,6-7 1 16,3 7 2-16,3-12 0 15,3-2 4-15,0-10 5 16,0-4-5-16,0-2 0 16,0 0 0-16,-3-2 0 15,0 2 0-15,0 0 2 16,-4 3-5-16,1 2-3 16,0 3-2-16,0 3 0 15,0 2 3-15,0 0 0 16,3 3 1-16,0 0 0 15,3 3-3-15,-3-1 0 0,6-2-49 16,6-3-22-16,2-10-27 16</inkml:trace>
  <inkml:trace contextRef="#ctx0" brushRef="#br0" timeOffset="24053.246">16578 7652 184 0,'-9'-3'71'0,"6"3"-38"0,-6 3-17 15,7-3 24-15,-1 2-14 16,-3 1-5-16,3 2-17 0,0 1-7 16,3 2 1-16,3 5-2 0,6 0 2 15,2 6 2-15,-2-4 0 16,3 7 0-1,-3-4 2-15,-3 3 3 0,-3-2 2 16,-3-1 10-16,-6-2 6 16,-3-3-14-16,-6 1-5 15,-8-4-47-15,-7-2-19 16,0 0-51 0</inkml:trace>
  <inkml:trace contextRef="#ctx0" brushRef="#br0" timeOffset="24986.4998">17230 7676 184 0,'-12'0'71'0,"9"2"-38"0,3-2-34 0,0 0 12 16,6 3-5-16,3 0 1 15,0-1 2 1,3 1 2-16,3-3-5 0,6 0-2 0,6-3 2 16,-4 1-3-16,-2-4 0 15,-3 1-1-15,-3 0 1 16,-3-3 2-16,-3-3 2 16,-3-5 1-16,-3 6 0 15,-6-1-2-15,-9 8 1 16,-6 3-4-16,-3 6 0 15,0 2-3-15,0 2-1 16,1 3-1-16,2 3 0 16,3 0 2-16,6 0 0 15,6 3 0-15,6 2 2 0,6-5-1 16,12 5-1-16,8 0 3 16,4-2 0-16,3-6-1 15,-3-3 1-15,2-10-31 16,1-10-11-16,-6-3-66 15</inkml:trace>
  <inkml:trace contextRef="#ctx0" brushRef="#br0" timeOffset="25210.7338">17513 7385 196 0,'-9'0'74'0,"12"2"-40"0,0 19-44 16,0-10 9-16,0 2 15 16,3 6 10-16,-3 12-3 15,0 6 1-15,0 3-13 0,0 2-3 0,0 1-2 16,0 7-2-16,0-5 1 16,0-8-22-16,0-8-7 15,-3-8-77 1</inkml:trace>
  <inkml:trace contextRef="#ctx0" brushRef="#br0" timeOffset="25584.9218">17614 7684 208 0,'0'-3'77'15,"6"3"-42"-15,3 0-43 0,-3 0 12 0,3 0 2 16,0 0 6-16,0 3-4 15,0-3-2-15,3 0-3 16,-3 0 0-16,-1-3 0 0,1 0 1 16,-3 1 0-16,0-4 0 15,-3 1 0-15,-3 0 0 16,-3-1 0-16,-6-2-2 16,0 6-2-16,-2-3-2 15,-1 7 1-15,-6 3-4 16,3 3 1-16,3 0 2 15,3 3 1-15,3 2 3 0,3 0 3 16,3 3 2-16,6 3 1 16,3-3-4-16,3 5-3 15,6-5 0-15,0 5-1 16,0-5-7-16,5-6-3 16,4-7-36-16,-3-6-15 15,-3-7-31 1</inkml:trace>
  <inkml:trace contextRef="#ctx0" brushRef="#br0" timeOffset="26033.1196">17811 7662 144 0,'0'11'55'0,"0"2"-30"0,3 6-5 0,6-9 19 16,-9 6-10-16,0 0-5 0,0-3-11 15,0 3-6-15,0-3-4 16,0-2-3-16,0-3 3 0,5-8 9 16,1-5-9-1,0-3-1-15,-3-3-3 16,0-5-3-16,0 0-2 16,3 3 1-16,0 0 1 15,0 2 2-15,0 6-1 0,3 5-1 16,-3 5 9-16,0 6 6 15,-3-1 4 1,0 1 0-16,0-3-1 16,0 0-1-16,0-3-7 0,-3 0-4 15,0-5-1-15,0 0 1 16,6-2-3-16,0-6 0 16,3-3-8-16,0 1-2 15,0-1 6-15,-1 3 2 16,7 0 0-16,-3 8 2 15,-3 6 1-15,0-1 0 16,6 3 0-16,-3 0 2 16,-3 0-1-16,-3 0-1 0,0-3-41 15,0 0-20 1</inkml:trace>
  <inkml:trace contextRef="#ctx0" brushRef="#br0" timeOffset="26380.0518">18126 7697 228 0,'-3'2'88'0,"6"1"-48"0,6 2-49 15,-3-2 14-15,3 0-1 16,0-1 2-16,0 4-2 16,0-6-1-16,0 0-1 15,0 0 1-15,-3-6 0 0,0 1 1 16,-4 0 0-16,-2-1 0 15,-2 1 0-15,-4 0-7 16,-3 0 0-16,-3-1-1 0,-3 4 2 16,0 2 1-16,0 2 3 15,3 4-1-15,0 1 2 16,3 4-2-16,3 0 2 16,0 4-4-16,3-1-2 15,3 7 2-15,3 5 0 16,3-2-2-16,3-3 2 15,3-5-28-15,3-3-13 16,0-7-53 0</inkml:trace>
  <inkml:trace contextRef="#ctx0" brushRef="#br0" timeOffset="26500.2524">18227 7705 192 0,'-3'5'71'0,"3"8"-38"0,3 6-28 16,-3-11 19-16,0 2-6 16,0-2 1-16</inkml:trace>
  <inkml:trace contextRef="#ctx0" brushRef="#br0" timeOffset="26741.2011">18227 7789 371 0,'0'11'4'0,"0"-11"1"16,3-3 1-16,6-2-2 15,0-3-3-15,3-3-3 0,0 1 1 16,0 2 1-1,0 3 0-15,0 2 4 16,0 8 2-16,0 3 0 16,-1 8 1-16,-2 5-4 0,0 0 0 15,-3-2 1-15,0-3 0 16,0-3-2-16,-3-2-2 16,0-3-21-16,0-6-9 15,0-4-9-15,0-9-2 16,0-10-1-16,0-6 0 15,-3-4-27 1</inkml:trace>
  <inkml:trace contextRef="#ctx0" brushRef="#br0" timeOffset="26907.9694">18403 7474 212 0,'3'-26'79'0,"-3"23"-42"0,3 3-37 0,0 3 16 16,0 0-7-16,0 5 2 0,3 5-2 15,0 8 0-15,3 11-5 16,0 2 6-16,0 3 3 0,2 0-4 15,1-2-1-15,-3 10-4 16,0-6-1-16,-3-10-43 16,0-5-18-16,0-8-50 15</inkml:trace>
  <inkml:trace contextRef="#ctx0" brushRef="#br0" timeOffset="27086.3122">18266 7604 296 0,'-3'-3'110'0,"6"3"-60"0,24-2-58 0,-15-3 16 16,9-1-4-16,2-2 5 16,16 0-18-16,3 0-6 15,2 3-112-15,7 0-48 16</inkml:trace>
  <inkml:trace contextRef="#ctx0" brushRef="#br0" timeOffset="27443.5509">18876 7562 220 0,'-12'5'85'0,"6"11"-46"0,-3 8-37 16,6-14 19-16,-2 4-4 15,-1 4 1-15,3 3-7 16,3 0-2-16,3 1-5 16,5-1-1-16,1 0 1 0,3-5 0 15,6-8 0-15,3-6 4 16,-3-2 3-16,-3-2 0 15,-3-4 1-15,-3-1-4 0,-9-7 0 16,-9-2-5 0,0 1 0-16,-3-4-6 0,-3 1 0 15,0-4-21 1,3 9-7-16,0-3-22 0,6 6-8 16,3-1-45-1</inkml:trace>
  <inkml:trace contextRef="#ctx0" brushRef="#br0" timeOffset="27683.5503">19129 7340 252 0,'-6'-11'93'0,"3"8"-50"0,-6-2-26 0,6 5 25 16,-6 0-16-16,1 3-2 15,-4 2-16-15,0 11-6 0,3 8-1 16,3 5-4-16,3 5 0 15,0 11 2-15,3 0 2 16,0 0-2-16,3-3 0 0,3-2 1 16,0-5 0-16,0 2-25 15,-3-11-8-15,0-5-38 16,-3-5-17-16,0-16-14 16</inkml:trace>
  <inkml:trace contextRef="#ctx0" brushRef="#br0" timeOffset="27835.7319">18838 7623 296 0,'-9'-19'110'0,"15"19"-60"0,2-3-63 15,1-2 15-15,9 0-8 16,9 0 4-16,3-1-8 0,6 1-1 16,8 2-89-16,7 1-38 15,-1-4 52-15,-8 1 27 16</inkml:trace>
  <inkml:trace contextRef="#ctx0" brushRef="#br0" timeOffset="28258.8659">19510 7578 176 0,'-3'-19'68'0,"0"19"-36"0,-3-2-20 0,3 4 19 0,-3-2-7 15,-3 8-2-15,1 3-15 16,-7 7-4-16,0 1-2 16,-3 2 1-16,3 0 3 0,9 0-4 15,3 0-3-15,9 1 1 16,0-9 2-16,3-3 0 16,0-2 2-16,0-5-4 15,0-6 0-15,3-5 1 16,-3-2 2-16,0-1 1 15,-1-5 1-15,-2 3 4 16,0-5 5-16,-3 4 2 16,0 1 3-16,-3 5-1 15,0 8-3-15,0 0-8 16,0 5-5-16,0 3-4 16,3 6 2-1,0-1 0-15,3 3-2 0,0-3 2 16,3 3-23-16,0-6-12 15,0-2-41-15,0-2-16 16,-3-6 0 0</inkml:trace>
  <inkml:trace contextRef="#ctx0" brushRef="#br0" timeOffset="28543.2304">19650 7604 124 0,'12'0'49'0,"-9"13"-26"0,0 3 4 15,0-8 21-15,0 5-1 16,-3 1 1-16,3 2-17 16,0-1-9-16,-3 1-13 15,0-3-6-15,0-2 0 0,0-3 4 16,0-3 4-16,0-5 0 16,0 0 3-16,0-2-1 15,0-4 0-15,0-4-5 16,0-3 0-16,0-3-5 15,3 2-2-15,3-1-3 16,3 1 1-16,0-2-17 16,0 1-8-16,0 1-39 0,-1 4-16 15,4-1-31 1</inkml:trace>
  <inkml:trace contextRef="#ctx0" brushRef="#br0" timeOffset="28648.7101">19802 7684 232 0,'3'18'88'0,"0"-7"-48"0,-6 2-27 0,12-8 22 15,-9 0-5-15,0 1 2 16</inkml:trace>
  <inkml:trace contextRef="#ctx0" brushRef="#br0" timeOffset="28826.8051">19811 7744 495 0,'0'0'18'0,"0"0"-2"15,0-2 2-15,0-1 1 16,0-5-6-16,0 0-3 0,0-5-5 15,6 2-2-15,0 1-6 16,0-1-2-16,6 3-7 16,0 3-3-16,-1 0-7 15,1-6-3-15,3 3-20 16,0 3-9-16,0 0-13 16,-3 2-4-16,0 0-23 15</inkml:trace>
  <inkml:trace contextRef="#ctx0" brushRef="#br0" timeOffset="29202.8713">20088 7599 240 0,'-3'-3'90'0,"3"3"-48"0,-15-16-29 0,12 22 22 16,-3-4-14-1,-3 4-2-15,0 1-11 0,-3 4-3 16,0 2-3-16,0 1 1 0,0 1 2 15,3 4-2-15,4-1-2 16,5-2 0-16,0 3-1 16,3-6 0-16,2-5 2 15,4-3-8-15,0-2-3 16,0-3-2-16,0-3-1 16,-3-5 9-16,0-2 4 15,-3-1 2-15,0-2 3 0,-3 2-3 16,0 3 0-16,0 1-1 15,0 4-2 1,3 3-2-16,-3 0-1 0,3 8 4 16,6 2 1-16,0 4 0 15,0 1 1-15,-3-1-4 16,6-1-2-16,-3-2-31 16,2-6-13-16,1-3-71 15</inkml:trace>
  <inkml:trace contextRef="#ctx0" brushRef="#br0" timeOffset="29395.1448">20198 7652 228 0,'-3'-8'85'0,"6"8"-46"0,0 5-43 0,-3-5 13 16,3 8 12-16,3 3 9 16,0 2-7-1,0 3 0-15,0 0-14 0,3 2-5 16,-4-5-1-16,1 1-2 0,12-6-38 15,0-3-17 1,0-5-28 0,-3-3-49-16,3-5 35 15</inkml:trace>
  <inkml:trace contextRef="#ctx0" brushRef="#br0" timeOffset="29546.9809">20397 7668 236 0,'-6'-6'90'0,"6"9"-48"0,-3 0-36 0,0 5 20 0,-3 5-5 16,0 8-1-1,-11 19 3-15,-1-3 2 16,-3 2-13-16,3 1-5 0,3 0-2 0,0-3-6 16,3-5-1-16,3-6-37 15,3-7-14-15</inkml:trace>
  <inkml:trace contextRef="#ctx0" brushRef="#br0" timeOffset="29935.596">20427 7242 280 0,'-9'-8'104'0,"9"10"-56"0,0 1-49 16,3 0 18-16,0 5 1 15,3 5 3-15,0 3-6 0,6 10-4 16,3 9-6-16,12-1-4 0,2 0 2 16,1-2-4-16,-3 2 0 15,0 1 1-15,-7-6 2 16,-2-5 1-16,-6-3 3 16,0 0 1-16,-9-2 3 15,-6-1 8-15,-3 3 3 16,-6 1-8-16,-3 1-3 15,-5 6-4-15,-4 3-1 16,0-3-3-16,3-2 1 16,3-3-2-16,3-3 2 0,3-5-37 15,4-1-15 1,2-4-96-16,3-6-61 16</inkml:trace>
  <inkml:trace contextRef="#ctx0" brushRef="#br0" timeOffset="40850.8482">4749 8819 132 0,'-3'0'49'0,"6"2"-26"0,-3-2-14 0,0 0 14 16,0 0-5-16,6 3 2 0,0 2-9 15,-3 6-2 1,3 2-5-16,0 5 6 0,0 1 3 0,-3 0-4 16,0-4-1-16,-3 1-4 15,0-2-1-15,3-4 5 16,-3-2 3-16,0-3 2 15,0-5 3-15,0 0-3 16,0-5 0-16,0-3-7 16,0-8-2-16,3 0-2 15,3 0 1-15,0 1-4 16,6 1 0-16,0 1 1 16,0 3 0-16,3 4-5 15,2 1 1-15,1 2-18 16,3 3-8-16,0 3-79 15</inkml:trace>
  <inkml:trace contextRef="#ctx0" brushRef="#br0" timeOffset="41184.7892">5041 8866 220 0,'-12'0'85'0,"6"3"-46"0,0 5-46 0,3 0 14 16,0 2-5-16,0 4 1 16,3-1-1-16,3 0 1 0,3-2-2 15,3-1 4-15,3 1 4 0,3-3-3 16,0-3 2 0,0-2-1-16,0-3 3 0,-3 0 4 15,-3 0 1-15,-3-3-4 16,-1-2-1-16,-2-1-6 15,-3-2-1-15,-3 1-1 16,-5-7-2-16,-1 4-15 16,3 2-7-16,0 2-18 15,-3-1-5-15,6 1-33 16,0 4-42-16</inkml:trace>
  <inkml:trace contextRef="#ctx0" brushRef="#br0" timeOffset="41499.5139">5214 8874 140 0,'0'8'55'0,"3"-3"-30"0,0 17-27 0,0-12 11 16,0 3-2-16,3 1 3 16,-3-1-3-16,3 0-2 15,3 0-2-15,-1-2 0 0,1-6 2 16,0 0 2-16,0-5 1 15,0-2-4-15,0-4-1 16,-3 1-1-16,0-5 1 16,-3-1-2-16,0-2-1 15,0 2 1-15,0 1 1 16,-3 2-1-16,3 2-1 0,-3 6-2 16,3 6-1-16,0 2 2 15,3 2 2-15,0 1 0 16,3-1-1-16,0 1-32 15,3 0-16-15,2-1-25 16</inkml:trace>
  <inkml:trace contextRef="#ctx0" brushRef="#br0" timeOffset="41903.7938">5532 8893 192 0,'-32'-6'74'0,"29"12"-40"0,-6-1-42 0,6 3 12 16,-3 5 2-1,0-2 6-15,0-1-4 0,3 1-2 16,0-1-3-16,3 1-5 0,3-3-1 16,3 0-1-16,0-3 3 15,3-2-16-15,3-3-3 16,-3 0-6-16,-1-3 1 15,-2 1 12-15,0-1 4 16,-3 0 9-16,0 1 2 16,0 2 2-16,-3 0 0 15,3 5-7-15,6 5 0 0,0 4 3 16,0 2 2-16,-3 2 11 16,-3 1 6-16,0 4 3 15,-3-1 4-15,-6 1-5 16,-6-1-3-16,0-9-8 15,0-3-4-15,0 1-10 16,0-14-5-16,-2-7-61 16,2-3-53-1,0-3 39-15</inkml:trace>
  <inkml:trace contextRef="#ctx0" brushRef="#br0" timeOffset="42279.2511">5628 8692 172 0,'-3'-3'66'0,"9"8"-36"0,-1 11-31 0,1-5 12 16,0 5 4-16,0 7 4 16,-3 1-3-16,0 3-1 15,-3 4-9-15,0-4-4 0,0-3 1 16,0-3-2-16,0-3-1 15,0-2 1-15,0-5 1 16,0-3-1-16,3-3 2 16,-3-5-4-16,0 0 0 15,6-3-4-15,0-2-1 0,0-3 0 16,6 0 2 0,0 6-1-16,0 2 1 15,0 5 7-15,-3 0 3 0,0 3 1 16,-3 3 1-1,0-1-4-15,-1 1-3 0,-2-1-5 16,0-2-2-16,0-2-55 16,0-1-61-1,6-2 28-15</inkml:trace>
  <inkml:trace contextRef="#ctx0" brushRef="#br0" timeOffset="42493.975">5884 8673 236 0,'-3'3'90'0,"6"2"-48"0,5 6-51 0,-5 2 12 15,3 11-4-15,-3 2 0 16,0 6 5-16,-3 5 2 16,0-3-2-16,0-2-5 0,0 0 0 15,0 0 3-15,0-6 3 16,0-2-33-16,0-6-15 0,3-4-54 15</inkml:trace>
  <inkml:trace contextRef="#ctx0" brushRef="#br0" timeOffset="42802.9582">6017 8879 240 0,'-5'3'90'0,"8"0"-48"0,2 5-53 16,-2-3 13-16,3 3-4 15,0 2 1-15,0 1-2 16,0 0 2-16,0-3 1 16,3 0 0-16,0-1 2 0,0-1-19 15,0-4-8-15,3-2-23 16,0-2-7-16,0-4-6 16,3-4 13-16,-4 2 92 15,-8 8 28 1,-3 0-20-1,-3 8-10-15,-3 2-23 0,-2 6-7 16,-1 5-7 0,-3 1-4-16,3-1 0 0,0 0-1 0,3 0 0 15,0 0-44-15,6 3-71 32</inkml:trace>
  <inkml:trace contextRef="#ctx0" brushRef="#br0" timeOffset="43077.632">6491 8641 124 0,'0'16'46'0,"6"3"-24"0,-3 26-15 16,-3-24 13-16,0 8 1 15,-3 0 4-15,-3 5-11 16,0-2-3-16,0-3-7 16,3 3-20-16,6 2-10 0,0-10-50 15</inkml:trace>
  <inkml:trace contextRef="#ctx0" brushRef="#br0" timeOffset="43303.2285">6351 8845 220 0,'-15'-3'85'0,"18"6"-46"0,0-3-48 0,3 0 14 15,0 3 4-15,3-3 3 16,6 2-3-16,8 1-1 16,4 0-4-16,3-3-5 0,0 0 0 15,0-3-23-15,2 0-12 16,-5 3-61-16</inkml:trace>
  <inkml:trace contextRef="#ctx0" brushRef="#br0" timeOffset="43657.4867">6663 8827 132 0,'-3'31'52'0,"0"-15"-28"0,-11 5-22 15,11-10 14-15,-3 2-10 16,3-2-3-16,0-1 0 16,0-2 2-16,0-2-2 0,3-1-2 0,0-5 0 15,0 0-1-15,3-3 0 16,6-5-3-16,3 0 0 16,2 0 4-16,-2 3 1 15,3 0 13-15,-3 2 7 16,0 11 2-16,0 0 3 15,-3 3-15-15,0-1-5 16,0 1-4-16,-3-1 0 16,0 1-15-16,0-3-5 0,0 0-77 15</inkml:trace>
  <inkml:trace contextRef="#ctx0" brushRef="#br0" timeOffset="44005.7362">6884 8922 204 0,'15'16'77'0,"-1"-14"-42"0,1 1-41 16,-9 2 12-16,0-2 2 16,0 0 7-16,3-3-7 0,0-3-4 15,-3 0-10 1,0-5 3-16,-3-2-12 15,-6-1-3-15,-3-2-8 16,-3 2-1-16,-6 3 14 16,-3 3 9-16,0 5 10 0,1 3 7 15,2 7 4-15,3 4 4 16,3-1 2-16,3 0 3 16,3 3-5-16,3 0-3 15,6 0-8-15,0-1-2 16,9-1-4-16,3-4-3 15,2-4-47-15,4-4-21 16,0-2-32 0</inkml:trace>
  <inkml:trace contextRef="#ctx0" brushRef="#br0" timeOffset="45388.2771">7384 8869 132 0,'9'-5'52'0,"-6"2"-28"0,3-2-17 0,-3 2 13 16,0 0 5-16,-3 3 5 16,0 0 1-16,0 3 3 15,-6 0-18-15,-3-1-5 0,-3 1-3 16,0 2-4-16,0 0-3 0,3 3-5 15,3 0 0-15,3 3 2 16,6 2 1 0,6 0-4-16,6 1 1 0,-3 2 2 15,0-1 3-15,-3 1 0 16,-3-3 2-16,-3 3 9 16,-6-2 4-16,-6-1 1 15,-3-3 2-15,0-2-10 16,0-2-3-16,0-4-17 15,0-2-6-15,3 0-35 16,6-2-16-16,9-6-36 16</inkml:trace>
  <inkml:trace contextRef="#ctx0" brushRef="#br0" timeOffset="45762.349">7559 8903 232 0,'-35'8'88'0,"29"5"-48"0,-9-5-42 0,9 0 14 16,-3 0-6-16,3 3-1 15,-3-1-3-15,3 1-2 16,3 2 1-16,3 0-1 0,6 1 0 16,3-4-3-16,0 1 0 15,6-6-1-15,0-2 0 16,0-3-4-16,-1-3 0 15,-2-2 6-15,-3 0 3 0,-3-3 1 16,0 0 1-16,-9 0 2 16,0 0 2-16,0 0 1 15,3 3 2-15,-3-1 1 16,3 4 3-16,0 2-9 16,0 0-3-16,0 5-4 15,6 3-2-15,0 0 3 16,0 2 0-16,0-2-17 15,0 0-8-15,0 0-46 16,0-3-56 0,3 1 32-16</inkml:trace>
  <inkml:trace contextRef="#ctx0" brushRef="#br0" timeOffset="46209.4345">7702 8951 156 0,'3'16'57'0,"0"-8"-30"0,0 0-25 0,0-3 12 15,-3 3-7-15,0 0-2 16,0 0-2-16,0 0 0 16,0-3-2-16,0 0-1 0,0-5 1 15,0 0-1-15,3-2 2 16,3-6-6-16,0-3 1 15,3-5-6-15,0-2 1 16,3 2 4-16,0 3 2 16,3 2-1-16,-1 6 0 0,1 7 6 15,-3 6 3-15,-3 0 3 16,-3 3 5-16,0-1 3 16,-6-2 2-16,0 0-4 15,3-2 1-15,-3-6-9 16,0 0-2-16,6 0-3 15,0-3-2-15,3-5-4 16,3 0 0-16,3 0 0 16,0-2 2-16,-4 7-1 15,1 0 1-15,0 3 0 16,-3 6-2-16,-3-1-2 0,0 0-1 16,-3 3-47-1,0 0-54-15,-3 0 20 16</inkml:trace>
  <inkml:trace contextRef="#ctx0" brushRef="#br0" timeOffset="46539.6472">8116 8916 132 0,'3'16'52'0,"6"-13"-28"0,6 10-24 0,-9-7 13 16,3-4 0-16,0 1 4 15,-1-6-7-15,1 1-3 0,0-1-4 16,-3 0-11-16,-3-7-31 16,-3-1-35-1,-3 0 12-15,-3 4 28 16,-6-1 15-16,-2 2 42 16,-4 4 17-16,0 2-2 15,3 10-2-15,-3 3-3 16,9 3 1-16,0 0-5 15,3 0-3-15,6 0-8 16,3 2-3-16,6 1-9 16,6-3-4-16,6-3-1 0,3-2-26 15,8-3-8-15,1-6-51 16</inkml:trace>
  <inkml:trace contextRef="#ctx0" brushRef="#br0" timeOffset="47006.2007">8589 8668 156 0,'-9'13'57'0,"9"32"-30"0,0-3-16 0,0-23 18 0,-3 5 7 16,-3 2 5-16,3 3-10 15,0-2-4-15,0-1-16 16,0-5-7-16,0-2 0 0,1-3-3 16,-1-3 2-16,3-5-18 15,0-3-4-15,0-5-4 16,0 0-2-16,3-3 8 15,-1-7 5-15,4-6 2 16,0 0 2-16,6 3 5 16,0 2 1-16,3 3-1 15,0 3 0-15,3 10 8 16,0 6 4-16,-3 0 11 16,-4 2 5-16,-2 0-5 15,-6 3 1-15,-3 0-6 0,-6-3-1 16,-2 0-15-1,-4 0-4-15,-3-5-38 0,-3 0-14 16,-3-2-46 0</inkml:trace>
  <inkml:trace contextRef="#ctx0" brushRef="#br0" timeOffset="47349.8139">8833 8954 232 0,'6'7'88'0,"3"-4"-48"0,3 0-47 16,-6-1 16-1,0-2-8-15,0 0 2 0,0 0 0 16,3 0 1-16,0-5-2 16,-3 0-2-16,0-3 1 15,-9 0-4-15,0 0 0 0,-3-3-18 16,-6 3-9-16,-3 1 7 15,-3 4 3-15,-3 3 9 16,0 3 5-16,1 10 10 16,5 0 5-16,3 0 13 15,3 3 6-15,3 0 1 16,12 0 0-16,3 0-14 16,3 0-6-16,6-3-6 15,2-3-3-15,4-4-24 0,6-4-9 16,-3-4-71-1</inkml:trace>
  <inkml:trace contextRef="#ctx0" brushRef="#br0" timeOffset="47579.9487">9015 8655 228 0,'-6'0'88'0,"9"2"-48"0,0 3-51 0,0 1 13 16,0 10 9-16,0 10 7 16,0 6 5-16,-3 0 3 15,0 7-14-15,0-2-5 0,0 0 0 0,0 0-4 16,0-2-2-16,0-3-29 16,0-6-11-16,-3-2-78 15</inkml:trace>
  <inkml:trace contextRef="#ctx0" brushRef="#br0" timeOffset="47791.4172">8890 8898 204 0,'6'-5'77'0,"9"-1"-42"0,9 1-28 0,-16 2 20 16,4 3-12-1,3 0-3-15,3 0-7 0,3 0-4 16,0 0 0-16,0 0-12 0,-1 3-5 16,1 0-69-1,-6-1-47-15,-3 1 51 16</inkml:trace>
  <inkml:trace contextRef="#ctx0" brushRef="#br0" timeOffset="48163.9806">9143 8882 176 0,'0'0'66'0,"0"3"-36"0,9 7-33 0,-3 1 11 15,-3 2 2-15,3 0 4 16,0 1-3-16,3-4 1 16,0 3-7-16,-4-2-1 0,4-3 0 15,0 0 0-15,-3-3 0 0,0 0-2 16,0-2-2-16,0-3 3 15,0 0 0 1,-3-3-1-16,3 1-2 0,-3-4 3 16,0 1 0-16,0-3-1 15,0 0-2-15,0 3-2 16,0 0-1-16,3 5 4 16,-3 0 3-16,3 0 1 15,0 0 0-15,-3 2 3 0,3-2 3 16,0 0-2-16,-3 0 0 15,3-5-3 1,-1 0-1-16,-2-3 1 16,0 0-8-16,0-3-22 15,-3 1-10 1,0 2-34 0</inkml:trace>
  <inkml:trace contextRef="#ctx0" brushRef="#br0" timeOffset="48690.6932">9446 8898 140 0,'-2'3'52'0,"4"15"-28"0,1 6-26 15,0-16 9-15,3-3 14 16,3 0 9-16,0 1-7 15,3-1 0-15,0-2-14 16,0-3-1-16,0 0 2 0,0 0-6 16,0-6 0-16,-3 1-2 0,0-11-6 15,-3 3 0 1,-6 0-5-16,-3 0 1 16,-3 2-7-16,-3 3-1 15,-3 3 7-15,0 2 2 16,0 3 5-16,0 3 3 15,3 7 6-15,0 6 6 0,3 0 4 16,0 0 4 0,3 0-7-16,3 0-3 15,6 0-6-15,3-3-4 16,3-3-33-16,3-2-16 0,0-2-45 16</inkml:trace>
  <inkml:trace contextRef="#ctx0" brushRef="#br0" timeOffset="49016.9346">9643 8940 212 0,'-18'0'79'0,"21"-2"-42"0,15 4-45 16,-9 4 10-16,0-6 1 16,0 5 5-16,3-5-4 0,2 0 0 15,1-3-2-15,-3 1 1 0,0-4 0 16,0 1 3-16,-3-3 1 15,-3 0-1 1,-6 0-1 0,-6 0-1-16,-3 0-9 0,-3 3-4 15,-3 2 0-15,-6 1 3 16,7 4 3-16,-4 1 2 16,3 8 1-16,9 2 0 15,3 0 4-15,0 3 2 16,9 0-2-16,0 0-1 15,0 0-1-15,3-1-2 16,0-1-32-16,0-4-16 16,0-2-42-1</inkml:trace>
  <inkml:trace contextRef="#ctx0" brushRef="#br0" timeOffset="49307.1735">9836 8961 156 0,'0'19'57'0,"3"-11"-30"0,-3 0-12 16,0-3 20-16,0 0-4 15,-6 1-1-15,9-4-12 16,-3-2-6-16,0 0-7 16,0 0 1-16,3 0 0 0,3-2-2 15,3-4-3-15,3-2-3 16,3-2 1-16,0-1 1 15,3 3 0-15,-3 3 0 16,0 5 0-16,-1 3 6 0,-2 2 4 16,0 3-8-16,-3 3 0 15,0 2-2-15,-3 0 2 16,-3 3-118 0</inkml:trace>
  <inkml:trace contextRef="#ctx0" brushRef="#br0" timeOffset="50642.5374">10622 8580 200 0,'-3'3'77'0,"-3"0"-42"0,-3 5-37 0,-3-3 14 16,-8 6-2-16,-4 2 1 15,-3 3 6-15,0 5 1 16,0 5-9-16,4-2-8 0,5-3-3 16,3 0 1-16,3 1 0 15,3-4 3-15,6 1 3 16,6-1-2-16,6 6 0 16,3 2 3-16,6-2 1 15,6 0-3-15,5 0-1 16,-2 0 1-16,0-3 0 15,-3 0-18-15,-3-2-5 16,-7-1-55-16,-2 3-63 16,-3-5 34-1</inkml:trace>
  <inkml:trace contextRef="#ctx0" brushRef="#br0" timeOffset="53658.7884">10712 8837 116 0,'0'0'44'0,"-3"0"-24"0,6 3-24 16,5 5 16 0,7 2 6-16,-3 9 1 15,-3 5 4-15,0-3-4 16,-3-3 0-16,0-2-10 16,-3-3-1-16,0-2 2 0,-3-3 0 15,0 0 2-15,-6-3-4 16,6-5 0-16,0 0-3 15,3-3 2-15,0 1-6 16,0-22-3-16,3 0 1 16,3 3 0-16,0 3 1 15,0 2 2-15,3 2 1 16,2 9-4-16,1 2-1 16,0 3 5-16,-3 6 5 15,0 7-2-15,-3 3-1 16,0 0-2-16,-3-3 0 15,-3 0-4-15,0-2 0 16,0-3-21-16,-3 0-8 16,6-3-36-16,-6 0-50 15,9-5 28-15</inkml:trace>
  <inkml:trace contextRef="#ctx0" brushRef="#br0" timeOffset="53974.295">11015 8882 192 0,'-21'13'74'0,"21"11"-40"0,0 8-38 15,0-19 13-15,9 0-3 16,0 1 3-16,3 1-2 16,0-1 1-16,3-4-5 15,3-2 5-15,0-5 4 0,-4-6-2 16,1-2 0-16,3-3-4 0,-3 0 1 15,-3-8-2-15,-12-2 0 16,-3-1-1-16,-3 1 0 16,-3-1 0-16,-3 3 0 15,-3 3-5-15,0 2 1 16,4 3-11-16,-1 3-5 16,3 0-12-16,3 2-3 15,3 1-21-15,3-1-9 16,6 0-14-1</inkml:trace>
  <inkml:trace contextRef="#ctx0" brushRef="#br0" timeOffset="54062.4849">11179 8670 220 0,'-21'0'85'0,"21"0"-46"0,0 0-48 0,0 0 12 0</inkml:trace>
  <inkml:trace contextRef="#ctx0" brushRef="#br0" timeOffset="54184.6928">11161 8692 345 0,'9'26'12'0,"-3"3"-5"16,0 3-2-16,0 2-1 0,0 3-2 16,3-2 1-16,0-4-2 15,-3-1-1-15,-1-7-19 16,1-4-8-16,-3-6-72 16</inkml:trace>
  <inkml:trace contextRef="#ctx0" brushRef="#br0" timeOffset="54380.7062">11054 8805 256 0,'0'-5'96'0,"6"8"-52"0,3-3-51 0,-3 0 14 15,6 0-5-15,2 0 1 16,10 0-12-16,3 0-4 15,0 0-51-15,3 0-23 16,-1 0 1-16,-5 0 3 16</inkml:trace>
  <inkml:trace contextRef="#ctx0" brushRef="#br0" timeOffset="54724.9225">11560 8898 192 0,'-6'8'74'0,"9"24"-40"0,0-9-42 0,-3-15 12 16,3 3 2-16,-3 0 4 16,0-4-3-16,3 1-2 15,-3-2-2-15,0-1-29 0,0-5-12 16,0 0-45-1</inkml:trace>
  <inkml:trace contextRef="#ctx0" brushRef="#br0" timeOffset="55055.2882">11664 8879 144 0,'-3'6'55'0,"6"2"-30"15,-3 15-27-15,0-15 9 0,0 6 8 16,0-1 5-16,0-3-8 16,0-2-2-16,0-2-6 15,0-1-3-15,0-2 0 0,0-3-1 16,6 0 2-16,0-8-1 16,0-6 2-16,0 1-4 15,3 3-2-15,0-1-1 16,0 3 3-16,3 3 2 15,-1 2 4-15,1 8 0 0,0 1 2 16,-3 4-4 0,0 1 0-16,-3 0 3 15,-3-1 1-15,-3 1-17 0,-3-1-5 16,0-2-72 0</inkml:trace>
  <inkml:trace contextRef="#ctx0" brushRef="#br0" timeOffset="55235.7668">11560 8702 276 0,'-6'-18'104'0,"9"18"-56"0,6-3-80 15,-3 3 4-15,3 0-9 16,9 0 1-16,5 0-54 15,4 11-23-15</inkml:trace>
  <inkml:trace contextRef="#ctx0" brushRef="#br0" timeOffset="55729.1679">12155 8821 184 0,'-9'-2'68'0,"-9"4"-36"0,-11 4-35 0,23-4 13 16,-3 6-5-16,-3 3 2 15,0-1 0-15,3 3 3 16,0 3-5-16,3 3-5 0,3-1-1 16,3-2 3-16,6-2 1 15,0-1-1-15,9-5-2 0,-3-3-2 16,6-2 1 0,-3-3 1-16,-1 0 0 15,-2-8 4-15,-3-6 5 0,-3 1 4 16,0 0 4-16,-3 2-7 15,-3 3-3-15,0 1-2 16,0 1 1-16,0 4-1 16,0-1 0-16,0 3-8 15,0 0-2-15,0 11-1 16,3 2 4 0,3 0 3-16,0-2-13 15,0-1-5-15,0-2-35 16,0-3-14-16,3 1-19 15</inkml:trace>
  <inkml:trace contextRef="#ctx0" brushRef="#br0" timeOffset="55897.0775">12274 8864 164 0,'3'5'63'0,"0"5"-34"0,3-4-16 0,-3-1 17 16</inkml:trace>
  <inkml:trace contextRef="#ctx0" brushRef="#br0" timeOffset="56107.4047">12295 8906 334 0,'3'8'20'15,"-3"0"-10"-15,0-3-7 0,0 0 0 0,0-5-2 16,0 0 2-1,0 0 0-15,0 0 1 0,0 0-2 16,0-5-2 0,0-3-2-16,0 0-1 15,3 0-1-15,0-2-2 16,6 2 1-16,0-3 3 16,0 3 1-16,6 3-17 15,0 0-32 1,-4 2-13-16,1 3-17 15</inkml:trace>
  <inkml:trace contextRef="#ctx0" brushRef="#br0" timeOffset="56425.5628">12465 8882 124 0,'0'5'49'0,"0"6"-26"0,3 7-27 0,0-10 10 15,-3 3 12-15,0-3 11 16,0 0-4-16,0-3-2 16,0 0-2-16,0-2 1 15,0-3-12-15,0-3 5 0,0 1 5 16,0-1-2-16,0-5 1 16,0 0-1-16,0-2-2 15,0 2-6-15,3-3-4 0,0 1-8 16,3 2-1-16,0 0-4 15,2 0 2-15,-2 2-10 16,12 6-34 0,-6 0 0-1,-3 0-130 1,9 0 89-16</inkml:trace>
  <inkml:trace contextRef="#ctx0" brushRef="#br0" timeOffset="56872.4428">12706 8848 244 0,'-3'-3'90'0,"3"3"-48"0,-3 0-45 0,0 0 19 16,-3 3-12-16,0 2 0 16,-3 3-4-16,-3 0-1 15,-6 8 1-15,3 2 0 16,4 1 0-16,2-1-5 0,0-2 1 15,3 0 2-15,9-3 1 16,0-2-4-16,3-1 1 16,0-2-3-16,2-5 0 15,1-3 4-15,0 0 1 16,0-3-1-16,0 1 2 16,0-4 1-16,-3 1 0 0,0 0 0 15,0-6 2 1,-3 3 3-16,0 0 2 15,0 0 1-15,0 3-4 16,-3 3-1-16,3-1 3 16,-3 3 1-16,6 8 16 15,0 0-10 1,0 0-2-16,0 0-4 16,0 2-2-16,0-2-3 15,-3 0-2-15,0 0-28 16,0-3-11-16,-1 1-54 15,10-6-46 1,-3 0 48-16</inkml:trace>
  <inkml:trace contextRef="#ctx0" brushRef="#br0" timeOffset="57068.4406">12804 8871 228 0,'0'-5'85'0,"3"10"-46"0,15-2-50 0,-12 0 11 15,0 2 10-15,0 3 10 16,0 3 1-16,3 2 2 16,0 0-12-16,-1 0-7 0,1 1-2 15,0-1-5-15,0-3 2 16,0-2-37-16,-3 0-16 16</inkml:trace>
  <inkml:trace contextRef="#ctx0" brushRef="#br0" timeOffset="57259.4788">13042 8848 208 0,'-18'5'79'0,"18"6"-42"0,-21 10-41 0,13 0 15 0,-4 3 12 15,-3 5 9-15,0 0-10 16,0 8-4-16,0-5-11 15,3 2-5-15,3-2-1 0,0-6-34 16,3-2-13-16</inkml:trace>
  <inkml:trace contextRef="#ctx0" brushRef="#br0" timeOffset="57650.8836">13105 8543 236 0,'-6'0'90'0,"6"3"-48"0,3 0-49 0,-3-3 14 16,6 5-3-16,0 3 5 0,3 5 1 15,5 3 4-15,4 3-7 16,6 10-2-16,6 0 1 16,-3 0-1-16,-1-3 2 0,-2-2-4 15,3-3-2-15,-9-5 0 16,-3-3 1-16,-6-2 1 16,-3 0 3-16,-6-1 1 15,-3 3 3-15,-6 1-5 16,-15 1-1-16,0 1 0 15,-3 3 0-15,7-3-2 16,2-3-2-16,3 0-19 0,3-2-10 16,3-1-100-1</inkml:trace>
  <inkml:trace contextRef="#ctx0" brushRef="#br0" timeOffset="58791.8767">13819 8845 136 0,'-18'0'52'0,"9"-3"-28"0,-3 6-22 0,3 0 14 16,-5 2-10-16,-1 3-3 16,0 0 4-16,3 8 3 15,3 2-5-15,3 1-5 0,3-3-1 16,3 0 10-16,9-3 3 15,6-3 1-15,0-2 0 0,-3-2-7 16,3-4-2-16,-4-2-4 16,1-2-1-1,0-6 1-15,-3 0 2 0,0-3 3 16,-3 1 2-16,0-1 5 16,-3 0 3-16,0 3-4 15,0 3-1-15,0 2-9 16,0 3-2-16,0 6-3 15,0-1 3-15,0 6 0 16,3-1 1-16,0 1-11 16,0-3-3-16,0-3-22 15,0-2-70 1</inkml:trace>
  <inkml:trace contextRef="#ctx0" brushRef="#br0" timeOffset="59091.6586">13935 8864 132 0,'-3'5'49'0,"3"5"-26"0,0 4-25 0,-6-4 9 16,9-2 10-16,-3 0 8 16,0-3-1-16,-6 1 0 15,9-1-13-15,-3 3-4 0,0-8-3 16,3-5-2-16,6-3 1 15,0 0-2-15,3 0 2 16,0 0-4-16,0 3 0 16,3-1 1-16,-3 6 0 0,-1 3 0 15,1 0 0-15,-3 7 0 16,0 3 2-16,0 1-1 16,0-4-1-16,-3-2-35 15,3 0-14-15,0-3-32 16</inkml:trace>
  <inkml:trace contextRef="#ctx0" brushRef="#br0" timeOffset="59470.7787">14254 8858 196 0,'-21'-2'74'0,"12"7"-40"0,-15 0-44 0,12 3 11 16,-3 0-3-16,3 11 3 15,0-4 0 1,7-1-1-16,2-1 1 16,3-2 3-16,3-1 5 0,5-2-5 0,10-5 0 15,-3-3 0-15,0-6 0 16,0-4 0-16,-3-6 2 16,-3-5-10-16,0-3-2 15,-3 0-2-15,-3-16 0 16,-3 1 5-16,0 4 1 0,-3 6 10 15,0 8 5 1,0 5-6-16,0 8-2 16,3 8-3-16,0 19-2 15,6 10 12-15,3 5 4 16,3 3 0-16,2 3 1 16,1-3-9-16,6-5-5 0,3-3-11 15,0-5-3 1,0-6-100-16</inkml:trace>
  <inkml:trace contextRef="#ctx0" brushRef="#br0" timeOffset="60506.4181">15126 8541 204 0,'-9'0'77'0,"-6"5"-42"0,3 3-41 15,3 0 12-15,0 3-9 0,-6 4 0 16,-6 4-1-1,-5 21 0-15,-7-6 3 16,-3-5 0-16,3-2 1 0,1-1 2 16,2-5 1-16,9-5-1 0,6 0-2 15,6 0 3-15,6-3 2 16,3 6 7-16,18-1 2 16,3 3-3-16,3 0-1 15,6 1-6-15,-1-1-1 16,-2 0-3-16,3-3-3 15,0-2-31-15,-4-5-13 16,-2-3-44 0</inkml:trace>
  <inkml:trace contextRef="#ctx0" brushRef="#br0" timeOffset="60893.601">15203 8890 232 0,'3'0'88'0,"9"8"-48"0,3 0-47 15,-9 0 14-15,9-3-5 16,3 0 3-16,-3-2 0 16,-1-6 2-16,-2 1-4 15,0-1-2-15,-3-2 2 0,-3 0-2 0,-3-1-1 16,-3-2 3-1,-9 3 0-15,-6-3-4 0,-3 0-1 16,-2 3 1-16,-1 0 0 16,0 5 1-1,0 2 0-15,3 3-3 0,3 1 2 16,6 2-1-16,3 5-2 16,6 3 0-16,3 0 3 15,3 0-2-15,6-3 1 16,0 0 0-16,0-2-2 15,6-3-13-15,-3-3-6 16,6-3-21-16,-3-2-10 16,-4-2-22-1</inkml:trace>
  <inkml:trace contextRef="#ctx0" brushRef="#br0" timeOffset="61147.6467">15352 8887 160 0,'0'-8'60'0,"0"14"-32"0,-3-4-33 0,3 4 10 0,0 4 1 16,0 9 4-16,-3-3 8 15,0 0 3-15,3-3-10 16,-3 0-2-16,3-2 1 16,0-4-2-16,0-1 1 0,0-6 1 15,0 0 1-15,6-3-5 16,3-2-4-16,0-6-1 16,3-5-1-16,3 8-3 15,0 3 2-15,-1 3-1 16,1 7-2-16,0 3 0 15,-3 2 3-15,3 1-18 16,0-1-7-16,3-2-26 16,0 0-54-16,-1-5 15 15</inkml:trace>
  <inkml:trace contextRef="#ctx0" brushRef="#br0" timeOffset="61492.2327">15650 8909 188 0,'-15'-6'71'0,"9"9"-38"0,-3-3-39 0,6 8 12 16,-3 0-6-16,0 2 0 16,0 1-5-16,3 2 1 15,3 0 2-15,3 1 3 0,3-4 2 0,3 1 1 16,3-6 0 0,0-5 2-16,0-3 1 15,3-5-1-15,-4-7-1 0,-2-4 1 16,0-2 3-16,-3-6-4 15,-6-2-3-15,-3-5 3 16,0-3 4-16,0 5 4 16,-3 6 4-16,3 5-7 15,0 5-1-15,3 5-10 16,0 6-4-16,3 18 0 16,0 8 3-16,3 6 1 15,0 2 1-15,0 3 0 16,6-1 0-16,-3-2-27 15,6-2-9-15,0-6-64 16</inkml:trace>
  <inkml:trace contextRef="#ctx0" brushRef="#br0" timeOffset="61764.2255">15915 8853 240 0,'-12'-11'90'0,"6"11"-48"0,-3 3-47 0,3-3 17 15,-3 5-7-15,0 1 2 16,-3 2-2-16,3-1 2 16,3 7-4-16,0 4-6 0,6-2-3 15,3 0 3-15,3 0 3 16,3 0 1-16,0 0 2 16,-3-3 2-16,0-3 2 15,-3-2 1-15,-3 0 0 0,-3-2-4 16,-3-4-3-1,-3-2-20-15,-3 0-10 16,3-2-36-16,-6-4-14 0,3 4-7 16</inkml:trace>
  <inkml:trace contextRef="#ctx0" brushRef="#br0" timeOffset="62213.9568">16281 8887 176 0,'-21'6'68'0,"15"-1"-36"0,-12 19-33 0,15-11 15 0,0 0-4 16,0 0 4-1,9-2-3-15,3 0 1 16,3-3-7-16,6-1 6 0,3-4 2 0,-1-3 0 15,1-3 0 1,3-2-3-16,-6-5 1 0,-3 2 3 16,-15-8 7-1,-3 0-4-15,-6 3-14 16,-3-1-4-16,-3 1-29 16,0 5-10-16,0 0-66 15,6 0-42 1,6-2 64-16</inkml:trace>
  <inkml:trace contextRef="#ctx0" brushRef="#br0" timeOffset="62439.6596">16608 8573 280 0,'-12'-11'104'0,"0"8"-56"0,0 1-56 0,9 2 18 15,-3 2-7-15,-2 6 1 16,-1 5-2-16,0 9-2 15,0 15 1-15,3 0 3 0,3 0 5 16,3 0-5-16,0 2-2 16,3-4 1-16,0-3 0 15,0-6-19-15,0-2-7 16,0-3-39-16,0-5-15 16</inkml:trace>
  <inkml:trace contextRef="#ctx0" brushRef="#br0" timeOffset="62621.5876">16349 8803 280 0,'0'-3'104'0,"9"0"-56"0,6 6-60 16,0-6 15-16,9 1-5 15,5-1 3-15,4 0-20 16,0 1-9-16,9 2-61 15,-4 0-27-15,-2-3 38 16,-3 3 21-16</inkml:trace>
  <inkml:trace contextRef="#ctx0" brushRef="#br0" timeOffset="63071.5709">16977 8789 204 0,'-9'0'77'0,"3"0"-42"0,-3-2-34 0,0 4 14 16,-5 6-13-16,-1 0 0 15,0 3-2-15,0 2 2 0,0 0-1 16,3 1 2-16,3 1 0 0,3-1-4 15,3-1-1-15,3 3 1 16,3-8 2-16,3-3 4 16,0-2 2-16,6-9-3 15,3 1-3-15,0 0 0 16,0-3-1-16,-3 0 0 16,-3-3 2-16,-4 3-1 15,-2 0-1-15,0 3 5 16,-3 0 4-16,0 5-3 15,0 0 2-15,0 8-5 16,0 2-4 0,3 4-2-16,0 2 2 15,3-3 0-15,0-3-15 16,0 1-6-16,0-3-36 16,3-3-14-16,0-5-7 15</inkml:trace>
  <inkml:trace contextRef="#ctx0" brushRef="#br0" timeOffset="63371.9669">17007 8832 48 0,'0'0'19'0,"3"0"-10"0,-3 2 20 0,3 4 17 15,0-1-8-15,0 3-4 16,3 0-5-16,-3 2-1 0,0 1-2 15,0-6 1-15,0 1-15 16,0-1 6-16,0 0 5 0,-3-5 3 16,0 0 4-16,0 0-7 15,0 0-4-15,3 0-9 16,0-2-2-16,0-4-4 16,3 1-3-16,0-6-7 15,5 3-1-15,7 1-21 16,-3-1-7-16,0 0-50 15,3 0-65 1,-3 2 38-16</inkml:trace>
  <inkml:trace contextRef="#ctx0" brushRef="#br0" timeOffset="63610.9448">17221 8853 176 0,'-6'8'66'0,"9"-3"-36"0,0 8-29 0,-3-7 14 16,6 4 7-16,-6-2 8 15,3 0-2-15,-3-3 0 16,0 1-15-16,0-4 3 0,0-2 4 16,0-2 6-1,0-6 0 1,0-3-9-16,0 3-4 16,0-2-16-16,3 2-5 15,3 0-30-15,0 3-13 0,3-1-46 16,3 4-54-1</inkml:trace>
  <inkml:trace contextRef="#ctx0" brushRef="#br0" timeOffset="63971.5147">17433 8824 228 0,'-6'-11'88'0,"6"14"-48"0,-6-3-42 15,3 0 14-15,-6 0-8 16,0 3-1-16,-9 5 1 15,3 2 0-15,0 1-2 16,3-1-2-16,3 1 1 0,3 2 1 16,3 0 3-16,3-2 2 15,0-3 3-15,9 0-3 16,0-3 1-16,6-2-5 16,-3-6 0-16,0 0-6 0,-3 1 0 15,0-1-1-15,0-2-1 16,-3 0-5-16,0-1-2 15,0 4 7-15,0-1 2 16,0 0 3-16,-6 3 0 16,6 6 8-16,-3 2 5 15,-1-1-4-15,1 7-3 16,3-4-6-16,-3 1-2 16,0-3-8-16,3 0-2 15,0-3-44-15,-3-2-18 16,0-1-19-16</inkml:trace>
  <inkml:trace contextRef="#ctx0" brushRef="#br0" timeOffset="64167.6389">17564 8848 208 0,'11'-6'79'0,"-11"6"-42"0,3-2-43 16,-3 2 14-16,3 2 8 15,0 1 9-15,3 2-3 16,-3 1-1-16,3 2-12 15,0-1-3-15,3 9-2 0,0-2-2 0,0-1-2 16,0-3-10-16,0-2-6 16,0 0-39-1,0 0-16-15,0-2-25 16</inkml:trace>
  <inkml:trace contextRef="#ctx0" brushRef="#br0" timeOffset="64345.4779">17760 8856 200 0,'-3'2'74'0,"3"-2"-40"0,-3 11-27 0,3-9 18 16,-6 14 4-16,3-2 5 15,-9 7-5-15,3-5-1 16,-3 7-15-16,3-4-8 0,1 2-3 16,-1-2-11-16,3-3-4 15,0-3-37-15,3-3-15 16,0 1-46-16</inkml:trace>
  <inkml:trace contextRef="#ctx0" brushRef="#br0" timeOffset="64707.8169">17843 8602 320 0,'-17'-11'121'0,"17"11"-66"0,11 0-73 16,-8 0 14-16,9 3-2 16,-3-1 2-16,0 6 10 0,-3 0 6 15,12 8-6 1,-3 3-3-16,9 4 0 0,-3-1 0 0,2 1 1 16,-5-4-2-16,3 2 1 15,-6-5 0-15,0 0 1 16,-3-3-2-16,-6 0 1 15,0-2 7-15,-6 2 3 16,0-2-6-16,-6 7-2 16,3-2-1-16,-9 0 0 15,3 0-5-15,-3 0-1 16,3-3-10-16,-3 0-3 16,6-2-41-16,3-1-17 15,0-2-58-15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37:33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11250 6974 124 0,'0'-18'49'0,"0"36"-26"0,0-4-23 16,3-9 13-16,0 0 8 15,0 6 9-15,0 2-4 16,0 3-1-16,3 2-14 15,-3 9-2-15,0-3-2 0,0-3-1 16,0-3-1-16,0-2-1 16,0-2 0-16,-3-4 0 15,0-2 2-15,0-3 8 16,0-5 3-16,0 0-8 16,3-8-3-16,0-7-9 15,0-4-2-15,3-2-1 16,0 0 2-16,0 2-1 15,3 6 4-15,0 2-2 16,0 3-1-16,-1 6 3 0,1 4 0 16,0 6 1-16,-3 3 2 15,-3 5 5-15,-3 0 4 16,0 0-2-16,0-3 2 16,0-5-6-16,0 0-3 15,0-8-1-15,3 0-1 16,3-11-5-16,0-2 1 15,6-3 2-15,6 0 3 16,0 3-5-16,0 2 1 16,-3 3-1-16,-1 8 2 15,1 6 1-15,0 2 1 0,-3 5 2 16,0 0 3 0,-3 3-2-16,-3 0-2 15,0-3-11-15,0-2-4 16,-3-1-37-16,0-2-17 0</inkml:trace>
  <inkml:trace contextRef="#ctx0" brushRef="#br0" timeOffset="312.595">11765 6982 252 0,'-9'-21'93'0,"6"21"-50"0,-3 0-39 0,3 8 19 16,-3 0-9-16,0 0 2 15,1 3-9-15,-4-1-4 16,6 3-2-16,0 1-6 0,3 2-1 16,6-1 0-16,6 9 2 15,-1 0 2-15,1-3 1 16,-3-2 1-16,-3-1 2 15,-6 1 5-15,-9-1 4 16,-3 1 0-16,-5-3 1 16,-13-3-11-16,3 0-5 15,0-5-45-15,3-5-19 16,4-3-48-16</inkml:trace>
  <inkml:trace contextRef="#ctx0" brushRef="#br0" timeOffset="1602.0955">9825 11843 156 0,'-15'-6'57'0,"15"9"-30"0,-3 0-16 16,3-3 22 0,3 18-10-16,3 1-1 15,0 2 1-15,-3 3-13 16,-1 2 1-16,1 1 2 0,-3-6-3 15,0-3 2-15,0-4-5 16,3-4-2-16,-3-2-2 16,0 0 0-16,6-3 0 0,-3-5 3 15,0-8 1-15,3-2 1 16,0-6-7-16,0 0 0 16,3 0-1-16,0 3 2 15,0 0-6-15,3 7 1 16,3 4-1-16,0 7-1 15,0 3 8-15,-4 3 3 16,1-3-6-16,-3 5 1 16,-3-3-1-1,0-2 0-15,0-2 2 16,3-12-6 0,0-4 1-16,6-6 1 15,6-3-1-15,0-2 1 0,2 5 0 16,1 6 0-16,0 4-3 15,3 6 1-15,-3 8 2 16,-4 3 1-16,-2 5 3 16,-3 2 1-16,-3 4 1 15,-3-7 2-15,0 1-1 16,-3-5 0-16,0-1-12 16,0-2-3-16,0-2-44 15,0-6-16-15,6 0-33 16</inkml:trace>
  <inkml:trace contextRef="#ctx0" brushRef="#br0" timeOffset="1902.2343">10545 11814 272 0,'-42'-6'101'0,"30"9"-54"0,-9 0-39 0,10-1 21 16,-4 6-4-16,-3 5 2 15,0 3-15-15,3-2-5 16,3-1-4-16,3 3-7 0,6 0 0 16,9 5 0-16,6 3 2 15,6 2-1-15,3 0-1 16,0 1 3-16,-1-3 2 16,-5 0 2-16,-6-1 1 15,-6-1 0-15,-9-4 2 16,-12 1-1-16,-8-4 0 0,-4-1-39 15,-9-4-16-15,0 1-66 16,4 5-50 0,-1 2 66-16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38:48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12920 1884 96 0,'6'-19'35'0,"0"1"-18"0,3 2-5 16,-3 5 13-16,-3 3 26 16,-3-5 12-16,0 3-10 0,-3 2-5 15,-3-3-27-15,-6 3-2 0,-3 5 0 16,-12 11-14-16,-5 11-4 15,-7 7 1-15,-3 19 0 16,-2 22-3-16,5 17 1 16,12 1-2-16,15 7 0 15,9 12 0-15,15-12 0 16,12-4-16-16,15-14-5 16,-1-8-13-16,4-13-5 15,6-8-25 1,2-16-49-16,-5-11 24 15</inkml:trace>
  <inkml:trace contextRef="#ctx0" brushRef="#br0" timeOffset="328.8724">13367 2133 180 0,'-9'-14'68'0,"3"9"-36"0,-3-8-15 16,6 5 20-16,-3-5-2 15,-9-6 2-15,-6 6-14 0,-3 0-6 16,4 5-10 0,-1 2-3-16,-3 12 0 0,3 15-9 15,3 5-2-15,3 22-1 16,3 10 0-16,3 6 5 15,3 7 3-15,4-5 1 0,2-13-1 16,0-3 1-16,0-10 1 16,0 0-6-16,0-8-1 15,0-17-97 1,-3-4-11 0</inkml:trace>
  <inkml:trace contextRef="#ctx0" brushRef="#br0" timeOffset="690.9266">13001 2432 280 0,'14'2'107'0,"-11"-4"-58"0,18-4-73 0,-9 1 12 16,3 0-20-16,6-3-5 0,3 0 17 16,-1 2 11-16,4 4 7 15,-3 2-1-15,0 8 0 0,-6 0 2 16,-3 10 0-16,-3 11 3 15,-10 0 3-15,1-2 4 16,3-1 2-16,3-4 1 16,3-1 0-16,3-5 2 15,0-3 4-15,3-13 1 16,0 0 3-16,0-5-3 16,2-3-2-16,-2 0-3 15,-3-11 1-15,-3-5-2 0,-12 3 0 16,-3 0-7-1,0 2-2-15,-6 1-7 16,-3 5-2-16,0-1-31 0,0 4-12 16,1 2-46-1,2 3-55-15,3 2 44 16</inkml:trace>
  <inkml:trace contextRef="#ctx0" brushRef="#br0" timeOffset="922.9318">13444 2434 184 0,'30'21'68'0,"-9"8"-36"0,-4 11-24 0,-8-27 18 16,0 1-2-16,-3-6 3 16,0 2 2-16,-3-2 5 0,0-3-19 15,-3-5 12-15,0 0 3 16,0-2-9-16,0-1-2 0,0-23 0 16,0-1-16-1,6 1-3 1,3 2-6-16,3 3 1 0,6 0-6 15,0 5-3-15,6 5-47 16,5 6-20-16,1-3-47 16</inkml:trace>
  <inkml:trace contextRef="#ctx0" brushRef="#br0" timeOffset="1364.6126">14298 2344 192 0,'-3'-10'71'0,"3"4"-38"0,-3-4-30 0,0 2 17 16,-3 5 16-16,-3 3 10 15,1 3-22-15,-16 5-11 16,0 8-8-16,3 7-7 0,0 9 1 15,6 8-1-15,3-3-2 16,7-5 5-16,2-6 1 16,6-5 0-16,5-2 1 15,7-11 0-15,0-6 3 16,3-7-1-16,-3-8 0 16,-3 2 1-16,0-10 3 0,-3-5-6 15,0-3-2-15,-3 5 1 16,0 5 1-16,-4 1-1 15,1 4 1-15,0 7-7 16,0 7-1-16,3 7 2 16,0 7 1-16,3 7 2 15,0 5 0-15,0-2 0 16,0 0 0-16,6-3-9 0,3-2-2 16,0-6-38-16,-3 0-16 15,-1-8-45 1</inkml:trace>
  <inkml:trace contextRef="#ctx0" brushRef="#br0" timeOffset="1678.7621">14489 2363 192 0,'-3'5'71'0,"3"-2"-38"0,3 13-41 0,0-11 10 15,0 5 14-15,3 14 9 16,0-8 5-16,0 8 4 15,0-3-18-15,0-2-7 0,-4-1-4 16,1-5 1-16,-3-5 1 16,0 3-3-16,0-3-1 15,0-6 3-15,0-2 1 16,0 0 3-16,0-2-1 16,0-22-5-16,0 8-2 15,3-10-1-15,0 2-4 16,3 3 2-16,0 2 1 15,0 3 0-15,3 0-22 16,0 3-8-16,6 0-36 16,3 5-13-16,0-3-20 15</inkml:trace>
  <inkml:trace contextRef="#ctx0" brushRef="#br0" timeOffset="1952.7615">14754 2416 212 0,'6'18'82'0,"0"6"-44"0,3 10-38 15,-6-26 16-15,-1 3 0 0,1-3 4 16,-3 0 5-16,0-8 2 16,0 5-14-16,0-5-8 0,-3 0-3 15,-2-16 2 1,2-2 0-16,-3-1 1 16,3-2-3-16,3 2 1 15,0 6-7-15,3 0 1 16,3 0-1-16,2 5-1 15,7 3 4-15,3 5 0 16,-3-6-6-16,0 6 0 16,0 0-19-16,6 6-8 15,-3-6-29-15,-1 0-10 16,1 0-14 0</inkml:trace>
  <inkml:trace contextRef="#ctx0" brushRef="#br0" timeOffset="2342.0391">15126 2320 236 0,'-3'-5'90'0,"-12"8"-48"0,3-1-49 16,0 6 40 0,-3 6-19-16,0-1-6 0,0 0-5 15,4 6-2-15,2-4-1 0,3 17 0 16,3-5-3-1,3-4 2-15,3-7 1 16,3 0 2-16,0-5-8 0,0-6-1 16,5-10 6-16,4-3 2 15,0-5-4-15,-3-3 0 16,0 0 7-16,-3 0 7 16,-3 0-1-16,0 3 2 15,-3 2-5-15,3 6 1 16,0 5-5-16,0 3 0 15,0 7 5-15,0 3 3 16,0 6-9-16,2 0-2 16,-2 2 1-16,0-8 1 15,0 0-9-15,3 0-3 16,-3-7-33-16,3 2-14 0,0-8-58 31</inkml:trace>
  <inkml:trace contextRef="#ctx0" brushRef="#br0" timeOffset="2642.2305">15340 2350 240 0,'-3'5'90'0,"3"-3"-48"0,3 14-51 15,0-2 14-15,0-1 1 16,3 0 4-16,0 3 1 16,0 10 1-16,0-7-6 15,3-3-4-15,0-3 1 0,3-10-15 16,0-3-7-16,2-8-10 15,1-3-5-15,6-2 5 16,3-3 3-16,-3-3 17 0,-3 1 7 16,-3 2 20-16,-7 5 11 15,-8 9 9 1,-6 10 4-16,-5 26-16 0,-10 9-5 16,-3 7-2-16,-3 5 0 15,3 1-8-15,3-1-4 16,4-2-11-16,-1 0-3 15</inkml:trace>
  <inkml:trace contextRef="#ctx0" brushRef="#br0" timeOffset="3408.9691">16194 2172 124 0,'-20'-24'49'0,"20"11"-26"0,2-8-31 16,7 8 5-16,-3-8 8 15,0-6 9-15,0 9 19 16,3-4 9-16,-3 9-2 16,0 3-1-16,-3 10-22 15,-3 10-6-15,0 25-3 0,-3 4 2 0,-6 25 1 16,-3 5-3-16,3 7 0 16,3-4 1-16,0-14 5 15,6-13-8-15,0-5-3 16,15-19-64-1,0-11-35 1,0-25-49-16,3-7 51 16</inkml:trace>
  <inkml:trace contextRef="#ctx0" brushRef="#br0" timeOffset="3770.0232">16361 2328 248 0,'-6'0'93'0,"9"3"-50"0,3 8-50 0,0-9 14 15,3 9-3-15,6-6 5 16,6 6 4-16,-1-1 2 0,4-4-8 16,-3-1 0-16,0-3 0 0,-3-2-3 15,0-2-1-15,-3-1-1 16,-4 1 1-16,-2-9 4 16,-6 3 6-16,-6-5-7 15,0 0-1-15,-9-1-3 16,1 1-2-16,-13 3 3 15,-3 10 0-15,0 2-1 0,3 6 1 16,1 5-2 0,5 1-1-16,3-1 1 15,6 8 1-15,6 5-6 16,3-2 1-16,6 5 3 0,9-7 4 16,6-1-8-16,2-5-4 15,-5-3-27 1,3-3-12-16,-3-4-23 0,0-4-8 15</inkml:trace>
  <inkml:trace contextRef="#ctx0" brushRef="#br0" timeOffset="4099.3681">16590 2342 220 0,'0'-11'85'0,"-6"16"-46"0,9 1-39 0,0-4 18 0,0 9-10 15,-3 5 0-15,0 2 0 16,0 6 0-1,0 2-4-15,0-4 4 0,0-4 4 16,0-5-4-16,0 1-2 0,3-6-1 16,0-3-1-16,3-21 0 15,0-3-2 1,6 1-2-16,3-6 1 16,0 8-1-16,0-2 4 15,0 10 2-15,-4 0-2 16,1 8-3-16,0 8 2 15,-3 5 2-15,0 0-2 16,-3 14-2-16,0-3 2 16,0-3 0-16,3-3-6 15,0-2-2-15,3-3-34 16,3-5-13-16,2-8-25 16,13-10-51-16,0-9 27 15</inkml:trace>
  <inkml:trace contextRef="#ctx0" brushRef="#br0" timeOffset="4488.6642">17022 2334 264 0,'-15'-6'99'0,"6"1"-54"0,0 5-44 0,6 0 19 16,-6 5-7-16,-3-2 2 16,0 8-8-16,-5 2-2 15,2 3-3-15,3 0-4 0,3-1-1 16,3-1 2-16,15-1 0 15,3 3 1-15,-3-6 0 16,3-7-7 0,2-3 0-1,-5 0-2-15,0-3 3 0,0 1 2 16,0-4-1-16,-3 1-1 16,0 2 1-16,0-2 1 15,3 5-1-15,-3 5-1 16,3 17 1-16,-3 4 12 15,0 3 7-15,-3 6 6 16,-3 2 5-16,-3 0-2 16,-3-6-2-16,-6 6-7 15,-6-10-4-15,-9-9-3 16,0-2-2-16,1-8-21 0,2-5-9 16,3-8-34-1,3-19-12-15,3-5-49 16</inkml:trace>
  <inkml:trace contextRef="#ctx0" brushRef="#br0" timeOffset="4715.2462">17180 1942 212 0,'-3'11'82'0,"3"7"-44"0,3 27-31 0,0-13 20 15,-3 2-1-15,-3 19 4 16,0 3-10-16,0-3-4 0,0-6-9 16,-6 9-5-16,3-9 1 0,0-9-18 15,0-4-6-15,3-16-74 32,-6-4-61-32,-3-28 50 0</inkml:trace>
  <inkml:trace contextRef="#ctx0" brushRef="#br0" timeOffset="4910.4329">17037 2178 340 0,'-3'0'126'0,"12"0"-68"0,6 0-70 0,-4 0 18 16,7 2-7-1,0-2 0-15,0 0-2 16,3 0 2-16,3-2 1 0,2-4-36 0,10 1-15 15,3-3-21-15,-3-3-8 16,-7-2-16 0</inkml:trace>
  <inkml:trace contextRef="#ctx0" brushRef="#br0" timeOffset="5208.5057">17445 1955 208 0,'-9'14'77'0,"12"7"-42"0,-6 42-39 0,6-34 13 16,-6 16 10-16,0 3 10 0,0 7-2 16,0-10-1-16,-9 3-14 15,3-8-5-15,3-1-1 16,0-9-3-16,3-7-2 0,12-20-7 16,0-6-1-1,3-10 1-15,3-3-4 16,2 3 0-16,-2 0 2 15,0 2 5-15,0 9 11 16,3 7 4-16,0 8 1 16,-6 16 2-16,-3 3-4 15,0-11-1-15,-3 3-13 16,2-3-3-16,4-2-79 16,3-11-35-16</inkml:trace>
  <inkml:trace contextRef="#ctx0" brushRef="#br0" timeOffset="5989.3711">18418 2159 180 0,'0'5'68'0,"0"-2"-36"0,0 2-13 0,0-5 21 16,0 0-11-16,0 0-5 0,0 0-7 16,0 0-3-1,3-5-8-15,0-3-4 0,0-3 1 16,3-2 0-16,3-3 3 0,0-10-5 16,-3 7-3-16,-1 6 1 15,1 0 2-15,-3 5-2 16,0 19-4-1,0 4 0-15,6 7 7 16,-9 1 4-16,6 1-3 16,0 13 0-16,0-5-1 15,-3 2-2-15,0-2-2 16,0-8 1-16,3 0-15 16,-3-6-4-16,0 1-52 0,3-6-22 15</inkml:trace>
  <inkml:trace contextRef="#ctx0" brushRef="#br0" timeOffset="6189.2811">18337 2479 284 0,'-8'-13'107'0,"8"26"-58"0,8-23-66 0,-2 7 12 15,6 3-1-15,3-5 5 16,9 2 7-16,3 0 7 15,0 3-7-15,2 0-3 0,4 0 0 16,-3 3-4-16,-3 0-2 0,-4 5-36 16,4-8-16-1,-3-3-54-15</inkml:trace>
  <inkml:trace contextRef="#ctx0" brushRef="#br0" timeOffset="6637.4723">18814 2021 240 0,'-15'-21'90'0,"9"34"-48"0,-3-18-45 0,6 5 19 16,-9 8-3-16,-6 11 2 15,0 7-6-15,1 1-3 16,2 10-3-16,3 5-3 0,6 0 3 16,3 1 0-16,12-6 1 15,9-11 4-15,2-5 5 16,4-7 2-16,-3-7 0 15,6-7-7-15,-6-2-3 16,-3-9 3-16,-4-5 3 16,-2-7-4-16,-3-4-2 0,-3-2 0 15,-6 0 1-15,-3 0-5 16,-6 0-3-16,-3 5-10 16,-2-3-3-16,2 9-21 15,0 5-9-15,6 7-18 16,3-2-6-16,3 3-34 15</inkml:trace>
  <inkml:trace contextRef="#ctx0" brushRef="#br0" timeOffset="6938.2319">18966 2064 212 0,'-18'18'82'0,"15"-7"-44"0,-15 7-47 16,15-4 14-16,0 7-1 0,6 18 5 15,3-1 4-15,6-1 2 16,0-3-8-16,3 0 9 0,5-7 6 16,1-9 2-16,3-4 1 15,0-9 1-15,9-10 1 16,-4-9-3-16,-5-4-1 16,-3-14-3-16,-6 0-3 15,-6-2-7-15,-15-6-2 16,-6-10-4-16,-3 10-3 15,-3 6-5-15,0 2-2 16,0 6-35-16,4 12-15 16,2 4-40-16,3 7-16 15,3 22-3 1</inkml:trace>
  <inkml:trace contextRef="#ctx0" brushRef="#br0" timeOffset="7162.3166">19287 2413 172 0,'3'26'66'0,"-3"-18"-36"0,-3 32-9 16,-3-27 22-16,0 1-4 15,-6-1 0-15,-6 0-20 0,-5-2-9 16,2-3-6-16,0-1-12 0,3-1-3 15,0-4-32-15,3-2-14 16,3-5-47 0</inkml:trace>
  <inkml:trace contextRef="#ctx0" brushRef="#br0" timeOffset="7519.0412">19347 2193 200 0,'-6'14'77'0,"0"12"-42"0,6 11-39 0,0-24 13 0,0 6 15 16,3-3 8-1,0 0-9-15,11 0-5 0,1-3-11 16,0-3 2-16,0-2 1 0,0-2 1 15,0-6 1-15,0-6-2 16,-3-4 1-16,-3-1-2 16,-3 1 2-16,-3-12-4 15,-6-4-2-15,-3-3-5 16,-9 0 0-16,-6 2 0 16,-3-5 0-16,0 6-7 15,3 0-3-15,1 7-16 16,5 6-7-16,0 5-22 0,9 8-82 31</inkml:trace>
  <inkml:trace contextRef="#ctx0" brushRef="#br0" timeOffset="7838.954">19588 2106 228 0,'-12'3'85'0,"6"7"-46"0,0 11-43 0,3-7 13 16,-3 17 12-16,0 1 9 16,0 3 2-16,3 2 1 15,3-8-18-15,6 8-5 0,3-11 1 16,9-5-3-16,9-7 3 0,-4-4-2 16,1-10 0-16,3-5 1 15,-3-3 4-15,-6-5-4 16,-6-6 2-16,-4-12-5 15,-5 1 1-15,-9-1-5 16,-5-1 0-16,-13-2-6 16,-3-4-2-16,0 4-31 15,0 16-14-15,7-9-25 16,-1 9-8-16</inkml:trace>
  <inkml:trace contextRef="#ctx0" brushRef="#br0" timeOffset="8121.7357">19781 2066 212 0,'-15'30'79'0,"9"-15"-42"0,-3 20-32 0,9-17 19 16,0 14-2-16,0 8 2 16,3-3-2-16,3 0 1 15,3-5-13-15,15 2 5 0,0-16 3 16,0-4-2-16,2-6 1 15,4-8-1-15,0-11 3 16,-6-5-9-16,-3-2-1 16,-7-17-1-16,-8-4 2 15,-6-1-7-15,-8-13-2 16,-7 8-6-16,-3 8 1 16,-12 8-33-16,0 2-13 0,0 12-39 15,1 15-16-15,2 10-8 16</inkml:trace>
  <inkml:trace contextRef="#ctx0" brushRef="#br0" timeOffset="8346.8678">20049 2426 208 0,'-3'21'77'0,"-3"30"-42"0,-3-20-28 0,3-17 18 16,-6-1 7 0,-3 0 4-16,-2 0-7 0,-4 1-5 15,-3-6-14-15,-3-3-13 0,0 0-3 16,4-5-40-16,-1-3-17 16,6-7-53-1</inkml:trace>
  <inkml:trace contextRef="#ctx0" brushRef="#br0" timeOffset="8722.7219">20192 2178 248 0,'-18'13'93'0,"18"-5"-50"0,-3 39-52 0,3-31 12 0,0 5 4 15,0 3 5-15,0 3 10 16,0-4 6-16,3 1-15 16,3-3-3-16,0-2 1 0,3-1-3 15,3-15 1-15,6-3-1 16,5-3 0-16,1-4-7 16,-3-9 0-16,-3 0-6 15,-3-8 1-15,-3-10-5 16,-6-3 1-16,-6 2-3 15,-15-5 2-15,-6-5 7 16,-3 6 3-16,-3 2-2 16,4 10-1-16,-4 6-15 0,12 8-4 15,3 0-31-15,9 5-12 16,6 2-19 0,6-4-26-16,6 2 39 15</inkml:trace>
  <inkml:trace contextRef="#ctx0" brushRef="#br0" timeOffset="8978.8013">20412 2024 196 0,'0'29'74'0,"-3"0"-40"0,-6 14-29 0,6-22 19 15,0 18-2-15,0-1 4 0,3 1-1 16,3 1 0-16,6-6-14 16,6 3 4-16,3-8 3 0,3-5-2 15,6-16 3 1,-4-3-4-16,1-5-1 0,-3-10-2 15,-3-3 2 1,-6-3-1-16,-6-16 2 16,-6-5-10-16,-9-3-6 15,-9-7-4-15,-3-6-2 0,-3 10-14 16,1 6-6-16,-1 6-37 16,6 7-14-16,3 5-52 15</inkml:trace>
  <inkml:trace contextRef="#ctx0" brushRef="#br0" timeOffset="9279.201">20641 2066 208 0,'-12'32'77'0,"6"-11"-42"0,1 19-39 0,2-19 13 15,0 16 1-15,3-5 6 16,0 2 9-16,6 1 7 15,5-6-17-15,7-5 3 0,12-6 2 16,-3-5-2-16,6-7-1 16,-1-9 2-16,1-8 0 15,-3-2 1-15,-6-13 0 16,-6-9-9-16,-10-2-4 16,-11-10-4-16,-8-4 0 0,-13 4-2 15,-9 5 2 1,-3 7-33-16,1 9-12 0,-1 4-47 15,0 7-19-15</inkml:trace>
  <inkml:trace contextRef="#ctx0" brushRef="#br0" timeOffset="9565.2361">20942 1537 236 0,'18'16'90'0,"24"29"-48"0,-1 16-31 0,-20-24 21 16,-3-3 14-16,-3 3 8 15,9 22-15-15,-4-6-6 16,-2 18-19-16,-6-10-2 0,-15 16-1 15,0-19-6-15,-15 13-1 16,-17 27-7-16,-7-24-2 16,0-16-62-16,4-7-28 15,-7-17-57 1</inkml:trace>
  <inkml:trace contextRef="#ctx0" brushRef="#br0" timeOffset="15117.8457">15450 3067 156 0,'-3'-3'60'0,"3"0"-32"0,-3 3-15 0,3 0 19 16,-3 0-5-16,0 3 1 16,-3-3-6-16,-3 3-4 15,0-1-10-15,1 3-5 0,-1 1 0 16,3-1-4-16,3 8-2 16,3 1-1-1,6-1 0-15,3 3 0 16,2-3 3-16,4 3 0 15,-3-3 1-15,0 0 0 16,-3 0 2-16,-6-5 1 0,-6 3 5 16,-6 0 3-16,-3-1-4 15,-3-2-2-15,-2 0-5 16,2-3-2-16,3-2-8 16,0-3-2-1,6-3-26-15,3 1-13 0,3-4-46 16</inkml:trace>
  <inkml:trace contextRef="#ctx0" brushRef="#br0" timeOffset="15477.4052">15608 3138 124 0,'0'11'46'0,"3"-22"-24"0,0 16-15 0,0-2 13 16,3 0-6-1,0 2 0-15,3 0-2 0,0 0 0 16,6-2-6-16,2 0-4 0,4-6-1 16,-3 0 1-16,0-5 1 15,-3 1-1-15,-3-4-2 16,-3-2 1-16,-3 5 1 16,-6 3 1-16,-6-6 3 15,-9 8-1-15,0-5 0 16,-3 8 3-16,-3 8 3 15,3 0-9-15,1 5 0 16,-4 6-2-16,9-6 0 16,6 6-3-16,3 2 2 0,6 0 1 15,6-2 2-15,9-4-3 16,2-4-2-16,7-3-20 16,0-5-8-16,-3-6-52 15</inkml:trace>
  <inkml:trace contextRef="#ctx0" brushRef="#br0" timeOffset="15809.6149">15894 3112 140 0,'-12'-8'55'0,"6"8"-30"0,-3 0-21 16,3 8 13-16,0-1-2 16,-3 12 1-16,0-3-4 15,0 0-2-15,3 0-6 0,0-1-3 0,3 1 0 16,0-2 1-16,3-4 1 15,6 1-1-15,0-6-2 16,3-5 3-16,3-5 0 16,3-3-4-16,-3 0 1 15,0-3 0-15,-3 3 0 16,-3 0 0-16,0 3 2 16,-3 0 3-16,0 2 2 15,0 3-3-15,-3 0-3 16,0 3-3-16,3 7 1 0,0-2-1 15,2 3-2 1,1 0 5-16,0-1 1 16,0-2-18-16,6 0-7 0,-3-5-61 15</inkml:trace>
  <inkml:trace contextRef="#ctx0" brushRef="#br0" timeOffset="16092.9944">16069 3188 104 0,'3'13'41'0,"3"-2"-22"0,-3 5-9 15,-3-8 14-15,3 0-4 0,-3 0 0 16,0 0-2-16,0-3 0 16,0-2-9-1,0-1 8-15,-3-2 5 0,3-2-2 0,-3-6 0 16,3 0-5-1,0-3-1-15,3 1-8 0,0 2-2 16,6-6-2-16,0 1 1 16,0 0-4-16,3 8-2 15,6-6-23-15,0 8-7 16,2-5-55 0,1 1-38-16,0 1 51 15</inkml:trace>
  <inkml:trace contextRef="#ctx0" brushRef="#br0" timeOffset="16336.6693">16331 3098 184 0,'-18'0'68'15,"12"0"-36"-15,-5 6-35 0,8-4 11 0,-3 9-6 16,-3 10 1-16,0-8-2 16,3 3-1-16,0 3 1 15,3-1-1-15,3 1 0 0,3-1 0 16,6-2 0-16,6-5 2 15,3-3 1-15,2-6-8 16,-2-4-2-16,6-4-20 0,-6-2-8 16,0-2-2-1,-6-3-15 1,-3-3 13-16,-9-6 1 16,0-1 4-16</inkml:trace>
  <inkml:trace contextRef="#ctx0" brushRef="#br0" timeOffset="16651.0296">16382 3027 128 0,'0'18'49'0,"3"-2"-26"0,3 5-14 0,-3-5 16 15,0 3-1-15,0 2 1 16,-3-3-10-16,0-2-4 16,0-2-6-16,0-4-2 0,0 3 1 0,0-7-2 15,0-4 1 1,0-2-4-16,3-2 0 15,9-4-1-15,3-4 0 16,2-1 0-16,-2-2-2 16,0 2 0-16,-3 3 0 0,3 3 7 15,0 5 5-15,-3 0 0 16,0 5 1-16,-3 3-3 16,-1 0 1-16,-2 3-4 15,0 2-2-15,-6-5-5 16,3 5-2-16,0-2-44 15,-3-3-16-15,3 0-13 16</inkml:trace>
  <inkml:trace contextRef="#ctx0" brushRef="#br0" timeOffset="16815.0262">16709 3162 220 0,'0'16'85'0,"3"-11"-46"0,0 0-48 0,0 3 12 16,0-5-4-16,-3 2 0 16,0 3 1-16,0 3 2 15,0-6-94-15,0 3-41 16</inkml:trace>
  <inkml:trace contextRef="#ctx0" brushRef="#br0" timeOffset="17008.2675">16680 3061 248 0,'-12'-5'93'0,"24"5"-50"0,-4-3-55 0,-5 6 13 0,0-3-13 15,3 0 0-15,0 3-25 16,0 2-8-16,3-2-41 15,0-1-15-15</inkml:trace>
  <inkml:trace contextRef="#ctx0" brushRef="#br0" timeOffset="17294.0634">16796 3196 140 0,'3'13'52'0,"-3"-7"-28"0,0 2-17 0,0-3 15 16,0 3 4-16,0-8 7 15,0 0-7-15,0 0-3 16,0 0-13-16,3 0-4 0,0-5 0 15,3-1-1-15,-1-2 0 16,4-5-3-16,3 5-2 16,-3-8 1-16,6 6-1 15,-3 4 2-15,6 4 3 16,-3 2 2-16,0 5 3 16,0 0-3-16,-4 3 1 15,-2 3-7-15,0-1-1 16,0 1 2-16,0 0 1 15,-3 2-12-15,3-5-7 16,0 0-49-16,0-3-22 16,3-2-6-16</inkml:trace>
  <inkml:trace contextRef="#ctx0" brushRef="#br0" timeOffset="17685.2959">17183 3125 216 0,'-15'-13'82'0,"15"13"-44"0,-6 21-44 16,3-16 12-16,-6 6-2 16,-3 2 5-16,0 0-3 15,3 3-1-15,3-3-2 16,6 6-5-16,0-6-1 0,6-5 2 16,0 2 2-16,0-4 0 15,3-4 2-15,-3-2-2 16,0-2-1-16,0-4 3 0,0-2 0 15,-3 1-1-15,0 4-2 16,0-5-8-16,0 3-5 16,0 5-2-16,3 0 1 15,0 2 6-15,2 9 4 16,4 7 3-16,0 4 1 16,3 12 15-16,-6-2 7 15,-3-3 1-15,-6-3-2 16,-3-2 0-16,-3-5 1 15,-6-6-10-15,-3-3-4 16,-3-4-16-16,1-6-8 16,-7-3-38-16,3-2-15 15,6-11-32-15</inkml:trace>
  <inkml:trace contextRef="#ctx0" brushRef="#br0" timeOffset="18006.4829">17864 2797 268 0,'-21'-19'101'0,"4"16"-54"0,-13 1-53 0,21 2 19 15,-3 5-12-15,-3 3-3 16,-3 5-2-16,3 6 0 16,0 21 3-16,6-3-2 0,4 2-1 15,-1-2 0-15,3 6 3 16,0-9 2-16,0 0 4 16,0-4-4-16,0-4-3 15,0-5-17-15,0-5-5 16,3-3-83-1</inkml:trace>
  <inkml:trace contextRef="#ctx0" brushRef="#br0" timeOffset="18402.9174">17531 3098 192 0,'6'-8'71'0,"3"6"-38"0,9-1-32 15,-7 0 14-15,1 3-6 16,3-2 0-16,6 2-5 16,0 0-3-16,0 0 0 15,0 2-1-15,-4 1 2 0,-2 2-6 16,0 3 1-16,0-5 3 0,0 8 2 16,-3 2 2-1,-3 0 0-15,0-2 0 16,3-1 0-16,0-2-2 15,-1 0 1-15,1-3 7 0,0 1 3 16,3-4 5-16,-3-2 3 16,3-2-2-16,-3-6 0 15,0-3-10-15,-3-2-3 16,0 0-4-16,-6-3 1 16,-6 3-2-16,-3-1 2 15,-3-4-7-15,-3 5-1 16,-12 7-29-16,0 4-13 15,0 2-66 1,4 5-36-16,5-2 74 16</inkml:trace>
  <inkml:trace contextRef="#ctx0" brushRef="#br0" timeOffset="18660.8676">17983 3125 204 0,'3'21'77'0,"12"-3"-42"0,-9-4-37 0,3-9 14 0,-3 0 0 16,-6 3 3-16,0-8 7 16,0 3 4-16,0-3-14 15,0 0 6-15,0 0 3 0,0 0-9 16,3-3-2-16,0-5-4 16,6-5 1-16,0 0-9 15,3 0 0-15,3 2-7 0,-1-2-1 16,4 7-11-16,0 1-4 15,-3 3-19-15,-3 2-8 16,0 0-49 0</inkml:trace>
  <inkml:trace contextRef="#ctx0" brushRef="#br0" timeOffset="19698.2419">18710 3061 188 0,'-18'0'71'0,"18"-2"-38"0,0 2-23 0,0 0 20 15,0 0-5-15,3-3 0 16,-3 0-2-16,3-2-3 15,0-3-10-15,0-5-4 0,3-11 0 16,0 6-3-16,-1 2-2 16,-2 2 0-16,0 4 1 15,0-1-1-15,-3 6-1 16,3-3-2-16,0 5-1 0,0 14-1 16,3 2 0-1,0 0 3-15,0 9 2 16,0 4-2-16,0 0 0 15,0 1 1-15,0-1 0 0,0-2 0 16,-3 0 0-16,0-3-20 16,3-2-9-16,-3-3-34 15,-3-3-14-15,0 0-13 16</inkml:trace>
  <inkml:trace contextRef="#ctx0" brushRef="#br0" timeOffset="19862.3431">18653 3260 228 0,'-12'-6'85'0,"15"6"-46"0,0 0-46 16,3 0 16-16,3-2-2 0,0-1 4 15,12-2-6-15,3 0-1 16,2 2-2 0,1 3 1-16,12-5 0 0,-4 5-19 0,-2 0-9 15,-3 0-78 1</inkml:trace>
  <inkml:trace contextRef="#ctx0" brushRef="#br0" timeOffset="20461.7777">18995 3022 172 0,'-18'-3'66'0,"12"11"-36"0,-8-3-35 0,11 3 10 15,-6 0-1-15,3 11 2 0,0 4 6 16,6 4 5-16,6 5-9 16,3-3-2-16,3-3-2 0,5-2 6 15,7-8 4-15,3-8-1 16,0-8 0-16,3-6-3 16,-1-4 1-16,-2-9-4 15,-6 1-2-15,-6-3 2 16,-6-1 0-16,-9-1-1 0,-6 2-1 15,-6-6-3 1,-3 9-2-16,-3 2-2 16,0-3 1-16,3 14-23 0,4-8-10 15,5 7-15-15,3-2-5 16,6-2 5 0,3-3-13-16,2-1 19 15,4 4 21-15,3 2 11 16,0 8 10-16,0 8 3 15,-3 5 19-15,0 8 9 16,-3 8-15-16,0 6-8 16,0 2 6-16,0 0 5 15,2-3 13-15,4-5 8 16,3-8-4-16,0-5 2 0,6-5-21 16,0-11 8-16,0-11 4 15,-1 1-7-15,-5-9 1 16,-3-7-7-16,-6-1-1 15,-6-4-4-15,-3-4 1 0,-9-2-6 16,-6 11-1-16,0-3-2 16,-3 7 1-16,1 6-20 15,2 6-8-15,3 5-25 16,3 23-94 0</inkml:trace>
  <inkml:trace contextRef="#ctx0" brushRef="#br0" timeOffset="20660.0672">19540 3215 168 0,'0'10'63'0,"0"1"-34"0,-3 2-19 0,0-5 17 16,-6 0-4-16,-3 0 0 15,-3 0-12-15,0 0-7 16,-5-3-2-16,-1-2-5 0,0-3 2 15,3-3-34-15,3-2-17 16,3-1-35 0</inkml:trace>
  <inkml:trace contextRef="#ctx0" brushRef="#br0" timeOffset="20806.3456">19591 3064 180 0,'-9'3'68'0,"6"-1"-36"0,0 3-40 16,3 3 10-16</inkml:trace>
  <inkml:trace contextRef="#ctx0" brushRef="#br0" timeOffset="21034.8308">19579 3112 290 0,'3'13'14'0,"6"5"-6"16,0-7 6-16,5-3 5 0,1-3-1 0,3-2 1 15,0-6-4 1,0-2 1-16,0-6-3 16,-3-2 0-16,-3-6-3 15,-7 1 1-15,-5-3-4 0,-5-6-2 16,-7 1 0-16,-9-6-1 16,-3 8 0-16,0 3 0 15,-3 5-7-15,4 6 0 16,-1 2-23-16,6 8-8 15,6 0-38-15,6 5-16 16,6 3-7 0</inkml:trace>
  <inkml:trace contextRef="#ctx0" brushRef="#br0" timeOffset="21304.9146">19733 3016 148 0,'-5'24'55'0,"8"-5"-30"0,-1 7-14 15,1-13 15-15,3 3 3 16,3 3 2-16,3-3-1 16,6-3-1-16,3-3-16 15,0-2 1-15,0-5 0 0,-1-3-1 16,1-3 2-16,-3-10-2 16,-3 0 2-16,-3 0-4 15,-6-3-1-15,-6-5-4 16,-3 2 1-16,-6-7-6 15,0 7-1-15,0-7-20 16,-12 2-9-16,3 13-29 16,4 3-14-16</inkml:trace>
  <inkml:trace contextRef="#ctx0" brushRef="#br0" timeOffset="21588.8972">19951 3064 76 0,'-6'18'30'0,"12"-2"-16"0,6 11 3 0,-3-14 14 15,3 0 12-15,2-2 8 0,7-3-7 16,6-3-5 0,0-5-8-16,0-3-3 15,-4-5-15-15,1-5 3 0,-3 0 2 16,-6-13-4-16,-6 7 0 15,-3-5-4-15,-9-10-1 0,-3-1-5 16,-6 1-1 0,-6 2-6-16,-3 6 0 0,3 7-28 15,1 6-11-15,-1 8-39 16,3 7-16-16,3 6 3 16</inkml:trace>
  <inkml:trace contextRef="#ctx0" brushRef="#br0" timeOffset="21802.9786">20329 3209 200 0,'-6'19'77'0,"-6"-6"-42"0,-15 3-30 0,18-8 19 16,0 0-6-16,-3 0 1 15,-2-3-12-15,-1 3-5 16,0-5-1-16,3-1-26 0,0-2-8 16,-6-2-67-1</inkml:trace>
  <inkml:trace contextRef="#ctx0" brushRef="#br0" timeOffset="22203.2397">20430 3019 132 0,'6'-5'52'0,"-3"-1"-28"0,0 1-8 0,0-3 16 0,-3 8-2 16,0 0 2-16,0 0-14 15,0 0-5-15,0 5-8 16,0 3-4-16,-3 6 0 0,3 4-4 15,0 3 2-15,0 3 1 16,0 3 2-16,6-6 1 16,3-3 3-16,0 1 1 15,3-6 3-15,3-5 4 16,8-3 1-16,1-5 0 0,0 0 1 16,0-16 0-16,-6 3 0 15,-3-3-2-15,-7-5-1 16,-5-5-5-16,-6-1 0 15,-3-7-5-15,-8 5-2 16,-4-3-5-16,-3 8 0 16,0 8-25-16,0 3-8 15,0 2-43-15,7 9-16 16,5-4-3 0</inkml:trace>
  <inkml:trace contextRef="#ctx0" brushRef="#br0" timeOffset="22517.3461">20650 2937 156 0,'-6'40'57'0,"0"-25"-30"0,9 20-34 16,-3-22 10-16,3 11 19 16,0 2 10-16,6-2 1 15,3 0 3-15,6-3-20 16,3-5-3-16,0-3-1 0,2-5 1 15,1-8 5-15,0-5-1 16,0-6-1-16,0-7-4 16,-6-3-2-16,-9-6-2 15,-7-5 0-15,-7-5-4 16,-10 6-3-16,-6-1 4 0,-9 5 1 16,0 6-7-16,-2 8-4 15,2 2-26-15,6 3-10 16,6 3-39-16,6 3-14 15,12-1-3 1</inkml:trace>
  <inkml:trace contextRef="#ctx0" brushRef="#br0" timeOffset="22867.0672">20909 2873 160 0,'0'11'60'0,"3"-3"-32"0,0 5-9 0,0-2 23 16,0-3 8-16,0 0 4 0,0-3-10 16,0 0-4-1,0-10-20-15,3-3-8 0,0-3-7 16,0-5-4-16,0-2-3 16,0-1-1-16,3 1-1 15,-3 2 3-15,0 5-5 16,-3 4 0-16,0 1-2 15,-3 6 2-15,3 11 2 16,0 7-1-16,5 14 1 16,1 2 0-16,0-2 5 15,0 3 1-15,0-4 0 16,0 4 1-16,-3-3-4 16,0-6 0-16,0-5-37 15,-3 3-14-15,0-13-71 16</inkml:trace>
  <inkml:trace contextRef="#ctx0" brushRef="#br0" timeOffset="23030.7984">20882 3212 268 0,'-11'-3'101'0,"16"3"-54"0,7 3-46 0,-3-3 19 16,6 0-2-16,6 0 3 15,9-3-5-15,3 3 1 16,2-5-10-16,1 5-4 0,0 0-2 15,-4 0-26-15,-2 0-8 16,-3 0-102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19T20:39:38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 13883 144 0,'0'-3'55'0,"12"3"-30"0,-18 0-18 0,12 3 15 15,-3-1-2-15,3 4 3 16,-6 4-4-16,0 6-2 15,0 8-9-15,-9 16 1 0,0 2 4 16,0 0-7-16,1-2-1 16,5 2-3-16,-6-5 1 15,6-8-2-15,-3-5-1 16,3-5-6-16,3-3-4 16,0-6-23-16,9-18-40 15,-3-5-31 1,0-8 16-16</inkml:trace>
  <inkml:trace contextRef="#ctx0" brushRef="#br0" timeOffset="294.1798">1231 13891 160 0,'0'-11'60'0,"0"-7"-32"0,0 23-26 16,0-5 14-16,3 5-1 15,3 3 3-15,-3 5 3 16,3 11 2-16,0 18-12 15,3 6-7-15,3 0 0 0,3-1-1 16,-3 1 1-16,2-11 0 16,1-8 0-16,3-5 2 15,0-8 3-15,6-8 5 16,-9-8 3-16,0-11-5 16,0-10 1-16,-4-8-6 0,-2-11-2 15,-3-2 0-15,-6 2-1 16,0 3-5-16,0 5 1 15,0 6-2-15,0 5-2 16,0 5-33-16,0 8-15 16,0 8-35-1</inkml:trace>
  <inkml:trace contextRef="#ctx0" brushRef="#br0" timeOffset="1162.3637">776 15253 188 0,'-6'-5'71'0,"0"2"-38"0,-3 1-25 0,12 2 18 16,3 0-2 0,-6-3 1-16,6-2-12 15,3-6-5-15,6-5-5 16,-3 0 0-16,8 6 2 0,-5 2-4 16,9 8-3-16,-3 8-2 0,9 5 3 15,-10 8 0-15,-14 8 1 16,0 14 2-1,-12 2 1-15,0 2-4 16,-11 4-1-16,-1-1 1 0,-3-5 0 16,6-8 14-16,-3-8 6 15,6-5 4-15,3-6 1 16,0-5-5-16,6-2-1 0,3-6-8 16,6-2-4-1,9-3-3-15,0-3-3 16,12 1 1-16,6-4-1 0,-1 4-3 15,-2-4 2-15,-3 6-17 16,-3 3-5-16,-3 0-27 16,-3-1-10-16,-7 1-32 15</inkml:trace>
  <inkml:trace contextRef="#ctx0" brushRef="#br0" timeOffset="1437.3805">1175 15243 220 0,'-15'-6'85'0,"15"12"-46"0,-6 7-48 0,12 0 14 16,-6 14 8-16,-6 10 8 15,0 5 1-15,0 3-1 16,3 5-11-1,-3-5-9-15,3 0-1 0,3-10-2 0,0-6-2 16,3-11-19-16,3 1-8 16,-3-11-22-16,-3-8-8 15,6-11-26 1</inkml:trace>
  <inkml:trace contextRef="#ctx0" brushRef="#br0" timeOffset="1705.6753">1139 15317 228 0,'-6'-6'85'16,"12"9"-46"-16,-3 5-48 0,6-3 12 0,9 11-4 16,-6 11 2-16,5 4 4 15,4 1 4-15,0 16-4 16,3-6-3-16,-3-5 1 0,0-5 0 16,5-6 3-16,4-7 3 15,-6-9 2-15,3-7 12 16,-12-11 5-16,0-10-10 15,-4-11-3-15,-2-11-9 16,-3-16-2-16,-3 3-2 16,0 6 1-16,-3 2-13 15,0 10-6-15,9 1-108 16,-6 5-1 0</inkml:trace>
  <inkml:trace contextRef="#ctx0" brushRef="#br0" timeOffset="2803.3938">1050 17677 208 0,'-6'-5'79'0,"6"10"-42"0,-3-3-41 0,3 4 15 16,0-1-4-16,-3 0 1 15,-3 3 2-15,-6 6 1 16,0-1-5-16,-6 0-4 0,6 13 1 15,-6 1-2-15,3-1 2 16,6 1 0-16,-5-9 3 0,8 1 3 16,-3-6 2-16,9-5-3 15,0 5 0-15,0-7-3 16,9 1 0 0,11-1-3-16,1 2 1 0,3-8-2 15,-3 5 2-15,0-5-2 16,0 0 2-16,-3 0-18 15,-1-5-6-15,-2 2-19 16,0-8-5-16,6 4-11 16,-9 1-5-16,0-7-14 15</inkml:trace>
  <inkml:trace contextRef="#ctx0" brushRef="#br0" timeOffset="3025.4781">1190 17783 168 0,'0'-6'66'0,"0"-2"-36"0,0 8-35 16,-6 0 51-1,3 0-11-15,3 6-8 0,-6-4-6 16,3 14-13-16,0 5 4 0,-6 1 3 16,-3 9-1-16,3 4 2 15,0-4-5-15,-3 1-1 16,3 8-9-16,3-14-2 16,0 1 0-16,3-3 0 15,0-6-10-15,0-5-5 16,3-5-23-16,0 0-8 15,3-2-8-15,0-1-2 16,3-10-25-16</inkml:trace>
  <inkml:trace contextRef="#ctx0" brushRef="#br0" timeOffset="3271.4812">1270 17748 212 0,'0'-5'79'0,"3"5"-42"0,-3 0-39 0,0 0 14 0,0 8-2 16,0 10 4-16,-3 14 5 16,3 3 3-16,-9 4-11 15,3 17 2-15,0-9 3 0,3-2-8 16,0-5-2-16,0-3-4 16,3-8 1-16,0-5-15 0,3-8-5 15,0-3-31 1,0-2-11-16,3-11-45 15,0-11-21-15,3 3 66 16</inkml:trace>
  <inkml:trace contextRef="#ctx0" brushRef="#br0" timeOffset="3597.4805">1323 17769 204 0,'-3'-8'77'16,"3"8"-42"-16,3-5-41 0,-3 5 14 15,3 5 6-15,3 3 8 16,-3 6-5-16,6 17-2 16,0 4-8-16,0 4 2 0,6 12 1 0,6 2-3 15,-3-8 1 1,0-6-1-16,-1-7 1 0,1 0-2 16,-3-11-1-16,-3-8 3 15,6-5 5-15,-3-8 4 16,0-13 2-16,-3-14-6 15,-3-7 0-15,-1-16-6 16,4-3-2-16,-9 0-2 16,3 8 0-16,-3 0-4 15,0 11 0-15,3 2-10 16,-6 11-3-16,0 2-46 0,3 6-20 16,9 0-47-1</inkml:trace>
  <inkml:trace contextRef="#ctx0" brushRef="#br0" timeOffset="8463.1019">10039 15327 184 0,'-6'-13'68'0,"9"8"-36"0,3-6-29 16,3 6 17-16,0-3-8 16,6 0-2-16,2 0-3 15,4 0-2-15,0 3-3 16,3 2-4-16,-3 6-1 0,3 7 2 15,-4 6 0-15,-8 11 3 0,-6 10 1 16,-9 5-1-16,-3 1 1 16,-6 1-2-16,0-4 2 15,1 0-2-15,-1-11-1 16,3-5 1-16,0-3 1 16,3-8 10-16,3 3 7 15,3-5-1-15,3-3-1 0,6-3-1 16,3-5 0-16,6 0-4 15,2 0-2 1,4-3-6-16,0 1-3 16,0 2 0-16,0 0-1 0,-4 0-16 15,1 0-4-15,-3 0-39 16,0 0-16-16,-3 0-30 16</inkml:trace>
  <inkml:trace contextRef="#ctx0" brushRef="#br0" timeOffset="10293.3195">10021 17894 64 0,'-3'0'27'0,"3"0"-14"0,0 5 13 15,0-5 18-15,0 0-1 16,0 0 1-16,0 0-13 16,0 0-7-16,3 0-13 15,0-5-1-15,0 5 1 0,0-6-4 0,0-7 1 16,3 0-5-1,0 0-2-15,-3 0 0 16,6 5 1-16,-3 2-3 16,0-2 0-16,0 3-1 0,8 16-2 31,-2-3 3-31,0 0 2 16,3 5 2-16,0 0-1 0,3 0-2 15,-3 0 1-15,-3-2-1 16,0-3 0-16,-4-3 2 15,1 3-1-15,0-8-1 16,-3 6-35-16,-3-6-14 16,-3 0-43-16</inkml:trace>
  <inkml:trace contextRef="#ctx0" brushRef="#br0" timeOffset="10561.6167">10098 18082 216 0,'-20'-32'82'0,"11"24"-44"0,15-3-44 15,-3 9 14-15,-1-9-7 16,7 3-1-16,0 3 1 16,0-3 1-16,0 3-1 15,3 5-1-15,0 8 1 0,3-3-1 16,0 13 0-16,-3-4 0 15,0 7 0-15,0-8 2 0,-1 6 1 16,1-9-1-16,-3-2-2 16,3-3-32-1,0-10-63 1</inkml:trace>
  <inkml:trace contextRef="#ctx0" brushRef="#br0" timeOffset="10877.6854">10396 17791 220 0,'-6'0'85'0,"6"0"-46"0,0 18-48 0,0-5 14 16,-3 1-5-16,0-1 0 0,0 5 0 15,0 1 2-15,0-1-1 16,3-2 4-16,0 3 1 0,0-6-2 15,3 0-3-15,3-5 0 16,0-3-1-16,3 3 6 16,3-8 4-16,0-2-5 15,3-4-3-15,0 6-1 16,-4-5-1-16,4 5 0 16,3 0 0-16,0 5-16 15,-3-5-6-15,-3 8-20 0,0-5-9 16,-3 0-32-1</inkml:trace>
  <inkml:trace contextRef="#ctx0" brushRef="#br0" timeOffset="11122.1434">10533 17783 176 0,'-3'-6'68'0,"3"6"-36"0,0 6-33 0,0-6 12 15,3 5-1-15,-3 11 1 16,3 8 1-16,0 7 2 16,0 9-7-16,-3 8-2 0,0 5-1 15,6-3-2-15,0 0 1 16,3-8-4-16,-3-2 0 16,0-8-17-16,3-8-5 15,-4-8-38-15,4-3-46 16,0-8 26-16</inkml:trace>
  <inkml:trace contextRef="#ctx0" brushRef="#br0" timeOffset="20291.8914">10456 13938 84 0,'-3'-5'33'0,"3"2"-18"0,0 1-2 16,0 2 11-16,0 0 1 15,0-3 0-15,0 0 3 0,3 3 3 16,-3-2-4-1,3-1-2-15,-3 3-13 16,0 0-5-16,0 0-1 0,2 8 1 0,-2 11 3 16,0 18 1-16,-2 8 1 15,-4 7 0-15,-3 1 2 16,0 0-5-16,3-5-3 16,0-3-3-16,0-5-3 15,3-9 3-15,0-4 0 16,0-9-8-16,0-2-2 15,0-5-20-15,3-6-8 0,0-8-64 32,3-4-40-32,0-7 60 15</inkml:trace>
  <inkml:trace contextRef="#ctx0" brushRef="#br0" timeOffset="20699.7426">10470 14002 176 0,'-9'-16'66'0,"7"11"-36"0,-1-3-29 16,3 5 16-16,0 0 2 15,0-2 3-15,3 0-7 16,2-1-2-16,4 1-7 16,3 0-4-16,6 2-1 0,0 6-6 15,3 2 1-15,-3 6 2 16,-3 2 3-16,-3 0 2 15,-7 6 1-15,-5 7 0 0,-3-2 0 16,-5 0-2-16,-7 0-2 16,-3-6-2-1,-3 6 1-15,0-8 1 0,3-3 0 16,3-2 0-16,3-3 2 16,7 0-3-16,2-1-2 15,6 1 2-15,2 6 2 16,4 2 6-16,3-3 4 15,9 0 0-15,-3 0 1 16,3 3-6-16,-3 3-4 16,0-1-1-16,-1 1-1 15,-2-1-18-15,-3-2-5 0,0 0-88 32</inkml:trace>
  <inkml:trace contextRef="#ctx0" brushRef="#br0" timeOffset="21301.0688">10500 15221 116 0,'-6'-2'44'0,"3"4"-24"0,3 4-17 15,0 2 10-15,3 5 0 16,0 5 3-16,0 12 6 16,0 7 4-16,0 2-14 15,-3-2 2-15,0-2 2 0,0-1-6 16,0 1-3-16,0-4-4 15,0-7 0-15,0-5-2 16,0-6-1-16,0-8-41 0,-3-10-18 16,3-6-23-1</inkml:trace>
  <inkml:trace contextRef="#ctx0" brushRef="#br0" timeOffset="21627.3045">10557 15200 180 0,'24'-26'68'0,"-10"13"-36"0,7-1-35 0,-12 12 13 0,3 4-5 15,0 1 8 1,-6 21 2-16,-3 8-8 16,-6 2-1-16,-3 3-2 0,-6 0-2 15,0-3 1 1,-6-4-2-16,-2-7-1 0,2-4 5 15,3-6 1-15,3 0 6 16,3-5 5-16,3 0-5 16,3 0 1-16,3 0-10 15,6 0-2-15,9 3 3 16,6 2 2-16,2 5 0 16,1-2-1-16,6 8-1 15,0-5 2-15,-3-1-8 16,-4-2 0-16,1 0-77 15</inkml:trace>
  <inkml:trace contextRef="#ctx0" brushRef="#br0" timeOffset="22352.6101">10738 17788 184 0,'0'-11'71'0,"0"11"-38"0,3-2-39 0,-3 2 20 15,9 2 8 1,0 27-3-16,0 6-9 15,-3-1-2-15,-3 11-1 0,0 6-6 16,-3-12 0-16,0 1 1 16,0-8 1-16,0-6 1 15,3-5 0-15,0-8-18 16,0 1-5-16,0-9-31 16,0-10-10-16,0 2-20 15</inkml:trace>
  <inkml:trace contextRef="#ctx0" brushRef="#br0" timeOffset="22739.0488">10801 17814 192 0,'-9'-26'74'0,"9"13"-40"0,0-1-31 0,3 9 17 16,0-3-1-16,0-2 1 15,3-11-5-15,6 7 1 16,3-4-9-16,2 5-6 0,4 7-2 15,0 12 1-15,0 1 0 16,-3 9 4-16,0 0 2 16,-12 11-2-16,-3-1-3 15,-3-2-5-15,-6 2-2 0,-3-4 3 16,-6-9 1-16,3 5 6 16,-3-4 2-16,3-4-2 15,0 1-3-15,3-6 4 16,3 6 4-16,6-3-5 15,9-1 0-15,9 7 4 16,6 4 3-16,12 9 0 16,-1-1 1-16,1 6-4 15,-3 2 0-15,0-10-7 16,-1 3-1-16,-5-6 0 16,-3 5 2-16,-6-2-36 15,-3-11-15-15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0A52A-9B0B-4BAB-84D5-CA79EA48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750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Mathematical formal</a:t>
            </a:r>
            <a:r>
              <a:rPr lang="en-US" baseline="0" dirty="0" smtClean="0"/>
              <a:t> methods are</a:t>
            </a:r>
            <a:r>
              <a:rPr lang="en-US" dirty="0" smtClean="0"/>
              <a:t> needed to prove</a:t>
            </a:r>
            <a:r>
              <a:rPr lang="en-US" baseline="0" dirty="0" smtClean="0"/>
              <a:t> the GENERAL correctness of algorithm, like does it solve the problem, like does it actually finish.</a:t>
            </a:r>
          </a:p>
          <a:p>
            <a:r>
              <a:rPr lang="en-US" baseline="0" dirty="0" smtClean="0"/>
              <a:t>Empirical methods are used to test a concrete implementation of an algorithm on concrete data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0A52A-9B0B-4BAB-84D5-CA79EA481C8A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0A52A-9B0B-4BAB-84D5-CA79EA481C8A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1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0A52A-9B0B-4BAB-84D5-CA79EA481C8A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Golden Gate Bridge</a:t>
            </a:r>
            <a:r>
              <a:rPr lang="en-US" baseline="0" dirty="0" smtClean="0"/>
              <a:t> bent by people celebrating its 50</a:t>
            </a:r>
            <a:r>
              <a:rPr lang="en-US" baseline="30000" dirty="0" smtClean="0"/>
              <a:t>th</a:t>
            </a:r>
            <a:r>
              <a:rPr lang="en-US" baseline="0" dirty="0" smtClean="0"/>
              <a:t> anniversary party.</a:t>
            </a:r>
          </a:p>
          <a:p>
            <a:r>
              <a:rPr lang="en-US" dirty="0" smtClean="0"/>
              <a:t>http://www.nytimes.com/1987/05/26/us/golden-gate-crowd-made-bridge-bend.html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0A52A-9B0B-4BAB-84D5-CA79EA481C8A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3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8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0701778A-C93F-4D9E-9466-A3C5D162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0701778A-C93F-4D9E-9466-A3C5D1620C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5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0701778A-C93F-4D9E-9466-A3C5D1620C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7689" y="-223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CSE120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Spring 2017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3829" y="-2231"/>
            <a:ext cx="1736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L11:  Algorithmic Complexity I</a:t>
            </a:r>
          </a:p>
        </p:txBody>
      </p:sp>
    </p:spTree>
    <p:extLst>
      <p:ext uri="{BB962C8B-B14F-4D97-AF65-F5344CB8AC3E}">
        <p14:creationId xmlns:p14="http://schemas.microsoft.com/office/powerpoint/2010/main" val="33266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Sfo4IooBsRc" TargetMode="Externa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s://theconversation.com/why-ups-drivers-dont-turn-left-and-you-probably-shouldnt-either-71432" TargetMode="Externa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armstrong.edu/liang/animation/web/BinarySearc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ollev.com/justin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omeurl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7.png"/><Relationship Id="rId7" Type="http://schemas.openxmlformats.org/officeDocument/2006/relationships/customXml" Target="../ink/ink11.xml"/><Relationship Id="rId2" Type="http://schemas.openxmlformats.org/officeDocument/2006/relationships/hyperlink" Target="http://pollev.com/justin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10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800" y="304801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Algorithmic Complexity I</a:t>
            </a:r>
            <a:br>
              <a:rPr lang="en-US" dirty="0" smtClean="0"/>
            </a:br>
            <a:r>
              <a:rPr lang="en-US" sz="2000" b="0" dirty="0"/>
              <a:t>CSE </a:t>
            </a:r>
            <a:r>
              <a:rPr lang="en-US" sz="2000" b="0" dirty="0" smtClean="0"/>
              <a:t>120 Spring </a:t>
            </a:r>
            <a:r>
              <a:rPr lang="en-US" sz="2000" b="0" dirty="0"/>
              <a:t>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1737360"/>
            <a:ext cx="8366760" cy="9144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Instructor: 	Teaching Assistants:</a:t>
            </a:r>
          </a:p>
          <a:p>
            <a:pPr algn="l"/>
            <a:r>
              <a:rPr lang="en-US" sz="2000" dirty="0"/>
              <a:t>Justin Hsia	</a:t>
            </a:r>
            <a:r>
              <a:rPr lang="en-US" sz="2000" dirty="0" err="1" smtClean="0"/>
              <a:t>Anupam</a:t>
            </a:r>
            <a:r>
              <a:rPr lang="en-US" sz="2000" dirty="0" smtClean="0"/>
              <a:t> Gupta, Braydon Hall, Eugene Oh, Savanna Yee</a:t>
            </a:r>
            <a:endParaRPr lang="en-US" sz="2000" dirty="0"/>
          </a:p>
          <a:p>
            <a:pPr algn="l"/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" y="3108961"/>
            <a:ext cx="84124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UPS drivers don’t turn left and you probably shouldn’t either</a:t>
            </a:r>
            <a:endParaRPr lang="en-US" sz="1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versions of the vehicle routing problem. In these mathematical problems, you are given a set of points and the distances between them, and you have to find the best route(s) to travel through all of them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 have designed their vehicle routing software to eliminate as many left-hand turns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only 10% of the turns are left turns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result, the company claims it uses 10m gallons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fuel, emits 20,000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carbon dioxide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350,000 more packages every year.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theconversation.com/why-ups-drivers-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dont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-turn-left-and-you-probably-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shouldnt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-either-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71432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1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Sfo4IooBsRc"/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5619624" y="4855102"/>
            <a:ext cx="3474720" cy="19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 Searching A 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/>
              <a:t>Input</a:t>
            </a:r>
            <a:r>
              <a:rPr lang="en-US" sz="2400" dirty="0"/>
              <a:t>:  	</a:t>
            </a:r>
            <a:r>
              <a:rPr lang="en-US" sz="2400" dirty="0" smtClean="0"/>
              <a:t>Numbers </a:t>
            </a:r>
            <a:r>
              <a:rPr lang="en-US" sz="2400" dirty="0"/>
              <a:t>in </a:t>
            </a:r>
            <a:r>
              <a:rPr lang="en-US" sz="2400" dirty="0" smtClean="0"/>
              <a:t>a sorted array, </a:t>
            </a:r>
            <a:r>
              <a:rPr lang="en-US" sz="2400" dirty="0"/>
              <a:t>desired number</a:t>
            </a:r>
          </a:p>
          <a:p>
            <a:r>
              <a:rPr lang="en-US" sz="2400" u="sng" dirty="0"/>
              <a:t>Output</a:t>
            </a:r>
            <a:r>
              <a:rPr lang="en-US" sz="2400" dirty="0"/>
              <a:t>:	</a:t>
            </a:r>
            <a:r>
              <a:rPr lang="en-US" sz="2400" dirty="0" smtClean="0"/>
              <a:t>If </a:t>
            </a:r>
            <a:r>
              <a:rPr lang="en-US" sz="2400" dirty="0"/>
              <a:t>desired number is in the </a:t>
            </a:r>
            <a:r>
              <a:rPr lang="en-US" sz="2400" dirty="0" smtClean="0"/>
              <a:t>array (</a:t>
            </a:r>
            <a:r>
              <a:rPr lang="en-US" sz="2400" b="1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 smtClean="0"/>
              <a:t>/</a:t>
            </a:r>
            <a:r>
              <a:rPr lang="en-US" sz="2400" b="1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 smtClean="0"/>
              <a:t>)</a:t>
            </a:r>
          </a:p>
          <a:p>
            <a:pPr lvl="2"/>
            <a:endParaRPr lang="en-US" sz="1600" dirty="0"/>
          </a:p>
          <a:p>
            <a:r>
              <a:rPr lang="en-US" sz="2400" u="sng" dirty="0" smtClean="0"/>
              <a:t>Algorithm 2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 smtClean="0"/>
              <a:t>Check “middle” index </a:t>
            </a:r>
            <a:r>
              <a:rPr lang="en-US" sz="2000" dirty="0"/>
              <a:t>for desired number</a:t>
            </a:r>
          </a:p>
          <a:p>
            <a:pPr lvl="2"/>
            <a:r>
              <a:rPr lang="en-US" sz="1800" dirty="0"/>
              <a:t>If equal, </a:t>
            </a:r>
            <a:r>
              <a:rPr lang="en-US" sz="1800" dirty="0" smtClean="0"/>
              <a:t>then report </a:t>
            </a:r>
            <a:r>
              <a:rPr lang="en-US" sz="1800" b="1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800" dirty="0" smtClean="0"/>
          </a:p>
          <a:p>
            <a:pPr lvl="2"/>
            <a:r>
              <a:rPr lang="en-US" sz="1800" dirty="0" smtClean="0"/>
              <a:t>If less than desired number, check </a:t>
            </a:r>
            <a:r>
              <a:rPr lang="en-US" sz="1800" i="1" dirty="0" smtClean="0"/>
              <a:t>halfway</a:t>
            </a:r>
            <a:r>
              <a:rPr lang="en-US" sz="1800" dirty="0" smtClean="0"/>
              <a:t> forwards next</a:t>
            </a:r>
          </a:p>
          <a:p>
            <a:pPr lvl="2"/>
            <a:r>
              <a:rPr lang="en-US" sz="1800" dirty="0" smtClean="0"/>
              <a:t>If greater than desired number, check halfway backwards next</a:t>
            </a:r>
          </a:p>
          <a:p>
            <a:pPr lvl="1"/>
            <a:r>
              <a:rPr lang="en-US" sz="2000" dirty="0" smtClean="0"/>
              <a:t>If no halfway point left, then report </a:t>
            </a:r>
            <a:r>
              <a:rPr lang="en-US" sz="2000" b="1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b="1" dirty="0">
              <a:solidFill>
                <a:srgbClr val="33997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Called </a:t>
            </a:r>
            <a:r>
              <a:rPr lang="en-US" sz="2000" dirty="0" smtClean="0">
                <a:solidFill>
                  <a:srgbClr val="FF0000"/>
                </a:solidFill>
              </a:rPr>
              <a:t>Binary Search</a:t>
            </a:r>
          </a:p>
          <a:p>
            <a:pPr lvl="2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www.cs.armstrong.edu/liang/animation/web/BinarySearch.html</a:t>
            </a:r>
            <a:r>
              <a:rPr lang="en-US" sz="1800" dirty="0" smtClean="0"/>
              <a:t> 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Instruction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average, which algorithm would take less time to complete a search?</a:t>
            </a:r>
          </a:p>
          <a:p>
            <a:pPr lvl="1"/>
            <a:r>
              <a:rPr lang="en-US" dirty="0" smtClean="0"/>
              <a:t>Vote at </a:t>
            </a:r>
            <a:r>
              <a:rPr lang="en-US" dirty="0" smtClean="0">
                <a:hlinkClick r:id="rId3"/>
              </a:rPr>
              <a:t>http://PollEv.com/justinh</a:t>
            </a:r>
            <a:endParaRPr lang="en-US" dirty="0" smtClean="0"/>
          </a:p>
          <a:p>
            <a:endParaRPr lang="en-US" dirty="0"/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FF9900"/>
                </a:solidFill>
              </a:rPr>
              <a:t>Algorithm 1 (Linear Search)</a:t>
            </a:r>
            <a:endParaRPr lang="en-US" b="1" baseline="-25000" dirty="0">
              <a:solidFill>
                <a:srgbClr val="FF9900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00B050"/>
                </a:solidFill>
              </a:rPr>
              <a:t>Algorithm 2 (Binary Search)</a:t>
            </a:r>
            <a:endParaRPr lang="en-US" b="1" baseline="-25000" dirty="0">
              <a:solidFill>
                <a:srgbClr val="00B050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FF3399"/>
                </a:solidFill>
              </a:rPr>
              <a:t>They’d take about the same amount of time</a:t>
            </a:r>
            <a:endParaRPr lang="en-US" b="1" baseline="-25000" dirty="0">
              <a:solidFill>
                <a:srgbClr val="FF3399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74360" y="3751920"/>
              <a:ext cx="7385400" cy="528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960" y="3743280"/>
                <a:ext cx="7396200" cy="5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6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time Linear Search: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One issue:  our algorithm seems to be too fast to measure!</a:t>
            </a:r>
          </a:p>
          <a:p>
            <a:pPr lvl="1"/>
            <a:r>
              <a:rPr lang="en-US" dirty="0" smtClean="0"/>
              <a:t>How can we fix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4" y="1911338"/>
            <a:ext cx="8014730" cy="1936762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386080" y="4786200"/>
              <a:ext cx="3522600" cy="830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7800" y="4779360"/>
                <a:ext cx="3537360" cy="8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4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Case vs. Worst Case vs. Average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were measuring close to the best case!</a:t>
            </a:r>
          </a:p>
          <a:p>
            <a:pPr lvl="1"/>
            <a:r>
              <a:rPr lang="en-US" dirty="0" smtClean="0"/>
              <a:t>Didn’t matter how long our array was</a:t>
            </a:r>
          </a:p>
          <a:p>
            <a:pPr lvl="2"/>
            <a:endParaRPr lang="en-US" dirty="0"/>
          </a:p>
          <a:p>
            <a:r>
              <a:rPr lang="en-US" dirty="0" smtClean="0"/>
              <a:t>Could measure average case instead</a:t>
            </a:r>
          </a:p>
          <a:p>
            <a:pPr lvl="1"/>
            <a:r>
              <a:rPr lang="en-US" dirty="0" smtClean="0"/>
              <a:t>Run many times on random numbers and average results</a:t>
            </a:r>
          </a:p>
          <a:p>
            <a:pPr lvl="2"/>
            <a:endParaRPr lang="en-US" dirty="0"/>
          </a:p>
          <a:p>
            <a:r>
              <a:rPr lang="en-US" dirty="0" smtClean="0"/>
              <a:t>Instead, we’ll do worst case analysis.  Why?</a:t>
            </a:r>
          </a:p>
          <a:p>
            <a:pPr lvl="1"/>
            <a:r>
              <a:rPr lang="en-US" dirty="0" smtClean="0"/>
              <a:t>Nice to know the most time we’d </a:t>
            </a:r>
            <a:br>
              <a:rPr lang="en-US" dirty="0" smtClean="0"/>
            </a:br>
            <a:r>
              <a:rPr lang="en-US" dirty="0" smtClean="0"/>
              <a:t>ever spend</a:t>
            </a:r>
          </a:p>
          <a:p>
            <a:pPr lvl="1"/>
            <a:r>
              <a:rPr lang="en-US" dirty="0" smtClean="0"/>
              <a:t>Worst case happens often</a:t>
            </a:r>
          </a:p>
          <a:p>
            <a:pPr lvl="1"/>
            <a:r>
              <a:rPr lang="en-US" dirty="0" smtClean="0"/>
              <a:t>Average case is often similar to </a:t>
            </a:r>
            <a:br>
              <a:rPr lang="en-US" dirty="0" smtClean="0"/>
            </a:br>
            <a:r>
              <a:rPr lang="en-US" dirty="0" smtClean="0"/>
              <a:t>worst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13</a:t>
            </a:fld>
            <a:endParaRPr lang="en-US"/>
          </a:p>
        </p:txBody>
      </p:sp>
      <p:pic>
        <p:nvPicPr>
          <p:cNvPr id="5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035" y="4516253"/>
            <a:ext cx="3320849" cy="215854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7126560" y="1457280"/>
              <a:ext cx="1712880" cy="537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7920" y="1450800"/>
                <a:ext cx="172512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8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Worst Case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web servers out there run something called “The Apache HTTP Server” (or just Apache for short)</a:t>
            </a:r>
          </a:p>
          <a:p>
            <a:pPr lvl="1"/>
            <a:r>
              <a:rPr lang="en-US" dirty="0" smtClean="0"/>
              <a:t>When a user enters a particular URL, Apache delivers the correct files from the server to the person on the internet</a:t>
            </a:r>
          </a:p>
          <a:p>
            <a:pPr lvl="1"/>
            <a:r>
              <a:rPr lang="en-US" dirty="0" smtClean="0"/>
              <a:t>An old version of Apache had a bug where if you entered a URL with tons of consecutive slashes, it could take </a:t>
            </a:r>
            <a:r>
              <a:rPr lang="en-US" i="1" dirty="0" smtClean="0"/>
              <a:t>hours</a:t>
            </a:r>
            <a:r>
              <a:rPr lang="en-US" dirty="0" smtClean="0"/>
              <a:t> to complete the request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http://someurl.com/////////////////////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  <a:p>
            <a:r>
              <a:rPr lang="en-US" dirty="0" smtClean="0"/>
              <a:t>Bottom line:  an algorithm is often judged by its worst case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Worst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with your neighbor (no voting):</a:t>
            </a:r>
          </a:p>
          <a:p>
            <a:pPr lvl="1"/>
            <a:r>
              <a:rPr lang="en-US" dirty="0" smtClean="0"/>
              <a:t>Assume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intArr.</a:t>
            </a:r>
            <a:r>
              <a:rPr lang="en-US" sz="2000" dirty="0" err="1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1000000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intArr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What is a worst case argument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/>
              <a:t> for Linear Search?</a:t>
            </a:r>
          </a:p>
          <a:p>
            <a:pPr lvl="1"/>
            <a:r>
              <a:rPr lang="en-US" dirty="0" smtClean="0"/>
              <a:t>What is a worst case argument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/>
              <a:t> for Binary Search?</a:t>
            </a:r>
          </a:p>
          <a:p>
            <a:pPr lvl="2"/>
            <a:endParaRPr lang="en-US" dirty="0"/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FF9900"/>
                </a:solidFill>
              </a:rPr>
              <a:t>1</a:t>
            </a:r>
            <a:endParaRPr lang="en-US" b="1" baseline="-25000" dirty="0">
              <a:solidFill>
                <a:srgbClr val="FF9900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00B050"/>
                </a:solidFill>
              </a:rPr>
              <a:t>500000</a:t>
            </a:r>
            <a:endParaRPr lang="en-US" b="1" baseline="-25000" dirty="0">
              <a:solidFill>
                <a:srgbClr val="00B050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FF3399"/>
                </a:solidFill>
              </a:rPr>
              <a:t>1000000</a:t>
            </a:r>
            <a:endParaRPr lang="en-US" b="1" baseline="-25000" dirty="0">
              <a:solidFill>
                <a:srgbClr val="FF3399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00B0F0"/>
                </a:solidFill>
              </a:rPr>
              <a:t>1000001</a:t>
            </a:r>
            <a:endParaRPr lang="en-US" b="1" baseline="-25000" dirty="0">
              <a:solidFill>
                <a:srgbClr val="00B0F0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996633"/>
                </a:solidFill>
              </a:rPr>
              <a:t>Something else</a:t>
            </a:r>
            <a:endParaRPr lang="en-US" b="1" baseline="-25000" dirty="0">
              <a:solidFill>
                <a:srgbClr val="996633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30" y="3617041"/>
            <a:ext cx="5873270" cy="1936762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642320" y="2604240"/>
              <a:ext cx="5798520" cy="704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6920" y="2596680"/>
                <a:ext cx="5814000" cy="71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8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running Linear Search on a worst case argument value</a:t>
            </a:r>
          </a:p>
          <a:p>
            <a:pPr lvl="1"/>
            <a:r>
              <a:rPr lang="en-US" dirty="0" smtClean="0"/>
              <a:t>Results:  </a:t>
            </a:r>
            <a:r>
              <a:rPr lang="en-US" dirty="0" smtClean="0"/>
              <a:t>54, 31, 53, 34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Now let’s run Binary Search on a worst case argument value</a:t>
            </a:r>
          </a:p>
          <a:p>
            <a:pPr lvl="1"/>
            <a:r>
              <a:rPr lang="en-US" dirty="0" smtClean="0"/>
              <a:t>Results:  </a:t>
            </a:r>
            <a:r>
              <a:rPr lang="en-US" dirty="0" smtClean="0"/>
              <a:t>0, 0, 0, 0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30520" y="2504160"/>
              <a:ext cx="706320" cy="1906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040" y="2498040"/>
                <a:ext cx="721440" cy="19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553640" y="553320"/>
              <a:ext cx="3075840" cy="695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4640" y="547560"/>
                <a:ext cx="3091680" cy="7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4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it seem reasonable that the runtimes were inconsistent?</a:t>
            </a:r>
          </a:p>
          <a:p>
            <a:pPr lvl="2"/>
            <a:endParaRPr lang="en-US" dirty="0"/>
          </a:p>
          <a:p>
            <a:r>
              <a:rPr lang="en-US" dirty="0" smtClean="0"/>
              <a:t>Some reasons:</a:t>
            </a:r>
          </a:p>
          <a:p>
            <a:pPr lvl="1"/>
            <a:r>
              <a:rPr lang="en-US" dirty="0" smtClean="0"/>
              <a:t>Your computer isn’t just running Processing – there’s a lot of other stuff running (</a:t>
            </a:r>
            <a:r>
              <a:rPr lang="en-US" i="1" dirty="0" smtClean="0"/>
              <a:t>e.g.</a:t>
            </a:r>
            <a:r>
              <a:rPr lang="en-US" dirty="0" smtClean="0"/>
              <a:t> operating system, web browser)</a:t>
            </a:r>
          </a:p>
          <a:p>
            <a:pPr lvl="1"/>
            <a:r>
              <a:rPr lang="en-US" dirty="0" smtClean="0"/>
              <a:t>The computer hardware does lots of fancy stuff to avoid slowdown due to physical limitations</a:t>
            </a:r>
          </a:p>
          <a:p>
            <a:pPr lvl="2"/>
            <a:r>
              <a:rPr lang="en-US" dirty="0" smtClean="0"/>
              <a:t>These may not work as well each execution based on other stuff going on in your computer at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6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Analysis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shown that Binary Search is seemingly much faster than Linear Search</a:t>
            </a:r>
          </a:p>
          <a:p>
            <a:pPr lvl="1"/>
            <a:r>
              <a:rPr lang="en-US" dirty="0" smtClean="0"/>
              <a:t>Similar to having two sprinters race each other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Different computers may have different runtimes</a:t>
            </a:r>
          </a:p>
          <a:p>
            <a:pPr lvl="1"/>
            <a:r>
              <a:rPr lang="en-US" dirty="0" smtClean="0"/>
              <a:t>Same computer may have different runtime on same input</a:t>
            </a:r>
          </a:p>
          <a:p>
            <a:pPr lvl="1"/>
            <a:r>
              <a:rPr lang="en-US" dirty="0" smtClean="0"/>
              <a:t>Need to implement the algorithm in order to run it</a:t>
            </a:r>
          </a:p>
          <a:p>
            <a:pPr lvl="2"/>
            <a:endParaRPr lang="en-US" dirty="0"/>
          </a:p>
          <a:p>
            <a:r>
              <a:rPr lang="en-US" dirty="0" smtClean="0"/>
              <a:t>Goal: come up with a “universal algorithmic classifier”</a:t>
            </a:r>
          </a:p>
          <a:p>
            <a:pPr lvl="1"/>
            <a:r>
              <a:rPr lang="en-US" dirty="0" smtClean="0"/>
              <a:t>Analogous to coming up with a metric to compare all athletes (or fighters)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Analysis:  The Basics</a:t>
            </a:r>
          </a:p>
          <a:p>
            <a:r>
              <a:rPr lang="en-US" dirty="0" smtClean="0"/>
              <a:t>Comparing Algorithms</a:t>
            </a:r>
          </a:p>
          <a:p>
            <a:r>
              <a:rPr lang="en-US" b="1" dirty="0" smtClean="0">
                <a:solidFill>
                  <a:srgbClr val="4B2A85"/>
                </a:solidFill>
              </a:rPr>
              <a:t>Orders of Growth</a:t>
            </a:r>
            <a:endParaRPr lang="en-US" b="1" dirty="0">
              <a:solidFill>
                <a:srgbClr val="4B2A8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Assignments:</a:t>
            </a:r>
          </a:p>
          <a:p>
            <a:pPr lvl="1"/>
            <a:r>
              <a:rPr lang="en-US" dirty="0" smtClean="0"/>
              <a:t>Binary Practice (4/21)</a:t>
            </a:r>
          </a:p>
          <a:p>
            <a:pPr lvl="1"/>
            <a:r>
              <a:rPr lang="en-US" dirty="0" smtClean="0"/>
              <a:t>Creativity Assignment (4/24)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Midterm in class on Wednesday, 4/26</a:t>
            </a:r>
          </a:p>
          <a:p>
            <a:pPr lvl="1"/>
            <a:r>
              <a:rPr lang="en-US" dirty="0" smtClean="0"/>
              <a:t>1 sheet of notes (2-sided, letter, handwritten)</a:t>
            </a:r>
          </a:p>
          <a:p>
            <a:pPr lvl="1"/>
            <a:r>
              <a:rPr lang="en-US" dirty="0" smtClean="0"/>
              <a:t>Fill-in-the-blank(s), short answer questions, maybe simple drawing</a:t>
            </a:r>
          </a:p>
          <a:p>
            <a:pPr lvl="2"/>
            <a:r>
              <a:rPr lang="en-US" dirty="0"/>
              <a:t>Questions will cover lectures, assignments, and readings</a:t>
            </a:r>
          </a:p>
          <a:p>
            <a:pPr lvl="1"/>
            <a:r>
              <a:rPr lang="en-US" dirty="0" smtClean="0"/>
              <a:t>Midterm Review sheet will be released tonight (4/19), will be covered in lab next week (4/25)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method computer scientists use is roughly:</a:t>
                </a:r>
              </a:p>
              <a:p>
                <a:pPr lvl="2"/>
                <a:endParaRPr lang="en-US" dirty="0" smtClean="0"/>
              </a:p>
              <a:p>
                <a:pPr marL="820674" lvl="1" indent="-457200">
                  <a:buFont typeface="+mj-lt"/>
                  <a:buAutoNum type="arabicParenR"/>
                </a:pPr>
                <a:r>
                  <a:rPr lang="en-US" dirty="0" smtClean="0"/>
                  <a:t>Measure the algorithm’s runtime on many different input sizes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i="1" dirty="0" smtClean="0"/>
                  <a:t>e.g.</a:t>
                </a:r>
                <a:r>
                  <a:rPr lang="en-US" dirty="0" smtClean="0"/>
                  <a:t> arrays of length 100, 200, 400, 800, …)</a:t>
                </a:r>
              </a:p>
              <a:p>
                <a:pPr lvl="2"/>
                <a:r>
                  <a:rPr lang="en-US" dirty="0" smtClean="0"/>
                  <a:t>To avoid runtime issues, can also count number of “steps” involved</a:t>
                </a:r>
              </a:p>
              <a:p>
                <a:pPr lvl="2"/>
                <a:endParaRPr lang="en-US" dirty="0" smtClean="0"/>
              </a:p>
              <a:p>
                <a:pPr marL="820674" lvl="1" indent="-457200">
                  <a:buFont typeface="+mj-lt"/>
                  <a:buAutoNum type="arabicParenR"/>
                </a:pPr>
                <a:r>
                  <a:rPr lang="en-US" dirty="0" smtClean="0"/>
                  <a:t>Make a plot of the runtime as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, which we’ll 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marL="820674" lvl="1" indent="-457200">
                  <a:buFont typeface="+mj-lt"/>
                  <a:buAutoNum type="arabicParenR"/>
                </a:pPr>
                <a:r>
                  <a:rPr lang="en-US" dirty="0" smtClean="0"/>
                  <a:t>Determine the general </a:t>
                </a:r>
                <a:r>
                  <a:rPr lang="en-US" i="1" dirty="0" smtClean="0"/>
                  <a:t>shape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Does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look like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 (linear),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(quadratic),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(cubic),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US" dirty="0" smtClean="0"/>
                  <a:t> (logarithmic), 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the name implies, Linear Search is linear</a:t>
                </a:r>
              </a:p>
              <a:p>
                <a:pPr lvl="1"/>
                <a:r>
                  <a:rPr lang="en-US" dirty="0" smtClean="0"/>
                  <a:t>If you double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roughly double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21</a:t>
            </a:fld>
            <a:endParaRPr lang="en-US"/>
          </a:p>
        </p:txBody>
      </p:sp>
      <p:pic>
        <p:nvPicPr>
          <p:cNvPr id="5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826" y="2980944"/>
            <a:ext cx="4926174" cy="3694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Shape 191"/>
              <p:cNvGraphicFramePr/>
              <p:nvPr>
                <p:extLst>
                  <p:ext uri="{D42A27DB-BD31-4B8C-83A1-F6EECF244321}">
                    <p14:modId xmlns:p14="http://schemas.microsoft.com/office/powerpoint/2010/main" val="2837761603"/>
                  </p:ext>
                </p:extLst>
              </p:nvPr>
            </p:nvGraphicFramePr>
            <p:xfrm>
              <a:off x="640080" y="4389120"/>
              <a:ext cx="2926080" cy="228585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463040"/>
                    <a:gridCol w="1463040"/>
                  </a:tblGrid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(input size)</a:t>
                          </a:r>
                          <a:endParaRPr lang="en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  <m: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(time)</a:t>
                          </a: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250 items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1.4 sec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500 items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2.8 sec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671 items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3.8 sec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1000 items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5.7 sec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Shape 191"/>
              <p:cNvGraphicFramePr/>
              <p:nvPr>
                <p:extLst>
                  <p:ext uri="{D42A27DB-BD31-4B8C-83A1-F6EECF244321}">
                    <p14:modId xmlns:p14="http://schemas.microsoft.com/office/powerpoint/2010/main" val="2837761603"/>
                  </p:ext>
                </p:extLst>
              </p:nvPr>
            </p:nvGraphicFramePr>
            <p:xfrm>
              <a:off x="640080" y="4389120"/>
              <a:ext cx="2926080" cy="228585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463040"/>
                    <a:gridCol w="1463040"/>
                  </a:tblGrid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14:m xmlns:a14="http://schemas.microsoft.com/office/drawing/2010/main"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(input size)</a:t>
                          </a:r>
                          <a:endParaRPr lang="en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14:m xmlns:a14="http://schemas.microsoft.com/office/drawing/2010/main"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  <m: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(time)</a:t>
                          </a: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250 items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1.4 sec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500 items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2.8 sec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671 items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3.8 sec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1000 items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5.7 sec</a:t>
                          </a:r>
                        </a:p>
                      </a:txBody>
                      <a:tcPr marL="91425" marR="91425" marT="91425" marB="91425"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271800" y="4990320"/>
              <a:ext cx="3761640" cy="15879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320" y="4984560"/>
                <a:ext cx="3776400" cy="15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5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Instruction 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Algorithm for:  do any pairs in array sum to zero?</a:t>
                </a:r>
              </a:p>
              <a:p>
                <a:r>
                  <a:rPr lang="en-US" sz="2400" dirty="0" smtClean="0"/>
                  <a:t>Which function does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sz="2400" dirty="0" smtClean="0"/>
                  <a:t> look like?</a:t>
                </a:r>
              </a:p>
              <a:p>
                <a:pPr lvl="1"/>
                <a:r>
                  <a:rPr lang="en-US" sz="2000" dirty="0" smtClean="0"/>
                  <a:t>Vote at </a:t>
                </a:r>
                <a:r>
                  <a:rPr lang="en-US" sz="2000" dirty="0" smtClean="0">
                    <a:hlinkClick r:id="rId2"/>
                  </a:rPr>
                  <a:t>http://PollEv.com/justinh</a:t>
                </a:r>
                <a:r>
                  <a:rPr lang="en-US" sz="2000" dirty="0" smtClean="0"/>
                  <a:t> </a:t>
                </a:r>
              </a:p>
              <a:p>
                <a:pPr marL="914400" indent="-514350">
                  <a:spcBef>
                    <a:spcPts val="0"/>
                  </a:spcBef>
                  <a:buSzPct val="100000"/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𝐬𝐪𝐫𝐭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d>
                  </m:oMath>
                </a14:m>
                <a:endParaRPr lang="en-US" sz="2400" b="1" baseline="-25000" dirty="0">
                  <a:solidFill>
                    <a:srgbClr val="FF9900"/>
                  </a:solidFill>
                </a:endParaRPr>
              </a:p>
              <a:p>
                <a:pPr marL="914400" indent="-514350">
                  <a:spcBef>
                    <a:spcPts val="0"/>
                  </a:spcBef>
                  <a:buSzPct val="100000"/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d>
                  </m:oMath>
                </a14:m>
                <a:endParaRPr lang="en-US" sz="2400" b="1" baseline="-25000" dirty="0">
                  <a:solidFill>
                    <a:srgbClr val="00B050"/>
                  </a:solidFill>
                </a:endParaRPr>
              </a:p>
              <a:p>
                <a:pPr marL="914400" indent="-514350">
                  <a:spcBef>
                    <a:spcPts val="0"/>
                  </a:spcBef>
                  <a:buSzPct val="100000"/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endParaRPr lang="en-US" sz="2400" b="1" baseline="-25000" dirty="0">
                  <a:solidFill>
                    <a:srgbClr val="FF3399"/>
                  </a:solidFill>
                </a:endParaRPr>
              </a:p>
              <a:p>
                <a:pPr marL="914400" indent="-514350">
                  <a:spcBef>
                    <a:spcPts val="0"/>
                  </a:spcBef>
                  <a:buSzPct val="100000"/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sz="2400" b="1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baseline="-25000" dirty="0">
                  <a:solidFill>
                    <a:srgbClr val="00B0F0"/>
                  </a:solidFill>
                </a:endParaRPr>
              </a:p>
              <a:p>
                <a:pPr marL="914400" indent="-514350">
                  <a:spcBef>
                    <a:spcPts val="0"/>
                  </a:spcBef>
                  <a:buSzPct val="100000"/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dirty="0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0" dirty="0" smtClean="0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22</a:t>
            </a:fld>
            <a:endParaRPr lang="en-US"/>
          </a:p>
        </p:txBody>
      </p:sp>
      <p:pic>
        <p:nvPicPr>
          <p:cNvPr id="5" name="Shape 99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384" y="2978332"/>
            <a:ext cx="4928616" cy="369647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Shape 102"/>
              <p:cNvGraphicFramePr/>
              <p:nvPr>
                <p:extLst>
                  <p:ext uri="{D42A27DB-BD31-4B8C-83A1-F6EECF244321}">
                    <p14:modId xmlns:p14="http://schemas.microsoft.com/office/powerpoint/2010/main" val="1414599512"/>
                  </p:ext>
                </p:extLst>
              </p:nvPr>
            </p:nvGraphicFramePr>
            <p:xfrm>
              <a:off x="640080" y="4389120"/>
              <a:ext cx="2926080" cy="228585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463040"/>
                    <a:gridCol w="1463040"/>
                  </a:tblGrid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(input size)</a:t>
                          </a:r>
                          <a:endParaRPr lang="en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  <m: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(time)</a:t>
                          </a: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100 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1.1 seconds</a:t>
                          </a: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200 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4.3 seconds</a:t>
                          </a: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300 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9.6 seconds</a:t>
                          </a: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400 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17.0 seconds</a:t>
                          </a:r>
                        </a:p>
                      </a:txBody>
                      <a:tcPr marL="91425" marR="91425" marT="91425" marB="914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Shape 102"/>
              <p:cNvGraphicFramePr/>
              <p:nvPr>
                <p:extLst>
                  <p:ext uri="{D42A27DB-BD31-4B8C-83A1-F6EECF244321}">
                    <p14:modId xmlns:p14="http://schemas.microsoft.com/office/powerpoint/2010/main" val="1414599512"/>
                  </p:ext>
                </p:extLst>
              </p:nvPr>
            </p:nvGraphicFramePr>
            <p:xfrm>
              <a:off x="640080" y="4389120"/>
              <a:ext cx="2926080" cy="228585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463040"/>
                    <a:gridCol w="1463040"/>
                  </a:tblGrid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14:m xmlns:a14="http://schemas.microsoft.com/office/drawing/2010/main"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(input size)</a:t>
                          </a:r>
                          <a:endParaRPr lang="en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14:m xmlns:a14="http://schemas.microsoft.com/office/drawing/2010/main"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  <m: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(time)</a:t>
                          </a: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100 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1.1 seconds</a:t>
                          </a: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200 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4.3 seconds</a:t>
                          </a: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300 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9.6 seconds</a:t>
                          </a: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400 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17.0 seconds</a:t>
                          </a:r>
                        </a:p>
                      </a:txBody>
                      <a:tcPr marL="91425" marR="91425" marT="91425" marB="91425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330840" y="3609000"/>
              <a:ext cx="3737880" cy="2967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920" y="3599640"/>
                <a:ext cx="3751560" cy="29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8289360" y="2467080"/>
              <a:ext cx="621720" cy="1027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82520" y="2458440"/>
                <a:ext cx="634680" cy="10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9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Growth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order of growth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dirty="0" smtClean="0"/>
                  <a:t> is its general shape:</a:t>
                </a:r>
              </a:p>
              <a:p>
                <a:pPr lvl="1">
                  <a:tabLst>
                    <a:tab pos="2289175" algn="l"/>
                  </a:tabLst>
                </a:pPr>
                <a:r>
                  <a:rPr lang="en-US" dirty="0" smtClean="0"/>
                  <a:t>Constant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>
                  <a:tabLst>
                    <a:tab pos="2289175" algn="l"/>
                  </a:tabLst>
                </a:pPr>
                <a:r>
                  <a:rPr lang="en-US" dirty="0" smtClean="0"/>
                  <a:t>Logarithmic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>
                  <a:tabLst>
                    <a:tab pos="2289175" algn="l"/>
                  </a:tabLst>
                </a:pPr>
                <a:r>
                  <a:rPr lang="en-US" dirty="0" smtClean="0"/>
                  <a:t>Linear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dirty="0" smtClean="0"/>
              </a:p>
              <a:p>
                <a:pPr lvl="1">
                  <a:tabLst>
                    <a:tab pos="2289175" algn="l"/>
                  </a:tabLst>
                </a:pPr>
                <a:r>
                  <a:rPr lang="en-US" dirty="0" smtClean="0"/>
                  <a:t>Quadratic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>
                  <a:tabLst>
                    <a:tab pos="2289175" algn="l"/>
                  </a:tabLst>
                </a:pPr>
                <a:r>
                  <a:rPr lang="en-US" dirty="0" smtClean="0"/>
                  <a:t>Cubic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>
                  <a:tabLst>
                    <a:tab pos="2289175" algn="l"/>
                  </a:tabLst>
                </a:pPr>
                <a:r>
                  <a:rPr lang="en-US" dirty="0" smtClean="0"/>
                  <a:t>Exponential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>
                  <a:tabLst>
                    <a:tab pos="2289175" algn="l"/>
                  </a:tabLst>
                </a:pPr>
                <a:r>
                  <a:rPr lang="en-US" dirty="0" smtClean="0"/>
                  <a:t>Factorial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23</a:t>
            </a:fld>
            <a:endParaRPr lang="en-US"/>
          </a:p>
        </p:txBody>
      </p:sp>
      <p:pic>
        <p:nvPicPr>
          <p:cNvPr id="5" name="Shape 125"/>
          <p:cNvPicPr preferRelativeResize="0"/>
          <p:nvPr/>
        </p:nvPicPr>
        <p:blipFill rotWithShape="1">
          <a:blip r:embed="rId3">
            <a:alphaModFix/>
          </a:blip>
          <a:srcRect l="596" t="9432" r="778" b="2499"/>
          <a:stretch/>
        </p:blipFill>
        <p:spPr>
          <a:xfrm>
            <a:off x="4206240" y="2011680"/>
            <a:ext cx="4668890" cy="42026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217920" y="2479320"/>
              <a:ext cx="2684520" cy="15825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2160" y="2475360"/>
                <a:ext cx="2698200" cy="15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2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Growth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order of growth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dirty="0" smtClean="0"/>
                  <a:t> is its general shape:</a:t>
                </a:r>
              </a:p>
              <a:p>
                <a:pPr lvl="1">
                  <a:tabLst>
                    <a:tab pos="2289175" algn="l"/>
                  </a:tabLst>
                </a:pPr>
                <a:r>
                  <a:rPr lang="en-US" dirty="0" smtClean="0"/>
                  <a:t>Use </a:t>
                </a:r>
                <a:r>
                  <a:rPr lang="en-US" i="1" dirty="0" smtClean="0"/>
                  <a:t>dominant</a:t>
                </a:r>
                <a:r>
                  <a:rPr lang="en-US" dirty="0" smtClean="0"/>
                  <a:t> term</a:t>
                </a:r>
              </a:p>
              <a:p>
                <a:pPr lvl="1">
                  <a:tabLst>
                    <a:tab pos="2289175" algn="l"/>
                  </a:tabLst>
                </a:pPr>
                <a:r>
                  <a:rPr lang="en-US" i="1" dirty="0" smtClean="0"/>
                  <a:t>e.g.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+4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>        is quadratic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24</a:t>
            </a:fld>
            <a:endParaRPr lang="en-US"/>
          </a:p>
        </p:txBody>
      </p:sp>
      <p:pic>
        <p:nvPicPr>
          <p:cNvPr id="5" name="Shape 125"/>
          <p:cNvPicPr preferRelativeResize="0"/>
          <p:nvPr/>
        </p:nvPicPr>
        <p:blipFill rotWithShape="1">
          <a:blip r:embed="rId3">
            <a:alphaModFix/>
          </a:blip>
          <a:srcRect l="596" t="9432" r="778" b="2499"/>
          <a:stretch/>
        </p:blipFill>
        <p:spPr>
          <a:xfrm>
            <a:off x="4206240" y="2011680"/>
            <a:ext cx="4668890" cy="42026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857880" y="2254680"/>
              <a:ext cx="3220560" cy="1148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600" y="2246040"/>
                <a:ext cx="3239280" cy="11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0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order of growth is Binary Search?</a:t>
            </a:r>
          </a:p>
          <a:p>
            <a:pPr lvl="1"/>
            <a:r>
              <a:rPr lang="en-US" dirty="0" smtClean="0"/>
              <a:t>Analyze using number of “steps” in worst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Shape 102"/>
              <p:cNvGraphicFramePr/>
              <p:nvPr>
                <p:extLst>
                  <p:ext uri="{D42A27DB-BD31-4B8C-83A1-F6EECF244321}">
                    <p14:modId xmlns:p14="http://schemas.microsoft.com/office/powerpoint/2010/main" val="1786127110"/>
                  </p:ext>
                </p:extLst>
              </p:nvPr>
            </p:nvGraphicFramePr>
            <p:xfrm>
              <a:off x="736970" y="2984408"/>
              <a:ext cx="3291840" cy="27430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463040"/>
                    <a:gridCol w="1828800"/>
                  </a:tblGrid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(input size)</a:t>
                          </a:r>
                          <a:endParaRPr lang="en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Indices</a:t>
                          </a:r>
                          <a:r>
                            <a:rPr lang="en" baseline="0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to Check</a:t>
                          </a:r>
                          <a:endParaRPr lang="en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</a:t>
                          </a: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 </a:t>
                          </a: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 </a:t>
                          </a: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8 </a:t>
                          </a: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16 items</a:t>
                          </a: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Shape 102"/>
              <p:cNvGraphicFramePr/>
              <p:nvPr>
                <p:extLst>
                  <p:ext uri="{D42A27DB-BD31-4B8C-83A1-F6EECF244321}">
                    <p14:modId xmlns:p14="http://schemas.microsoft.com/office/powerpoint/2010/main" val="1786127110"/>
                  </p:ext>
                </p:extLst>
              </p:nvPr>
            </p:nvGraphicFramePr>
            <p:xfrm>
              <a:off x="736970" y="2984408"/>
              <a:ext cx="3291840" cy="27430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1463040"/>
                    <a:gridCol w="1828800"/>
                  </a:tblGrid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14:m xmlns:a14="http://schemas.microsoft.com/office/drawing/2010/main"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" dirty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(input size)</a:t>
                          </a:r>
                          <a:endParaRPr lang="en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Indices</a:t>
                          </a:r>
                          <a:r>
                            <a:rPr lang="en" baseline="0" dirty="0" smtClean="0">
                              <a:solidFill>
                                <a:schemeClr val="bg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to Check</a:t>
                          </a:r>
                          <a:endParaRPr lang="en" dirty="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>
                        <a:solidFill>
                          <a:srgbClr val="4B2A85"/>
                        </a:solid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 </a:t>
                          </a: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 </a:t>
                          </a: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 </a:t>
                          </a: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8 </a:t>
                          </a:r>
                          <a:r>
                            <a:rPr lang="en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items</a:t>
                          </a: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r>
                            <a:rPr lang="en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16 items</a:t>
                          </a: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lvl="0" algn="ctr" rtl="0">
                            <a:spcBef>
                              <a:spcPts val="0"/>
                            </a:spcBef>
                            <a:buNone/>
                          </a:pPr>
                          <a:endParaRPr lang="en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1425" marR="91425" marT="91425" marB="91425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57320" y="3320280"/>
              <a:ext cx="7932960" cy="3288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0840" y="3314520"/>
                <a:ext cx="7945200" cy="33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5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Faster?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have two algorithms: one is linear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 and the other is quadratic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 voting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Which is faster?</a:t>
                </a:r>
              </a:p>
              <a:p>
                <a:pPr marL="914400" indent="-514350">
                  <a:buSzPct val="100000"/>
                  <a:buFont typeface="+mj-lt"/>
                  <a:buAutoNum type="alphaUcPeriod"/>
                </a:pPr>
                <a:r>
                  <a:rPr lang="en-US" b="1" dirty="0" smtClean="0">
                    <a:solidFill>
                      <a:srgbClr val="FF9900"/>
                    </a:solidFill>
                  </a:rPr>
                  <a:t>Linear Algorithm</a:t>
                </a:r>
                <a:endParaRPr lang="en-US" b="1" baseline="-25000" dirty="0">
                  <a:solidFill>
                    <a:srgbClr val="FF9900"/>
                  </a:solidFill>
                </a:endParaRPr>
              </a:p>
              <a:p>
                <a:pPr marL="914400" indent="-514350">
                  <a:buSzPct val="100000"/>
                  <a:buFont typeface="+mj-lt"/>
                  <a:buAutoNum type="alphaUcPeriod"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Quadratic Algorithm</a:t>
                </a:r>
                <a:endParaRPr lang="en-US" b="1" baseline="-25000" dirty="0">
                  <a:solidFill>
                    <a:srgbClr val="00B050"/>
                  </a:solidFill>
                </a:endParaRPr>
              </a:p>
              <a:p>
                <a:pPr marL="914400" indent="-514350">
                  <a:buSzPct val="100000"/>
                  <a:buFont typeface="+mj-lt"/>
                  <a:buAutoNum type="alphaUcPeriod"/>
                </a:pPr>
                <a:r>
                  <a:rPr lang="en-US" b="1" dirty="0" smtClean="0">
                    <a:solidFill>
                      <a:srgbClr val="FF3399"/>
                    </a:solidFill>
                  </a:rPr>
                  <a:t>It depends</a:t>
                </a:r>
                <a:endParaRPr lang="en-US" b="1" baseline="-25000" dirty="0">
                  <a:solidFill>
                    <a:srgbClr val="FF3399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26</a:t>
            </a:fld>
            <a:endParaRPr lang="en-US"/>
          </a:p>
        </p:txBody>
      </p:sp>
      <p:pic>
        <p:nvPicPr>
          <p:cNvPr id="5" name="Shape 132"/>
          <p:cNvPicPr preferRelativeResize="0"/>
          <p:nvPr/>
        </p:nvPicPr>
        <p:blipFill rotWithShape="1">
          <a:blip r:embed="rId3">
            <a:alphaModFix/>
          </a:blip>
          <a:srcRect l="1410" t="7914" r="7955" b="1693"/>
          <a:stretch/>
        </p:blipFill>
        <p:spPr>
          <a:xfrm>
            <a:off x="4560009" y="2743200"/>
            <a:ext cx="4541722" cy="33972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781920" y="3642480"/>
              <a:ext cx="7697160" cy="2863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600" y="3638520"/>
                <a:ext cx="7708320" cy="28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70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Reason Order of Growth Matters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Roughly speaking, we care about really 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 in real world applications</a:t>
                </a:r>
              </a:p>
              <a:p>
                <a:pPr lvl="1"/>
                <a:r>
                  <a:rPr lang="en-US" i="1" dirty="0" smtClean="0"/>
                  <a:t>e.g.</a:t>
                </a:r>
                <a:r>
                  <a:rPr lang="en-US" dirty="0" smtClean="0"/>
                  <a:t> For Facebook,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/>
                  <a:t> (users) is ~ 1 billion</a:t>
                </a:r>
              </a:p>
              <a:p>
                <a:pPr lvl="2"/>
                <a:r>
                  <a:rPr lang="en-US" dirty="0" smtClean="0"/>
                  <a:t>Want to generate list of suggested friends?  Better be a fast algorithm as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Order of growth is just a rough rule of thumb</a:t>
                </a:r>
              </a:p>
              <a:p>
                <a:pPr lvl="1"/>
                <a:r>
                  <a:rPr lang="en-US" dirty="0" smtClean="0"/>
                  <a:t>There are limited cases where an algorithm with a worse order of growth can actually be faster</a:t>
                </a:r>
              </a:p>
              <a:p>
                <a:pPr lvl="1"/>
                <a:r>
                  <a:rPr lang="en-US" dirty="0" smtClean="0"/>
                  <a:t>In almost all cases, order of growth works very well as a representation of an algorithm’s speed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Growth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numbers below</a:t>
            </a:r>
            <a:r>
              <a:rPr lang="en" sz="2400" dirty="0"/>
              <a:t> are rough estimates for a “typical” algorithm on a “typical” </a:t>
            </a:r>
            <a:r>
              <a:rPr lang="en" sz="2400" dirty="0" smtClean="0"/>
              <a:t>computer – provides </a:t>
            </a:r>
            <a:r>
              <a:rPr lang="en" sz="2400" dirty="0"/>
              <a:t>a qualitative difference between the orders of growth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28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55232" y="2856828"/>
            <a:ext cx="8809549" cy="3270747"/>
            <a:chOff x="167224" y="3309054"/>
            <a:chExt cx="8809549" cy="3270747"/>
          </a:xfrm>
        </p:grpSpPr>
        <p:pic>
          <p:nvPicPr>
            <p:cNvPr id="5" name="Shape 15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7224" y="3768052"/>
              <a:ext cx="8809549" cy="2811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153"/>
            <p:cNvSpPr txBox="1"/>
            <p:nvPr/>
          </p:nvSpPr>
          <p:spPr>
            <a:xfrm>
              <a:off x="1597872" y="3530662"/>
              <a:ext cx="714300" cy="3767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5720" rIns="0" bIns="45720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dirty="0">
                  <a:solidFill>
                    <a:srgbClr val="4B2A8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</a:p>
          </p:txBody>
        </p:sp>
        <p:sp>
          <p:nvSpPr>
            <p:cNvPr id="7" name="Shape 154"/>
            <p:cNvSpPr txBox="1"/>
            <p:nvPr/>
          </p:nvSpPr>
          <p:spPr>
            <a:xfrm>
              <a:off x="2247751" y="3309054"/>
              <a:ext cx="1188720" cy="3767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5720" rIns="0" bIns="45720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>
                  <a:solidFill>
                    <a:srgbClr val="4B2A8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Linearithmic</a:t>
              </a:r>
            </a:p>
          </p:txBody>
        </p:sp>
        <p:sp>
          <p:nvSpPr>
            <p:cNvPr id="8" name="Shape 155"/>
            <p:cNvSpPr txBox="1"/>
            <p:nvPr/>
          </p:nvSpPr>
          <p:spPr>
            <a:xfrm>
              <a:off x="3320895" y="3527637"/>
              <a:ext cx="1148999" cy="3767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5720" rIns="0" bIns="45720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>
                  <a:solidFill>
                    <a:srgbClr val="4B2A8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Quadratic</a:t>
              </a:r>
            </a:p>
          </p:txBody>
        </p:sp>
        <p:sp>
          <p:nvSpPr>
            <p:cNvPr id="9" name="Shape 156"/>
            <p:cNvSpPr txBox="1"/>
            <p:nvPr/>
          </p:nvSpPr>
          <p:spPr>
            <a:xfrm>
              <a:off x="4635560" y="3526192"/>
              <a:ext cx="646799" cy="3767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5720" rIns="0" bIns="45720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>
                  <a:solidFill>
                    <a:srgbClr val="4B2A8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Cubic</a:t>
              </a:r>
            </a:p>
          </p:txBody>
        </p:sp>
        <p:sp>
          <p:nvSpPr>
            <p:cNvPr id="10" name="Shape 157"/>
            <p:cNvSpPr txBox="1"/>
            <p:nvPr/>
          </p:nvSpPr>
          <p:spPr>
            <a:xfrm>
              <a:off x="5478616" y="3530663"/>
              <a:ext cx="1305000" cy="3767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5720" rIns="0" bIns="45720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>
                  <a:solidFill>
                    <a:srgbClr val="4B2A8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</a:t>
              </a:r>
            </a:p>
          </p:txBody>
        </p:sp>
        <p:sp>
          <p:nvSpPr>
            <p:cNvPr id="11" name="Shape 158"/>
            <p:cNvSpPr txBox="1"/>
            <p:nvPr/>
          </p:nvSpPr>
          <p:spPr>
            <a:xfrm>
              <a:off x="6736621" y="3530663"/>
              <a:ext cx="1305000" cy="3767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5720" rIns="0" bIns="45720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>
                  <a:solidFill>
                    <a:srgbClr val="4B2A8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</a:t>
              </a:r>
            </a:p>
          </p:txBody>
        </p:sp>
        <p:sp>
          <p:nvSpPr>
            <p:cNvPr id="12" name="Shape 159"/>
            <p:cNvSpPr txBox="1"/>
            <p:nvPr/>
          </p:nvSpPr>
          <p:spPr>
            <a:xfrm>
              <a:off x="7993074" y="3534406"/>
              <a:ext cx="983699" cy="3767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5720" rIns="0" bIns="45720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dirty="0">
                  <a:solidFill>
                    <a:srgbClr val="4B2A8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Factorial</a:t>
              </a:r>
            </a:p>
          </p:txBody>
        </p:sp>
      </p:grpSp>
      <p:pic>
        <p:nvPicPr>
          <p:cNvPr id="14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331" y="6127575"/>
            <a:ext cx="3779353" cy="495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2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B2A85"/>
                </a:solidFill>
              </a:rPr>
              <a:t>Algorithm Analysis:  The Basics</a:t>
            </a:r>
          </a:p>
          <a:p>
            <a:r>
              <a:rPr lang="en-US" dirty="0" smtClean="0"/>
              <a:t>Comparing Algorithms</a:t>
            </a:r>
          </a:p>
          <a:p>
            <a:r>
              <a:rPr lang="en-US" dirty="0" smtClean="0"/>
              <a:t>Orders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 is considered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  <a:r>
              <a:rPr lang="en-US" dirty="0" smtClean="0"/>
              <a:t> if </a:t>
            </a:r>
            <a:r>
              <a:rPr lang="en-US" dirty="0"/>
              <a:t>for every input, it reports the correct output </a:t>
            </a:r>
            <a:r>
              <a:rPr lang="en-US" u="sng" dirty="0"/>
              <a:t>and</a:t>
            </a:r>
            <a:r>
              <a:rPr lang="en-US" dirty="0"/>
              <a:t> doesn’t run forever or cause an </a:t>
            </a:r>
            <a:r>
              <a:rPr lang="en-US" dirty="0" smtClean="0"/>
              <a:t>error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Incorrect algorithms may run forever, crash, or not return the correct answer</a:t>
            </a:r>
          </a:p>
          <a:p>
            <a:pPr lvl="1"/>
            <a:r>
              <a:rPr lang="en-US" dirty="0" smtClean="0"/>
              <a:t>But they could still be useful!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  an approximation algorithm</a:t>
            </a:r>
          </a:p>
          <a:p>
            <a:pPr lvl="2"/>
            <a:endParaRPr lang="en-US" dirty="0"/>
          </a:p>
          <a:p>
            <a:r>
              <a:rPr lang="en-US" dirty="0" smtClean="0"/>
              <a:t>Showing correctness</a:t>
            </a:r>
          </a:p>
          <a:p>
            <a:pPr lvl="1"/>
            <a:r>
              <a:rPr lang="en-US" dirty="0" smtClean="0"/>
              <a:t>Mathematical proofs for algorithms</a:t>
            </a:r>
          </a:p>
          <a:p>
            <a:pPr lvl="1"/>
            <a:r>
              <a:rPr lang="en-US" dirty="0" smtClean="0"/>
              <a:t>Empirical verification of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369120" y="6288480"/>
              <a:ext cx="1758600" cy="292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1200" y="6282000"/>
                <a:ext cx="1773000" cy="3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6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commonly used criterion for analyzing algorithms is </a:t>
            </a:r>
            <a:r>
              <a:rPr lang="en-US" dirty="0" smtClean="0">
                <a:solidFill>
                  <a:srgbClr val="FF0000"/>
                </a:solidFill>
              </a:rPr>
              <a:t>computation time</a:t>
            </a:r>
          </a:p>
          <a:p>
            <a:pPr lvl="1"/>
            <a:r>
              <a:rPr lang="en-US" dirty="0" smtClean="0"/>
              <a:t>How long does the algorithm take to run and finish its task?</a:t>
            </a:r>
          </a:p>
          <a:p>
            <a:pPr lvl="1"/>
            <a:r>
              <a:rPr lang="en-US" dirty="0" smtClean="0"/>
              <a:t>Can be used to compare different algorithms for the same computational problem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How to measure this time?</a:t>
            </a:r>
          </a:p>
          <a:p>
            <a:pPr lvl="1"/>
            <a:r>
              <a:rPr lang="en-US" dirty="0" smtClean="0"/>
              <a:t>Counting in my head</a:t>
            </a:r>
          </a:p>
          <a:p>
            <a:pPr lvl="1"/>
            <a:r>
              <a:rPr lang="en-US" dirty="0" smtClean="0"/>
              <a:t>Stopwatch</a:t>
            </a:r>
          </a:p>
          <a:p>
            <a:pPr lvl="1"/>
            <a:r>
              <a:rPr lang="en-US" dirty="0" smtClean="0"/>
              <a:t>Within your program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 Computation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take time to complete their tasks</a:t>
            </a:r>
          </a:p>
          <a:p>
            <a:pPr lvl="1"/>
            <a:r>
              <a:rPr lang="en-US" dirty="0" smtClean="0"/>
              <a:t>Under the hood, it’s sort of like a bunch of buckets of water filling up – you have to wait for </a:t>
            </a:r>
            <a:r>
              <a:rPr lang="en" dirty="0"/>
              <a:t>water to reach the top of a bucket for a single computation to </a:t>
            </a:r>
            <a:r>
              <a:rPr lang="en" dirty="0" smtClean="0"/>
              <a:t>complete</a:t>
            </a:r>
          </a:p>
          <a:p>
            <a:pPr lvl="1"/>
            <a:r>
              <a:rPr lang="en" dirty="0" smtClean="0"/>
              <a:t>Buckets take about a billionth of a second to fill </a:t>
            </a:r>
            <a:br>
              <a:rPr lang="en" dirty="0" smtClean="0"/>
            </a:br>
            <a:r>
              <a:rPr lang="en" dirty="0" smtClean="0"/>
              <a:t>(~ 1 nanosecond)</a:t>
            </a:r>
          </a:p>
          <a:p>
            <a:pPr lvl="2"/>
            <a:r>
              <a:rPr lang="en" dirty="0" smtClean="0"/>
              <a:t>There are billions of them on a single chip!</a:t>
            </a:r>
          </a:p>
          <a:p>
            <a:pPr lvl="2"/>
            <a:endParaRPr lang="en" dirty="0" smtClean="0"/>
          </a:p>
          <a:p>
            <a:r>
              <a:rPr lang="en" dirty="0" smtClean="0"/>
              <a:t>A CPU can generally only execute one instruction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</a:t>
            </a:r>
            <a:r>
              <a:rPr lang="en-US" b="1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the number of milliseconds since starting your program (as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start timing, call and store the value in a variable</a:t>
            </a:r>
          </a:p>
          <a:p>
            <a:pPr lvl="1"/>
            <a:r>
              <a:rPr lang="en-US" dirty="0" smtClean="0"/>
              <a:t>Call again after your computation and subtract the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2" y="3657600"/>
            <a:ext cx="8014730" cy="1448635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489760" y="3780360"/>
              <a:ext cx="1193040" cy="6206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4360" y="3773880"/>
                <a:ext cx="1205640" cy="6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0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Analysis:  The Basics</a:t>
            </a:r>
          </a:p>
          <a:p>
            <a:r>
              <a:rPr lang="en-US" b="1" dirty="0" smtClean="0">
                <a:solidFill>
                  <a:srgbClr val="4B2A85"/>
                </a:solidFill>
              </a:rPr>
              <a:t>Comparing Algorithms</a:t>
            </a:r>
          </a:p>
          <a:p>
            <a:r>
              <a:rPr lang="en-US" dirty="0" smtClean="0"/>
              <a:t>Orders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 Searching A 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 dirty="0"/>
              <a:t>Input</a:t>
            </a:r>
            <a:r>
              <a:rPr lang="en-US" sz="2400" dirty="0"/>
              <a:t>:  	</a:t>
            </a:r>
            <a:r>
              <a:rPr lang="en-US" sz="2400" dirty="0" smtClean="0"/>
              <a:t>Numbers </a:t>
            </a:r>
            <a:r>
              <a:rPr lang="en-US" sz="2400" dirty="0"/>
              <a:t>in </a:t>
            </a:r>
            <a:r>
              <a:rPr lang="en-US" sz="2400" dirty="0" smtClean="0"/>
              <a:t>a sorted array, </a:t>
            </a:r>
            <a:r>
              <a:rPr lang="en-US" sz="2400" dirty="0"/>
              <a:t>desired number</a:t>
            </a:r>
          </a:p>
          <a:p>
            <a:r>
              <a:rPr lang="en-US" sz="2400" u="sng" dirty="0"/>
              <a:t>Output</a:t>
            </a:r>
            <a:r>
              <a:rPr lang="en-US" sz="2400" dirty="0"/>
              <a:t>:	</a:t>
            </a:r>
            <a:r>
              <a:rPr lang="en-US" sz="2400" dirty="0" smtClean="0"/>
              <a:t>If </a:t>
            </a:r>
            <a:r>
              <a:rPr lang="en-US" sz="2400" dirty="0"/>
              <a:t>desired number is in the array (</a:t>
            </a:r>
            <a:r>
              <a:rPr lang="en-US" sz="2400" b="1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/>
              <a:t>/</a:t>
            </a:r>
            <a:r>
              <a:rPr lang="en-US" sz="2400" b="1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 smtClean="0"/>
              <a:t>)</a:t>
            </a:r>
          </a:p>
          <a:p>
            <a:pPr lvl="2"/>
            <a:endParaRPr lang="en-US" sz="1600" dirty="0"/>
          </a:p>
          <a:p>
            <a:r>
              <a:rPr lang="en-US" sz="2400" u="sng" dirty="0" smtClean="0"/>
              <a:t>Algorithm 1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/>
              <a:t>Check each index starting from </a:t>
            </a:r>
            <a:r>
              <a:rPr lang="en-US" sz="2000" dirty="0" smtClean="0"/>
              <a:t>0 </a:t>
            </a:r>
            <a:r>
              <a:rPr lang="en-US" sz="2000" dirty="0"/>
              <a:t>for desired number</a:t>
            </a:r>
          </a:p>
          <a:p>
            <a:pPr lvl="2"/>
            <a:r>
              <a:rPr lang="en-US" sz="1800" dirty="0"/>
              <a:t>If equal, </a:t>
            </a:r>
            <a:r>
              <a:rPr lang="en-US" sz="1800" dirty="0" smtClean="0"/>
              <a:t>then report </a:t>
            </a:r>
            <a:r>
              <a:rPr lang="en-US" sz="1800" b="1" dirty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2"/>
            <a:r>
              <a:rPr lang="en-US" sz="1800" dirty="0" smtClean="0"/>
              <a:t>If not equal, then move to next index</a:t>
            </a:r>
          </a:p>
          <a:p>
            <a:pPr lvl="2"/>
            <a:r>
              <a:rPr lang="en-US" sz="1800" dirty="0" smtClean="0"/>
              <a:t>If at end of array, then report </a:t>
            </a:r>
            <a:r>
              <a:rPr lang="en-US" sz="1800" b="1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sz="2000" dirty="0" smtClean="0"/>
              <a:t>Called </a:t>
            </a:r>
            <a:r>
              <a:rPr lang="en-US" sz="2000" dirty="0" smtClean="0">
                <a:solidFill>
                  <a:srgbClr val="FF0000"/>
                </a:solidFill>
              </a:rPr>
              <a:t>Linear Search</a:t>
            </a:r>
            <a:r>
              <a:rPr lang="en-US" sz="2000" dirty="0" smtClean="0"/>
              <a:t> (also works for unsorted array)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4754880"/>
            <a:ext cx="5873270" cy="1936762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1778A-C93F-4D9E-9466-A3C5D1620C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120-Sp17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120-Sp17" id="{28839EE6-A363-48B8-86DE-FB931C4A5EDB}" vid="{CDC135B8-6C84-451D-A8A4-8C26E4E9FC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UWTheme-120-Sp17</Template>
  <TotalTime>1061</TotalTime>
  <Words>1303</Words>
  <Application>Microsoft Office PowerPoint</Application>
  <PresentationFormat>On-screen Show (4:3)</PresentationFormat>
  <Paragraphs>275</Paragraphs>
  <Slides>28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Narrow</vt:lpstr>
      <vt:lpstr>Calibri</vt:lpstr>
      <vt:lpstr>Cambria Math</vt:lpstr>
      <vt:lpstr>Courier New</vt:lpstr>
      <vt:lpstr>Roboto Regular</vt:lpstr>
      <vt:lpstr>Times New Roman</vt:lpstr>
      <vt:lpstr>Wingdings</vt:lpstr>
      <vt:lpstr>UWTheme-120-Sp17</vt:lpstr>
      <vt:lpstr>Algorithmic Complexity I CSE 120 Spring 2017</vt:lpstr>
      <vt:lpstr>Administrivia</vt:lpstr>
      <vt:lpstr>Outline</vt:lpstr>
      <vt:lpstr>Algorithm Correctness</vt:lpstr>
      <vt:lpstr>Algorithm Analysis</vt:lpstr>
      <vt:lpstr>Aside:  Computation Time</vt:lpstr>
      <vt:lpstr>Timing in Processing</vt:lpstr>
      <vt:lpstr>Outline</vt:lpstr>
      <vt:lpstr>Algorithm:  Searching A Sorted Array</vt:lpstr>
      <vt:lpstr>Algorithm:  Searching A Sorted Array</vt:lpstr>
      <vt:lpstr>Peer Instruction Question</vt:lpstr>
      <vt:lpstr>Measuring Linear Search</vt:lpstr>
      <vt:lpstr>Best Case vs. Worst Case vs. Average Case</vt:lpstr>
      <vt:lpstr>Example of Worst Case in Action</vt:lpstr>
      <vt:lpstr>What is the Worst Case?</vt:lpstr>
      <vt:lpstr>Timing Experiments</vt:lpstr>
      <vt:lpstr>Runtime Intuition</vt:lpstr>
      <vt:lpstr>Empirical Analysis Conclusion</vt:lpstr>
      <vt:lpstr>Outline</vt:lpstr>
      <vt:lpstr>Characterizing Algorithms</vt:lpstr>
      <vt:lpstr>Linear Search</vt:lpstr>
      <vt:lpstr>Peer Instruction Question</vt:lpstr>
      <vt:lpstr>Orders of Growth</vt:lpstr>
      <vt:lpstr>Orders of Growth</vt:lpstr>
      <vt:lpstr>Binary Search</vt:lpstr>
      <vt:lpstr>Which is Faster?</vt:lpstr>
      <vt:lpstr>The Reason Order of Growth Matters</vt:lpstr>
      <vt:lpstr>Orders of Growth Comparison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Hsia</dc:creator>
  <cp:lastModifiedBy>Justin Hsia</cp:lastModifiedBy>
  <cp:revision>45</cp:revision>
  <cp:lastPrinted>2017-04-19T09:31:31Z</cp:lastPrinted>
  <dcterms:created xsi:type="dcterms:W3CDTF">2017-04-18T00:17:33Z</dcterms:created>
  <dcterms:modified xsi:type="dcterms:W3CDTF">2017-04-19T20:47:00Z</dcterms:modified>
</cp:coreProperties>
</file>