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4B2A85"/>
    <a:srgbClr val="669900"/>
    <a:srgbClr val="E2661A"/>
    <a:srgbClr val="006699"/>
    <a:srgbClr val="D94B7B"/>
    <a:srgbClr val="339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1:27:06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2779 6424 264 0,'-24'-18'101'0,"21"15"-78"0,3 3 4 15,0 0-1-15,0 0-17 16,0 0-5-16,6 3-5 16,6-1 0-16,-6 1 1 0,6 0-3 0,3-1 2 15,3 1 5-15,2-1 5 16,10 1 6-16,-6-3 3 16,3 3-3-16,0-1 1 15,-1 1 2-15,1-3 3 16,0 0-11-16,0 0-6 15,6 0-9-15,-4 0-5 16,1 3 3-16,6-1 4 16,5 1 0-1,1 0-1-15,0-1 20 0,-1 1 9 16,1 0-10-16,-3-3-6 16,-39 0 28 15,71 0-17-31,1 0-2 15,-1 2-9-15,-2 1-1 0,-7-1-5 16,-5 1-2-16,2-3 0 16,-2 0-1-16,2-3 0 0,10 3 2 15,-1-2 1-15,-2-1 3 16,-7 1 1-16,1-1-3 16,-1-2-1-16,4 2 3 15,2 0 1-15,4 3-3 16,-4 0-3-16,-5 0 0 15,-7-2-1-15,1 2 0 16,0 0 0-16,-1 0-5 16,10 0-1-16,-1 2 3 15,-2-2 1-15,-4 0 6 16,-5-2 5-16,-4-4-5 16,-2 1 0-16,0 0-4 15,-7-3-1-15,7 0-10 0,-3 0-3 16,2 3-64-16,-5-6-25 15,-3 1 52-15,-6-4 26 16</inkml:trace>
  <inkml:trace contextRef="#ctx0" brushRef="#br1" timeOffset="20473.5547">13200 5405 384 0,'-15'-15'143'0,"9"9"-112"0,-3-2 12 16,-15 6-21-1,-5 2-12-15,-10 5-5 16,-6 0-4-16</inkml:trace>
  <inkml:trace contextRef="#ctx0" brushRef="#br1" timeOffset="22982.1629">12694 5628 436 0,'-9'55'165'0,"6"-23"-129"0,-3 21-5 16,3-32-13-16,0 6-12 16,-3 2-1-16,0 5-3 15,-3 6-2-15,-3 5 1 16,0 2-1-16,-2 1 2 0,-4-3-1 15,-9-3 2-15,-3-5-2 16,-9-5 2-16,7-3 0 0,-7-2 1 16,0-4 6-16,-2 1 4 15,-1 3-12 1,-9-3-5-16,-8-3 5 0,-7-3 3 16,1 1-2-16,2-1 0 15,1 3-1-15,-1-5 1 16,-8 3-2-16,-9-3-1 15,-1 2 1-15,10-2 1 16,2 3-1-16,-5-4-1 16,-6 4 3-16,-1 0 0 15,4-1 1-15,5-5 0 16,4 3-2-16,-1 0-2 16,-5 0 1-16,-3-6 1 0,2 1-3 15,7-3 0-15,2 3 1 16,4-3 2-16,2-1-1 15,-11-4 2-15,2 0-2 16,1-3-1-16,-10-3 3 16,4 0 0-16,12 3-1 15,-4 0-2-15,4 0 1 16,-19-2 1-16,1-1-3 16,5 1 0-16,7 4 1 15,-4-2 0-15,-2 3 0 16,-15-6 0-16,2 3 0 15,10 0 2-15,3 3-3 16,-4-1 0-16,-8-2 1 16,-3-2 0-16,5 2 0 15,7 0 0-15,2 2 0 0,-8-2 0 16,-6 0 0-16,3-5 0 16,8 3 0-16,1-1 0 15,5 6 0-15,-20-6 0 16,3 3 0-16,2-3 0 15,7 6 0-15,0-3 2 16,-7 0-3-16,-8 0 0 16,9 3 1-16,5-1 0 15,4 3 0-15,-9-2 0 16,-4-3 0-16,1 0 0 16,6 0 0-16,2 3 0 15,7 2 0-15,-21-2 2 16,8-1-3-16,1-2 0 15,12 3 1-15,-1 0 2 0,4-1-1 16,-13-2-1-16,-2 0 1 16,6-2-1-16,8 2-3 15,4 0 2-15,-1 0 1 16,-14 0 2-16,0-3-1 16,5 0-1-16,10 6 1 15,-4 0-1-15,4 2 0 16,-21-5 0-16,8 3 0 15,1-3 0-15,9 2 0 16,2 1 0-16,1 0 0 16,-19-3 0-16,7 2-3 0,0 3 2 15,5 1 1 1,-2-1 0-16,2 3 0 0,-17-3 2 16,6 3-1-16,5 0-1 15,7 5-2 1,-6 1 1-16,-7 7 1 0,-8-5 0 15,9 7 0-15,2 4 0 16,10 10 0 0,-18 0 0-16,2-5 0 0,4-1 0 15,9-1 0-15,5 1 0 16,7 1 0-16,-13 0 0 16,-2 0 0-16,3 7 0 15,8 6-3-15,4 11 2 0,5 2 1 16,4-2 0-16,2-3 0 15,-11-3 0-15,5 3 0 16,3 13 0-16,7 11-3 16,5-6 2-16,6-2 1 15,1 0 0-15,5 2-3 16,0 8 0-16,9 11-1 16,-2-8 0-16,8-8-2 15,-3-5 1-15,9 3-4 16,-6 10-1-16,9 2 5 15,-3-7 2-15,0-5 3 16,-2-1 2-16,5 6 1 16,-3 10 1-16,3-2-7 15,-6-11 0-15,9-5-1 0,-6-3-1 16,12 3 4-16,-3 13 0 16,15 0 7-16,-9-6 6 15,12-4-13-15,-3-3-5 16,9 5-1-16,-6 10 4 15,5-2 0-15,4-10 1 16,0-6 2-16,3 0 0 16,6 0 0-16,5 0 2 15,13 6-1-15,-1-6 2 16,10-5-4 0,-6-8 0-16,-4-6 7 0,-2-4 6 15,-1-4-6-15,1-2-3 0,9-5-13 16,5 0-4-16,-2 2 5 15,-4-7 2 1,-2-6 0-16,-4-3 2 0,-2-4 3 16,3-4 1-16,2-2 1 15,4-8 0-15,2-5-3 16,4 0 2-16,-7-6 1 16,1 3 2-16,-4-5 1 15,1-6 1-15,6-5-5 16,2-2 1-16,4 2 0 15,-4 0 0-15,-5-5 0 16,-1 0 0-16,-8-3 0 16,2-2 2-16,7-11-1 15,5-3-1-15,7 3 1 16,-7 0-1-16,1 3-3 0,-7 2 2 16,1 1 1-16,6 4 0 15,17 4 0 1,0-6 0-16,-5 0-3 0,-7 2 2 15,1 3-1-15,2 1 0 16,18 2 0-16,-5 5 0 16,-4 0 0-16,-6 8-2 15,7 3 3-15,20-3 2 16,-6 5 0-16,-5 1-1 16,-7 4 1-16,9-1-1 15,12-1 0-15,-2 2 0 16,-7 6 0-16,-3-8 2 15,24 3-3-15,-6 0 0 0,-11 2 1 16,-1-5 0-16,15 3 0 16,0 0 0-16,-12 2 0 15,-3 0 0-15,7 1 0 16,8-4 2-16,-12 4-1 16,-6-4-1-16,-6 4-2 15,19-3 1-15,-108 5 1 31,184-11 2 1,63-5 1-17,-41 5 1-15,-25 1-5 16,-26-3 1-16,-24-3 0 0,-9 3 0 16,9-6 0-16,-9-2 0 15,-15 5 0-15,-3-8 0 0,15-8 2 16,-9 3-1-16,-8 3 2 15,-10-3-2-15,-3 0-1 16,12 2 1-16,-2 1-1 16,-4-1 0-16,-12-2 0 15,1 3 0-15,11-1 2 16,6-4-1-16,-12 1-1 16,-5 1 1-16,-4-5 1 15,9-6-1-15,10 3 2 16,-13 5-2-16,-9-5 2 15,1 3-2-15,-1-3 2 16,21 3-2-16,-8-6 2 16,-7-2-2-16,-3-3 2 0,7-8-2 15,8-6 2-15,-3 4-2 16,-11 2-1-16,-7 5 3 16,-6 1 2-16,4-4-2 15,-1 9 0-15,10-16-1 16,-7 2 1-16,-5 1-2 15,-7 2 2-15,-2 0 2 16,-1 3 4-16,13 2-2 16,-1-5-2-16,-3 5-2 15,-8-10-3-15,-6 3 1 16,-7 2 1-16,-2 3-1 16,-1-1 2-16,1 6-2 0,3-2 2 15,5-4-2-15,1-9-1 16,-6-4 3-16,-10 3 0 15</inkml:trace>
  <inkml:trace contextRef="#ctx0" brushRef="#br1" timeOffset="23069.9269">13736 6773 552 0,'18'-55'206'0,"-4"26"-160"0</inkml:trace>
  <inkml:trace contextRef="#ctx0" brushRef="#br1" timeOffset="23197.0931">13798 6331 552 0,'3'-63'206'0,"6"34"-160"0,-18-50-13 16,9 55-16-16,-3-11-10 31,-9-31-3-15,0 5-2-16,-2 3-4 16,2-5 1-16</inkml:trace>
  <inkml:trace contextRef="#ctx0" brushRef="#br1" timeOffset="23282.6245">13605 5482 560 0,'-24'-29'209'0,"15"21"-163"0,-12-2-13 16,12 7-15-16,-6-2-15 16,-11-3 3-16,-10 5-5 15,-9 0-1-15</inkml:trace>
  <inkml:trace contextRef="#ctx0" brushRef="#br1" timeOffset="23358.9235">13045 5482 472 0,'-53'24'176'0,"23"-11"-137"0,-27 14-211 0,36-11-105 16,-2 5 133-16,-4-16 72 15</inkml:trace>
  <inkml:trace contextRef="#ctx0" brushRef="#br2" timeOffset="28414.3729">7762 6289 260 0,'0'-8'99'0,"0"6"-77"0,-3-9 4 16,3 8-2-16,0 1-3 15,-3-4 4-15,-3 1 11 16,0 0 7-16,-3 2-23 16,0 3-9-16,-3 3-5 0,0 2 2 15,-3 8 3-15,0 6-6 16,1 2-3-16,-1 5 3 0,3 12 4 16,3 4 4-16,6 5 2 15,0 4-4-15,3-4-1 16,0-4-6-16,3-6-1 15,-3-37-76 17,-3 34-33-32,-3-7-18 15,0-12 66-15,-6-7 32 16</inkml:trace>
  <inkml:trace contextRef="#ctx0" brushRef="#br2" timeOffset="28597.8467">7411 6477 448 0,'0'-3'167'0,"5"6"-129"0,25-8-14 0,-12 5-15 0,6-3-10 16,3 0 0-16,-1 1-4 16,4-1 1-16,3-2 2 15,0 2-78-15,2 3-36 0,-2-2 59 16,-6 2 28-16</inkml:trace>
  <inkml:trace contextRef="#ctx0" brushRef="#br2" timeOffset="28984.3065">7994 6451 376 0,'-18'-8'143'0,"18"8"-112"0,0 0-8 0,0 0-12 16,-6 0-9-1,-9 5 1-15,0 5-12 16,-5 6-4-16,-1 11 6 0,0 2-1 0,6 3 3 16,6-3 14-16,6 0 8 15,3-5-19-15,9-3-10 16,6-5 6-16,3-8 4 16,3-6 8-16,2-7 5 15,1-6-6-15,-3-7-1 16,-6-6 0-16,-3 0 0 15,-3 0-5-15,-3 3-1 0,0 3-8 16,0 2-2 0,-3 3 20-16,0 10 11 15,0 8-7 1,0 6-6-16,-1 5-4 0,4 2-1 16,0 3-1-16,3 1-9 15,-3-9-2-15,3 0-128 16,0-5-48-1,-3-8 107-15</inkml:trace>
  <inkml:trace contextRef="#ctx0" brushRef="#br2" timeOffset="29228.378">8208 6252 384 0,'-3'5'143'0,"6"9"-112"0,0 7-10 0,0-8-14 16,-3 8 7-16,0 11 8 15,0 5 6-15,0 8 3 16,0 0-16 0,3-3-9-16,0-5-2 0,0-5-21 0,3-5-8 15,0-4-82-15,0-7-35 16,3-8 73-16,0-3 35 15</inkml:trace>
  <inkml:trace contextRef="#ctx0" brushRef="#br2" timeOffset="29529.4111">8452 6440 428 0,'-15'16'162'0,"4"-8"-126"0,5 8-6 16,-3-8-12-16,9 0-14 16,3 2-1-16,3 3-1 15,3 6-2-15,2 2 1 16,1 0-4-16,0 0 2 0,-3-2 3 16,-3-3 3-16,-3 0 4 15,-6-3 2-15,-6 3-1 0,-15-6 1 16,-2 1-8-16,-4-6-2 15,3 0-17-15,0-5-6 16,3 0-84 0,7-2-37-16,5-3 73 0,9-11 37 15</inkml:trace>
  <inkml:trace contextRef="#ctx0" brushRef="#br2" timeOffset="29845.7438">8613 6485 416 0,'6'18'154'0,"-3"-12"-120"0,9 4-3 0,-6-2-10 16,6 3-16-16,3 2-1 0,2-5-2 15,4-3-2-15,0 1 1 16,0-9 1-16,3 0 1 0,-3-5-1 16,-3-2 1-16,-4-3-4 15,-8-1 0-15,-9 1-10 16,-6-3-3-16,-5 3-2 15,-4 2 2-15,-3 3 6 16,0 6 2-16,0 7 1 16,0 6 1-16,3 5 7 15,4 7 3-15,5 7 12 16,3-1 6-16,9 2-4 16,6-4-1-16,8-6-9 15,10-2-4-15,21-4-63 16,0-7-26-16</inkml:trace>
  <inkml:trace contextRef="#ctx0" brushRef="#br2" timeOffset="34995.5857">7428 6501 252 0,'3'-3'96'0,"-6"8"-75"0,6-7-8 0,0 4-7 16,3 1-8-16,-6-6-2 16,6 3 0-16,-6 0 0 0,0 0 3 15,0 0 0-15,0 0 1 0,3 0 13 16,-3 3 8-16,0-3 3 15,-3 3 3-15,-3-3-11 16,0 2-2-16,0-2-6 16,-3 0 0-16,-2-2-3 15,-1 2 2-15,3 0 0 16,-3 0 1-16,0 0 9 16,0 0 6-16,0 0-17 15,0 0-4-15,-3-3-3 16,0 3 0-16,1 0-6 15,2 0-3-15,-3 0 17 16,0 0 6-16,0 0-3 16,0 0-1-16,0-3-1 15,0 3 0-15,0 0-2 0,-2-2-1 16,-1 2-1 0,-3-3 0-16,-3 1 0 0,0-1 0 15,-3-2 2-15,1 2 1 16,-4-2-1-16,3 2-1 15,0 0-1-15,1 1 0 16,-1 2-2-16,3 0 1 16,0 0-2-16,0 2 2 15,1-2-2-15,-1 0-1 16,0 3 1-16,-6 0 1 16,-3 2-1-16,-2-5-1 0,2 0 1 15,-3 0-1-15,3 0 0 16,-2 0 2-16,2 0-1 15,0 0-1-15,1 3 1 16,-1-3-1-16,3 2 0 16,0 1 2-16,0 2-3 15,-2-2-2-15,-7 2 2 16,3-5 2 0,4 3 0-16,-1-3 2 0,0 0-2 15,3 0 2-15,1 0 0 16,-1 0 1-16,3 0-2 15,0 0-2-15,0 0 3 16,4 0 2-16,-4 0-2 16,3 0-2-16,-3 0 2 15,-3-3 0-15,-2 3-4 16,-4 0 1-16,3 0 0 0,-2 0 2 16,2 0-1-16,0 0-1 15,3 0 1-15,1 3-1 16,5-1 0-16,0-2 2 15,0 3-3-15,-3 0 0 16,3-1 1-16,1-2 2 16,-1 3-1-16,-9-3 2 15,3 0-2-15,-2 0-1 16,-10 3-2-16,0-6 1 16,4 6 5-16,2-3 5 0,3 5-12 15,0 0-2-15,4 3 2 16,-4-5 3-1,3 2-1-15,-3-2 0 16,-2 2 1-16,-7 0 2 0,0 9-1 16,-2-9-1-1,5 5 1-15,-3-2-1 0,4 6-3 16,2-6 2-16,3 2 1 16,0-5 0-16,4 9 0 15,-7-9 0-15,3 3 0 16,-12-5 0-16,1 2 0 15,-1 0 0-15,4 0 0 16,-1-2 0-16,6 2 0 16,0 1 0-16,4 2 0 15,-1-1 0-15,0 1 4 0,-3-2 2 16,1 2-7-16,-7-6-4 16,0 4 3-16,-2-4 0 15,5 4 2-15,0-4 2 16,4 3 3-16,-1 3 2 15,3 0-8 1,-3 0-4-16,4 0 3 0,-1-2 0 16,0 4 2-16,-8-5 2 15,-1 1-3-15,0-1-2 16,7 3 2-16,-1-3 2 16,0 3 0-16,3 3-1 15,1-1 1-15,2 4-1 16,0 1 0-16,3-4 0 15,-2 5 0-15,-4-6 0 0,0 9 0 16,-9-6 0-16,4 8 0 16,-4-5 0-16,6 8-3 15,-5-3 2-15,8 3 1 16,0-5 2-16,3 2-3 16,4-3 0-16,5 1 5 15,-3-6 2-15,3 3-7 16,-3-3-4-16,3 3 3 15,-8-3 0-15,-4 0 2 16,-6 1 0-16,9-1 0 16,-11 5 2-16,5 1-3 15,0-1 0-15,4 4 1 16,5-1 2-16,-3 8-3 0,0-5 0 16,9 2 5-16,-8 1 2 15,8 2-7-15,-6-3-4 16,3 1 3-16,-9-4 0 15,4 1 2-15,-10 0 0 16,6 0 0-16,1 2 2 16,5 1-3-16,-3 5 0 15,0-1 1-15,3 4 0 16,4 10-3 0,2-3 2-16,0 3 1 0,0-3 0 15,0-2 0-15,3 0 2 16,-2-1-3-16,-7 1 0 15,3 2 1-15,-6 3 0 16,0 11 0-16,1-6 0 16,5 0 0-16,-6-2 0 0,9-3 0 15,-3-3 2-15,10 1-3 16,-7-1 0-16,6 3-1 16,0 3 0-16,6 2 2 15,-3-5 0-15,3 5 2 16,0-2 1-16,0-1 5 15,0-2 3-15,3 6-15 16,1-1-4-16,2 13 3 16,-3-4 2-16,3-4 0 15,0-2 0-15,0-5 2 16,0-3 2-16,0 0-2 16,3-6 0-16,0 9 1 0,0 0 0 15,0 7 0-15,0-2 0 16,0 0 0-16,0-3 0 15,0 1 0 1,0-1 2-16,0 3-1 16,3 0-1-16,0 13-2 0,0-8-1 15,3-2 2-15,0-6 0 16,-1-2 1-16,1-1 2 16,3 1-3-16,0-1 0 15,3 6 1-15,0 0 0 16,6-2 0-16,-6-6 0 0,6-3 0 15,3 0 0-15,-1-2 0 16,13 0 2-16,9 2-3 16,-6 0 0-16,-4 1 3 15,-2 2 1-15,0-6-4 16,0 1 1-16,-1-8 0 16,1-6 0-16,3-2 0 15,0-3 2-15,8 0-3 16,4-5 0-16,6 0 3 15,-7-3 1-15,-2-2 1 16,-3-1 2-16,-1 4-5 16,-5-4-1-16,9-2 0 15,-1 0 0-15,10 0 0 16,8 0 0-16,1 0 4 16,-6 0 2-16,-4-3-9 0,-2 0-5 15,-1-2 12-15,-8 2 9 16,3-2-6-16,-1 0-3 15,1-1-3-15,-6 1-1 16,3-3-5 0,-4 0-1-16,-14 0-2 15,0 0-4-15,-9 0-3 16,-12 0-60 15,3-5 2-31,-9-1-4 16,6 1-24-1</inkml:trace>
  <inkml:trace contextRef="#ctx0" brushRef="#br2" timeOffset="35319.7219">2937 11118 180 0,'-9'-13'68'0,"-6"-1"-52"0,0 12 25 15,9 2 9-15,-3 2-8 16,-3 4 1-16,0-4-12 15,0 4-4-15,1-4-15 16,-1 1 10-16,3 2 7 0,0-2-26 16,6-1-10-16,0 4 2 15,6 2 1-15,3 2 15 16,12 1 5-16,8 5-6 16,4 0-3-16,0 2-2 0,0-2-1 15,-1 0-2-15,-2-3-2 16,-3-2 1-16,-6-1-1 15,-3-2 4 1,-3 0 2-16,-3 3 20 0,-9-1 7 16,-3 1-10-16,-12 2-3 15,-3 3-12-15,-12 3-5 16,-9-1-44-16,1 6-18 16,-4-3 30-16,6-2 14 15</inkml:trace>
  <inkml:trace contextRef="#ctx0" brushRef="#br3" timeOffset="45366.2248">9360 6424 400 0,'-9'-10'151'0,"12"17"-118"0,12-9-8 0,-6 2-12 16,9-5 23 15,32-6-52-31,1 3-20 15,0 3 16-15,-1 2 8 16</inkml:trace>
  <inkml:trace contextRef="#ctx0" brushRef="#br3" timeOffset="45649.9812">9816 6456 344 0,'-6'21'129'0,"9"-2"-100"0,11 10-9 15,-11-16-8-15,3 3 6 16,0 2 9-16,-3-2 1 16,0-3 1-16,0-2-16 15,-3-6-8-15,0 1-6 16,0-6-2-16,0-6-1 0,3-2 0 15,0-8 3-15,3-2 0 16,0-6 1-16,3 3 2 16,0 2-1-16,0 1-1 15</inkml:trace>
  <inkml:trace contextRef="#ctx0" brushRef="#br3" timeOffset="45728.85">9964 6408 340 0,'12'3'129'0,"-6"-3"-100"0,6 5-139 0,-6 0-67 16,0 3 84-16,0-5 46 15</inkml:trace>
  <inkml:trace contextRef="#ctx0" brushRef="#br3" timeOffset="46072.9288">10075 6440 408 0,'-45'-16'151'0,"42"24"-118"0,3 0-8 15,3-3-12-15,0 6-12 16,0 5-1-16,3 2 14 15,0 6 5-15,3-5-9 16,0 2-1-16,3-8 1 0,2-2-8 16,1-4-1-16,0-4-10 15,3-8-2-15,3-6 4 16,-3-2 3-16,0-5 3 16,-4-1 1-16,-14 19 11 31,15-19 2-31,0 4 3 15,-6 7-4-15,3 8 0 16,-3 0-5 0,0 8 1-16,0 2-5 0,0 3-8 15,0-2-5-15,0 2-34 0,3-5-16 16,-1-3-104 0,1-7-43-16,0-3 107 15</inkml:trace>
  <inkml:trace contextRef="#ctx0" brushRef="#br3" timeOffset="46222.7222">10456 6448 432 0,'0'3'162'0,"5"2"-126"0,4 0-12 16,-3-2-14-16,3-1-10 16,0 1 2-16,0-3 3 15,3 0 2-15,3-3-3 16,0-2-3-16,-3 0 2 0</inkml:trace>
  <inkml:trace contextRef="#ctx0" brushRef="#br3" timeOffset="46399.499">10592 6384 380 0,'-20'-13'143'0,"5"11"-112"0,-9-1-10 15,15 6-14-15,-3 2-11 16,-3 3 0-16,-3 5-4 16,0 6-2-16,4 2 5 15,2 2 20-15,3 7 12 0,9-30 20 31,21 42-25-15,5-8-9-16,16-10-14 0,3-11-2 16,-1-15-96-16,-5-12-41 15</inkml:trace>
  <inkml:trace contextRef="#ctx0" brushRef="#br3" timeOffset="46973.2637">9557 6072 300 0,'-3'-5'112'0,"0"10"-87"0,0 0-7 16,3 14 39-16,0 5-17 15,0 8-10-15,-3 2-8 16,0 6-14-16,3 7 15 0,0 4 6 15,0 12-3-15,0-2-1 16,3-6-5-16,-3-7-3 16,3 0-7-16,-3-11-4 15,3-5-3-15,-3-6-3 16,0-5 1-16,0-5-1 0,0-3-14 16,-3-2-3-16,0-3-86 15,0-3-36-15,0-2 70 16</inkml:trace>
  <inkml:trace contextRef="#ctx0" brushRef="#br3" timeOffset="51613.3572">10720 6445 256 0,'-3'-2'96'0,"1"7"-75"0,2-5-5 16,0 0-9-16,5 3-7 15,1 2 2-15,3 0-1 16,3-5 2-16,3-3-2 16,6 1 6-16,6-3 3 0,-27 5 54 31,53-16-24-16,-5 0-7-15,-3 3-19 0,-7-1-10 16,-2 1-3-16,0 0-1 16,14 8 0-16,-5-3 0 0,0 0 0 15,-4-6 0-15,1 4 2 16,3-1-1-16,5 1-1 16,4-3-6-16,-4-1-4 15,1-4 3-15,-6-1 4 16,-4 1 2-16,1-3 1 0,-3-1 0 15,5 1 0 1,-2 3 0-16,6-3 0 0,2-1 0 16,-2 4 0-1,-3-1 8-15,-4 3 5 16,-2 1-4-16,-3 1-3 0,-4 1-3 16,1 0-3-16,-3 2 1 15,0 1-1-15,-1 2 2 16,4 0 1-16,0 3 1 15,6 2 0-15</inkml:trace>
  <inkml:trace contextRef="#ctx0" brushRef="#br3" timeOffset="51685.4027">12706 5913 412 0,'24'-2'154'0,"-7"2"-120"0</inkml:trace>
  <inkml:trace contextRef="#ctx0" brushRef="#br3" timeOffset="51792.2108">13075 5998 416 0,'18'13'156'0,"-9"-5"-121"0</inkml:trace>
  <inkml:trace contextRef="#ctx0" brushRef="#br3" timeOffset="51853.4488">13173 6083 416 0,'12'13'154'0,"-3"-5"-120"0,-3 10-10 0,-3-7-12 15</inkml:trace>
  <inkml:trace contextRef="#ctx0" brushRef="#br3" timeOffset="52033.289">13134 6474 428 0,'-17'24'162'0,"8"-16"-126"0,-6 16-10 16,9-16-12-16,-6 8-15 16,-3 0 0-16,-9 5 1 15,-9 0 2-15</inkml:trace>
  <inkml:trace contextRef="#ctx0" brushRef="#br3" timeOffset="53727.3805">11813 6855 440 0,'-54'11'165'0,"33"-3"-129"0,-17 0-9 0,17-3-13 16,-15 0-13-16,-8 6 2 15,-4-3-4-15,3 3 0 16,1-4 1-16,-1 1 2 0,0-2 1 0,1-1-1 16,-13 0 1-1,1 1 2-15,-1-1 2 16,3 3-1-16,4 0-1 0,5 0-3 16,1 2-2-16,-1 6-2 15,-3-5 1-15,-2-3 1 16,-10 0 0-16,4 2 0 15,2 1 2-15,3-1-1 16,4-2-1-16,2 3 1 16,0-3-1-16,4 2 0 15,-13-4 0-15,-2-1 0 16,2 0 2-16,3-2-1 16,4 2-1-16,-1 0 3 15,7 1 2-15,2-1-2 0,-3 3-2 16,6-3 2-16,-8-2 2 15,-4 2-7-15,-2-2 0 16,2 0 2 0,3-1 4-16,4 3-1 15,2 1 0-15,3-1-3 0,1 0-3 16,-7 3 2-16,-3 0 2 16,-2-3 0-16,-10 1-1 15,0-1 1-15,4 0-1 16,2 1-5-16,7-1 1 15,2 3 6-15,3 0 4 16,1-3-8-16,-4 0-3 16,-3 1 5-16,-11-4 4 0,2 4-2 15,1-4 1-15,5 4 1 16,3-1 0-16,4 0 0 16,-1-2 0-16,6 2-5 15,-11-2 1-15,-4-1 0 16,-3 1 2-16,4 0-1 15,-4-3-1-15,7 2 1 16,2-2-1-16,3 3 0 16,1 0 0-16,5-1 0 15,-15 1 2-15,-2 0-1 16,-7 2 2-16,7 0-2 16,-1-2-1-16,6 2-2 15,-2-2 1-15,8-1 1 16,-8 1 2-16,-4 0-1 0,-12-3-1 15,4 2 1-15,-1-2-1 16,7 3 0-16,-4-3 0 16,1 3 0-16,-13-3 2 15,-2 0-3-15,0 0 0 16,2 5 1-16,10-5 0 16,2 3 0-16,-11-3 2 15,-7 0-1-15,-2-3-1 16,11 6 1-16,1-6 1 15,8 3 1-15,-2 0 3 16,-12 3-3-16,-7-3-2 16,7 5 2-16,5-3 0 15,4 4-1-15,2 2-2 16,-2 5 1-16,-16 0-1 16,7-2 0-16,3 2 0 0,5-2 0 15,7 7 2-15,5 1-3 16,-14-9 0-16,5 6 1 15,-8-5 0-15,8 5 0 16,4-6 0-16,8 6 0 16,0-3 2-16,4 3-3 15,-7-3 0-15,1 1 1 16,-10-4 0-16,9 3 0 16,4-2 0-16,5 0 0 15,4 2 0-15,8 3 0 16,3 5 0-16,6 0 0 0,0 3 2 15,4 10-1 1,-1 11-1-16,6 5-2 16,-3 1 1-16,6 2 1 0,-6 0 2 15,9 7-1-15,-6 7 2 16,9 4-2-16,-11-8-1 16,11-2 1-16,-6-8-1 15,6-3 2-15,-6-5 1 16,9-2-1-16,-6-9-2 15,9-2-2-15,-12-11 1 16,6 0 1-16,-6-2 2 16,3-6-1-16,-3 0-1 15,-5-7 3-15,8-4-7 16,-12-2 1-16,6-2-1 16,-9-14-3-1,-3-3 2-15,6-5 1 16,-2-5 2-16,2-5 1 15,3 2 1-15,3 0 0 16,0 3 0-16,6 5 4 16,0 6 2-16,3 5-2 15,0 5-1-15,6 13-6 16,3 6-2-16,3 15 2 16,3 16 3-16,6 22 1 15,3 15 2-15,6-2-2 16,0-8-1-16,5-8-4 0,1-8 0 15,15-8-3-15,-4-16 0 16,-2-11 6-16,-6-10 2 16,0-11 3-16,-4-10 0 15,-2-11 0-15,-3-13 2 16,0-10-5-16,-6-6-1 16,0 5-9-16,-4 1-2 15,-2 4-45-15,3 6-18 16,3 8 38-16,-3 8 20 15</inkml:trace>
  <inkml:trace contextRef="#ctx0" brushRef="#br3" timeOffset="65632.115">3687 10258 216 0,'-3'-3'82'0,"-3"9"-64"0,3-6 0 0,3 0-3 15,0 0-11-15,0 0-2 16,0 0-1-16,0 0 1 15,3 2-1-15,3-2 10 0,0 3 8 16,3-1-1-16,3-2 1 16,3 6-4-16,-1-4-1 15,7 1-4-15,3 0 1 0,0-3-4 16,3 5-2-16,2 0 0 16,-2 1-1-16,-3-1 0 15,3 0 2-15,0 0-1 16,-4 1 0-16,4-1-3 15,6 0-2-15,3 3 3 16,5 0 0-16,7 0-1 16,-6 0 1-16,-1 0-2 15,-2-3-1-15,0 1 3 16,-4-4 0-16,1 1-4 16,0-3 1-16,3 0 13 15,5 0 8-15,7 0-12 16,-1 0-5-16,4 0-5 15,-6 0-1-15,-4 0 2 0,-2 0 2 16,3 0-6-16,-1 0 1 16,4 0-4-16,8 3 2 15,1-3 1 1,0 2-1-16,-4 1 4 0,-2-3 0 16,-1-3-2-1,4 1 2-15,5 2 10 0,13 0 5 16,-4 0-2-16,-2 0-2 15,-7-3-5-15,1 0-2 16,5 1 3-16,13-1 1 16</inkml:trace>
  <inkml:trace contextRef="#ctx0" brushRef="#br3" timeOffset="65709.9085">6339 10351 412 0,'68'-11'154'0,"-11"11"-120"0,26 0-5 31</inkml:trace>
  <inkml:trace contextRef="#ctx0" brushRef="#br3" timeOffset="66563.9148">7232 10311 432 0,'68'-11'162'0,"-17"17"-126"0,38-9-8 16,-53 3-13-16,9-5-13 15,8-3 1-15,16 0-2 16,14-3 2-16,3-5-2 16,-5 6-1-16,-1-6 3 0,9-3 0 15,10 1 3-15,-7 5-1 16,-9-1 0-16,4-2-3 15,8 1 1-15,6-1-2 16,-12 0 2-16,-5 3-2 0,-1-3 2 16,9 0-2-16,4 0 2 15,-7 0-2-15,-6-2-1 16,-2 2 1 0,14 0 1-16,0 3-1 0,-3-3-1 15,-8 0 1-15,-1-3-1 16,3 3 0-16,10-2 0 15,-7 2 0-15,-9-5 2 16,-2-3-1-16,-4-5-1 16,3 2 1-16,7 1-1 15,-1 0-3-15,-6-1 2 16,-2 1 1-16,2-3 2 16,16-1-1-16,-4 4-1 15,-3-3 5-15,-8 2 4 16,-7 1-12-16,0 2-2 15,22-5 2-15,-7 3 1 0,-9-1 2 16,-11-2 2-16,-7 3-1 16,-5-6-1-16,0 0 1 15,5 0-1-15,7 3 0 16,-1 0 0-16,-5 3 4 16,-7-1 2-16,-2 3-2 15,-7-2-3-15,-2 2 2 16,0 0 0-16,-1 0-1 15,4 1 1-15,9 2 0 16,2-11 1-16,-2 3-2 16,-4-8-2-16,-2 2 3 15,-6 1 0-15,-4 2 1 0,1 3 0 16,3 0-2-16,-1 2 1 16,4 1-2-16,6-1-1 15,-1 1 1-15,-5 0-1 16,-3-4 2-16,-4-1 1 15,1-9-1-15,-3 3-2 16,-4 5 3-16,-2-2 0 16,3-1-1-16,0 1 1 15,-33 34 0 1,71-53-1 0,-14 6-2-16,-10-1 1 15,-2 3-1 1,-6-8 2-1,20-32-1 17,28-7-1-17,-13 18 1-15,-14 5-1 16,-10 3 0-16,-5 0 0 16,-7 7 0-16</inkml:trace>
  <inkml:trace contextRef="#ctx0" brushRef="#br3" timeOffset="66626.7328">14114 7144 540 0,'15'-40'203'0,"-15"40"-158"0</inkml:trace>
  <inkml:trace contextRef="#ctx0" brushRef="#br3" timeOffset="67044.4829">14248 6808 548 0,'32'-45'203'0,"-20"26"-158"0,15-18-12 0,-15 13-18 16,-3-10-13-16,3-3 3 15,-3-3 2 16,6-31-6-31,-3-1 0 16,-3 6 1-16,-4 5 1 16,1 1 1-16,0 1 0 15,0 6-2-15,-3 3-2 0,0 5 1 16,0-2-1-16,-3-4 0 16,0-12 0-16,-3 2 0 15,0 3-3-15,0 5 2 16,-3 5 1-16,0 1 0 0,0 4-3 15,1 4 2-15,-1-1 1 16,-6-3 2-16,-3-4-1 16,-3-1-1-16,0 3 1 15,-3 0-1-15,0 8 0 16,1 0 2-16,-1 3-3 16,0 2 0-16,0 3-1 15,-3 2-2-15,24 27 3 31,-41-42-2-15,5 0 1-16,-3-6 0 16,3 9 0-16,-5 1 0 15,2 4 0-15,-6 0 2 16,-2 2-3-16,2 3 2 0</inkml:trace>
  <inkml:trace contextRef="#ctx0" brushRef="#br3" timeOffset="67899.201">13486 4569 544 0,'-60'-18'203'0,"13"13"-158"0,-10-9-12 0,36 9-18 15,-9-3-20 17,-47-10 1-32,0 4 0 15,-4-2-1-15,7 9 1 16,-1-4 0-16,-2 8 3 16,-12-2 0-16,2 5-2 0,4-5 2 0,3 7 1 15,8-2 0-15,1 6 0 16,-10-4 0-1,4 4 0-15,3-1 0 0,2 3-3 16,4 0 2-16,2 2 1 16,-2-2 0-16,-4 6 0 15,-2-7 0-15,8 7-3 16,7-1 2-16,2 3 1 16,1 2 0-16,2 6-3 15,-5-3 2-15,-1 11 1 16,-2-3 0-16,2 16 0 15,4-5 0-15,5 2 0 16,3-5 0-16,7 0 0 16,-7-2 0-16,6 2 0 15,-2 0 0-15,2 2 0 0,-3 6 2 16,4 8-1 0,2-2-1-16,6 1-2 0,1-1 1 15,5-4 1-15,-6 14 2 16,6 3-3-16,6-9 0 15,4 3 1-15,2-13 0 16,3-2 0-16,3-14 2 16,0-5 1-16,3-11 1 15,3 3-2-15,-3-16-2 16,0 5 1-16,0-10-1 16,3 0-5-16,0-19-1 15,-3-8 0 1,3 0 2-16,0 0-1 15,0-2 4-15,0 0 0 0,0-1-2 16,0 1 0-16,3 2 2 16,-3-10 2-16,3 10 2 15,-3 0 1-15,3 14-2 16,-3-1 1-16,3 17-7 16,0-6 1-16,0 16-6 15,0 5 1-15,0 11 2 16,-3 5 3-16,0 5 2 15,-2 3 1-15,-1 0-5 16,3 0-1-16,0 3 0 16,6-8 4-16,0 5 1 15,3-13 1-15,2-6 4 16,4-5 2-16,6-5-2 16,3-8-1-16,6-2-1 0,3-9-2 15,5 0-2 1,7-4 1-16,6 1-10 0,-1-4-3 15,-47 18-213 17,90-53 123-32,-10 3 44 15</inkml:trace>
  <inkml:trace contextRef="#ctx0" brushRef="#br0" timeOffset="82823.9531">16784 3286 348 0,'0'0'129'0,"-9"8"-100"0,18-8-9 0,-12 0-8 16,6 0 4-16,0 0 7 15,-3 0-14-15,3 0-6 16,-3 0-3-16,6 0-6 0,-6 0 2 16,0 0-9-16,3 0-2 15</inkml:trace>
  <inkml:trace contextRef="#ctx0" brushRef="#br0" timeOffset="84054.6564">16825 3297 448 0,'0'2'167'0,"6"6"-129"0,-12-18-12 16,9 12-11-16,-3-2-12 15,0-2 1-15,0 2-2 16,0 0-2-16,0 0 1 16,0 0-1-16,0 0 0 0,0 0 0 15,0 0 0-15,0 0 0 16,0 0 0-16,0 0-3 15,0 0 2-15,0 0-1 16,0 0 0-16,0 0 2 16,0 0 0-16,0 0 0 15,0 0 2-15,0 0-1 0,0 0 2 16,0 0-2-16,0 0-1 16,0 0 1-16,0 0-1 15,0 0 0-15,0 0 2 16,0 0-3-16,0 0 0 15,0 0 3-15,0 0 1 16,0 0-1-16,0 0-2 16,0 0 1-16,0 0 1 15,0 0-1-15,0 0-1 16,0 0 1-16,0 2 1 16,0-2-3-16,0 0 0 15,0 0 1-15,0 0 0 0,0 0 0 16,0 0 0-1,0 0 0-15,0 0 0 0,0 0 0 16,0 0 2-16,3 8 3 16,-3-8 2-16,0 0-3 15,0 3-3-15,3 2 2 16,-3 1 2-16,0-6-7 16,0 2-3-16,0 1 0 15,-3 5 3-15,3-6-1 16,0 6-1-16,0 3 3 15,-3 0 0-15,3 2 1 16,0-3 2-16,0 6-3 16,0-3 0-16,0-5 1 0,0 6 0 15,3-4 0-15,-3 3 0 16,0 1 0-16,0-1 2 16,0 3-3-16,0 2 0 15,0 3 1-15,0 6 0 16,3 5 0-16,0 2 0 15,3 0 0-15,-3 6 2 16,0-8-3-16,-3 0 0 16,0-6 1-16,0-2 0 15,3 0 2-15,-3-3 1 16,0-3-4-16,0 1 1 16,0-3 0-16,-3 0 2 15,3 2-1-15,0 1-1 16,0-1-2-16,0 6 1 0,-3-3 1 15,0 8 2-15,3-2-3 16,-3 2 0-16,3-5 1 16,-3 2 2-16,0-2-3 15,3 0 0-15,0-3 1 16,0-3 2-16,0 1-3 16,-3-3 0-16,0 0 1 15,0-3 0-15,0 3-3 16,3 0 0-1,-3 0 2-15,0-1 2 16,-2 1 2-16,2 5-1 16,0-2-2-16,0 2-2 0,0 3 1 15,0 5 1-15,0 0 0 16,0 0 0-16,-3 0 0 16,3-2-3-16,0-3 0 15,0-1 2-15,-3-4 0 16,0 0-2-16,3-4 0 15,0 1-1-15,0-2 0 16,0-1 3-16,3 0 2 16,0 0 0-16,-3 3-1 15,3 0-2-15,0 2 1 16,0 4 1-16,0 1 0 16</inkml:trace>
  <inkml:trace contextRef="#ctx0" brushRef="#br0" timeOffset="84684.2195">16724 5122 404 0,'-3'3'151'0,"0"8"-118"0,3-14-13 16,-3 6-15-16,3-6-11 15,0 3 4-15,0 0 1 16,0 0 3-16,0 3-1 16,0-1-1-16,-3 4 3 0,3-6-4 15,0 0 0-15,0 0-4 16,-3 2-1-16,3 1-8 0,0-3-4 16,-3 2 10-1,12-9 6 1,0 1 2-16,-3 1 5 0,0 2 4 15,-3 1-7-15,0-1-1 16,-3 0-1-16,0 3 2 16,0-2-1-16,0 2-1 15,0 0 1-15,0 0-1 16,0 0 0-16,0 0 0 16,0 0 0-16,0 0 0 15,0 0 0-15,0 0 0 0,0 0 0 16,0 0 0-16,0 0 0 15,0 0 2-15,0-3-3 16,0 3 0-16,0-3 1 16,-3 1 2-16,0-4-1 15,0-1-1-15,0-4 3 16,-3-2 0-16,0-3-4 16,-3-3 1-16,0-2 0 15,0 0 0-15,-2-3-5 16,-1 0 1-16,-3 1-3 15,3 1 0-15,3 7 12 16,0 4 9-16,3 0-5 16,0 1 0-16,6-1-3 15,-6 9-1-15,6 2-6 16,-3 7 1-16,6 7 0 16,3 4 0-16</inkml:trace>
  <inkml:trace contextRef="#ctx0" brushRef="#br0" timeOffset="84854.0728">16674 5101 416 0,'14'45'154'0,"-5"-21"-120"0,-3 10-10 0,0-15-10 16,0-3-18-16,0 0 1 16,0 0-1-16,0-6-1 15,-3-2 4-15,0-5-7 0,0 2 1 16,0-10 3 0,0 5 4-16,3-11 1 0,-3-2 2 15,0 2-2-15,3-5-1 16,-3 1 3-16,0-1 0 15</inkml:trace>
  <inkml:trace contextRef="#ctx0" brushRef="#br0" timeOffset="85040.0427">16799 5048 352 0,'0'-24'132'0,"3"14"-103"0,0-14-6 16,-3 13-10-16,3-7-5 15,0 2 3-15,-1 0-6 16,1 3-1-16,0 2-2 15,0 3-4-15,0 3 1 0,0 0 3 16,-3 5 1-16,6-3-59 16,0 1-24-16,0-4 40 15,-6-10 20-15</inkml:trace>
  <inkml:trace contextRef="#ctx0" brushRef="#br0" timeOffset="101520.3617">17314 6501 208 0,'0'2'77'0,"0"-7"-60"0,-3 5 6 0,3 0 1 15,0 0 0-15,0 0 5 16,0 0-15-16,0 0-8 15,0 0-4-15,0 0 9 0,0 0 7 0,0 3 0 16,0-3-1-16,0 0-7 16,0 0-2-16,6 0 2 15,2 0-3 1,1 2 1-16,3-2 10 16,3 3 6-16,3 0-15 15,6-1-6-15,0-2-3 16,2 3-1-16,1-3-2 15,0 3 2-15,-3-3 1 16,0 2 0-16,-1-2 0 16,1 0 0-16,0-2 0 15,3 2 0-15,0 0-3 16,2-6 2-16,-2 1-1 16,9 0 0-16,3 2 2 0,2-2 2 15,-2 2-1-15,0-2-1 16,-4 0-6-16,1-1-1 15,0 1 1 1,-3 0 3-16,-4-1 0 0,1 4-1 16,0-1 16-16,3 1 8 15,2 2-7-15,4 0-4 16,3 0-9-16,-1 0 0 16,-5 0 0-16,3 0 2 15,-3-3-1-15,-4 0-1 16,1 1 1-16,-3-1-1 15,0 0 0-15,-1 3 0 0,1 0 0 16,3 3 2 0,3 0-1-16,-1-1-1 15,1 1 1-15,3 0-1 0,-7-1-3 16,1 3 2-16,0 1 1 16,0-1 2-16,-4 0-3 15,1 1 0-15,0-1 1 16,3 0 2-16,-1-2 1 15,7 0 3-15,6-3-3 16,2 2 0-16,-2-2-1 16,0-2 1-16,-45 2 9 31,65-3-2-15,-8-2 2-16,-4 5-5 15,1-3-2-15,5 3-2 0,-8 0-3 16,0 0 1-1,-7 0-1-15,1 0 0 0,-45 0 0 32,65 5 0-32,-2 1 0 15,-7-1 0-15,1 0 0 16,-3-2-3-16,-4-1 2 16,-5 4 1-16,-1-6 0 0,-2 0 2 15,-3 0-3-15,0 0 0 16,-1 0 1-16,-2 0 2 15,6 0-1-15,-4 2-1 16,4 1 1-16,0 0-1 16,-1-1 0-16,-5-2 2 0,0 0 1 15,-3 0 1-15,-4-2-2 16,7 2-2-16,-3 0 5 16,-3 0 1-16,-1 2-2 15,1-2-1-15,6 6-3 16,-3-6-1-16,5 2 3 15,1-4 1-15,0-1-4 16,-4 0 1-16,1 1 0 16,-3-1 2-16,-6 0-1 15,-1-2-1-15,1 2 1 16,0-2-1-16,-3 2-3 16,0 1 2-16,-1 2 1 0,4-3 2 15,6 6-1 1,-3-3-1-16,2 5 1 0,4-8 1 15,-3 6-1-15,0-6-1 16,-4 6 1-16,-2-6-1 16,0 1 0-16,-3 2 0 15,0 0 0-15,-1-3 0 16,1 3 0-16,0 0 2 16,3 3-3-16,0-3 0 15,-1 2 1-15,4-4 0 16,9 7 0-16,-6-8 0 15,-4 3 0-15,-2-2 2 16,-3 2-3-16,0-3 0 16,-3 3 1-16,-1-2 2 15,1 2-3-15,-3-3 0 0,0 0-1 16,3 1 0-16,-3 2 2 16,0-6 2-16,-1 4-1 15,1-4 2-15,-3 4-2 16,-3-1-1-16,0 3 1 15,0-3 1-15,0 1-1 16,-3-1-1-16,6 0 1 16,-6 1-1-16,2-1 0 15,-5 1 2-15,3-1 1 16,-3 0 1-16,0 3-2 16,0-2-2-16,-3-1 1 15,3 3 1 1,-6-3 3-16,6 3-2 0,-6-2-2 15,0 2 2-15,0 0 0 16,0 0-1 0,0-6-2-16,0 4-8 0,0-1-3 15,3 0 15-15,-3-2 6 16,6 0-13-16,-6 0-7 16,9-1 13-16,-9 1 7 15,6 0-4-15,-6-6-1 16,9 3-3-16,-9-2-2 15,3 2 1-15,-6-3-1 16,6 0-3-16,-3-2 2 16,3 5 1-16,-3-2 2 0,6-1-1 15,-9-2 2-15,3 2-4 16,0-2 0-16,9 5 1 16,-9-8 2-16,3-5-1 15,-3-5-1-15,3 5 1 16,-3-3-1-16,0 5-3 15,0-5 5 1,0 1 0-16,0 1-3 16,-3 1 1-16,6 3 0 15,-6-1 0-15,3 6 0 16,0-3 0-16,0 3 0 16,6-3-3-1,-3 0 2-15,3 3 1 16,-6-3 0-16,5 0 0 15,-5 0 0-15,0 0 0 0,0-7 0 16,3 9 0-16,3-15 0 16,-3 8 0-16,0-8 0 15,3-3 0 1,-6 3 0 0,3 5 0-16,-3 0 0 15,3 3 0-15,-3 3 0 16,3 2 0-16,-3 0 0 15,0 3 0-15,0 0 0 16,3 2 0-16,-3-5 0 16,0 6-3-16,-3-4 2 15,3 1 1-15,-6-3 2 16,6 6-3-16,-3-9 0 0,3 11 1 16,0-8 2-1,0 6-1-15,-3-9-1 0,3 9 1 16,-3-9-1-16,6 11 0 15,-6-13 0-15,6 13-3 16,-6-10 2-16,3 7 1 16,0-10 2-16,0 8-1 15,-3-6-1-15,3 8 1 16,-3-4-1-16,6 4-3 16,-6-5 2-16,3 8 1 15,0-5 0-15,3 2 0 16,-3 1 0-16,3 2 0 0,-3-3 2 15,6 6-3 1,-6-3 0-16,3 0 1 0,-3 0 2 16,3 0-3-16,-3-2 0 15,0 4 1-15,0-2 2 16,0 0 1-16,0-2 1 16,3 5-2-16,-3-6-2 15,3 6-2-15,-3-3 1 16,3 0 1-16,-3-3 0 15,3 1 0-15,-3-4 0 16,3 9 0-16,-3-8 0 16,3 8 0-16,-6-11 2 15,3 10-1-15,0-12-1 0,0 10 1 16,0-11 1 0,0 14-1-16,-3-11-1 0,3 8-2 15,0-10 1-15,0 7 1 16,0-7 0-16,0 7 0 15,-3-2 0-15,3 5 2 16,-3-5 1 0,3-3-4-1,-3 0 1-15,0 5 0 16,0-2 0-16,3 3 0 16,-3-1 2-16,0 3-3 15,3-2 0 1,-3-1 3-16,-3 3-1 0,0-3-1 15,6 6 1-15,-3-3-1 16,-2 3 0-16,5 0 0 16,-3-1 0-16,0 1 0 15,3 0 0-15,0-1 0 16,3 4 0-16,-6-1 0 16,0 0 0-16,3 1 0 15,0 2-3-15,0-3 0 16,0 3 2-16,-3 0 2 15,3 0-2-15,-3 0 0 16,3 0-1-16,-3-2 0 16,3 2 2-16,0-3 2 15,0 3-1-15,-6-3-1 16,6 3 1-16,-9 0-1 0,3 0 0 16,-6-2 0-16,6 4 0 15,-6-4 0-15,0 2 0 16,-3-3 0-16,3 6 0 15,-3-6 0-15,4 3 0 16,-7-3 0-16,6 3 0 16,-3-2 0-16,0 2-3 15,-3 0 2-15,3 0 1 16,-3 0 2-16,1 2 1 16,-1-2 1-16,0 3-2 15,-3-3 1-15,0 3-4 16,-3-3 0-16,1 2 1 15,-10-2 0-15,3 3 0 16,-3-3 0-16,4 0 2 16,2-3 1-16,3 3-4 15,-3-2 1-15,6 2 0 16,0-3 0-16,1 6 0 0,-1-6 2 16,0 3-3-16,0 0 0 15,3 3 1-15,-3-3 0 16,1 2 0-16,-4-2 0 15,0 3 0-15,-6-3 2 16,3 0-3-16,-5 0 0 16,-1 0 1-16,0-3 2 15,3 3-3-15,1-2 0 16,2 2 1-16,-3 0 2 16,3 2-1-16,-2-4 2 0,-4 4-4 15,0-2 0-15,-3 3 1 16,-11-6 0-16,-1 3 2 15,-3-5 1-15,7 2-1 16,-1-5-2-16,1 3 1 16,-1-3-1-16,3 6-3 15,-2-6 2-15,-7 5 1 16,-6-5 0-16,4 3 0 16,2-6 2-16,1 8-3 15,5-4 0-15,0 7 1 16,1-6 0-16,2 9 0 15,-3-11 0-15,-5 11 0 16,-1-9 0-16,7 1 0 0,-4-3 0 16,6 11 0-16,1-9 2 15,5 6-3-15,0-2 0 16,0 4 1-16,4-2 0 16,-1 6 0-16,-3-6 0 15,0 5-3-15,-5-8 2 16,2 9 1-16,3-6 0 15,4 8 0-15,2-8 2 16,0 8-1-16,3-8-1 16,4 5 3-16,-1-5 0 15,3 2-1-15,0-2-2 16,3 6 1-16,0-4-1 0,3 4 0 16,-2-6 2-16,2 5-1 15,-3-2-1 1,0 2 1-16,-3-5 1 0,6 11-1 15,-12-17 2-15,4 12-4 16,-4-6 0-16,6 5 1 16,-3-5 2-16,0 2-1 15,1-2-1-15,-1 0 1 16,0 0-1-16,3 6 0 16,-3-6 0-16,1 5 0 15,-4-5 0-15,3 5 0 16,-3-5 0-16,3 6 0 15,-5-4 0-15,-1 1 0 16,-9-3 0-16,6 3 0 16,-2-6 0-16,-1 3 0 15,3-3 0-15,3 6-3 16,1-3 2-16,2 3 1 0,0-3 2 16,3 5-3-16,-3-5 0 15,4 2 1-15,-7 1 2 16,6 0-1-16,-3-3-1 15,0 5 1-15,-2-5-1 16,-1 0 0-16,0 0 0 16,6 3 0-16,1-6 2 15,2 3-1-15,-3-3-1 16,0 3 1-16,0-2-1 0,3 2 0 16,-2 0 0-1,2 2 0-15,-3-2 0 0,0 6 0 16,0-6 0-16,1 2 2 15,-4-2 1-15,0 0-4 16,-9 0 1 0,9 0-2-16,-2-2 0 0,-1 2 2 15,0-3 0-15,6 3 0 16,-2-5 0-16,2 5-3 16,0-3 0-16,3 3 4 15,0-3 3-15,0 3-1 16,1-2-2-16,2 4-3 15,-3-4 1-15,3 2 1 16,-6 2 0 0,-11-4 0-16,8 2 0 15,-3-3 0-15,6 3 0 0,0-5 0 16,12 5 0-16,-5-3 0 16,8 3-3-16,-3-2 2 15,6 2 1-15,-6-3 2 16,9 3-1-16,-6 0 2 15,3 3-4-15,-3-3-2 16,3 2 2-16,-6 1 0 16,6 5-2-16,-3-6 2 15,3 4-1-15,-3 2 0 16,3 2 0-16,-2 4-2 16,2 4 3-16,0 3 2 15,3 14 0-15,-3-1-1 0,3 16 1 16,0-13-1-16,0 3 0 15,3-3 0 1,-3-10 0-16,3-4 0 16,0-4 2-16,0-1-3 15,0-2 0-15,0-3-1 16,0-5 0-16,0 0 4 16,0-2 1-16,0 2-4 15,0-6 1-15,0 4 0 16,0-6 2-16,0 2-3 15,-3-2 0-15,0 3 1 16,0-3 2-16,0 0-1 16,-6-3 2-16,3 3-2 15,-3-5 2-15,3 0-2 0,-3-3-1 32,-3-6 1-32,6 6-1 0,-3-10 0 15,3 7 0-15,-2-5 0 16,2 6 0-16,0-6 0 15,3 5 0-15,0-2 0 16,-3-8 0 0,6 16 0-16,-6-8 2 15,6 13-1-15,-3-8-1 16,6 16-2-16,0 2-1 16,6 11-1-16,-3 0 3 15,6 6-2-15,-4-3 1 0,4 2 2 16,0-2 0-1,6 0-3-15,-6-6 2 16,3 1 1-16,-3-6 2 16,3-2-1-16,-6-6 2 15,9-8 2-15,8-5 0 16,-5-2 2-16,9-3-4 16,-6-6-2-16,11 1 0 15,-8-9 1-15,3 3-6 16,-9-10 1-16,-3 13-26 15,-3-6-10-15,-1 14-68 16,-2 10-31-16,0 9 72 16,-3 2 34-16</inkml:trace>
  <inkml:trace contextRef="#ctx0" brushRef="#br0" timeOffset="106079.017">17299 5226 252 0,'-3'-3'96'0,"9"6"-75"0,-15-3-1 0,9 0-4 0,-3 0-17 15,6 0-1-15,-3 0 5 16,0 0 5-16,3 0-4 15,3 2 9-15,-6-2 6 0,0 0 1 16,0 3 0-16,3 2 14 16,0-2 7-16,0 2-30 15,3 0-17 1,-4-2-7-16,4 2 20 16,-6 1 12-16,3-1-2 15,-3 3-2-15</inkml:trace>
  <inkml:trace contextRef="#ctx0" brushRef="#br0" timeOffset="106575.0467">17263 5794 452 0,'-9'45'170'0,"6"-16"-132"0,-12 30-11 0,12-30-12 15,-3 0-14-15,0 0 2 16,6-8 2-16,0 6 2 15,0-1-3-15,0 3 4 0,-3-5 2 16,3 2-5-16,-3-7-1 16,3 2 0-16,-6-5 0 15,3 0-2-15,-3 0-2 16,3-3 1-16,-2-2 1 16,5-1-3-16,-6-2 0 15,6 0 3-15,-3-3 1 16,3 1-1-16,-3-4-2 0,3 1 1 15,-3 0 1-15,3-3-1 16,0 0-1 0,3 5-2-16,-3-5 1 0,3 5 1 15,0-2 0-15,0 5-3 16,0-6 2-16,-1 1 1 16,-2-3 0-16,6 5 0 15,0-5 2-15,0 3-3 16,0-3 0-16,3 0 1 15,-3 0 2-15,0 0-3 16,0-3 0-16,3 3 3 16,-3 0 1-16,3-2-6 0,-3-1 0 15,0 0-10-15,-3 1-2 16,-3 2-111 15</inkml:trace>
  <inkml:trace contextRef="#ctx0" brushRef="#br0" timeOffset="106859.1977">17308 5292 176 0,'-12'-6'68'0,"18"4"-52"0</inkml:trace>
  <inkml:trace contextRef="#ctx0" brushRef="#br0" timeOffset="107121.0645">17293 5284 232 0,'-3'-3'88'0,"18"3"-69"0,-15 0 6 16,6 3-2-16,-6-3 0 0,0 0 6 16,0 0 15 15,0 8-18-31,6 2-6 15,-6 3 1-15,0 3 0 16,2 3-10-16,1 7-7 16,0 14-2-16,-3 5-5 0,0-3 2 15,3 1-1-15,0-6 0 16,-3-3 2-16,0 1 0 16,0 2 0-16,0 0 0 15,0 8-9-15,0 5-4 16,-3 0 4-16,-3-2 5 0,3-3 18 15,-2-8 11-15</inkml:trace>
  <inkml:trace contextRef="#ctx0" brushRef="#br0" timeOffset="108935.61">17212 6255 436 0,'-9'10'165'0,"12"-4"-129"0,-6 7-5 16,3-8-10-16,0 6-17 15,3-3 0-15,-6 2-4 16,3-2-1-16,0 3 1 16,3 2 0-16,-3-8 0 0,3 6 0 15,-3-3 2-15,3 0-1 0,-3-3 2 16,0 0-2 0,0-5-1-16,0 6 1 0,0-6-1 15,3 2-7 1,9 4 4-16,-3-6 1 15,6 2-1-15,0-2 2 16,3 3 1-16,0 0 2 16,11-1-3-1,1 6 0-15,-6-3 1 16,3 3 0-16,-3-2 0 16,2 2 0-16,4-3 0 15,6 0 0-15,9 3 0 16,5-5 0-16,-14-9 0 0,3 1 0 15,2 5 0-15,10 0 0 16,-1 0 2-16,-5 0-3 16,0 3 0-16,-4 2 1 15,1-2 2-15,-6-1 1 16,-1 1 1-16,4 0-2 16,0-3-2-16,3 2 3 15,5 1 0-15,1-3-1 16,-4 0 1-16,1 0-2 15,-6 0 2-15,-1 3-2 16,-2-1 2-16,0-2-4 16,0 3 0-16,2 2 1 15,-2-2 2-15,3 2-1 16,5-2-1-16,1-1 3 16,0 1 0-16,-7 5 5 0,-2-5 3 15,0 2-11-15,0-2-4 16,-4 2 6-1,4-5 3-15,3 5-7 0,-1-5-3 16,7 5 3-16,3-5 0 16,-4 3-3-16,-2-3 1 15,-3 5 13-15,-4-5 6 16,1 8-5-16,-3-8-3 16,0 6-4-16,-4-6-3 15,4 2 1-15,0-2-1 16,11 3 0-16,-2-6 0 15,0 9 0-15,-6-6 0 0,-1 2 0 16,-5-4 0 0,0 2 0-16,-3-3 0 15,-4 3 0-15,1 0 2 0,-3 3-3 16,0-3 0-16,-3 2 1 16,0-4 2-16,2 7-3 15,1-5 0-15,0 0-1 16,0 0 0-16,0 5 2 15,0-5 2-15,5 8-3 16,-2-5 0-16,3 5 3 16,-3-8 1-16,0 5-1 15,-4 0 1-15,1 1 0 16,-3-4 1-16,3 3-5 0,0-5 1 16,0 3 0-16,2 0 0 15,4 2 0-15,0-2 2 16,3 2-3-16,3-2 0 15,8 5 3-15,4-8 1 16,-3 8-1-16,-1-8-2 16,1 2 1-16,-3-4-1 15,-4 2 0-15,1-3 0 16,3 0 2-16,-1 1 1 16,7-1-1-16,-3-8-2 15,8 6 1-15,-5-6 1 16,-6 4-1-16,-1-4-1 15,1 6 1-15,-6-6-1 0,-33 11 4 32,53-18-4-17,-2 4-2-15,3 1 1 16,5 3 2-16,-5-1 0 16,-4 3-1-16,-5 0 1 15,0 3-6-15,-4-1 1 0,1 1 2 16,-3 0 1-16,2 0 1 15,7-1 0-15,3 4-3 16,-1-4 2-16,1 4 1 16,-10-4 2-16,-2 4-3 15,-6-1 0-15,0 3 1 16,-7-3 0-16,1 3 0 16,-3 0 2-16,-3-2-3 15,-3-1 0-15,-3 3-1 0,-7-2 0 16,7 2 2-16,-3-3 2 15,-3 3-3-15,-3 0 0 16,0 0 1-16,-3 0 2 16,3 0-3-16,-3-3 0 15,0 1 1-15,-3-1 0 16,0 0-3-16,0 1 2 16,3-4 1-16,-3 1 2 15,3-3-3-15,0-2 0 16,3-1 1-16,-3-5 0 15,6-2-3-15,-3-6 0 0,0 0 2 16,0-2 0 0,0-4 1-16,0-7 0 15,2 0 0-15,-2 0 0 0,6 0-3 16,-6-2 2-16,9 2-12 16,-6-3-5-16,0-3 8 15,-3-4 4-15,0-6 14 16,-6 0 6-16,0 5-2 15,-3 3-2-15,0 3-5 16,-3 2-2-16,3 3-1 16,0 3-2-16,0 2 1 15,0-2 1-15,0-1-1 16,-3-10-1-16,6 0 1 16,-3-2-1-16,9 5-3 0,-9-1 2 15,6 3 1-15,0 3 0 16,3 3 0-16,-6 0 2 15,9 5 1 1,-3-6 1-16,6 3-2 0,-12-10 1 16,9 8-2-16,-3-3-1 15,3 2-2-15,-6 1 1 16,6-1 1-16,-3 6 2 16</inkml:trace>
  <inkml:trace contextRef="#ctx0" brushRef="#br0" timeOffset="109252.337">22537 4572 520 0,'-6'-5'195'0,"12"10"-152"0,-9-2-16 0,9-1-17 0,-6-2-17 16,0 0 0-1,0 0 1-15,3 3 4 0,-3-3 1 16,3 3 1-16,-3-3 0 16,0 0 0-16,0 0 0 0,0 0 0 15,-3 2 0-15,3-2-3 16,-3 0 0-16,0 0-1 15,3 0 3-15,-3 0 0 16,-5 0 3-16,-4 0 1 16,-9-2 1-16,-3-4-2 15,-6 1 1-15,-3 0 0 16,-2-1 1-16,-4 1-2 16,-12 0-2-16,-14 0 1 15,-6-3 1-15,2 5-6 0,1-2-1 16,-1 2-47-16,1 0-18 15,-16 3 36-15,16-13 17 16</inkml:trace>
  <inkml:trace contextRef="#ctx0" brushRef="#br0" timeOffset="115026.6605">7857 5059 256 0,'-6'0'96'0,"9"2"-75"0,0-9 83 47,-27 25-44-47,-3 11 23 31,-23 51-94 0,-1-6-74-31,10-16-35 16,11-16 57-16,3-10 33 15</inkml:trace>
  <inkml:trace contextRef="#ctx0" brushRef="#br0" timeOffset="115267.8126">7518 5138 360 0,'-3'-13'134'0,"9"24"-104"0,35-33-2 0,-26 22-8 16,0 6-9-16,3 4 1 16,0 9 49-1,18 34-34 1,-4-8-11-16,1-3-170 31,21 0 80-15,-1-10 30-16</inkml:trace>
  <inkml:trace contextRef="#ctx0" brushRef="#br0" timeOffset="115853.9645">8711 4879 244 0,'12'0'90'0,"-12"-3"-70"0,3 1 19 15,3 2 5-15,-6 0-12 16,0 0-3-16,0 5-2 16,-3 6 2-16,-6-1-15 15,-6 6-4-15,-6 2-2 0,-2 4 0 16,-4 1 0-16,0-1-2 16,0-1 1-16,-2 0-4 15,5-3 0-15,3-2 1 16,3 0 0-16,6 0-5 15,6 0-1-15,9-5 1 0,6 7 0 16,3 1 1-16,6 4 0 16,-18-23 11 15,42 40-4-31,-10-8-1 16,1-3-12-16,-6-5-4 15,-3-3-72-15,-1-5-31 16,-2-3 58-16,3-5 27 0,3-5 22 15</inkml:trace>
  <inkml:trace contextRef="#ctx0" brushRef="#br0" timeOffset="116271.4988">9196 4977 376 0,'-5'2'140'0,"13"-4"-109"0,-5 4-2 16,0-2-9-16,-12 6-31 15,4-4-9-15,2-4 18 16,8-4 12-16,1-4-4 0,3-6-11 0,3-5-5 15,0-6 11 1,3 1 9-16,0 2-5 0,-3 3 0 16,0 2-5-1,-6 9-1-15,3 7 1 0,-3 14 0 16,0 13-9-16,-3 7-4 16,-3-31 55 15,5 77-21-31,1-8-5 15,3-3-39-15,0-2-16 16,-3-14-79-16,0-8-34 16,-6-10 79-16,9-6 37 15</inkml:trace>
  <inkml:trace contextRef="#ctx0" brushRef="#br0" timeOffset="116471.5227">9167 5302 420 0,'-3'0'159'0,"9"-5"-124"0,15 10-20 0,-10-2-19 0,13-3-7 15,3-3 4-15,3 3 5 16,0-5 3-16,-1 0 0 16,4 2-23-16,-6-2-9 0,0-3-113 15,-1-3-50 1,-2-2 102-16</inkml:trace>
  <inkml:trace contextRef="#ctx0" brushRef="#br0" timeOffset="116817.485">9726 4839 288 0,'-27'-8'107'0,"13"3"-83"0,2 13-5 0,9-8-1 15,-9 16-9 1,3 8 24-16,-3 7 13 16,0 9-24-16,3 10 2 0,6 6-2 15,6-1-10-15,6-4-2 16,3-6-6-16,18-8-3 16,-30-37 24 15,56-8-8-31,-8-11 2 0,-6-12-7 15,-10-4 0-15,-8-5-7 16,-9-2-1-16,-12-11-2 16,-6-5 1-16,-9 5 2 0,-12 11-11 15,-11 7-3-15,-4 14-53 16,-3 11-24-16,4 12 41 16,5 6 24-16</inkml:trace>
  <inkml:trace contextRef="#ctx0" brushRef="#br0" timeOffset="132037.0281">5125 9282 312 0,'-3'8'115'0,"3"-11"-89"0,0 0-8 15,-9 19 21-15,-3 3-18 16,-6 2 61 15,-15 16-54-31,3-3-21 16,4-5-56-16,5-5-24 15,6-3 37-15,0-5 18 0</inkml:trace>
  <inkml:trace contextRef="#ctx0" brushRef="#br0" timeOffset="132265.6223">4925 9276 364 0,'-3'6'134'0,"6"-4"-104"0,3 6-6 0,0-3-9 0,3 6-3 16,3 2 4-16,0 3 5 15,3 0 4-15,2 3-13 16,1 2-5-16,3 0-2 0,-21-21-160 31,30 29 85-15</inkml:trace>
  <inkml:trace contextRef="#ctx0" brushRef="#br0" timeOffset="132566.387">5467 9305 400 0,'-18'19'151'0,"15"-16"-118"0,6-3 5 15,0-3-8-15,3 3-23 16,0-3-5-16,6 6-2 16,3-6-1-16,0 6 1 15,-1 0-5-15,25-6-61 16,-3 3-21-16,-3-5 43 16,-7 2 23-16</inkml:trace>
  <inkml:trace contextRef="#ctx0" brushRef="#br0" timeOffset="132752.651">5473 9459 340 0,'3'-3'126'0,"6"6"-98"0,12 0-10 15,-10-3-12-15,16 2-7 0,3-2 2 16,6 0-2-16,-1 0-2 15,4-2 2-15,-3-1 0 0,0 0 3 16</inkml:trace>
  <inkml:trace contextRef="#ctx0" brushRef="#br0" timeOffset="132968.4555">6449 9282 344 0,'3'13'129'0,"-9"-5"-100"0,3 8-2 16,0-8-8-16,-6 5-17 15,-3 3-2-15,-3 2 10 16,-2 3 7-16</inkml:trace>
  <inkml:trace contextRef="#ctx0" brushRef="#br0" timeOffset="133208.09">6279 9313 332 0,'3'0'123'0,"3"0"-95"0,3 8-6 0,0-2-8 16,0 4-2-16,3 1 2 0,0 2 6 15,3 0 4 1,0 3-12-16,3 0-7 0,-1-3-3 0,1 0-42 16,6 1-15-1,-3-6 27-15,6 0 14 16</inkml:trace>
  <inkml:trace contextRef="#ctx0" brushRef="#br0" timeOffset="133448.6744">6857 9197 360 0,'0'3'134'0,"3"5"-104"0,6 2-4 15,-3 9-7-15,-3 2-2 16,3 5 4-16,-3 1 1 16,-3-3 1-16,0-1-13 0,0 1-6 0,-3 0-2 15,3-6-24-15,-3 1-8 16,0 0-102-16,0-6-45 16,-3-3 91-1,0-4 45-15</inkml:trace>
  <inkml:trace contextRef="#ctx0" brushRef="#br0" timeOffset="133635.1935">6735 9424 408 0,'-3'-2'154'0,"6"4"-120"0,6-4-10 0,-3 2-10 15,3 0-4-15,3-5 5 0,5 5-3 16,4-3 1-16,6 0-8 15,6 1-43-15,8-1-16 0,1-2 26 16,-3 2 16-16</inkml:trace>
  <inkml:trace contextRef="#ctx0" brushRef="#br0" timeOffset="134109.4908">7315 9321 344 0,'-6'3'129'0,"6"0"-100"0,6-6 7 0,-3 0-2 16,0 3-33-16,0-5-11 15,3-3 17-15,0-8 10 16,3-2-7-16,3-4-5 0,0 1-3 16,0 3-7-16,0-3 1 15,6 5 0-15,-10 3 2 16,1 2-10-16,0 3-2 0,-3 3 7 15,3 5 6 1,-3 5-1-16,0 8 1 16,-3 16 12-16,3 6 7 0,-6 2 4 15,0-3 2-15,0-2-7 16,0 2 0-16,3-2-8 16,-3-3-3-16,3-5-6 15,-3 0-2-15,-3-3-41 16,9-3-19-16,-6-2 32 15,0-2 14-15</inkml:trace>
  <inkml:trace contextRef="#ctx0" brushRef="#br0" timeOffset="134290.1946">7306 9554 384 0,'0'3'143'0,"6"-3"-112"0,15-8-23 0,-6 8-20 15,9-3 1-15,6 3 7 16,5 0 15-16,-2-2 8 16,0 2-10-16,-3-3-16 0,-1 0-7 15,-5-2 19-15,-3 0 10 16</inkml:trace>
  <inkml:trace contextRef="#ctx0" brushRef="#br0" timeOffset="134836.7371">6410 9345 324 0,'-17'13'123'0,"8"-5"-95"0,-6 16-2 16,9-13-5-16,-6 5 0 15,-3 2 5-15,-3 1-17 16,3 2-6-16,0-3-3 16,6-5-67-16,0 1-27 0,7-6 45 15,2-8 24-15</inkml:trace>
  <inkml:trace contextRef="#ctx0" brushRef="#br0" timeOffset="135281.909">7786 9300 436 0,'0'3'165'0,"6"-14"-129"0,-4 19-23 16,4-3-20-16,-6-5-51 16,0 6-15-16,3-1 38 15,-3-2 18-15</inkml:trace>
  <inkml:trace contextRef="#ctx0" brushRef="#br0" timeOffset="135551.7807">7884 9517 412 0,'-21'11'154'0,"15"10"-120"0,-9 8 4 0,6-11-8 0,-3-2-12 16,-3 0 2-1,-5-3-38-15,-1 1-14 16,-3-1 15-16,0-5 8 0,-6 0 7 0</inkml:trace>
  <inkml:trace contextRef="#ctx0" brushRef="#br0" timeOffset="144271.2994">13664 15383 288 0,'-12'-3'107'0,"9"3"-83"0,0-2 17 0,3 2 4 0,0 0-24 16,0 0-6-16,3 0 10 16,0 0 5-16,0 0-15 15,3 0-6-15,3 0-2 0,6 0 2 16,6 2 5-16,15 1-4 15,2 0 0-15,4-3-4 16,3 2 1-16,5-2-4 16,1 0 0-16,17 0-1 15,7 3 1-15,-1-1 2 16,-2-2 4-16,-1 0 0 16,3-2 0-16,13 2-3 15,-1 0 1-15,-3 0-4 16,-5-3 0-16,2 3 1 15,10-2 0-15,-1 2-2 0,-12 0 1 16,-5 2 2-16,-7-2 4 16,1 0-2-16,-4-2-2 15,7 2 0-15,-1 0 1 16,-2 0-3-16,-7-3 0 16,-2 0 1-16,-10-2 0 15,-5 0-2-15,-3-3 1 16,-1 2-4-16,-2 1 0 15,0 5-30-15,-4 0-12 16,1 0-148 0,0 3-68-16,0-6 132 15</inkml:trace>
  <inkml:trace contextRef="#ctx0" brushRef="#br0" timeOffset="144963.605">18513 15192 288 0,'-6'0'110'0,"6"-2"-86"0,-6 4 9 16,3-2-3-16,0 0 1 0,3 0 6 15,-3-2-7-15,-3-4-3 16,0-1-15-16,3-4 1 0,0-2 3 16,0-6-8-16,3-5-4 15,3-2-3 1,3-6-1-16</inkml:trace>
  <inkml:trace contextRef="#ctx0" brushRef="#br0" timeOffset="145235.6605">18653 14782 416 0,'12'6'154'0,"-6"-9"-120"0,6 14-7 0,-6-6-13 0,3 5-4 31,11 33-5-16,1 7 0-15,6-5-3 16,0-3 1-16,6-5-2 16,-4-2 2-16,1-9-2 15,0-2-1-15,-3-8 3 0,2-3-2 16,-2-5-1-16,0-3 1 16,0-7-1-16,0-4 0 15,-1-7 0-15,1-8 0 16,-3-5 0-16,0-1-3 15,-3-7 2-15</inkml:trace>
  <inkml:trace contextRef="#ctx0" brushRef="#br0" timeOffset="145517.4287">19248 14833 428 0,'-21'-22'162'0,"13"20"-126"0,-13-11-8 0,12 10-13 16,-3-2-13-16,-3 2 1 16,0 0-4-16,-3 3 0 15,0 0 1-15,-2 6 0 0,-1 2 0 16,21-8 0 15,-39 39 4-31,6 6 2 16,1 3 2-16,2-1 0 15,0-4 2-15,3-1 1 16,-3-10-5-16,4-3 5 0,-7-5 4 16,3-3-3-16,-3-5 1 15,4 0-8-15,-4-8-1 16,3 0 0-16,-6-8 2 15,7-6-8-15,-10-7-3 0,6-3-39 16,6-10-16-16,16-9 30 16,11-7 15-1</inkml:trace>
  <inkml:trace contextRef="#ctx0" brushRef="#br0" timeOffset="180468.5426">21528 14415 200 0,'9'0'77'0,"-9"2"-60"0,3-2 4 0,-6 0-1 16,3 0-12-16,0 0 15 15,6 8 7 1,-3 3-15-16,0 7-6 0,0 3-2 15,0 3 7-15,3 16 3 16,-3 2-2-16,0 1-1 16,0-4-4-16,3-2-1 15,-3-2 1-15,0-1 1 16,0 3 8-16,3-3 2 16,-3 4-19-16,3-1-8 15,0 2 11-15,0 1 7 16,-3-3-1-16,0-3 2 0,-3-7-6 15,3-3-2-15,-3-1 0 16,3-7-1-16,0-2 0 16,-3-4 0-16,0-2-2 15,0 0 1-15,3-3-2 16,-3-2-1-16,-3 0-8 16,3-3-5-16,-3 0-46 15,0-3-19-15,-3-2 40 16,3-1 21-16</inkml:trace>
  <inkml:trace contextRef="#ctx0" brushRef="#br0" timeOffset="180758.2908">21427 15031 228 0,'-3'-3'85'0,"6"11"-66"0,0-10-1 0,-3 2-6 15</inkml:trace>
  <inkml:trace contextRef="#ctx0" brushRef="#br0" timeOffset="181098.9702">21436 15044 396 0,'6'11'36'0,"3"7"-18"16,0 1 5-16,0 2 1 0,0 0-6 15,3-2-3-15,0-3 0 16,-1-1 3-16,1 1-10 15,3-5-4-15,-3-1-10 16,0-2-4-16,-3 0 3 16,3-2 4-16,-3-1 11 15,3-2 6-15,-3-1-4 0,0 1-3 16,-3 0 0-16,0-3 0 16,-1 0 3-16,1-3 1 15,0 0-1-15,3-2 1 16,-3 0-2-1,6-6 0-15,-3 0-3 0,3-2 1 16,0-3-4-16,0-2 0 16,0-1-1-16,0-7 1 15,0 2-2-15,-4-2-1 16,1 2-2-16,0 0 1 16,-3 5-15-16,-3-2-4 15,6 3-109-15,-6-1-47 16,0 3 90-16,3 3 43 0</inkml:trace>
  <inkml:trace contextRef="#ctx0" brushRef="#br0" timeOffset="181676.8542">20853 15481 276 0,'0'5'104'0,"3"8"-81"0,0 19 1 16,0-11-5-16,-3 6 15 31,-3 49-18-15,3-9-7-16,0-7-22 15,0-9-9-15,3-9 11 16</inkml:trace>
  <inkml:trace contextRef="#ctx0" brushRef="#br0" timeOffset="182044.5276">20909 15520 376 0,'6'-7'140'0,"12"-1"-109"0,24-16-11 0,-15 16-11 16,20-5-7-16,7-1 1 15,11-4-1-15,7-3 1 16,23 5-2-16,0 0-1 0,-3-3 1 15,4-2-1-15,8 11 2 0,-6-1-23 16,-15 3-11-16,-8 0 12 16,-16 0 8-16,-8 3 30 15,-9 2 15-15,-10 3-27 16,-5 3-14-16,-3 2 29 16,-6 6 13-16,-3 5-7 15,-3 2-4-15,0 17-10 16,-1 10-1-16,1 0-5 15,3 2-2-15,0-2-7 16,0-2-1-16,0-4-23 16,0-2-8-16,-3-2-47 15,-3-6-18-15,-9-5 52 16,-6-6 24-16</inkml:trace>
  <inkml:trace contextRef="#ctx0" brushRef="#br0" timeOffset="182331.2013">20942 16047 356 0,'-33'-8'132'0,"30"3"-103"0,3 5-12 0,3 0-12 15,6 5-12-15,9-10 0 16,24 5 19-16,14-8 9 16,13-3-10-16,11-5-1 0,27 0-3 0,3-2-14 15,3 2-8-15,21 0-1 16,-6 3-1-16,-14 2-65 16,-10 3-28-16,-18 1 58 15,-12-1 31-15</inkml:trace>
  <inkml:trace contextRef="#ctx0" brushRef="#br0" timeOffset="182874.3493">21210 15671 332 0,'-3'-2'123'0,"3"4"-95"0,-12 1 14 15,9 0-1-15,-3 2-30 16,-6 0-7-16,3 0-13 15,-3 3-3-15,9 0 7 16,6 0 2-16,6 3 3 0,0-1 0 16,3 4 0-16,0-1 0 15,-3 0 0-15,-3 0 0 16,-6 1 0-16,-3 1 8 16,-6-1 5-16,-3-1-6 15,-3-3-2-15,-3-4-5 16,0-4-1-16,1-4-72 0,5-1-30 15,0-5 51-15,9 0 26 16</inkml:trace>
  <inkml:trace contextRef="#ctx0" brushRef="#br0" timeOffset="183193.2466">21281 15753 304 0,'15'0'115'0,"-9"0"-89"0,6 0 3 0,-6 0-2 16,3 0-16-16,3-2-3 15,0 2-5-15,0-3 0 16,0 0-2-16,-4-2 17 0,1 0 10 16,-3-3-16-16,-3 5-9 0,-3 1-2 15,-3-4-2-15,-3 4 3 16,-3 2 1-16,1 2-4 16,-4 4-1-16,0 4-2 15,0 3 3-15,3 3 0 16,3 0 1-16,3 5-9 15,3-2-2-15,6-1 12 16,3-2 6-16,3 0-9 16,6-8-5-16,2-3 11 15,4-7 7-15,3-6-111 16,0-6-48-16,0-4 73 16,-1 2 37-16</inkml:trace>
  <inkml:trace contextRef="#ctx0" brushRef="#br0" timeOffset="183376.905">21582 15560 400 0,'-6'-5'148'0,"12"10"-115"0,-9 3-16 0,9 3-13 16,-3 2-8-16,3 5 4 16,0 1 3-16,-3 7 1 15,0-2-2-15,3 3-4 0,0-1-1 16,-3 1-49-16,0-4-22 15,-6-1 37-15,0-7 18 16</inkml:trace>
  <inkml:trace contextRef="#ctx0" brushRef="#br0" timeOffset="183790.6616">21433 15706 420 0,'0'-8'159'0,"3"2"-124"0,18-1-31 16,-9 4-22-16,6 0-28 16,5 1-6-16,4-1 21 15,-6 0 12-15,0 3 13 16,-3 0 0-16,0 3 1 0,-6 0 1 16,-1 2-1-16,-2 3 15 15,0 2 5-15,-3 1 8 16,0 2 6-16,0 0-1 15,3 1 3-15,0-4-17 0,-3-2-8 16,3-3-4-16,0-2-2 16,0-3 0-16,0-3 0 15,0-2 0-15,-3 0 0 16,0 0-9-16,0-1-4 16,-3 4 26-16,-1-1 15 15,-2 3-13-15,0 0-5 16,6 3-9-1,0-1-2-15,0-2-8 0,0 6-2 16,0-6-38-16,3 0-16 16,0-6-39-16,3 4-17 0,-3-4 65 15,0 1 31 1</inkml:trace>
  <inkml:trace contextRef="#ctx0" brushRef="#br0" timeOffset="184116.1927">21880 15703 280 0,'0'-3'107'16,"0"9"-83"-16,0-1 2 0,0 0-4 0,0 6-3 15,0 7 1-15,0 9 8 16,0 5 7-16,0 2-18 16,0 8-18-16,0-7-10 0,0-6 13 15,0-3 8-15,0-2-2 16,0-11 0-16,0 1-6 16,0-4-4-16,0-2 3 15,0-21-1 1,0-14 0-16,0-15-2 15,3 0-1-15,0-3-20 0,2 5-8 16,7 6 18-16,0 2 9 16,3 8 23-1,9 8 11-15,0 6-18 16,-3 4-8-16,-3 6-12 16,-4 6-6-16,-5-1 25 0,-9 0 14 15,-6 3-17-15,-6 0-5 16,-2 0-74-16,-7-3-32 15,0-5 49-15,0 0 28 16</inkml:trace>
  <inkml:trace contextRef="#ctx0" brushRef="#br0" timeOffset="184747.3165">21653 16105 304 0,'-6'-8'112'0,"9"11"-87"0,0 2-2 15,0 0-9-15,-3 3 3 16,0 6 6-16,0 12 8 15,0 16 3-15,0 14-18 16,0 2 0-16,-3 0 0 0</inkml:trace>
  <inkml:trace contextRef="#ctx0" brushRef="#br0" timeOffset="184840.0716">21647 16661 428 0,'-3'24'162'0,"0"-16"-126"0,6 0-26 0,-3-6-18 16,0-2-68-16,-3 0-23 15,3-2 51-15,-5-6 27 16</inkml:trace>
  <inkml:trace contextRef="#ctx0" brushRef="#br0" timeOffset="185094.2395">21451 16560 380 0,'-6'11'143'0,"9"5"-112"0,9 15-8 0,-6-9-12 0,6 4-11 15,6 9 0-15,5-4-3 16,4 6 2-16,3-16 1 16,-3-2 4-16,0-14 5 0,-4-7 8 15,1-9 7 1,-3-5-11-16,0-10-2 0,-3-1-20 16,0 1-9-16,-7-3-95 15,-2 0-40-15,-3 10 84 16,0 6 42-16</inkml:trace>
  <inkml:trace contextRef="#ctx0" brushRef="#br0" timeOffset="185694.2133">20921 17145 340 0,'0'3'126'0,"3"-1"-98"0,-12-4-5 0,9 15-11 15,0 19 7-15,3 10 8 16,0 3-17-16,0 5-4 16,0-2-5-16,0-3-4 0,0-11 2 15,0-2-15-15,3-8-4 16,0-8-14-16,0-11-7 16,3-10 23-16,3-9 9 15</inkml:trace>
  <inkml:trace contextRef="#ctx0" brushRef="#br0" timeOffset="185787.9617">21150 17121 320 0,'36'-5'121'0,"-12"0"-95"0</inkml:trace>
  <inkml:trace contextRef="#ctx0" brushRef="#br0" timeOffset="185965.4963">21540 17066 316 0,'125'-8'121'0,"-80"0"-95"0,17-5-6 16,-26 7-11-16,21 1-3 15,5 0 4-15,-2-3 10 16,-13 8 7-16,-5-3-14 0,-9 3 8 16,-6 3 3-16,-7 10-1 15,-5 0-2-15,-3 14-7 0,-3 2-4 16,-6 13 3-16,-3 3 2 16,0 3-8-16,-3-6-2 15,0 0-5 1,-3-10-1-16</inkml:trace>
  <inkml:trace contextRef="#ctx0" brushRef="#br0" timeOffset="186025.3395">22156 17513 80 0,'0'8'33'0,"-6"-6"-26"0,-5-2-2 0,2 3-2 15</inkml:trace>
  <inkml:trace contextRef="#ctx0" brushRef="#br0" timeOffset="186278.5474">20981 17682 440 0,'-39'21'165'0,"30"-39"-129"0,6 15-9 15,12-2-75 1,15 0-3-16,20-9 28 16,10 1 18-16,6 5 6 15,8-5 11-15,15 0 7 0,13 2-6 16,-1-2 0-16,-3 5-25 15,3-3-9-15,10-2 1 16,-13 5 1-16,-9-5-85 16,-11 2-40-16,-19 1 73 15,-14-1 38-15</inkml:trace>
  <inkml:trace contextRef="#ctx0" brushRef="#br0" timeOffset="186790.1902">21299 17521 324 0,'-18'-21'123'0,"0"10"-95"0,30 11 20 15,-12 0 3-15,-3-3-26 16,-3 1-8-16,-3 2-14 16,1 2-2-16,-4 1-1 15,0 10-3-15,0 0 0 0,6 1 2 16,3 4 0 0,3 3-2-16,6-2 2 0,6-6 1 15,0-5 2-15,0-8-1 16,2-3 2-16,1-7-2 15,-3-6-1-15,0-3-6 16,0-2-4-16,-3-5 1 16,-3-3 0-16,-6-11 8 15,0-2 5-15,-3-1-4 16,0 4-2-16,-3 7 5 0,3 11 3 16,0 2-1-16,0 11 0 15,3 14-19-15,0 9-7 16,0 15 10-16,3-1 7 15,0 8 10-15,3-6 5 16,-6-31-292 15,15 30 153-15,-3-4 53-16</inkml:trace>
  <inkml:trace contextRef="#ctx0" brushRef="#br0" timeOffset="187239.3413">21430 17463 324 0,'0'0'121'0,"-3"0"-95"0,6 5-4 0,-3-5-10 0,3 2-10 16,-3 4-2-16,3 2 7 16,-3-3 5-16,0-5-6 15,0 0 19-15,0 0 8 0,-3 0-4 16,3 0 0-16,0 0-10 16,0-5-1-1,0-3-9-15,3 0-5 16,0-3-3-16,3 3 0 15,0 3-1-15,0-3-11 16,6 0-5-16,0 3-41 16,9 0-15-16,-1-1-23 15,4-2-6-15,0 6 35 16,-6-4 16-16,-3 1 31 16,0 2 11-16,-6 1 51 15,-3 2 21-15,-6 0 7 16,0 0 5-16,-3 5-25 0,-3 3-8 15,-6 3-34-15,3 2-13 16,0 0 12-16,6-5 7 16,3 5-6-16,3-2-2 15,3-3-10-15,3-3 0 16,3-2 1-16,0-3 1 16,2-8-10-16,-2 2-3 15,-3-1 7-15,0 1 3 16,-3-2 19-16,0 8 10 15,0-5-2-15,-3 5-1 0</inkml:trace>
  <inkml:trace contextRef="#ctx0" brushRef="#br0" timeOffset="187631.6231">21707 17470 400 0,'3'14'148'16,"0"-9"-115"-16,0-5-20 0,-3 0-16 0,0 0-79 31,9-3 42-15,0-7 16-16,0 4 31 15,-3 4 17-15,-3-3 1 16,-3 5 0-16,6 5-13 16,-3-3 3-16,2 9 5 0,1-3-13 15,0 0-4-15,0-3-4 0,0 3-1 16,0-5 0-16,6-3 0 16,-3 0-5-16,3-6 0 15,-3 1 1-15,0 0 3 16,3-3 8-16,-3 5 7 15,0-2-4-15,0 0-2 16,-1 5 1-16,-2-6 0 16,3 6 3-16,0-2 1 15,3-3-1-15,-3 5 1 16,6-6-4-16,-6-2 1 16,0 0-3-16,0-2 0 15,0-3-6-15,-3-1 1 16,-3 1-16-16,-3 5-4 15,0-5-85-15,-3 2-37 0,-3 3 69 16,3 3 38-16</inkml:trace>
  <inkml:trace contextRef="#ctx0" brushRef="#br0" timeOffset="188084.6276">21880 17534 336 0,'-3'0'126'0,"6"5"-98"0,-24-2-14 0,18 2-15 15,3 14 1-15,0 7 6 0,0 9 9 16,0 4 3 0,0 4-9-16,0-4 10 0,0-4 7 15,-3 4-10-15,3-7-1 0</inkml:trace>
  <inkml:trace contextRef="#ctx0" brushRef="#br0" timeOffset="189040.6195">23052 18015 432 0,'51'8'162'0,"-33"-2"-126"0,3-4-6 0,-12-2-12 15,5 0-8-15,1 0 1 16,0 0 1-16,0 0 0 15,-6 0-6-15,3-2 5 0,-9-4 2 16,9 1 2-16,-9-3 1 0,3 0-6 16,-6-5-2-16,9-3-4 15,-6-5-1-15,3-5-1 16,-3-19-2-16,3-8-2 16,-3-11 1-16,8-2-1 15,-8-5-2-15,3-14 0 16,-6-13 0-16,9 11-2 15,-12-3 1-15,3 10 1 16,-6-12-1-16,6 4 4 16,-6 6 0-16,3 11 1 15,-3 7 0-15,1 17-3 16,2 2 0-16,-3 8-1 16,3 10 0-1,-3 1 3-15,3 13-2 16,0-1-1-16,3 4-2 15,-6 2 1-15,6 3 1 0,0-3 2 16,0 8 1-16,0-3 1 16,0 0 0-16,-3 1 0 15,3-4-3-15,0 6 0 16,0 0-1-16,0 0 3 16,0 0 0-16,-3 0 3 15,3 0 1-15,-3-2 1 16,3 2-2-16,-3-3-2 15,0 3 1-15,-3-2-1 16,-3 2 0-16,6 0 0 0,-3 0 0 16,0 0 0-1,0 0 0-15,0-6 2 0,0 6 1 16,-3 0 3 0,6 0-3-16,-6-2 0 15,-2 2-1-15,-4 0 1 0,-3 2-4 16,-6-2 0-16,-12 0-6 15,-17-2 0-15,-4 2 7 16,-2 0 5-16,-4 2-2 16,-5-2-2-16,-7 0-5 15,-2-5-2-15,5 2 9 16,4-2 5-16,11 2-6 16,1 1 0-16,5 2-7 15,-2-3-1-15,5 3 3 16,0-5 1-16,13 5-3 0,-1 0-1 15,9 0-8-15,6 0-4 16,3 0-17-16,7 0-5 16,-1 0-12-16,6 0-3 15,0 0 30-15,6 0 13 16</inkml:trace>
  <inkml:trace contextRef="#ctx0" brushRef="#br0" timeOffset="189327.1623">22204 16306 392 0,'-3'0'145'0,"3"0"-112"0,-3 3-12 16,3-3-14-16,-3 5-19 16,-6 8-3-16,-6 1 3 15,-6 7 5-15,-8-3 4 16,-7-4 33-16,0 4 14 0,1-5-15 15,5 9-8-15,6-9-16 16,3-3-3-16,9 4-7 16,9-1-1-16,9 0-2 15,24 0 0-15,9 6-6 16,5-3-4-16,4 0-96 16,3-1-41-16,-4 1 76 15,4 0 40-15</inkml:trace>
  <inkml:trace contextRef="#ctx0" brushRef="#br0" timeOffset="190291.2067">21939 17529 228 0,'-6'18'88'0,"6"3"-69"0,-33-15 8 15,27 4-1-15,1 11 10 0,2 14 9 16,0 10-10-16,-3 5-6 15,3-2 52 17,0 36-41-32,0-18-12 15,0-7-13-15,3-14-6 0,0-14-3 16,0-1 1-16,0-12-4 16,0-5-2-16,0-2 2 15,0-9-2-15,0 4-1 0,0-6-2 16,0 0 1-16,6 0-1 15,0 0 0-15,0 0 0 16,2-6 0-16,4 6 2 16,0-7 0-1,6 1 0-15,9-2 2 0,3 3-1 16,2-3-1-16,4 3 1 16,0-3-1-16,6-3 0 15,5 3 0-15,13 3 2 16,11 2 1-16,1-2 1 15,-4 5 0-15,1-5-2 16,-4 5 1-16,3 0-4 0,1 5-2 16,2-5 8-16,-11 5 4 15,-7-2-2-15,-11-3 1 16,0 5-3-16,-12-5 2 16,-4 0 0-16,-5 0 3 15,-3 0-1-15,-6 0 0 16,-12 0 12 15,9 0-9-31,0 0-1 16,-3 0-9-16,0 0-4 15,-3 0-8-15,-3 0-4 16</inkml:trace>
  <inkml:trace contextRef="#ctx0" brushRef="#br0" timeOffset="191684.7028">21615 16222 132 0,'0'-8'52'0,"0"8"-41"0,6-14 7 0,-6 9-2 15,6-3 8-15,-3 0 38 16,11 6 0 0,1-1-32-16,-6 0 3 0,0 3 1 15,-3 3-14-15,0 2-3 0,-3 6 4 16,-3 7 6-16,0 14-8 15,0 16-3-15,0 2 2 16,0-2 2-16,0-48 7 31,0 71-12-15,0-13-6-16,3-13-3 16,-3-5 0-16,3-11-3 15,-3-5 0-15,0-6-1 16,0-2 1-16,0-5 0 0,0-3-1 15,0-3 1-15,0 0-7 16,0-5 1-16,0 0-67 31,-6 0-83-31,0-2-40 16,0-6 100-16,0 5 52 16</inkml:trace>
  <inkml:trace contextRef="#ctx0" brushRef="#br0" timeOffset="192149.8259">21463 16581 348 0,'-6'-2'129'0,"6"2"-100"0,9 2-11 16,-6 6-12-16,3-2 6 16,3 4 8-16,3 3 2 15,2 3 1-15,7 6-12 16,-6-1 2-16,6 0 3 0,-3 0-4 15,3 0 1-15,-3-2-4 16,-4-9 2-16,1-2-2 16,-3-8 2-16,0 8-2 15,0-10 0-15,-3 2-8 0,0-6 0 16,0 1-3-16,0-3 0 16,0 3-3-1,0-9 1-15,0 1 0 16,0 0 2-16,-1-5-1 0,1-4 1 15,3 1-3-15,0-3-1 16,0 3-52-16,0-3-24 16,0-2 42-16,-3-3 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15435 12099 112 0,'6'-5'44'0,"-3"2"-24"0,0-2-8 0,-3 3 16 0,0-4 1 16,0 1 5-16,-3 0-7 15,-3-3-2-15,-3 0-14 16,0 2 0-16,-2 1 2 0,-4 5-5 16,0 3 0-16,-9 2-6 15,3 6-4-15,0 2 3 0,3 11 1 16,1 8 0-16,2 5 1 15,6 5-4-15,3 3 0 16,3-3 3-16,3 3 1 16,3-8-4-16,6-2 1 15,-3-6 0-15,0-3 2 16,-3-5-6-16,0-2-1 16,-6-6-53-1,-3-5-11 1,0-3-40-16,0-2 23 15</inkml:trace>
  <inkml:trace contextRef="#ctx0" brushRef="#br0" timeOffset="1">15123 12359 164 0,'-12'-16'63'0,"6"13"-34"16,3-2-16-16,6 5 17 0,0-3-4 15,3 1-1-15,3-4-2 16,3 1 0-16,6 0-13 15,5-1-3-15,7 1-1 0,3 0-3 16,3 0-2-16,2 5 0 16,1-6 1-16,-3 9-34 15,-4-3-13-15,-5 0-44 16,0 0-38 0,-9 8 49-16</inkml:trace>
  <inkml:trace contextRef="#ctx0" brushRef="#br0" timeOffset="2">15453 12335 156 0,'-18'8'57'0,"9"2"-30"0,-3 6-14 0,10-5 17 15,-1-1-6-15,0 9 0 16,3 2-7-16,6-2 0 16,2-3-10-16,7-3-2 0,3 0 1 15,0-2 3-15,3-6 5 16,3-2-10-16,-3-3-2 15,-4-6 2-15,-2-2 2 16,-3-5-2-16,-6 0-3 16,-6-3 0-16,-6 0-1 0,-3 0 0 15,0 3 2-15,-3 0-12 16,-2 5-3 0,2 0-27-16,0 3-9 0,3 2-41 15,3 3-29 1,3 0 55-16</inkml:trace>
  <inkml:trace contextRef="#ctx0" brushRef="#br0" timeOffset="3">15650 12375 152 0,'9'10'57'0,"-6"1"-30"0,0 2-18 15,0-8 14-15,-1 6-5 16,1-1 0-16,0 4-6 0,-3-4 0 15,0 1-7-15,0-1-3 0,3-2-1 16,-3 0-1-16,0-2 2 16,0-1-1-16,0-5 2 15,0 0 0-15,0-3 1 16,0 1 2-16,0-9 6 16,0 0-3-1,0-2 1-15,3 0-2 16,0-3 0-16,3 3 2 15,6-3-3-15,3 3 1 16,0 0-1-16,3 2 1 16,0 3-7-16,3 3 0 15,-1-1-1-15,1 6 2 0,0 0-19 16,-3 3-8-16,-3 0-75 16,-3 2-52-1,6-5 63-15</inkml:trace>
  <inkml:trace contextRef="#ctx0" brushRef="#br0" timeOffset="4">16278 12007 144 0,'-9'-11'55'0,"3"11"-30"0,0-2-12 0,3 2 17 15,0 0-6-15,-3 2 0 16,-6 4-11-16,0 4-5 0,-6 3-5 16,-3 3 2-16,-2 8 4 15,-4 10 6-15,3 6 5 0,3 8-1 16,3 2 0-1,6 0-6-15,6 1 0 0,6-9-6 16,6 0-2 0,9-2-5-16,3-3 0 0,6-8-7 15,3-5 0-15,3-6-26 16,-1-4-8-16,1-6-52 16,0-3-44-1,-6-5 52-15</inkml:trace>
  <inkml:trace contextRef="#ctx0" brushRef="#br0" timeOffset="5">16376 12404 148 0,'0'2'55'0,"3"-2"-30"0,-3 8-14 0,3-2 18 15,-3 1-4-15,0 7 3 16,0 2-14-16,0-1-3 0,3 1-7 15,0 0-3-15,0 0 2 0,0 0-2 16,0-3-1-16,0-2-32 16,-3-3-16-1,0-3-40-15</inkml:trace>
  <inkml:trace contextRef="#ctx0" brushRef="#br0" timeOffset="6">16340 12271 168 0,'-6'-15'63'0,"9"15"-34"0,0 0-34 15,3 7-23-15,0-1-3 16,0 4-31-16,3-7-12 15</inkml:trace>
  <inkml:trace contextRef="#ctx0" brushRef="#br0" timeOffset="7">16456 12401 140 0,'0'13'52'0,"0"0"-28"15,3 3-15-15,0-5 16 0,-3 2-1 16,3-2 1-16,-3-1-10 15,0-2-2-15,3 0-7 16,-3-2-4-16,0-1-1 0,0-5-1 16,0 0 4-1,0 0 2-15,6-5-5 16,0-3-2-16,-3-3-3 16,3-2 0-16,0 0-2 15,0-1-1-15,3 1 4 16,0 0 3-16,0 2-1 15,0 3-2-15,3 0 4 16,-4 6 3-16,1 4 1 16,3 4 0-16,-3 4 3 15,0 6 3-15,-3 0-4 16,0 0-2-16,0 0-2 0,0 0 0 16,0 0-2-16,0-3 2 15,0 0-2-15,-6-2-1 16,6-4-19-16,-3-1-8 15,0-4-24-15,-6-2-7 16,6-2-19 0</inkml:trace>
  <inkml:trace contextRef="#ctx0" brushRef="#br0" timeOffset="8">16736 12166 156 0,'0'-19'57'0,"3"19"-30"16,0-3-25-16,-3 3 14 0,0 0-4 16,3 6 1-16,0 2 4 15,0 5 3-15,0 5-10 16,0 14 3-16,0 0 1 0,-3 5-5 16,3 0-1-16,0 0-4 15,0-5-1-15,0-3-1 16,3-3-2-16,0-2 1 15,-3-5 1-15,0-3-25 16,-3-3-12-16,0-3-42 16,-3-2-40-1,-3-2 40-15</inkml:trace>
  <inkml:trace contextRef="#ctx0" brushRef="#br0" timeOffset="9">16614 12393 196 0,'-6'-10'74'0,"9"10"-40"0,-3-3-24 0,0 3 17 16,0 0 0-16,6 0 3 15,6-3-3-15,3-2 1 16,6 0-16-16,8-1-5 0,4-2 0 16,0-2-6-16,0 2-3 15,2 0-19-15,-2 0-9 0,-3 3-70 31,-3 7-56-31,-7-7 56 16</inkml:trace>
  <inkml:trace contextRef="#ctx0" brushRef="#br0" timeOffset="10">17162 12353 148 0,'-3'6'57'0,"3"4"-30"0,0 4-10 0,0-7 22 16,0 4-9-16,0 5 0 16,0 2-6-16,0 1-1 15,0-3-12-15,3 0-11 0,0-3-3 16,0 0 3-16,0-2 4 16,0-3-30-16,0-3-14 15,0-2-64 1</inkml:trace>
  <inkml:trace contextRef="#ctx0" brushRef="#br0" timeOffset="11">17114 12187 204 0,'-3'-11'77'0,"0"11"-42"0,6-3-39 15,-3 3 13 1,9 0-7-16,0 3-6 16,0 0-2-16,3-1-81 15,3 1-36-15</inkml:trace>
  <inkml:trace contextRef="#ctx0" brushRef="#br0" timeOffset="12">17308 12332 212 0,'-3'0'82'0,"6"3"-44"16,-3-3-33-16,0 0 17 0,3 0-3 16,3 0 3-16,2 0-10 15,4 0-2-15,3-3-6 16,3 1-5-16,0-4-2 0,3 1 2 15,-3 0 2-15,0 5-18 16,-1-3-8-16,-2 6-23 16,-3-1-9-16,0-2-34 15</inkml:trace>
  <inkml:trace contextRef="#ctx0" brushRef="#br0" timeOffset="13">17361 12409 148 0,'-18'5'57'0,"15"-2"-30"0,3 0-16 0,0-3 18 16,0 0-6-16,0 0 1 15,9 2-4-15,3 1-1 16,0-1-10-16,3-2-3 0,0 0 0 16,3-2-5-16,0-1-1 15,-1 1-11-15,1 2-5 16,-3 0-52-1,-3 0-55-15,6 0 31 16</inkml:trace>
  <inkml:trace contextRef="#ctx0" brushRef="#br0" timeOffset="14">17695 12171 156 0,'-3'-5'57'0,"3"5"-30"0,-3 0-14 0,3 0 17 16,-3 0-15-16,0 2-3 16,-3 3-6-16,0 6 1 15,-3 2-4-15,0 8 9 0,0 9 5 16,3 1-5-16,0 4-2 16,3-6-3-16,6 3-2 15,3-3 1-15,6-6 3 16,6-1 0-16,3-6 2 15,2-3-4-15,7-8 1 16,-3-8-1-16,0-5 1 0,-3-2-2 16,-7-6 1-1,-2-5-2-15,-6-8 0 0,-6-3-1 16,-9-2 0-16,-6-1 0 16,-3 6 0-16,1 3 0 15,-4 4 0-15,0 7-7 16,0 4 0-16,0 6-15 15,3 2-5-15,0 6-30 16,6 2-11-16</inkml:trace>
  <inkml:trace contextRef="#ctx0" brushRef="#br0" timeOffset="15">18105 12266 176 0,'0'16'68'0,"0"-29"-36"0,0 21-13 16,0-8 21-16,0 2-9 15,-3 1-1-15,0-3-13 16,-3-3-3-16,0 6-8 16,-2-3-4-16,-1 0-1 0,0 0-1 15,3 0 2-15,0 0-10 16,3 0-4-16,0 0-30 0,9 11-89 31</inkml:trace>
  <inkml:trace contextRef="#ctx0" brushRef="#br0" timeOffset="16">18031 12454 132 0,'0'3'52'0,"3"-3"-28"0,6 13-15 0,-6-8 14 0,3 6 6 15,-3-1 7-15,0 1-2 16,0 2 2-16,-3 3-20 16,0 2-3-16,-3 1 1 0,-3 2-4 15,-6 0 2-15,-3-2-7 16,-6 2-3-16,0 3-41 16,0-6-16-16,1 1-57 15</inkml:trace>
  <inkml:trace contextRef="#ctx0" brushRef="#br0" timeOffset="17">17069 12195 112 0,'0'0'44'0,"3"0"-24"0,-3 0-15 0,0 0 11 0,0 0-3 16,0 0 0-16,0 0 1 15,0 0 2-15,0 2-9 16,0 1 5-16,0 0 1 0,0-1-2 16,-3 1-1-16,0-3-4 15,3 0-1-15,0 0 1 16,0 0 1-16,0 0-3 15,0 0-3-15,0-3-3 16,0 1 1-16,3-1-1 16,0 0 0-16,6 1 2 15,-3 2 0-15,0 0 0 16,0 2 0 0,-3 1 2-16,0 0 1 15,-3 2 1-15,3-2 0 16,-9 2 4-1,0-3-2-15,0 1-3 0,0-3-2 16,3 0 2-16,-3 0 0 16,3-3-1-16,0 1 1 15,0-1-4-15,3-2 0 16,3 0-1-16,0 2-2 16,6 0 0-16,-3 1 3 15,0 2 0-15,0 0 1 16,0 2-3-16,0 4 2 15,3-4 3-15,-9 4 1 16,0-1 1-16,0-3 2 16,0 1 1-16,-9 0 5 15,0-3-4 1,3-3-6-16,-3 0-2 16,3 1 0-16,0-3 0 0,3-1 0 15,3 1 2-15,3-3-6 16,-3 3 1-16,9-1-1 15,0 4 2-15,3 2-1 16,-3 0 1 0,0 2 4-16,-3 1 1 15,0 0 1-15,-6-3 4 16,-3 2 5-16,0-2-5 16,0 0-2-16,0 0-3 15,-6-2 0 1,0 2-2-16,3-3-14 15,0 0-4-15,3 3-33 0,0 0-15 16</inkml:trace>
  <inkml:trace contextRef="#ctx0" brushRef="#br0" timeOffset="18">18677 12242 116 0,'0'0'46'0,"0"0"-24"0,3 0-15 0,-3 0 32 16,0 11-2-1,3 5-5-15,-3 2-5 16,0 3-15-16,3-2-5 0,-3-1-1 16,0 1-3-16,0-3-2 15,0-3 0-15,0 0-6 16,0-2-3-16,6 5-38 16,-9-11-15-1,0-2-20 1</inkml:trace>
  <inkml:trace contextRef="#ctx0" brushRef="#br0" timeOffset="19">18677 12163 84 0,'0'-3'33'0,"0"3"-18"0,0 0-18 0,0 0 6 15,0 0-1-15,0 0 1 16,0 0-1-16,0 0 1 16,0 0 2-16,0 0 2 15,0 0 3-15,0 0 4 0,0 0 5 16,0 0 5-16,0 0-1 16,0 0 0-16,0 0-1 15,0 0 1-15,0 0-13 16,0 0 1-16,0 0 2 0,-3 0 2 15,0 0 3-15,0 0-4 16,0 0 0-16,-3 0-6 16,0 0-3-16,-3 0-2 15,0-2 0-15,0-1 0 16,3 0 1-16,0 1-2 16,0-1-2-16,3 0 1 15,3 1-1-15,0 2 0 16,6-3 0-16,0 3-3 15,3 0 2-15,-3 0-4 16,0 3 1-16,0-1 0 16,0 1 2-16,-6-3 3 0,0 0 4 15,0 0 4-15,0 0 2 16,-3 3-3-16,0-3-3 16,0 0-2-16,0 0 0 15,0 0-2-15,0-3-1 16,0 3-8-16,0-3-3 15,3 3-21-15,0 0-6 16,0 0-36 0,0 0-55-16,0 6 32 15</inkml:trace>
  <inkml:trace contextRef="#ctx0" brushRef="#br0" timeOffset="20">18602 12115 116 0,'3'0'44'0,"-3"3"-24"0,0 0-8 15,0-3 16-15,0 0-3 16,0 0 0-16,0 2-7 16,-3 1-3-16,0 0-9 15,0-1 0-15,0-2 1 0,0 0-1 16,1 0-1-16,-1 0-3 16,3-2-2-16,0-1 1 15,0 0 1-15,0 1-1 16,3-1-1-16,-1 0-2 15,4 1 1-15,0-1 1 0,0 0 0 16,0 3 0-16,0 0 2 16,0 0 1-16,-3 3 1 15,-3-3 0-15,0 0 0 16,3 3 4-16,-3-1 3 16,-3 1-2-16,0 0 0 15,0-1-5-15,-3-2-1 16,0 0-1-16,0 0 1 15,3-2 0-15,0-1 1 16,0 0-2-16,0 1-2 16,3-1-4-16,0 0 0 15,6 1 2-15,0-1 1 16,0 0-2-16,0 3 2 0,0 0-1 16,0 3 0-16,-6-3 4 15,0 0 3-15,0 0 2 16,0 0 3-16,0 3-5 15,-3-1-1-15,0-2-2 16,0 0 1-16,0 0-4 16,0 0 0-16,0 0-15 15,0 0-6-15,0 0-25 16,3 0-9-16,0 0-37 16</inkml:trace>
  <inkml:trace contextRef="#ctx0" brushRef="#br0" timeOffset="21">19326 12025 164 0,'3'3'63'0,"0"0"-34"15,0-3-21-15,-3 0 18 0,0 5-2 0,0 0 3 16,-3 0-4-16,-6 3-2 16,-3 0-11-16,-6 3 2 0,-3 2 4 15,0 3-6-15,-3 0-3 16,1 2-4-16,-1-2-3 16,0 0 1-16,3-3 1 15,6-2-1-15,3 0 2 16,3-1-2-16,4-2 2 15,5 0 2-15,5 3 2 16,7 2 1-16,3 3 0 16,3 0-2-16,3-1-1 15,3 7-1-15,0-6 0 16,-4-3-2-16,-2 0-2 16,0 0 1-16,-3-2-1 15,-3-3-18-15,0-3-8 16,-3-2-26-16,-3-1-10 15,0-4-49-15</inkml:trace>
  <inkml:trace contextRef="#ctx0" brushRef="#br0" timeOffset="22">19364 12195 156 0,'12'-6'60'0,"-12"6"-32"0,0 3-33 15,0-3 84-15,0 0-18 16,0 0-11-16,0 0-8 15,0 5-26-15,6-2-3 0,0 0 1 16,6-3 1-16,3-3 0 16,9 0-7-16,3 1-5 15,-1-1-2-15,1 0 1 16,-3 1-1-16,-3-1-1 16,-3 3-10-16,0 0-4 15,-7 0-24-15,1 0-8 0,-6 0-25 16,-6 0-7-16,0 3-25 15</inkml:trace>
  <inkml:trace contextRef="#ctx0" brushRef="#br0" timeOffset="23">19409 12330 164 0,'-21'2'63'0,"18"1"-34"0,0 0-14 15,3-3 18-15,0 0-3 16,6 2 0-16,0-2-9 15,3 0 0-15,6-2-12 16,6-4-1-16,3 1-1 0,2 0 1 0,1-1 0 16,-3 4-4-16,-3-1-1 15,-3 0-10 1,3 6-3-16,-7 0-39 0,-2-6-16 16,0 6-41-1</inkml:trace>
  <inkml:trace contextRef="#ctx0" brushRef="#br0" timeOffset="24">22930 11957 144 0,'0'-3'55'0,"0"3"-30"0,0 0-7 0,0 0 18 16,0 0-3-16,0 0 3 15,0 0-16-15,0 0-6 16,6 3-9-16,0-1-2 0,0 3 3 0,-3 1-3 16,9 2-2-16,0 2 8 15,0 4 6-15,3 4-5 16,0-2-1-16,-3 0-1 16,-1 0 0-16,1 0 0 15,0 2 0-15,-3 3-2 16,0 0-1-1,0 1-1-15,0 4 0 0,-6 6 0 16,6 0 0-16,-6-6 0 16,-3 3 2-16,0-5-1 15,-3 0 0-15,0 2 1 16,-3-2 1-16,3-6-3 16,-3 6-1-16,0-5-1 15,0-3 1-15,0-3-2 16,-3-2-9-16,3-1-5 15,-3-2-20 1,6 0-8-16,-9 0-61 16,1 0-19-1</inkml:trace>
  <inkml:trace contextRef="#ctx0" brushRef="#br0" timeOffset="25">23779 11935 140 0,'0'-2'55'0,"0"2"-30"0,3 0-14 0,-3 0 15 16,0 0-6-16,0 0 1 16,0 0-14-16,0 0-5 15,0 0-1-15,6 0 3 0,-6 0 5 16,0-3-5-16,0 3-2 16,0-3-1-16,0 3-1 15,0 0 0-15,0 0 0 16,0 0 0-16,0 0 0 15,3 3-5-15,-3-3-1 0,0 0 0 16,0 5 2-16,0-5 2 16,0 0 1-16,0 0 3 15,0 0 1-15,0 0 3 16,0 0 1-16,0 0 8 16,0 0 2-16,0 0 0 15,0 0 0-15,0 0-1 16,0 0 3-16,0-2-9 15,0-1-1-15,-9 3-3 16,-3 3-1-16,-6-1-3 16,6 4-2-16,-3-1 1 15,-3 3 1-15,0 0-1 0,3 0 2 16,1 0-4 0,2 2-2-16,3 4 2 0,0-4 0 15,3 6-2 1,3-3 5-1,3-2 0-15,3-1 0 0,3 1-2 16,3 0-2-16,0-1 1 16,3 1 1-16,-3 2 0 15,-1 0-3-15,1 3 2 16,-6 0 1-16,6 0 2 16,-6-3-1-16,-3 0-1 15,-3-2 9-15,-6 5 4 16,6-3-2-16,-6-2-1 0,1-4-6 15,-1-1-1-15,0-1 1 16,-3-2 0-16,9-1-2 16,-3-4-2-16,3-4-2 15,3 4 1-15,3-1-1 16,6 0-2-16,3 1 0 16,-3 7 0-16,0 0 3 15,-1 9 0-15,-5-1-2 16,6 3 2-16,-9 0 1 15,0-1 2-15,0 1-3 16,0 0 0-16,0 0 1 16,6 5 0-16,-3 0-3 0,6-2 2 15,6-3 3-15,0-3 1 16,0 0-1-16,3-2-2 16,0-1-8-16,-4-2-5 15,4 0-29-15,-6-2-12 16,6-1-65-1</inkml:trace>
  <inkml:trace contextRef="#ctx0" brushRef="#br0" timeOffset="26">16376 13131 136 0,'-3'3'52'16,"3"0"-28"-16,0-1-28 0,0 6 54 16,0 0-14-16,0 0-7 15,3-3-8-15,3 6-13 16,0-1 1-16,0 1 4 0,3-3-5 15,3-5 0-15,3-1 0 16,2-2 0-16,-5 0-4 16,3-2-1-16,-3-4 1 15,0 1 2-15,-3 0-3 16,0-3-2-16,0 0 0 16,-3 3 1-16,-3-3-1 15,-3 0 2-15,-3 0-2 16,-3 3-1-16,-3-3-2 0,-6 2 1 15,0 1 1-15,0 2 0 16,0 3 0-16,0 3 0 16,-5 2 0-16,5 1 2 15,0 4-3-15,0 6 0 16,3 0 3 0,3 2 1-16,3 1 1 0,3 5 0 15,6-6 0-15,6 1 2 16,3-3-3-16,3-3-2 15,6 0 4-15,3-2 1 16,2-1-2-16,-5-4-3 16,3-4 0-16,-3-2 1 0,-3-2-14 15,-1-4-5-15,-2-2-26 16,0-2-13-16,3-1-54 16</inkml:trace>
  <inkml:trace contextRef="#ctx0" brushRef="#br0" timeOffset="27">16700 12941 144 0,'0'0'55'0,"0"0"-30"0,0 0-29 16,0 8 54-16,0 0-18 15,0 2-4-15,0 3-4 0,-3 6-15 16,0 7 8-16,0 1 3 16,0 10-6-16,0 0-1 0,3-3-7 15,0-2-4 1,0-5-1-16,3-1 1 0,0-7-1 16,0-6 2-16,0-3-18 15,0-2-6-15,0-2-23 16,-3-6-10-16,3-3-44 15</inkml:trace>
  <inkml:trace contextRef="#ctx0" brushRef="#br0" timeOffset="28">16799 12965 148 0,'0'-3'55'0,"0"3"-30"0,3 3-21 0,-3-3 15 16,0 0 0-16,3 0 3 15,0 2 1-15,0 1 1 16,2 2-13-16,-2 6 4 0,0 5 5 15,-3 7 2-15,0 4 2 16,0 2-7-16,0 5-2 16,0-2-9-16,0 0-2 15,3-6-2-15,0 3-2 0,0-7 3 16,0-6 2-16,0-6-7 16,0 1-3-16,0-3-24 15,-3-3-11-15,0-5-34 16,3-3-14-16,0-2-2 15</inkml:trace>
  <inkml:trace contextRef="#ctx0" brushRef="#br0" timeOffset="29">16962 13134 192 0,'3'3'71'0,"-6"2"-38"0,6 11-17 0,0-6 22 16,0 1-14-16,-3 2-1 15,0 3-11-15,0 3-5 16,3-4-4-16,0 1-3 0,0-2 3 16,0-4-2-16,-3 1 2 15,3-3-26-15,-3-3-10 16,0-5-45-1,0 0-53-15,0-3 39 16</inkml:trace>
  <inkml:trace contextRef="#ctx0" brushRef="#br0" timeOffset="30">16950 12994 256 0,'-3'-6'96'0,"6"6"-52"0,-3 0-51 16,0 0 16-16,0 0-10 16,0 0-2-16,3 3-14 15,0 2-4-15,3 1-82 16,0-1-34-16,6 3 68 16,-3 0 35-16</inkml:trace>
  <inkml:trace contextRef="#ctx0" brushRef="#br0" timeOffset="31">17066 13115 156 0,'-2'14'57'0,"2"4"-30"0,2 11-7 0,-2-13 19 16,3 8-2-16,0 5 1 15,0 0-13-15,-3 0-5 16,0-2-11-16,0-3-4 0,3-1-1 15,3 1-5-15,0-3 1 16,-3-5 2-16,0-3 3 16,0-2 0-16,0-3 0 15,0-3 5-15,-3-5 4 0,0-2-7 16,-3-6-2-16,3 0-3 16,-3-3-2-16,0-5 3 15,0-5 0-15,3 0-4 16,3-3-1-16,0-2 1 15,0 2 2-15,0-3 0 16,0 1-1-16,3 2 1 16,0 0-1-16,0 3 0 15,0 3 2-15,3 2-1 16,3 3-1-16,3 2-2 16,0 3-1-16,2 5 2 15,1 3 0-15,3 6-2 16,-6 7 0-16,0 5 13 15,-6 6 5-15,-3 0-1 16,-3 2 0-16,-6-2-8 0,-3-3-2 16,-3-5 0-16,-3 3 0 15,0-6-7-15,0-5 0 16,-3-3-15-16,3-2-3 16,0-3-20-16,-2 0-7 15,2-5-14-15,3-1-4 16</inkml:trace>
  <inkml:trace contextRef="#ctx0" brushRef="#br0" timeOffset="32">17459 13102 228 0,'-3'-2'88'0,"9"2"-48"0,-9 0-25 0,3 0 37 16,-6 2-17-1,-5 1-15-15,-4-1-10 16,3 4-7-16,0-1-5 0,3 0 1 16,6 3-1-16,0 3 0 0,12 5 0 15,-3-3-2-15,6 5 3 16,0 1 0-16,3 2 1 15,-4-5 0-15,-2 0 2 16,-3-3 1-16,-3 0 7 16,-9 1 6-16,0-4-6 15,-8-2-1-15,-4-3-5 16,0-5-3-16,0 0-7 16,0-2-4-16,3-1-19 15,3 0-6-15,3-2-20 16,6 3-5-16,9-1-47 15</inkml:trace>
  <inkml:trace contextRef="#ctx0" brushRef="#br0" timeOffset="33">17608 13131 124 0,'-6'3'49'0,"9"-3"-26"0,-3 0-7 0,0 0 16 16,0 0 0-16,3 3 3 15,0 2-4-15,0 3 1 16,0 0-18-16,3 0 1 0,0-3 1 16,3 0 1-16,3 3-1 0,0 0-2 15,3-8-1-15,0 0-7 16,-1-3-2-16,1-2 0 15,-3 0 2-15,0-3-3 16,-3 0 0-16,0 0 1 16,-3 0 0-16,-3 0 0 15,-3 0 2-15,-3 0-5 16,-3 0-3-16,-3 0-2 16,-3 3 0-16,-3 0 0 15,-3 2 0-15,1 3 0 16,-1 6 3-16,3-1-2 15,0 5 1-15,3 4 0 16,-3 4 0-16,6 3 0 16,0 0 0-16,6 6 2 0,3-3 0 15,3-3 2-15,3-3 1 16,6 4 3-16,3-7 3 16,6-1-2-16,3-9-2 15,-1 0-2-15,4-2-3 16,3-6-17-16,-3 1-9 15,-3-6-55-15,-4 0-22 16,-2-3-7 0</inkml:trace>
  <inkml:trace contextRef="#ctx0" brushRef="#br0" timeOffset="34">18329 12867 160 0,'3'-8'60'0,"0"2"-32"0,-1 1-17 0,1 3 15 0,-3-1-3 16,0 0-2-16,0-2 2 16,0 2 2-16,-3 1-13 15,-2 2 0-15,-7 2 1 0,-3 4-7 16,-3 4-1-16,-6 9-1 15,-6 5 0-15,1 5 4 16,-1 8 5-16,6 2 2 16,3 9 3-16,6 2-6 15,9-2 1-15,6-3-8 16,9 0-3-16,9-8-6 0,3-5 0 16,6-6-29-16,2-7-13 15,1-9-53 1,0-7-55-16,-3-8 50 15</inkml:trace>
  <inkml:trace contextRef="#ctx0" brushRef="#br0" timeOffset="35">18552 12991 124 0,'-3'-3'46'0,"3"3"-24"0,-3 0-4 0,3 0 20 16,0 0-1-16,0 0 2 16,-3 0-8-16,0 0-2 15,0 0-16-15,-3 3-1 0,-3 0-1 16,-6 2-2-16,0 3 0 15,0 5-1-15,6 8 0 0,1 3 0 16,2 3 2 0,6 2-1-16,3 2 0 0,5-1-1 15,4-4 0 1,3 0-2-16,6-10-1 0,3-5 1 16,3-6 1-16,-1-5 1 15,-2-5 0 1,-3-8 0-16,0-6 0 0,-9-7 2 15,-3-1 1-15,-6-2 1 16,-6 0 0-16,-6 3 2 16,-6 2 4-16,-3 3-10 15,0 5-2-15,0 3-13 16,4 2-5-16,-1 6-21 16,3 2-6-16,-3 3-37 0,12 3-14 15,6 5-43 1</inkml:trace>
  <inkml:trace contextRef="#ctx0" brushRef="#br0" timeOffset="36">18894 13245 164 0,'-3'0'63'0,"0"0"-34"0,6 5-21 0,-3-5 18 16,3 3-2-16,-3 5 3 0,0 0-4 16,3 2 0-16,-3 4-12 15,-3 2 7-15,0-1 4 0,-3 1-7 16,0 0-3-16,-3-3-5 16,0-2-2-16,0 0-43 15,0-1-17-15,1 1-65 16</inkml:trace>
  <inkml:trace contextRef="#ctx0" brushRef="#br0" timeOffset="37">20415 13264 168 0,'0'8'66'0,"3"-3"-36"0,0 5-24 0,-3-4 17 0,0 2-1 16,-3 0 4-16,0-1-8 16,-3 1 0-16,-3 6-11 15,0-4-4-15,-6 1 0 0,-2-3-24 16,-4 0-11-16,3 2-69 15</inkml:trace>
  <inkml:trace contextRef="#ctx0" brushRef="#br0" timeOffset="38">20757 12943 104 0,'0'-2'41'0,"0"4"-22"0,0-17-9 16,0 20 12-16,0-3 5 16,0 4 4-16</inkml:trace>
  <inkml:trace contextRef="#ctx0" brushRef="#br0" timeOffset="39">20757 12954 294 0,'0'13'29'0,"-9"0"-2"0,4 1-2 0,-1-1-1 16,0-2-9-16,0 2-4 15,0-3-6-15,0 1-2 16,0-3-1-16,3 0 1 15,0-3 0-15,0 0 1 16,0-2-5-16,3-3 1 16,0 0 0-16,0 0 2 15,6 0-1-15,6 0-1 16,-3-3 1-16,6 1-1 16,-1-1-3-16,-2 0 2 0,0 3 1 15,0 0 2 1,0 0-3-16,0 0 0 0,0 0-6 15,0 0-3-15,-3 0-12 16,0 0-4-16,3 0-13 16,-3-2-3-16,-1-1-50 15</inkml:trace>
  <inkml:trace contextRef="#ctx0" brushRef="#br0" timeOffset="40">20891 12978 184 0,'-3'0'71'0,"3"0"-38"0,3 2-32 0,-3-2 16 16,0 0 6-16,0 6 8 15,3 2-3-15,-3 5-2 16,0 5-14-16,0 1-5 0,0 2-1 15,0 3-1-15,3 2 0 16,-3-2-3-16,3-5-2 16,-3-3 1-16,3-1 1 15,-3-1-3-15,0-6 0 16,0 0-21-16,0 0-8 16,0-3-9-16,0-5-4 15,0 0-29 1,3 0-38-16,-3-13 32 15</inkml:trace>
  <inkml:trace contextRef="#ctx0" brushRef="#br0" timeOffset="41">21094 12954 180 0,'-9'0'68'0,"6"11"-36"0,-3-1-22 0,3-5 17 16,0 3-2-16,0 3 2 16,0 5-11-16,0 2-4 15,3 4-7-15,0 1-6 0,6 6 0 16,3-2 5-16,0-3 2 16,3-3 2-16,3-5 0 15,5-6 2-15,10-4 4 0,-6-12-4 16,0-7 2-16,-3-3-3 15,-3 0 2 1,-4-5-2-16,-5 0 2 0,-6-3 0 16,-6 3 3-16,-6-5-1 15,-8-1 2-15,-1 6-6 16,0 2-3-16,0 6-8 16,0 3-3-16,3 2-16 15,-3 10-44 1,6 6 0-16,4 3-47 15,2-1-40 1,6 1 60-16</inkml:trace>
  <inkml:trace contextRef="#ctx0" brushRef="#br0" timeOffset="42">21427 13240 212 0,'0'13'79'0,"0"-5"-42"0,-3 5-23 16,0-5 20-16,0 0-6 15,-3 0-2-15,-3 0-10 16,-3 0-5-16,-2-3-6 16,-1 0-19-16,0 1-6 0,3-4-32 15,0-2-12-15,6 0-39 16</inkml:trace>
  <inkml:trace contextRef="#ctx0" brushRef="#br0" timeOffset="43">21719 12920 212 0,'3'15'79'0,"0"-15"-42"0,0 3-28 0,-3-3 19 15,0 8-3-15,0 0 0 16,0 3-8-16,0-1 0 16,-3 1-10-16,0-1-4 0,0 1-2 15,-6 0-1-15,6-1 0 16,0-2 2-16,-3-3 1 16,3 1-4-16,0-4 3 15,3-2 1 1,3 3-4-16,3-3 1 15,3 0 0-15,0 0 0 0,0 0-3 16,3 0 2-16,3 0 3 16,-1 0 1-1,1-3-4-15,-3 1-1 16,3 2 1-16,-3-3 0 16,0 3-13-16,-3 0-5 0,0 0-15 15,-3-3-6-15,0 3-25 16,-3-2-55-1,-3-1 23-15</inkml:trace>
  <inkml:trace contextRef="#ctx0" brushRef="#br0" timeOffset="44">21847 12946 160 0,'0'0'60'0,"0"13"-32"0,0-2-11 0,0-6 20 16,0 3-2-16,0 3 4 15,0 2-10-15,0 5-5 16,0 4-14-16,0-1-2 0,0 3-1 16,0 2-1-16,0 1 1 15,6-6-4-15,-6-3 0 16,0-2-3-16,0-3-1 0,0 1-8 15,3-7-2-15,-3 1-14 16,0-2-4-16,0-6-25 16,0 0-10-1,0-3-30-15</inkml:trace>
  <inkml:trace contextRef="#ctx0" brushRef="#br0" timeOffset="45">22058 12996 164 0,'0'-5'63'0,"0"5"-34"0,0 0-21 0,0 0 16 16,0 3-8-16,-3-1 1 15,0 4-1-15,-3 4-1 16,0 3-7-16,0 3 4 0,0 3 3 16,0 5-3-16,3 2-2 15,1 3-3-15,2-2-2 16,2-1 1-16,4-2 3 16,3 0 0-16,9-11 2 15,0-2 0-15,9-9 1 16,3-4 0-16,-1-6 0 15,-2-8-6-15,-3-11-4 16,-3 3 1-16,-3-5 0 0,-6 0-1 16,-9 3-2-1,-6 2 5-15,-6-2 1 16,-3 2 0-16,-3 5 1 0,-12 1-24 16,3 7-8-1,3 3-19-15,1 11-5 0,2-1-56 16,3 4-43-1,3 2 57-15</inkml:trace>
  <inkml:trace contextRef="#ctx0" brushRef="#br0" timeOffset="46">22290 12827 160 0,'0'0'63'0,"3"0"-34"0,0 0-19 0,0 3 20 16,3-1-3-16,0 4 2 15,0-1-3-15,6 5-1 16,6 4-14 0,-3 10 4-16,3 2 5 0,-6 6-2 0,-1 5-1 15,-2 5 2-15,-6 0 0 16,-3 1-6-16,-9-4-3 16,1-2-5-16,-10-2-2 15,0-9-1-15,0 3-2 16,-3-5-32-16,6-5-14 15,0-3-23-15,0-11-10 16,4-2-30 0</inkml:trace>
  <inkml:trace contextRef="#ctx0" brushRef="#br0" timeOffset="47">22600 13039 132 0,'15'2'49'0,"-18"1"-26"0,3-3-27 16,0 0 63-16,-6 3-15 15,3-1-11-15,-3-2-7 16,-6 0-17-16,0 0-5 16,0 0-3-16,3 0 1 15,3 0-3-15,0 0 0 16,3-2-1-16,0-1-2 16,0 3 0-16,3 0 0 15,9 0 3-15,0 0 0 0,0 3 20 16,-3-1 1-1,0-2 2-15,-6 0-10 16,0 0-5-16,0 0-11 16,0 0-5-16,0 0-59 15,-9 3-78 1</inkml:trace>
  <inkml:trace contextRef="#ctx0" brushRef="#br0" timeOffset="48">22526 13306 132 0,'0'0'52'0,"0"3"-28"0,5-3-8 0,-5 0 36 16,3 7-9-1,0 4-4-15,0 2-4 0,3 6-20 16,0-1 9-16,0 1 3 0,-9-1-8 15,0 1-1-15,-3-1-10 16,-3 1-5-16,-2-3-18 16,-7-3-5-16,-3 0-43 15,-6-2-17-15,-9-6-31 16</inkml:trace>
  <inkml:trace contextRef="#ctx0" brushRef="#br0" timeOffset="49">15278 13719 152 0,'-18'0'57'0,"15"2"-30"0,3-2-14 0,0 0 17 15,0 0-6-15,0 0-2 16,0 0-12-16,0 0-4 16,9 3-2-16,6 0 4 15,-1-1 0 1,1 4-6-16,3-1-1 16,0 0-3-16,-3 3 0 15,0 0 2-15,-3 5 0 16,-3 6 0-16,-3-3 2 15,-3-1 5-15,-6 1 4 16,-3 3-4-16,-3 2 1 16,-3 0 4-16,0 0 4 0,3 1-4 15,-3 4 1-15,6 6-8 16,0-6-1-16,3 1-2 16,0-6-2-16,3-3 1 15,3 1 1-15,3-6-1 16,3-2-1-16,3-1-24 15,6-4-11-15,0-6-57 16,3 0-52 0,-7-3 47-16</inkml:trace>
  <inkml:trace contextRef="#ctx0" brushRef="#br0" timeOffset="50">15403 14123 184 0,'-15'8'68'0,"12"3"-36"0,-3-3-24 0,3 0 16 16,0 0-3-16,3 2 2 15,0 4-9-15,0 4-1 16,3 3-7-16,0-2 0 0,0-1 4 16,-3 1-2-16,-3-1 1 15,-3 1 6-15,-3-3 2 16,0 0-6-16,-9-3-2 15,3-3-5-15,-9-2-1 16,1-5-41-16,2-3-19 0,3-3-66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5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2580 11959 148 0,'-12'-5'57'0,"18"0"-30"0,-12-1-5 0,6 6 23 16,0 0-3-16,0 0 2 15,0 6-20-15,0 4-9 16,0 9-9-16,0 5 6 0,0 2 5 16,3 3-9-16,0 0-4 15,3 0-3-15,0-2-1 16,5-6 0-16,-5-3 2 15,9-4-1-15,-6-4-1 0,3-4 1 16,0-4 1 0,0-4-6-16,0-4 1 0,-3-2-1 15,-3-2 2-15,3-1 1 16,-9 1 1 0,3 2-3-16,-3 0 2 0,0 2 1 15,0 4 0-15,3-1-3 16,-3 3 2-16,6 5-1 15,2 1-2-15,-2-1 5 16,3 0 1-16,3 1 0 16,3-4 1-16,3-2 4 15,0-2 6-15,-3-4 2 16,0-2 0-16,-3 0-1 16,-4-2 1-16,1-1-4 0,-3-2 1 15,-6 0-5 1,-3 0 1-16,0-3-5 0,-6 2-2 15,1 4-5 1,-4-1 0-16,0 3-16 0,3 0-6 16,0 3-25-16,3 2-10 15,9 3-9-15,9 0-5 16,3-2-18 0</inkml:trace>
  <inkml:trace contextRef="#ctx0" brushRef="#br0" timeOffset="1">3023 11964 216 0,'-12'3'82'0,"24"0"-44"0,-12-3-27 0,0 2 21 0,-6 1-11 15,0 2 1-15,-3 3-7 16,0 0 1-16,-3 5-9 16,3 6-2-16,-5 2-1 0,2 3-2 15,3 2-2-15,3 1-2 16,6-3-1-16,3-3 2 15,3-5 0-15,3-3 3 16,6-8 3-16,-1-5 2 16,1-8 1-16,0-5-4 15,0-3-1-15,0 0-1 16,-3-5-2-16,-3-5 3 16,-3 5 0-16,-3-1-1 15,-3 6-2-15,0 3 5 16,-3 3 1-16,0 4-2 0,0 4-3 15,0 10 0-15,0 5-1 16,3 3 0-16,0 2 0 16,0 6 0-16,3 0 0 15,3-3-3-15,6-2 2 16,-3-4-12-16,3-4-5 16,2-6-28-16,1-5-10 15,0-5-64 1</inkml:trace>
  <inkml:trace contextRef="#ctx0" brushRef="#br0" timeOffset="2">3237 11978 216 0,'-15'8'82'0,"15"0"-44"0,3 5-40 16,0 3 17-16,0 0 4 15,-3-3 8-15,0 3-8 16,0-3-3-16,0 0-9 15,0-2-3-15,0-3 2 0,0-3-3 16,0 0-2-16,0-5 6 16,0-2 1-1,0-4-7-15,3-4 0 16,3-6 1-16,0 0-3 16,6 0 0-16,0-2-1 15,3 4-2-15,0 4 3 16,0 4 2-16,0 4 0 0,0 4 2 15,-1 4 0-15,-2 7 3 16,0 0 1-16,-3 0 1 16,-3 1-2-16,0-1-1 15,0 0-3 1,-3 0-2-16,0-2-15 0,0 0-7 16,0-4-25-16,0-4-9 15,0-3-33 1,6-3-38-16,6-2 42 15</inkml:trace>
  <inkml:trace contextRef="#ctx0" brushRef="#br0" timeOffset="3">3553 11655 244 0,'0'-3'93'0,"0"6"-50"0,0 5-35 16,0 2 21-16,3 9-4 15,0 7 2-15,0 17-6 16,0 4-1-16,0 6-11 16,0-5-5-16,0-3-1 0,-3 0-2 15,3-3 2-15,-3-5-13 16,0-5-3-16,0-6-38 16,0-4-14-16,0-9-60 15</inkml:trace>
  <inkml:trace contextRef="#ctx0" brushRef="#br0" timeOffset="4">3383 11959 260 0,'3'-2'99'0,"12"-1"-54"0,15 3-37 0,-15 0 24 16,3 3-5-16,5-1 4 15,10 1-8-15,3-3-4 16,0 0-11-16,2 0-5 0,-2 0-2 16,-3-3-26-16,-3-2-8 15,-4-6-102 1,-5 1-57-16,-9-1 90 0</inkml:trace>
  <inkml:trace contextRef="#ctx0" brushRef="#br0" timeOffset="5">4416 12012 220 0,'-3'-3'85'0,"3"9"-46"0,0 10-39 0,0-11 29 15,0 3-7-15,0 0 2 16,3-3 2-16,3 0-14 16,3-2 2-16,3 0 2 0,0-3-6 15,3 0-3-15,0-3-2 16,-1 0 1-16,1-5-3 15,-3 0-2-15,-3 3 0 16,-3-3 1-16,-6 3-1 16,-3-3 2-16,-6 3-4 15,-3-1-2-15,-3 4-1 16,-2-1 3-16,-1 3 0 16,-3 5 1-16,-3 6-3 15,3 0 0 1,6 2-1-16,0 0 3 0,7 0 2 15,2 3 4-15,6 0 0 16,6 0 2-16,2 0-4 16,7-3 0-16,3-2-1 0,6-3 1 15,3-3-13-15,0-5-3 16,-1-3-21-16,7-5-5 16,-3-2-37-16,0-4-17 15,-4-7-5 1</inkml:trace>
  <inkml:trace contextRef="#ctx0" brushRef="#br0" timeOffset="6">4708 11742 220 0,'-3'27'82'0,"3"-6"-44"16,3 26-29-16,-3-20 22 0,0 2-2 15,0 5 3-15,0-2-17 16,3 0-7-16,0-3-5 16,0-3-3-16,0-2 3 0,3-5-20 15,0-3-6-15,0-6-32 16,-3-2-15-16,2-2-32 16</inkml:trace>
  <inkml:trace contextRef="#ctx0" brushRef="#br0" timeOffset="7">4866 11700 256 0,'-3'3'96'0,"6"2"-52"0,-3 11-40 0,3-3 19 16,-3 11 15-16,0 10 11 15,0 8-19-15,0 6-7 16,0-6-14-16,0 1-6 0,3-1 0 16,-1-2-2-16,4-3 2 15,0-8-20-15,0-5-8 16,0-6-34-16,0-5-12 0,0-5-60 31</inkml:trace>
  <inkml:trace contextRef="#ctx0" brushRef="#br0" timeOffset="8">5041 11999 264 0,'-3'8'101'0,"6"-3"-54"0,0 24-50 16,0-18 19-16,0 2 1 15,-3 3 4-15,0 0-10 16,0 2-4-16,0 1-5 15,0-3-17-15,0-3-5 0,0-3-63 16,0 1-25-16,-3-8 9 16</inkml:trace>
  <inkml:trace contextRef="#ctx0" brushRef="#br0" timeOffset="9">5041 11914 260 0,'-3'-10'96'0,"0"7"-52"0,3 0-51 0,0 3 16 16,0 0-24-16,0 0-6 15,0 0-39-15,3 3-14 0,0 2-10 16,6 1-1 0</inkml:trace>
  <inkml:trace contextRef="#ctx0" brushRef="#br0" timeOffset="10">5160 12052 224 0,'-6'37'85'0,"9"-13"-46"0,-3 15-39 0,0-18 18 0,0 9-1 15,-3 1 2-15,0 1 5 16,3 0 2-16,0-3-13 16,0-5-8-16,0-8-1 0,0-3-1 15,0-5 1-15,3-3 0 16,-3-5 0-16,-3-3-2 15,3-4-2-15,-3-9 1 16,0-6-1-16,3-1 0 16,-3-6 0-16,3-1 0 15,0-1 0-15,3 2 0 16,3-1 0-16,0-1 0 0,3 2 2 16,6 2 3-16,0 1 2 15,6 5-3-15,0 2-1 16,-4 8-1-16,1 6 1 15,3 5 4-15,0 8 6 16,-3 3 8-16,0-1 7 16,-6 1-6-16,-3 2-3 15,-6 0-7-15,-6 1-2 16,-6-1-9-16,-3 0-2 16,-3-2-14-16,-3-1-5 0,-3-5-9 15,0 1-3 1,0-4-20-16,1-2-6 0,5 0-19 15,3 0-4-15,6-2-18 16</inkml:trace>
  <inkml:trace contextRef="#ctx0" brushRef="#br0" timeOffset="11">5506 11930 288 0,'0'-3'107'0,"2"3"-58"0,-2 3-35 16,0-3 26-16,0 3-16 15,-2 2-1-15,-1 3-13 16,0 0-4-16,0 2-4 0,0 1-2 0,3 0 1 16,3 2-6-16,3 3 1 15,2-3 4-15,4 0 4 16,3 0-1-16,-3 1 0 15,-3-1 3-15,-6 0 3 16,-6 0-2-16,-3 1-2 16,-6-4 0-16,-3-2 1 15,-3 0-5-15,-2-3-1 16,-1-5-18-16,3 0-8 16,3-2-13-16,3-1-3 15,6-2-31-15,9-1-13 16,6-1-25-16</inkml:trace>
  <inkml:trace contextRef="#ctx0" brushRef="#br0" timeOffset="12">5669 12039 240 0,'3'13'90'0,"3"-11"-48"0,3 1-31 16,-3 0 23-16,0-1 0 15,3 4 1-15,3-1-3 16,0-2 0-16,0-3-18 15,3 0-4-15,-1 0 1 0,4-3-5 16,-3-2-1-16,0-1 0 16,0-2-1-16,-3-2-2 15,-3-1-2-15,-3 1 1 16,-6-1-1-16,-6 1-9 16,-3-1-4-16,-6 0 0 0,-3 6 0 15,-6 2 3-15,0 3 1 16,-2 6 6-1,2 4 1-15,0 4-1 0,6 1 2 16,0 1 12-16,9 3 7 16,3 5 2-16,6 2 0 15,0-5-2-15,15 11 1 16,3-6-6-16,6-4 0 16,3-7-8-16,6-4-3 15,-1-6-4-15,1-5 1 0,-3-5-39 16,0-8-18-1,2 0-94 1</inkml:trace>
  <inkml:trace contextRef="#ctx0" brushRef="#br0" timeOffset="13">6610 11655 152 0,'-3'-5'57'0,"3"2"-30"0,-3 0-32 16,0-2 71-16,0 0-18 16,-3-1-5-16,-3 4-6 15,-3 4-22-15,-6 1-2 0,-11 10-2 16,-1 8 0-16,-6 9 3 16,0 17-3-16,7 3 1 15,5 11-5-15,9 0-2 16,12-3-2-16,12-2-3 15,18-3-6-15,8-3-1 16,7-8-26-16,3-4-10 16,5-9-71-1,-2-8-48-15,-6-5 66 16</inkml:trace>
  <inkml:trace contextRef="#ctx0" brushRef="#br0" timeOffset="14">6907 11798 164 0,'-17'-6'63'0,"17"6"-34"0,-15 0-12 0,12 3 20 16,-3 0-6-16,-3 7 2 0,0 9-8 16,-3 7-3-16,3-2-12 15,0 3 2-15,3 4 4 0,3 4-6 16,3-3-3-1,6-3-2-15,6-3 1 0,12-7 3 16,0-6 5-16,3-5-2 16,-1-8 1-1,1-8 1-15,-3-8 4 0,-3-5-6 16,-3-3 1-16,-6-5 1 16,-7-3 3-16,-8-2-3 15,-2 2 0-15,-4 3-6 16,-3 0-3-16,-6 8-5 15,0 5 0-15,3 5-22 16,-3 3-8-16,3 6-20 0,3 4-9 16,9 9-37-16,9 7-13 15,3-2-3 1</inkml:trace>
  <inkml:trace contextRef="#ctx0" brushRef="#br0" timeOffset="15">7187 12084 244 0,'9'29'90'0,"-3"-16"-48"0,0 8-27 0,-3-10 26 16,-3 2-4-16,-3 0 0 15,-3 0-16-15,-3-2-5 0,0 5-10 16,-12-3-6-16,1-2-1 0,-1-3-10 15,0-1-5-15,3-1-23 16,0-6-8-16,3-6-17 16,3-1-5-16,6-7-31 15</inkml:trace>
  <inkml:trace contextRef="#ctx0" brushRef="#br0" timeOffset="16">7399 11827 208 0,'-3'-11'79'0,"3"22"-42"0,-3-3-23 0,3-3 22 15,-3 8-9-15,-3 1-3 16,0 4-3-16,0 6-1 15,-3 5-11-15,3 3 1 0,6 0 1 16,0-3-4-16,9-3 1 16,3-2-3-16,0-3 2 15,3-5 2-15,2-5 5 16,4-9 1-16,6-7 3 16,3-8-8-16,-6-9-3 15,-4-1 4-15,-5-4 5 0,-3 1 1 16,-6-9-1-16,-9-2-4 15,-9 3-2-15,-6 2-4 16,1 6-1-16,-7-1-8 16,3 9-2-16,3 4-18 15,-6 7-5-15,3 4-28 16,1 6-9-16,2 10-34 16,9 5-13-16,3-2 0 15</inkml:trace>
  <inkml:trace contextRef="#ctx0" brushRef="#br0" timeOffset="17">7753 12107 264 0,'9'16'101'0,"-3"0"-54"0,-3 11-33 0,-3-14 28 15,-3 3-3-15,-3 10 4 16,-6 1-13-16,-3-4-6 16,-3-1-13-16,0 1-7 0,0-7-1 15,-2-3-18-15,-1-5-6 16,-3 0-34-16,3-5-13 16,3-3-74-1,3-3-36-15,3-2 91 0</inkml:trace>
  <inkml:trace contextRef="#ctx0" brushRef="#br0" timeOffset="18">7925 11795 188 0,'3'-3'71'0,"-3"6"-38"0,0 0-14 15,0-3 23-15,0 0-1 16,3 8 0-16,-3 0-7 16,0 5-4-16,0 0-16 15,-3 6 0-15,0-3 2 0,-2-1-8 0,-1 1-2 16,3-3-4 0,-3 1 1-16,3-4-4 0,0 1 0 15,0-3 1-15,0 0 2 16,6-3-1-16,0-2-1 15,3-1-2-15,3-2 1 16,2-2 1-16,4-1 0 16,3 0 0-16,3 1 2 15,-3-1-1 1,0 0 2-16,-3 1-9 0,-3-1-3 16,-1 1-15-16,-2 2-5 15,0-3-20-15,-3 3-7 16,-3-3-27-16,0 1-50 15,0-4 32-15</inkml:trace>
  <inkml:trace contextRef="#ctx0" brushRef="#br0" timeOffset="19">8065 11790 228 0,'-3'5'88'0,"3"3"-48"0,0 37-25 16,0-32 24-16,0 8-6 15,0 3 3-15,0 0-11 16,0 10-3-16,0-2-13 16,0-3-5-16,0-2-3 0,0-3-4 15,0-3 0-15,3-3-31 16,3-4-15-16,0-4-17 16,3-5-5-16,3-7-34 15</inkml:trace>
  <inkml:trace contextRef="#ctx0" brushRef="#br0" timeOffset="20">8235 11912 204 0,'-18'0'77'0,"15"7"-42"0,0 1-34 0,3 0 16 16,-3 3 4-16,0 5 7 15,0 10 0-15,3 1 1 0,0-1-16 16,3 1-1-16,3-1-1 0,6-2-2 15,9-6 2-15,0-4 0 16,3-9 3 0,-1-8-1-16,4-5 0 0,0-7-1 15,3-12 2-15,-12 1-1 16,-1-4 0-16,-8-1-1 16,-12-4 2-16,-3-2-3 15,-2 0-1-15,-7 6-9 16,0 4-2-16,-3 3-7 15,-3 8-2-15,-3 6-20 16,3 4-5-16,4 6-22 16,2 11-6-16,3 10-73 15,9-2-33-15,12-3 85 16</inkml:trace>
  <inkml:trace contextRef="#ctx0" brushRef="#br0" timeOffset="21">8583 12086 268 0,'9'29'101'0,"-6"-15"-54"0,-3 4-33 0,-3-7 28 16,-3 2-8-16,-3 0 3 15,-3 0-19-15,1 6-8 16,-4-3-6-16,-6 2-8 0,3-5 0 15,0 1-27-15,3-12-9 0,0 6-33 16,3-10-14 0,1-12-28-16</inkml:trace>
  <inkml:trace contextRef="#ctx0" brushRef="#br0" timeOffset="22">8699 11763 264 0,'15'3'101'0,"-12"0"-54"0,-3-1-33 0,0 4 28 16,0 2-8-16,-3 5 3 16,-3 8-15-1,0-3-3-15,0 6-11 16,0-5-3-16,0-3-1 0,4 0-5 0,-1-3-1 15,0-3 1-15,3 1 2 16,0-3 0-16,3-3-1 16,5 0 1-16,7 1-1 15,0-1-3-15,3-2 2 16,0-3-1-16,0 0 0 16,-3 0-16-16,0-3-8 15,-4 0-15-15,1 1-7 16,0-4-21-16,-3-1-8 0,0-1-28 31</inkml:trace>
  <inkml:trace contextRef="#ctx0" brushRef="#br0" timeOffset="23">8884 11803 236 0,'-3'3'90'0,"3"-1"-48"0,3 17-27 15,-3-9 24-15,0 9-1 16,-3 0 4-16,0 4-6 31,0 4-1-31,0 2-20 0,0 3-2 0,0-3 0 0,0-3-7 16,0-2-3-16,3-3-5 15,0-2-1-15,0-6-18 0,3-2-9 16,3-4-6 0,0-4-1-16,6-3-7 0,6-3 1 15,0-2-12-15,-4-8-3 16,1-8-13-1,0 0-30-15,-3-1 31 16,0 1 188 15,0-3-42-31,-3 3-8 16,0 5-26-16,-3 6-14 16,-3 2 2-16,0 5 4 15,-3 3-19-15,0 8-2 0,-3 3-1 16,0 7 6-16,0 3 6 15,3 1-7-15,0-4-2 16,3 1-4-16,3-3 0 0,3-3-2 16,3-3 2-1,2-2 3-15,7-5 1 0,0-6-2 16,3-2 2-16,0-6-2 16,-6-7 0-16,-3-1-1 15,-7-2 0-15,-2-3-4 16,-6 3 0-16,-12-8-5 15,-2 5 0-15,-4 0-12 16,0 3-7-16,-3 5-16 16,0 9-7-16,3 1-23 15,3 12-11-15,4 1-65 16,5-1-46 0,6-6 77-16</inkml:trace>
  <inkml:trace contextRef="#ctx0" brushRef="#br0" timeOffset="24">9354 11687 260 0,'24'-6'96'0,"-21"6"-52"0,0 0-51 16,6 8 93-16,3 6-26 15,0 7-3-15,0 16-6 0,0 0-30 16,-4 5 12-16,-2 11 5 0,-6-8-5 16,-6 0-2-1,-5 0-13-15,-13 0-4 16,-6-3-10-16,-9 3-5 16,4-8-38-16,-4-2-14 0,3-4-41 15,3-4-19-15,4-6-65 16</inkml:trace>
  <inkml:trace contextRef="#ctx0" brushRef="#br0" timeOffset="25">9759 11978 264 0,'-6'0'101'0,"3"2"-54"0,6-2-39 0,-3 0 21 15,0 0-20-15,0 0-4 16,0 0-17-16,0 0-6 16,3 3-54-16,0 2-23 15,0 3-4-15,0 0 2 16</inkml:trace>
  <inkml:trace contextRef="#ctx0" brushRef="#br0" timeOffset="26">9780 12134 256 0,'6'21'96'0,"0"-3"-52"0,-3 6-36 16,0-13 24-16,-3-1-3 15,-3 4 3-15,0-1-13 16,-3 3-4-16,-6 0-9 16,-3-3 0-16,0 0 1 0,0 0-30 15,-3-2-14-15,4 0-52 16,2-1-21-16,9-2 1 16</inkml:trace>
  <inkml:trace contextRef="#ctx0" brushRef="#br0" timeOffset="27">4339 12803 164 0,'-6'3'63'0,"6"-1"-34"0,-3 4-14 0,3-6 20 16,3 5-6-16,0-2 9 16,9 2-10-1,0 0-16-15,-1-2 0 0,1 2 1 16,3-2-5-16,0-3 0 16,3-3 2-16,0-2 1 15,0-3-5-15,0 0-2 16,-4-8-2-16,-2-2-2 15,-3-1-4-15,-6 1 0 16,-6 4 0-16,-6 1-1 16,-3 3-1-16,-2 2 1 15,-4 2 3-15,-6 6 3 16,3 6-2-16,0 7 0 16,3 3 1-16,3 0 0 15,4 7 2-15,2-1 1 0,6 1 1 16,9-1 0-16,3-1-5 15,2 0-1-15,4-3 3 16,3-4 1-16,6-4 0 16,0-4-2-16,0-9-21 15,-1-2-11-15,4-3-37 16,0 0-16-16,-3-3-10 16</inkml:trace>
  <inkml:trace contextRef="#ctx0" brushRef="#br0" timeOffset="28">4666 12520 192 0,'0'0'74'0,"0"3"-40"0,3 5-27 0,0 0 18 16,-3 7-2-16,0 9 1 15,0 11-7-15,0 4-2 16,0 1-9-16,0 0-4 0,3-1-1 15,0-7 1-15,0-3 3 16,0-5-18-16,0-5-5 16,3-9-36-16,-3-4-13 15,6-4-27 1</inkml:trace>
  <inkml:trace contextRef="#ctx0" brushRef="#br0" timeOffset="29">4770 12536 220 0,'0'0'82'0,"0"3"-44"0,6 2-27 16,-3 3 21-16,0 5-2 16,0 8 2-16,6 3-13 15,-6 10-6-15,3 3-8 16,0 1-4-16,3-4 2 0,-3-2-2 15,3-1-1-15,-3-4-6 16,0-6-1-16,3-5-50 0,0-3-19 16,2-10-39-1</inkml:trace>
  <inkml:trace contextRef="#ctx0" brushRef="#br0" timeOffset="30">4970 12756 236 0,'-3'21'90'0,"3"-16"-48"0,3 8-49 0,0-5 14 16,-3 3 1-16,0-1 7 15,0 4-5-15,0-1-3 16,0 0-4-16,0 3-7 0,0-3-2 16,0-2-30-16,0-3-12 15,3 0-52-15</inkml:trace>
  <inkml:trace contextRef="#ctx0" brushRef="#br0" timeOffset="31">4982 12655 260 0,'-9'-5'99'0,"9"5"-54"0,0 0-55 15,0 0 14-15,0 0-12 16,3 2 0-16,3 1-36 15,3 2-13-15,0-2-35 0,8 0-15 16</inkml:trace>
  <inkml:trace contextRef="#ctx0" brushRef="#br0" timeOffset="32">5133 12816 196 0,'3'35'74'0,"-6"-17"-40"0,6 17-27 0,0-22 18 15,-3 5-7-15,0 1 0 16,0 2-6-16,0-2 0 15,3-1-7-15,-3-2-3 0,3-3 1 16,-3-2-2-16,0-3 2 16,3-3 2-16,-3-5 2 15,0-5-3-15,3-6-1 16,-3-2 1-16,0 0 0 16,0-11-5-16,0 0 1 15,0-5 2-15,3 0 1 16,3-3-1-16,3 0-2 15,0 1-2-15,3 7-1 0,0 5 2 16,6 6 2-16,0 5 2 16,-1 16 1-16,-2 3 11 15,-3 2 5-15,-3 0 3 16,-3 3 3-16,-3 0-8 16,-6 0 0-16,0 2-9 15,-6-2-3-15,0-3-10 16,-3-2-3-16,1-3-18 15,-1-3-7-15,0-5-23 16,3 0-8-16,0-2-59 16,9-4-28-1,0-2 76-15</inkml:trace>
  <inkml:trace contextRef="#ctx0" brushRef="#br0" timeOffset="33">5541 12676 264 0,'-3'0'101'0,"3"0"-54"0,0 3-42 0,0-3 24 15,-6 2-5-15,-3 1 3 16,0 2-15-16,-2 6-5 16,2-3-4-16,3 8-3 15,6 0-4-15,3-3-2 16,3 5 3-16,5-2 3 15,4-2 3-15,0 1 3 0,-3-1 3 16,-6-1 2-16,-3-3 1 16,-6-2 0-16,-6 0-4 15,-3 0 0-15,-3-2-10 16,-2-4 0-16,-1-2-18 16,0 0-4-16,3 0-19 15,3-2-5-15,6-4-21 16,6 1-9-16,6-3-22 15</inkml:trace>
  <inkml:trace contextRef="#ctx0" brushRef="#br0" timeOffset="34">5663 12798 212 0,'21'5'79'0,"-9"-2"-42"0,9-1-23 0,-9 1 20 16,0 0-11-16,0-3-3 15,-1 0-5-15,4-3 0 16,0 0-8-16,0-2-2 0,-3-8-1 15,0-6-2-15,-3 1 1 16,-6 5 2-16,-6-1 2 16,-6 4-6-16,-3 2-2 15,-3 5-5-15,-6 17-1 16,-2-1 4-16,-1 5 1 16,3 6 2-16,6 0 0 15,3-3 8-15,6 3 5 16,6 0-2-16,6 0 1 15,9-3-7-15,3-3-3 0,3-5-1 16,2-2 1-16,1-3-30 16,-3-3-13-16,0 1-94 15</inkml:trace>
  <inkml:trace contextRef="#ctx0" brushRef="#br0" timeOffset="35">4363 13541 212 0,'-3'14'79'0,"6"-4"-42"0,11 3-32 15,-8-2 17-15,3 0 5 16,3-3 6-16,0-3-4 16,3 0-3-16,3-8-14 0,0-2-5 0,0-3-1 15,-1-2-1 1,-2-4 0-16,-3 1-3 0,-6-3-2 16,-3 0-6-16,-6 1-1 15,-9 1-8-15,-3 4-3 16,-2 2 7-16,-4 8 4 15,-6 5 2-15,0 6 4 16,0 5-2-16,1 5 1 16,5 5 2-16,6-2 0 15,6 0 0-15,6 2 0 16,12-2 2-16,6 0 3 16,3-6 0-16,5-2 2 15,7-5-2-15,3-3 0 16,0-8-6-16,-1-3-1 15,1-2-28-15,-3-6-10 16,0-7-53-16,-7-9-46 16,4 1 48-16</inkml:trace>
  <inkml:trace contextRef="#ctx0" brushRef="#br0" timeOffset="36">4669 13330 192 0,'0'8'74'0,"0"2"-40"0,6 14-27 16,0-8 20-16,-3 8 1 16,3 10 6-16,0 6-13 0,-3 5-4 15,3-3-10 1,0-5-5-16,0 0-1 0,0-8-1 16,0-2 2-16,0-11-25 15,0-6-12-15,-1-4-53 16,4-6-49-16,0-8 43 15</inkml:trace>
  <inkml:trace contextRef="#ctx0" brushRef="#br0" timeOffset="37">4824 13316 240 0,'0'0'90'0,"0"6"-48"0,9 4-29 0,-6 1 24 0,3 5-4 15,-3 5 3-15,3 5-16 16,0 6-4-16,0 0-10 16,0 5-4-16,-1 0 1 0,1-3-2 15,0-4-1-15,3-4-28 16,0-7-11-16,0-4-58 16,3-4-23-16,0-3 19 15</inkml:trace>
  <inkml:trace contextRef="#ctx0" brushRef="#br0" timeOffset="38">5026 13539 260 0,'-3'8'96'0,"6"2"-52"0,0 9-49 0,-3-6 17 16,0 8-14-16,0-2 0 15,0-1 6-15,0 1 5 16,-3-1-4-16,0-2-56 0,3-3-23 15,0-5-27 1</inkml:trace>
  <inkml:trace contextRef="#ctx0" brushRef="#br0" timeOffset="39">5023 13451 228 0,'-6'-10'85'0,"6"10"-46"0,3-3-59 0,-3 3 9 0,6 0-26 16,0 0-6-16,3 0-35 15</inkml:trace>
  <inkml:trace contextRef="#ctx0" brushRef="#br0" timeOffset="40">5187 13618 220 0,'0'58'82'0,"0"-26"-44"0,3 10-40 16,-3-23 17-16,0 5-2 16,3 0 2-16,-3-3-4 15,0-3 1-15,3-2-7 16,0-3-3-16,0-2 1 0,0-3 0 16,-3-8 3-16,3 0 1 15,-3-5 1-15,3-6-7 0,-3-8-2 16,0-4-3-16,0-6 3 15,0-3 0-15,0-11 1 16,3 4-5-16,3-1 1 16,0 8 0-16,3 3 2 15,3 5 1-15,-1 6 1 16,1 5 0-16,3 2 0 16,-3 8 13-16,3 6 6 15,-3 5-3-15,-3 3 1 16,-3 4-4-16,-3 7 2 15,-6-1-6-15,0 0-3 16,-3-2-3-16,-3-4 0 16,3 1-26-16,-3-5-10 0,0-3-27 15,0-3-12-15,3-2-42 32</inkml:trace>
  <inkml:trace contextRef="#ctx0" brushRef="#br0" timeOffset="41">5589 13470 208 0,'-3'3'79'0,"3"-3"-42"0,-9 5-30 0,3 0 20 15,-6 0-7-15,3 3 0 16,0 0-9-16,3 0-4 16,6 3-4-16,9-1-3 0,0 4 3 15,3-1 7 1,0 3 3-16,-3 2 0 0,-3-2 0 16,-3 0-5-16,-3-3 0 15,-6 1-3-15,-3-4 2 16,-3-2-6-16,0-3-1 15,0-2-20-15,0 2-7 16,0-5-24-16,3 0-10 16,6-13-49-16</inkml:trace>
  <inkml:trace contextRef="#ctx0" brushRef="#br0" timeOffset="42">5735 13568 236 0,'24'5'90'0,"-19"-2"-48"0,4 2-38 16,-3-2 21-16,3-3-7 16,3 0-1-16,0 0-7 15,3-3-2-15,-3-2-4 16,0-1-1-16,-3-1 3 0,0-1-5 0,-6 0-1 16,-3 0-2-1,-6 0 0-15,-3 3-5 16,-6 5-3-16,0 2 3 0,-3 6 4 15,-6 5 0-15,3 11 1 16,7 0 4-16,2 2 1 16,6-2 5-16,3 0 3 15,6 2-2-15,6-7 2 16,3-3-4-16,2-3-2 16,7-5-11-16,3-3-6 15,3-2-78 1,3-3-74-16,2-3 42 15</inkml:trace>
  <inkml:trace contextRef="#ctx0" brushRef="#br0" timeOffset="43">4351 14454 196 0,'17'8'74'0,"-2"-5"-40"0,6-3-31 16,-12 0 15-16,3 0 0 16,3-3 3-16,0-2-7 15,3-3-3-15,-3-3-6 16,-4-2-4-16,-2 0 2 0,0 0 0 16,-6 2 1-16,-6 0-5 15,-3 1 1-15,-6 2-2 16,-2 0-2-16,-1 5 0 15,-3 1 0-15,-3 2 5 16,0 5 1-16,3 3 0 0,0 5-2 16,4 3-2-16,5 5-1 15,3 3 4-15,3 5 1 16,9-2 2-16,6-4 2 16,-1-1-3-16,7-4-2 15,3-5 0-15,6-5 1 16,0-5-14-16,0-6-5 15,8-7-42-15,-2-9-19 16,0-5-10 0</inkml:trace>
  <inkml:trace contextRef="#ctx0" brushRef="#br0" timeOffset="44">4705 14190 212 0,'-6'0'79'0,"3"2"-42"0,3 11-43 15,0-2 14-15,3 8 4 16,0 4 4-16,0 7-1 16,-3 4 1-16,0 0-9 15,3 9-4-15,0-6 0 0,3-6-2 16,0-4 2-16,3-3-20 16,-6-6-6-16,3-7-43 15,-1-3-60 1,4-6 27-16</inkml:trace>
  <inkml:trace contextRef="#ctx0" brushRef="#br0" timeOffset="45">4827 14195 208 0,'0'0'79'0,"3"8"-42"0,9-3-23 0,-9 3 20 15,0 8 0-15,0 2 5 16,0 4-13-16,0 4-6 16,0 6-11-16,0 0-4 0,0 2 1 0,0 3-3 15,2-5-2 1,1-6-16-16,0-5-5 16,0-5-41-16,0-2-17 0,6-7-37 15</inkml:trace>
  <inkml:trace contextRef="#ctx0" brushRef="#br0" timeOffset="46">5044 14385 276 0,'0'6'104'0,"3"4"-56"0,-3 9-52 0,3-9 18 15,-3 4-6 1,0 1 2-16,0 7-5 15,0-4-1-15,0 1-2 0,0-3-28 0,6-3-12 16,0-5-83 0</inkml:trace>
  <inkml:trace contextRef="#ctx0" brushRef="#br0" timeOffset="47">5035 14317 272 0,'-3'-3'101'0,"3"3"-54"0,0 0-57 0,0 0 16 15,0 0-22-15,0 0-44 16,12 0-5-16,6 0-30 16,0 3-7-1</inkml:trace>
  <inkml:trace contextRef="#ctx0" brushRef="#br0" timeOffset="48">5196 14375 220 0,'3'26'82'0,"3"-5"-44"0,-3 14-38 16,0-9 18-16,0 3-1 15,0 1 4-15,0-1-5 16,0-3-1-16,0 3-9 16,0-5-2-16,0-5 0 0,-3-4 0 15,0-7 4 1,3-8-4-1,-3-5 0-15,0-6-4 16,0-4-3-16,0-7-3 0,-3-12 1 16,0-3 3-1,3 0 1-15,3 3 1 0,0 2 0 16,3 3 0-16,3 5 0 16,-1 5 2-16,4 6 1 15,0 3 3-15,0 2 3 16,0 5 5-16,0 6 3 15,0 5 0-15,-3 5-1 16,-6 3-2-16,-3 0-1 16,-3-1-3-16,0 4-1 15,-3-3-12-15,-3-3-5 16,-3-2-16-16,0-3-7 16,0-3-26-16,0-3-9 15,3-7-58 1</inkml:trace>
  <inkml:trace contextRef="#ctx0" brushRef="#br0" timeOffset="49">5556 14295 300 0,'-15'3'112'0,"15"0"-60"0,-3-1-61 16,-3 4 18-16,0-1-3 15,0 0 4-15,0 1-5 16,0 1-1-16,4 1-2 16,2 0-2-16,8 3 1 0,4 0-4 0,3-1 2 15,0 3 5 1,0-2 5-16,-3 0-3 0,-6-1-1 16,-6 1 2-16,-3-1 2 15,-6-2-6-15,-6-3-2 16,0 1-6-16,0-4-1 15,-3-2-17-15,4 0-5 16,2-2-24-16,6-4-6 16,3-1-54-1,15-4-25-15,5-2 70 16</inkml:trace>
  <inkml:trace contextRef="#ctx0" brushRef="#br0" timeOffset="50">5785 14325 252 0,'6'0'96'0,"0"2"-52"0,9-2-51 16,-6 0 16-16,0 0-2 16,0 0 4-16,3 0 2 15,-3 0 3-15,0-2-9 16,0-1-4-16,-3 0 0 0,-3-5-4 16,-3 3 0-16,-6-6-10 15,-3 4-5-15,-6-1 5 16,0 8 4-16,-6 2 2 15,0 6 1-15,0 0 3 16,4 5 0-16,5 3 9 16,3 3 7-16,3 2 6 15,6 0 4-15,6-2-2 16,3 4-2-16,3-9-7 16,5-4-1-16,7-2-6 0,3-3-2 15,-3-5-29-15,3-2-11 16,8-6-109-1</inkml:trace>
  <inkml:trace contextRef="#ctx0" brushRef="#br1" timeOffset="51">4291 16087 200 0,'-6'0'77'0,"3"-3"-60"0,3 6 10 0,0-1 4 15,0-2-13-15,0 0 0 16,0 0 1-16,6 3 2 16,-6-3-11-16,6 5 1 0,0 1 0 15,0-4-4-15,6-2 1 16,0 0-3-16,0 5 0 15,0-5-3-15,2 0 1 16,-2-5-2-16,0 5 2 0,0-2-2 16,-3-1 2-1,0-2-2-15,-3 2-1 0,0-2 1 16,-3-1-1-16,0-2 2 16,0 3 1-16,-3 0-1 15,0 0-2-15,-3-6-2 16,0 8 1-16,-3-2 1 15,-3 0 2-15,0 5-3 16,0 0 0-16,-3 0 1 16,0 8 0-16,0-3 0 15,-2 3 0-15,2 0 0 16,-3 2 2-16,6 4 1 16,-3 2 3-16,3-1 12 15,6-1 8-15,0 4-20 16,6-2-9-16,3-3-3 0,3 1 1 15,3-4 14-15,3 1 8 16,0-9-6-16,2 6-3 16,1-8-8-1,0-2 0-15,0-4-2 0,0 1-2 16,0-3-57-16,-3 5-24 16,0-4 41-16,-4 1 22 15</inkml:trace>
  <inkml:trace contextRef="#ctx0" brushRef="#br1" timeOffset="52">4559 15867 208 0,'0'3'77'0,"0"-1"-60"0,3 1-3 0,-3-3 19 15,0 16 2 1,0 10 6-16,3 1 5 16,-3 7-25-16,3-5 10 0,-3 6 6 0,0-6-29 15,0-3-12-15,-3 1-3 16,3-6 3 0,0 3 3-16,0-6 1 15,3-2 6-15,0-3 4 0,0-2-27 16,0-8-11-16,-3 4-19 15,0-7-9-15,0 0 31 16,3-2 13-16</inkml:trace>
  <inkml:trace contextRef="#ctx0" brushRef="#br1" timeOffset="53">4720 15901 156 0,'9'3'60'0,"-6"2"-47"0,-6 9 28 0,9-4 10 15,-6 6-5-15,0 5 0 16,0 3-9-16,0 0-2 16,-3 0-20-16,3 2 11 0,-3 1 6 15,0-4-18-15,3 4-10 0,6-3-3 16,-3-3-2-16,0-3-6 16,0-2 0-16,5-3 16 15,1-7-33 1,-3 4-13-16,0-10-137 15,0-2 93 1,0-6 36-16</inkml:trace>
  <inkml:trace contextRef="#ctx0" brushRef="#br1" timeOffset="54">4877 16118 212 0,'0'6'82'0,"0"-4"-64"0,3 4 11 0,-3-1 2 15,0 3 49 17,0 10-38-32,0-2-16 15,0-2-21-15,0-4-7 16,0 1-53-16,0-3-23 15</inkml:trace>
  <inkml:trace contextRef="#ctx0" brushRef="#br1" timeOffset="55">4874 15965 272 0,'0'-8'101'0,"3"5"-78"0,0 3-13 16,0 0-13-16,0 8 1 15,-3 0 3-15,3 3-16 16,0-3-4-16,0 2 9 16,0-2 5-16,0 6 4 0</inkml:trace>
  <inkml:trace contextRef="#ctx0" brushRef="#br1" timeOffset="56">5017 16132 264 0,'-20'31'101'0,"20"-23"-78"0,0 8 11 0,3-5 1 16,-3 5-12-16,0 0-1 15,0 10 7-15,0 3 5 16,0 0-17-16,0 6-14 0,0-9-7 16,0-2-6-16,0-6-1 0,0 1 6 15,0-6 2-15,0-5 3 16,0 0 0-16,0-3 0 15,-3-2 0-15,3-3 0 16,0-3 0-16,-3-5 6 16,3-2 4-16,0-11-5 15,-3-1-3-15,3-1 1 16,-3-1 0-16,0-3-15 16,3 1-6-16,0-1 6 15,0 1 4-15,3 0 1 16,3 4 2-16,0 1 1 15,-1 3 2-15,4 2 1 16,0 0 3-16,3-3 1 0,0 11 3 16,3 3-3-16,0 5 0 15,3 5 1-15,0 3 2 16,-4 3 8-16,-2 2 3 16,-3 0-13-16,-3 1-4 15,-6-1 3-15,-3 0 3 16,-3 0 1-16,-3 1 1 15,-2-6-9-15,-1 2-4 16,0-2-11-16,-3-5-4 16,0-6-52-16,3-2-20 15,0 2 47-15,3-2 23 16</inkml:trace>
  <inkml:trace contextRef="#ctx0" brushRef="#br1" timeOffset="57">5372 16063 228 0,'0'0'88'0,"0"0"-69"0,-6 3 28 0,3-3 10 16,0 5-19-1,-3 0-4-15,0 3-9 0,0 0-4 16,-3 0-11 0,0-3-6-16,3 6-3 0,0-3-1 15,6 0 0-15,0 0 0 0,3-3 0 16,3 5 0-16,3-2 2 15,0 0 1-15,0 3 1 16,-3-3-11-16,0 2-3 16,-3 1 18-16,-3-6 9 15,-3 6-2-15,-3-3 0 16,-3-3-9-16,0-2-4 16,0-3-8-16,-3 5-1 0,3-10-19 15,3 5-6-15,0-6-84 16,3-1-39-16,3-1 80 15,6 0 38-15</inkml:trace>
  <inkml:trace contextRef="#ctx0" brushRef="#br1" timeOffset="58">5488 16084 192 0,'-21'21'74'0,"24"-16"-58"0,3-5 5 16,-3 3-3-16,3 0 13 0,0-1 7 15,3-2-2-15,-1 6-1 16,4-4-20-16,3-2-5 0,0 3 1 16,-3-3-7-16,9 3 0 15,-6-3-2-15,3-3 1 16,-6 0 0-16,2 1 3 15,-5-6-3-15,0-3 0 16,-3 6-1-16,-6-3 1 16,-3 0-2-16,-6 0-1 15,-3 0 1-15,-2 3-1 16,-4 0 0-16,0 5 0 16,0 5-5-16,0 0 1 15,0 0 2-15,3 3 1 16,0 3 1-16,4 0 2 15,2 2 16-15,0 0 9 0,6-2-19 16,3-1-6-16,3 3-9 16,3-2-3-16,3 0 2 15,5-1 5-15,10-5 8 16,9-2 7-16</inkml:trace>
  <inkml:trace contextRef="#ctx0" brushRef="#br1" timeOffset="59">6035 15780 224 0,'-3'-8'85'0,"0"8"-66"0,-3 0 5 16,6 0 16-16,-8 2-6 15,-1 1-6-15,-3 2-3 16,0 3-14-16,-3 3-2 0,0 5-2 16,0 5 1-16,0 11 0 15,0 2 11-15,3-2 5 16,4 10-10-16,-1-7-5 15,6-1 2-15,3-2 5 16,3-1-10-16,6-4-4 16,2-1 1-16,10-2 0 15,6 0-10-15,9-5-3 16,8-6-123 0,-2-3-55-16,-3-10 95 15</inkml:trace>
  <inkml:trace contextRef="#ctx0" brushRef="#br1" timeOffset="60">6259 15920 244 0,'-6'3'90'0,"6"-11"-70"0,-6 13 6 16,6-5-3-16,0 3-11 16,0 2 5-1,-6 8-1-15,3 3-9 16,0 5 6-16,-3 0 2 0,3 1-1 16,-3 4 0-16,0 0-4 0,6 1 1 15,6-3 5 1,-3-3 4-16,6-3-10 0,0-2-6 15,3-2-2-15,0-7-2 16,2-7-9-16,4-2-2 16,0-9 17-16,3-2 9 15,0-3-6-15,-3-5-2 16,-6-11-3-16,-3 3 2 16,-7-3-1-16,-4-5 0 15</inkml:trace>
  <inkml:trace contextRef="#ctx0" brushRef="#br1" timeOffset="61">6318 15849 416 0,'-21'0'156'0,"15"7"-121"0,-9-1-19 0,12-1-17 16,-2 3-49-16,2 3-18 0,0-1 33 15,3 3 18-15</inkml:trace>
  <inkml:trace contextRef="#ctx0" brushRef="#br1" timeOffset="62">6568 16118 252 0,'0'0'93'0,"0"-2"-72"0,3 10 14 16,-3-8 16-1,0 21-12-15,0 3-5 16,0 2-1-16,0-10-19 16,-3 0 5-16,-9 0 2 15,-3 5-14-15,-2 0-3 0,2 0-82 16,-3-5-36-16</inkml:trace>
  <inkml:trace contextRef="#ctx0" brushRef="#br1" timeOffset="63">6270 15875 232 0,'0'5'88'0,"3"-7"-69"16,0 2-3-16,0 0-6 0,3 2-2 16,0-2 3-16,0 3 0 15,3-3 3-15,0 3-7 16,0 2 2-16,0 0 2 0,0 3 2 15,0 8 3-15,-3 0 2 16,-3 5 1-16,0 5 9 16,-3-4 5-16,0-1-20 15,-3-3-9-15,3-2-6 16,0 0 1-16,0-3-35 16,3-2-16-16,0-6 27 15,0 0 12-15</inkml:trace>
  <inkml:trace contextRef="#ctx0" brushRef="#br1" timeOffset="64">6765 15949 188 0,'-3'0'71'0,"-3"0"-55"0,9 0 20 16,-3 0 6-16,0 0-8 16,0 0 0-16,0 0 20 31,6 0-25-16,0 0-8-15,0 0 2 16,2 0 2-16,-2 0-18 16,0 5-5-16,3-5-3 15,3 3 0-15,-3-3 1 0,3 0 0 16,-12 0 0-16,0 0-3 0,3 0 2 16,-3 0 1-16,3-3 2 15,0 3-3-15,0-5 0 16,0 5-6-16,0-3 0 15,-3 3 3-15,0 0 2 16,0 0 15-16,0-2 6 16,0 4-5-16,0 1-1 15,0 8-9-15,0-3-3 16,0 5-1-16,0 0 2 16,0 0 3-16,-3 1 9 15,6 7-1 1,-3-5-5-16,0-1 1 0,0-1-6 15,0-4 0-15,0-2-1 16,0 0 1-16,0-8-51 31,0 5 1-15,0 1-5-16,0-6-92 16,0 0-42-1,3 0 96-15,3-6 46 0</inkml:trace>
  <inkml:trace contextRef="#ctx0" brushRef="#br1" timeOffset="65">6851 15790 192 0,'0'0'71'0,"0"0"-55"0,0 0 6 0,0 0 2 0,0 0-9 15,0 0 0-15,0 0 4 16,0 0 2-16,0 0-10 16,0 0 4-16,0 0 3 0,0 0 23 31,0 0-18-15,-3 0-7-16,3 0-7 15,0 0-4-15,0 0-6 16,0 0 1-16,0 0 0 15,0 0 0-15,0 0 2 0,0 0-1 16,0 0-1-16,0 0-4 16,0 0 0-16,0 0 2 15,3 0 1-15,-3 0 1 16,6 0 0-16,-6 0 2 16,0 0 1-16,0 0 12 0,0 0 5 15,0 0-19-15,0 3-9 16,0 0 14-16,-3-1 9 15,0 1-3-15,0-3-1 16,3 0-4-16,0 0 0 16,-3 0-9-16,3-3 0 15,0 1-18-15,0 2-6 16,0 0 13-16,0 0 6 16,0 0 8-16,0 0 2 15,0 0 7-15,0 5 4 16</inkml:trace>
  <inkml:trace contextRef="#ctx0" brushRef="#br1" timeOffset="66">7196 16110 236 0,'0'0'90'0,"0"-5"-70"0,3 10 8 16,-3-5 0-16,0 0 75 31,3 8-66-15,0 6-27-16,-3-4 10 15,0 3 5-15</inkml:trace>
  <inkml:trace contextRef="#ctx0" brushRef="#br1" timeOffset="67">7160 16230 400 0,'-8'7'148'0,"8"-7"-115"0,-3 6-20 16,3-6-16-16,0 0-70 0,0 0-27 15</inkml:trace>
  <inkml:trace contextRef="#ctx0" brushRef="#br1" timeOffset="68">7202 16132 204 0,'0'0'77'0,"0"0"-60"0,0 0 8 0,0 0 2 16,0 0-3-16,0 0 62 47,-3 23-34-47,0-1-9 15,0 1-23-15,-3-7-9 0,0 8-3 16,0-8 0-16,0 3-4 15,0-6-7-15,1-3-1 0,2-2-14 16,0-2-5-16,0-4-72 16,0 4-30-16,3-6 64 15,6-6 31-15</inkml:trace>
  <inkml:trace contextRef="#ctx0" brushRef="#br1" timeOffset="69">7500 15769 240 0,'-3'0'90'0,"3"5"-70"0,3 3 13 16,-3 0-1-16,0 6 0 15,0 1 6-15,6-9-10 16,3 7-4-16,-9 0-14 15,-3 6-6-15,-3-3-1 0,3 2 7 16,0 1 3-16,-3-6-2 16,0 0-1-16,0-2-6 15,6-3-3-15,0-3 2 0,0 3 0 16,6-6-4 0,0-2-1-16,3-5 1 0,3-3 2 15,3 3 0-15,-4-3 2 16,1 0-2-16,3 3 2 15,0-3 0-15,0 3 1 16,-3 2-2-16,0-2-2 16,0 5-4-16,0 5-2 15,-3-2-6-15,-3 2 0 16</inkml:trace>
  <inkml:trace contextRef="#ctx0" brushRef="#br1" timeOffset="70">7652 15833 228 0,'3'-8'88'0,"-12"16"-69"0,15-6-3 0,-9 1-4 0,3-3-5 16,0 5 3-16,0 3 100 31,3 32-55-15,-3-3-19-16,3-3-23 15,-3-2-12-15,0-5-3 0,0-4 1 16,0-4 1-16,3-3-5 0,0-3 1 16,-3-13-264 15,6 5 146-31,-1-5 51 15</inkml:trace>
  <inkml:trace contextRef="#ctx0" brushRef="#br1" timeOffset="71">7771 15849 244 0,'0'-3'93'0,"-3"3"-72"0,3 0-11 0,0 3-9 16,0-1 11-16,-3 6 11 0,3 3 15 16,-3 2 9-16,3 11-25 15,-3 2 3-15,3 1 0 0,3-1-16 16,3-5-4-16,0 3-4 16,3-8 1-16,5 3-1 15,1-6-1-15,3-5-6 16,6-6-4-16,3-4 3 15,-3-6 2-15,-4-8 14 16,1-8 8-16,-6-8-6 16,-6 6-1-16,-3-6-2 15,-12 3 2-15</inkml:trace>
  <inkml:trace contextRef="#ctx0" brushRef="#br1" timeOffset="72">7792 15740 336 0,'-18'0'126'0,"18"0"-98"0,-3 5-71 15,3 1-39-15,3 2 35 0,0 2 23 16</inkml:trace>
  <inkml:trace contextRef="#ctx0" brushRef="#br1" timeOffset="73">8122 16079 344 0,'-6'31'129'0,"-9"-12"-100"0,-3 15-2 16,6-15-8-16,0-6-1 15,1 0 3-15,-1-5-26 16,-3 6-12-16,3-7 7 16,3-1-44-16,0-14-16 15,3-3 36-15</inkml:trace>
  <inkml:trace contextRef="#ctx0" brushRef="#br1" timeOffset="74">7857 15806 68 0,'-3'0'27'0,"0"11"-21"0,0-11 18 0,3 2 7 0,-3-2 1 15,-3 0 3-15,-9-7 75 32,0 4-53-17,3-2-18-15</inkml:trace>
  <inkml:trace contextRef="#ctx0" brushRef="#br1" timeOffset="75">7800 15732 336 0,'18'-8'126'0,"-6"8"-98"0,0-2 12 0,-3 4 0 16,3 1-26-16,9 2-10 16,-3 3-8-16,0 3-1 15,-4 2 3-15,1 3 5 16,-3 0 6-16,-3 0-3 0,0 2 2 16,-6-2-1-1,0 0-6-15,0-6-2 16,0 1-5-16,-3 0-1 15,3-6-133 1,3-3-58-16,3-4 100 16</inkml:trace>
  <inkml:trace contextRef="#ctx0" brushRef="#br1" timeOffset="76">8366 15833 208 0,'0'-3'77'0,"0"11"-60"0,3-16 13 16,-3 8 1-16,3-5-3 16,0 5 3-16,-3 0 31 31,-3 5-23-15,-3 3-6-16,-3 5-19 15,0 0-10-15,0 3-2 16,0 0 0-16,0 3-1 15,6-6-1-15,0 0 1 0,6-5-1 0,6 0 2 16,3-3-12 0,6 3-3-16,3 0 15 0,0-3 9 15,0-5-17-15,-4 6-8 16,1-6-4-16,-6 0-2 16,0-3-14-16,-3 0-3 15,-3 1 20-15,3-1 9 16</inkml:trace>
  <inkml:trace contextRef="#ctx0" brushRef="#br1" timeOffset="77">8509 15812 228 0,'-3'-6'88'0,"3"6"-69"0,6 3-3 15,-6-3-6-15,0 3 7 16,0 2 6-16,0 3 13 16,0 5 7-16,0 8-23 15,-3 6 0-15,3 7 1 0,-3 0 3 16,0 3 5-16,0-7-11 16,3 1-3-16</inkml:trace>
  <inkml:trace contextRef="#ctx0" brushRef="#br1" timeOffset="78">8676 15894 264 0,'-6'-3'101'0,"6"3"-78"0,-3 0 6 0,0 3-2 15,0-1 0-15,0 3 4 16,0 3-2-16,0 6 2 0,-3 4-17 15,0 6-19-15,3 2-9 0,0-2 21 16,3 0 11-16,0 0-7 16,3-3-6-16,3-2-1 15,3-6 1-15</inkml:trace>
  <inkml:trace contextRef="#ctx0" brushRef="#br1" timeOffset="79">8798 16132 444 0,'44'-19'165'0,"-23"1"-129"0,-3-6-7 16,-9 11-12-16,-6-6-10 15,0-2 3-15,-9-3-1 16,-6-2 2-16,-9 4-6 0,0 4-3 16,-3-1-1-16,4 9-10 0,2-1-2 15,3 3-58-15,3 3-24 16,3 8 47-16,6-1 23 16</inkml:trace>
  <inkml:trace contextRef="#ctx0" brushRef="#br1" timeOffset="80">8723 15859 196 0,'-3'-8'74'0,"-3"3"-58"0,6-3 12 0,-3 8 2 15,0 0-3-15,0-3 2 16,0 3-5-16,0 0-1 16</inkml:trace>
  <inkml:trace contextRef="#ctx0" brushRef="#br1" timeOffset="81">8622 15949 332 0,'-3'37'123'0,"3"-26"-95"0,3 5-127 31,9-3 54-31,0-5 12 16</inkml:trace>
  <inkml:trace contextRef="#ctx0" brushRef="#br1" timeOffset="82">8679 16113 236 0,'0'-3'88'0,"0"3"-69"0,-3 0 6 0,3 0-2 16,0 0-9-16,0 6 2 16,-3-4 6-16,3 6 6 15,0-2-15-15,3-1 19 0,0 3 11 16,5 0-28-16,4-3-11 16,3 0-2-16,6-2 2 15</inkml:trace>
  <inkml:trace contextRef="#ctx0" brushRef="#br1" timeOffset="83">8908 16158 392 0,'15'-8'145'0,"-9"3"-112"0,5-3-76 0,-8 3-42 0,0 2 37 16,0-2 24-16</inkml:trace>
  <inkml:trace contextRef="#ctx0" brushRef="#br1" timeOffset="84">8521 16060 192 0,'0'-2'71'0,"0"4"-55"0,3 1 15 0,-3-3 5 15,0 0-5-15,0 5 2 16,0 0-8-16,0 1-1 16,0 2-13-16,0 0 7 0,0 0 4 15,-3 2 4-15,3 1 2 16,0 2-18-16,0-5-7 16,-3 5-10-16,3-2-1 15,-3-3 2-15,3 0 3 16,0-3 8-16,0 0 5 15,0 0-19-15,0-5-5 16</inkml:trace>
  <inkml:trace contextRef="#ctx0" brushRef="#br1" timeOffset="85">9057 15674 228 0,'-6'0'88'0,"3"-8"-69"0,6 13 4 0,-3-7-2 16,6 4-2-16,0 1 3 15,2 0 30 1,10 10-22 0,0 3-8-16,-3 2 0 15,0-2 2-15,-15-3-15 16,3-2-7-16,0-1-2 15,3 4-12-15,-3-1-2 0,-3 3 24 16,6-3 13-16,-3 0-7 16,0 3-1-16,-3-3-7 15,3 1 0-15,0 1-1 16,0 1 1-16,0 0-2 16,-3 0-1-16,0 0-1 15,-3 2 0-15,3-4-2 16,0-4 1-16,0 4-2 15,0-4-1-15,0 1 1 16,-3-1 1-16,0 1-1 16,0-3 2-16,0 0-2 15,0 0-1-15,0 0 1 0,0 0 1 16,0-1 1-16,-3 1 1 16,0 0-2-16,0-2-2 15,3-1-2-15,-3 3 1 16,3-3-1-16,-3 0 0 15</inkml:trace>
  <inkml:trace contextRef="#ctx0" brushRef="#br1" timeOffset="86">9086 16179 340 0,'-3'0'126'0,"3"-2"-98"0,0 4-107 0,0-2-55 16,3 0 62-16,0-2 36 16</inkml:trace>
  <inkml:trace contextRef="#ctx0" brushRef="#br1" timeOffset="87">9497 15949 224 0,'-3'5'85'0,"-3"-5"-66"0,3 0-6 16,0 3 77 15,3 0-47-31,-3-3-14 16,3 2-18-16,0-2-10 15,0-2-5-15,0-1-2 0</inkml:trace>
  <inkml:trace contextRef="#ctx0" brushRef="#br1" timeOffset="88">9515 15957 384 0,'-3'11'145'0,"0"-14"-112"0,-3 6-12 0,6-1-12 0,-3-2-27 16,0 8-8-16,0-8-52 15,0-5-23-15,0 2 53 16,3 3 24-16,3-2 21 0</inkml:trace>
  <inkml:trace contextRef="#ctx0" brushRef="#br1" timeOffset="89">9521 16113 244 0,'0'5'90'0,"3"-5"-70"0,-9 14 17 16,0-4 2-16,3 6-4 15,-3 0 4-15,0 5-19 16,-3 0-7-16,6-10-8 16,0 2 23-16,0 0 10 0,0-2-12 15,-3 2-7-15,0-2-11 16,0 2-6-16,0-2-1 0,0-1 1 16,-2-5-14-16,-1 6-5 15,0 0-40-15,0-1-15 16,0-5 37-16,6 1 18 15</inkml:trace>
  <inkml:trace contextRef="#ctx0" brushRef="#br2" timeOffset="90">10104 15719 200 0,'-29'0'74'0,"29"-3"-58"0,3 3 12 0,-3 0 2 15,0 0-5-15,0 0 0 16,5 6-2-16,-5-1-3 16,0 13-10-16,0-4 2 0,0 28 2 15,0 6-5-15,0-1-1 16,0-7-4-16,3 5-1 15,-3-11-1-15,3-7 1 16,-3-3-11-16,3-6-2 16,-3-5-68-16,3-5-30 15,0 0 55-15,3-5 26 16</inkml:trace>
  <inkml:trace contextRef="#ctx0" brushRef="#br2" timeOffset="91">10083 15732 180 0,'-3'0'68'0,"1"-5"-52"0,2 5 23 0,0 0 8 16,0 0-11-16,0 0-3 0,2 0-15 16,4 0-4-16,3-5-8 15,0 2-4-15,9 0-1 0,3-2-1 16,6 2 0-16,-3 3 0 15,-1 3 2-15</inkml:trace>
  <inkml:trace contextRef="#ctx0" brushRef="#br2" timeOffset="92">10313 15767 316 0,'-9'21'118'0,"-6"-13"-92"0,6 13-5 16,-3-13-9-16,0 2-8 16,-12 1 2-16,6 2-3 15,-2-2 0-15,5-1-1 16,3-2-2-16,6 0 1 0,3 3-6 15,12-1-1-15,3-4 0 16,12 7 4-16,-1 0-1 16,1 11 1-16,-3-6 0 15,0-2 0-15,-3-2 4 0,-9 7 12 16,-3-5 1 0,-9-1-2-16,-3-1-1 15,-9-4-7-15,-6-2-3 16,-6-3-4-16,3-2-1 15,-2-3-18-15,5 0-7 16,0 0-69-16,3 0-31 16,12-3 66-16,9-2 31 15</inkml:trace>
  <inkml:trace contextRef="#ctx0" brushRef="#br2" timeOffset="93">10390 15899 260 0,'-9'10'96'0,"3"-10"-75"0,3 14-3 16,3-4-6-16,-3 6-3 16,0 3 2-16,3 4 14 15,0 1 9-15,0-5-18 16,3 5 11-16,3-6 4 0,3-2-19 15,0-3-5-15,3-5-6 16,0-3-1-16,0-5 0 16,0-2 0-16,-3-4-7 15,0-1-3-15,-4-7 3 0,-2 1 4 16,-6-3 2-16,0-2 1 16,-5-3-3-16,-1 5 2 15,-3 0 1-15,3 0 2 16,0 5-32-16,3 9-12 15,0 2 21 1,3 2 10-16</inkml:trace>
  <inkml:trace contextRef="#ctx0" brushRef="#br2" timeOffset="94">10720 15888 312 0,'-11'-8'115'0,"5"8"-89"0,0 0-8 16,-6 6-29-1,-6-1-3-15,-3 5 16 16,0 4 10-16,3 7-5 16,0 0 5-16,1 8 2 0,5-8-7 15,3 6-4-15,3-3-5 16,3-3 1-16,9-3 1 15,0-2 0-15,3-5-3 16,3-3 2-16,2-8 1 16,4 0 2-16,3-6-3 15,-6-4 0-15,3-3 1 16,-9-9 2-16,0-4-1 16,-3-8-1-16,0-4-2 0,-9-1-1 15,0 4-5-15,-6 1 0 16</inkml:trace>
  <inkml:trace contextRef="#ctx0" brushRef="#br2" timeOffset="95">10628 15727 324 0,'0'0'123'0,"-6"0"-95"0,12 10-11 0,0-2-9 15,0 8-4-15,0 8 5 16,3 13 12-16,0 8 9 16,3-3-15-16,0-2-10 0,3 5-5 15,-3-11-16-15,-1-4-6 16,1-7-71-16,0-1-29 15,0-7 63-15,0-4 30 0</inkml:trace>
  <inkml:trace contextRef="#ctx0" brushRef="#br2" timeOffset="96">10813 16034 344 0,'-3'0'129'0,"6"0"-100"0,3 10-13 15,-3-2-13-15,0 0-2 16,3 3 4-16,0-1 13 16,-1 1 6-16,1 0-12 15,0-1-7-15,0 1-1 0,0-3-56 16,0 0-24-16,0-3 38 16,0-5 18-16</inkml:trace>
  <inkml:trace contextRef="#ctx0" brushRef="#br2" timeOffset="97">10965 16005 312 0,'-3'-6'115'0,"3"14"-89"0,-3-8 5 0,3 6 15 16,-6 12-9 0,-3 6-12-16,-6 5-5 15,0 5-12-15,0 3 15 0,0 6 6 16,0-1-12-16,3 0-5 15,0-2-49-15,1-8-22 0,2 0 29 16,3-9 14 0</inkml:trace>
  <inkml:trace contextRef="#ctx0" brushRef="#br1" timeOffset="98">4446 16801 136 0,'3'0'52'0,"-6"0"-41"0,6 0 2 0,-6 3-3 16,3-3 5-16,0 0 4 0,0 0 15 15,0 0 8-15,0 0-22 16,0 0 13-16,0 0 5 0,0 0-5 16,0 0-2-16,0 0-13 15,0 0-4-15,3 0-4 16,3 5-1-16,0-2 6 16,0-3 4-16,6 2-9 15,0-2-6 1,2 0-2-16,1 3-2 15,0-3 0-15,-3 0 0 16,-9-5 0 0,0-3 0-16,0 5-3 15,0-2 2-15,0-1 1 16,-3 6 2-16,0-2-1 16,0-1-1-16,0 3-2 0,0-2 1 15,0 2 1-15,0 0 2 16,0 0-1-16,0 0-1 15,0 0 1-15,0 5-1 16,3-3-3-16,-3 6 0 16,0 3-5-16,0 2 0 15,0 6-1-15,0-3 3 16,0-1 17-16,0 1 9 16,3 3-3-16,-3-3 1 15,0-3-9-15,0 0-3 0,0-2-3 16,0-3 0-16,3-3-7 15,-3 3-1-15,3-3-18 16,-3-5-5-16,3 0-81 16,-3 0-35-16,3 0 74 15</inkml:trace>
  <inkml:trace contextRef="#ctx0" brushRef="#br1" timeOffset="99">4547 16661 224 0,'9'0'85'0,"-9"8"-66"0,0-16 8 0,6 13 0 16,-6-5-1-16,0 0 4 15,0 0-1-15,0 0 0 16,0 0-16-16,0 0-3 0,-3 0 0 15,3 0 9-15,0 0 8 16,0 0-16-16,0-5-6 0,3 5-4 16,-3 0 1-16,0 0-17 15,0 0-6-15,0 8 7 16,0-3 6-16,0-5-255 31,-3 16 144-15,3-8 48-16</inkml:trace>
  <inkml:trace contextRef="#ctx0" brushRef="#br1" timeOffset="100">4848 16783 220 0,'-3'7'85'0,"3"-9"-66"0,0 4 23 16,0-2 8-16,0 0-22 15,3 0-5-15,3-2-5 16,0 2 0-16,3-5-10 15,-1-1 4-15,1 4 2 0,0-1 1 16,0 3 4-16,0-3-13 16,3 3-6-16,-3 0-3 15,0 0 2-15,0 3 0 16,0-3 3-16,-3 3-17 16,0-3-6-16,-3 0-50 15,0 2-21-15,-3-2 48 0,0 0 22 16</inkml:trace>
  <inkml:trace contextRef="#ctx0" brushRef="#br1" timeOffset="101">4910 16902 220 0,'-3'8'82'0,"3"-16"-64"0,0 13 18 0,0-5 2 0,0 0-22 16,0 0-8-16,0 0 2 15,0 0 3-15,0 0 29 32,12 3-21-17,0-3-5-15,0 0-8 16,0 0-3-1,3-3-6-15,0-2 1 0,0 2 0 16,-4 3-9-16,4-3-4 0,-3 3 7 16,-3-8 2-16</inkml:trace>
  <inkml:trace contextRef="#ctx0" brushRef="#br1" timeOffset="102">5348 16732 280 0,'-3'0'104'0,"9"0"-81"0,-3 0-6 0,0 0-7 16,3 6-3-16,0-6 4 16,3 0 24 15,5-6-20-31,1 4-7 15,0-4-6-15,0 1-2 16,-3 2 0-16,-3 1 2 0,-3 2-1 16,0 0 2-16,-6 0 0 0,0 0 1 15,0 0 2-15,0 5 12 16,0 3 8-16,0-3-15 16,0 8-6-16,0 6-11 15,0 2-1-15,0 6-4 16,0-4 0-16,0 4 17 15,0-6 9-15,0-2-6 16,0-1-2-16,0-5-5 16,0-5 1-16,3 6-9 15,-3-9-1-15,0 3-16 16,0-8-5-16,0 0-107 16,3-8-48-1,0 3 96-15</inkml:trace>
  <inkml:trace contextRef="#ctx0" brushRef="#br1" timeOffset="103">5464 16587 288 0,'0'-6'110'0,"0"6"-86"0,0 6 42 15,0-4-21 1,-3 1-7-16,3 0-78 15,-3-3-37-15,3 0 37 16,0 0 21-16</inkml:trace>
  <inkml:trace contextRef="#ctx0" brushRef="#br1" timeOffset="104">5708 16693 268 0,'0'0'101'0,"-3"8"-78"0,6-6-5 16,-3 1-5-16,15-6 54 31,-3 19-28-15,-3 8-9-16,0-3-20 0,-3 5-7 15</inkml:trace>
  <inkml:trace contextRef="#ctx0" brushRef="#br1" timeOffset="105">5767 16828 578 0,'0'15'-28'16,"3"-1"-15"-16,-3-4-93 15,0-2-41-15,0 0 91 16</inkml:trace>
  <inkml:trace contextRef="#ctx0" brushRef="#br1" timeOffset="106">5702 16775 320 0,'-12'0'121'0,"9"2"-95"0,9-4-6 0,-6 2-11 15,6 2-3-15,0-2 4 16,0-2 3-16,3-1 3 16,3 0-9-16,0-2 13 0,3 0 9 0,-1-1-17 15,1 4-6-15,0 2-16 16,0 0-4-16,-3 0-105 15,0 0-48-15,0-6 82 16,-3 6 44-16</inkml:trace>
  <inkml:trace contextRef="#ctx0" brushRef="#br1" timeOffset="107">5997 16587 228 0,'-30'16'85'0,"30"-14"-66"0,3-2 3 0,-3 3-1 0,0 5 4 16,0-3 5-16,0 8-3 15,-3 1-2-15,0-1-13 16,0 5-1-16,0 1 2 16,0-3-7-16,3 0-1 0,0-3 14 15,0-3 8-15,0-4-17 16,0-1-6-16,6 0-9 16,0-5-4-1,3-5-2-15,0 0 10 16,3 5 5-16,3-3-1 15,2 3 0-15,-2-3-1 16,0 6 1-16,3 0-20 16,-3 2-8-16,0-5-12 0,-3 0-4 15,-3 0 22-15,0 0 12 16</inkml:trace>
  <inkml:trace contextRef="#ctx0" brushRef="#br1" timeOffset="108">6157 16634 236 0,'0'-2'90'0,"0"2"-70"0,-3 0 6 0,3 0-1 15</inkml:trace>
  <inkml:trace contextRef="#ctx0" brushRef="#br1" timeOffset="109">6154 16642 439 0,'0'14'41'0,"0"4"-20"15,0 9 1-15,-3 10-1 0,3 2 2 16,0-2 1-16,-3 0-11 16,3-5-5-16,3-3-5 15,0-5-3-15,0-5-17 16,0-6-9-16,3 3-37 16,0-8-17-16,3-6 39 15,0-4 22-15</inkml:trace>
  <inkml:trace contextRef="#ctx0" brushRef="#br1" timeOffset="110">6393 16693 232 0,'0'-6'88'0,"0"12"-69"0,-9-12 19 0,9 6 6 15,-3 0 8 17,-6 6-6-32,-3 7-2 15,0 5-36-15,0 1-16 16,0 2 17-16,3 0 9 0,3-2-7 15,3 5-4-15,6-3-2 16,-3-21 3 15,21 34-4-31,6-5-2 0,0-13-1 16,5-11 1-16,1-10-1 16,0-13 2-16</inkml:trace>
  <inkml:trace contextRef="#ctx0" brushRef="#br1" timeOffset="111">6544 16685 444 0,'-32'-27'167'0,"17"17"-129"0,-12-6-9 16,18 10-14-16,-3 1-20 16,0 0-2-16,0 2-31 15,3-2-15-15</inkml:trace>
  <inkml:trace contextRef="#ctx0" brushRef="#br1" timeOffset="112">6526 16714 240 0,'-2'0'90'0,"4"5"-70"0,-2-10 6 0,0 5-3 16,3 0-20-16,-3 0-3 15,-3-8 14-15,3 5 8 16,3 1-11-16,-3 2 5 0,9 5 4 15,3 3-7-15,0 2 0 0,0 6-3 16,-3 3-1-16,0 7 6 16,-3-7 4-1,-3 7-18-15,-3-2-7 0,-6-3 13 16,-3 0 8-16,-6-5-6 16,3-3-2-16,0-2-18 15,-3 0-8-15,4-3-4 16,-1 2-1-16,0-7-52 15,3 2-23-15,0 0 46 16,3-2 24-16</inkml:trace>
  <inkml:trace contextRef="#ctx0" brushRef="#br1" timeOffset="113">6803 16738 348 0,'-6'-6'129'0,"15"14"-100"0,-12-10 2 16,3 2-3-16,-3 0-19 16,-3 0-2-16,0 2-3 15,0 1 2-15,1-3-3 16,-1 0-6-16,3 0-3 0,0 2-90 16,3-2-40-16,0 0 69 0,6 0 35 15</inkml:trace>
  <inkml:trace contextRef="#ctx0" brushRef="#br1" timeOffset="114">6803 16886 244 0,'3'0'90'0,"3"0"-70"0,-3 2 13 16,3-2-1-16,-3 11 0 15,-3-3 6-15,0 0-6 0,-3 10 1 16,0-2-19-16,-3 3-4 15,-3-1 1-15,0 6-3 0,-3-3 3 16,-2 0-11-16,-4-2-4 16,0 2-108-16,3-5-48 15,3-3 81-15,-3-2 39 16</inkml:trace>
  <inkml:trace contextRef="#ctx0" brushRef="#br2" timeOffset="115">7330 16523 212 0,'0'0'82'0,"-6"0"-64"0,9 6 9 15,-3-6-2-15,0 0-11 16,0 5-1-16,0 3 96 31,0 31-64-15,3 1-20-16,3 5-18 15,6 0-8-15,0-11-6 16,9 4 0-16,0-12 3 16,5-7 2-16,-2-6 2 0,0-11-3 15,-3-4 2-15,-3-9 1 16,-3-5 0-16,-1-2 6 15,-2-6 4-15,-3-3-16 0,0 1-6 16,-3 0-3-16,-3 2-1 16,-3 0 9-16,3 0 6 15,-6 6 21-15,3 4 11 16,0 4-24-16,0 5-12 16,0 5-2-16,0 5 3 15,0 3 20-15,0 8 12 16,0-16 21 15,9 45-28-31,0 5-13 16,0-10-24-16,3-6-10 15,-3-5-53-15,0-5-22 0,3-8 53 16,-3-8 22-16,-1-3 19 0</inkml:trace>
  <inkml:trace contextRef="#ctx0" brushRef="#br2" timeOffset="116">7759 16745 228 0,'-3'-2'88'0,"3"-3"-69"0,0-1 13 0,0 4 2 15,0-1-14-15,3-5-1 16,-3 5-7-16,3 1 0 16,0-1-7-16,-3 3 4 0,0 0 3 15,3 5 18-15,0 6 10 0,0 13-31 16,-3 13-14-16,0 3-4 16,0 2 2-16,0 0 17 15,0-7 10-15,0-9-5 16,-3 0-1-16,3-2-6 15,0-8 0-15</inkml:trace>
  <inkml:trace contextRef="#ctx0" brushRef="#br2" timeOffset="117">7762 17052 400 0,'0'-26'148'0,"3"7"-115"0,-6-7-29 16,3 13-20-16,0-6 5 16,0-5 8-16,0-5 7 15,3-5 5-15,0 10-4 16,6-2-3-16,0 2 1 0,5 0-2 0,1 11-1 15,0 2-8-15,6 3-5 16,0 8 22-16,0 8 10 16,-3 3 0-16,-7 7 2 15,-2 9-3-15,-9-1 0 16,-3 1-3-16,-5-6 1 16,-4-3-7-16,-3-4-1 15,0-1-9-15,0-5-1 16,0-6-18-16,3-2-4 15,3 3-6-15,0-6 1 16,6-2-94-16,3 0-41 16,9-8 84-16,6 7 40 0</inkml:trace>
  <inkml:trace contextRef="#ctx0" brushRef="#br2" timeOffset="118">8167 16756 272 0,'-12'-3'104'0,"15"6"-81"0,-27-8 5 15,15 7-4-15,9-12 19 0,-3 5 12 16,-3-1-39-16,-3 6-20 16,0 8 0-16,0 3 0 0,3 10 3 15,0 8 1-15,3 0 2 16,3-2-1-16,0-1-1 15,3-2 5-15,3-8 4 16,3-3-5-16,0-8 0 16,0-5-2-16,3-2-2 15,-3-9-8-15,0-15-3 0,0-4 12 16,-3 1 9-16,0-5-14 16,-3 0-4-1,-3-1 4-15,0 1 1 0,-3 7 9 16,0 1 6-1,0 5-17-15,0 5-6 0,3 3 22 16,-3 5 14-16,3 2-14 16,0 6-8-16,3 6 0 15,0 7-1-15,0 11 4 16,3 2 1-16,0 6-3 16,-1 2-3-16,1 1 0 15,0-4-1-15,0 4-14 16,3-11-5-16,0-3-72 0,0-8-32 15,3-8 63-15,0 3 32 16</inkml:trace>
  <inkml:trace contextRef="#ctx0" brushRef="#br2" timeOffset="119">8446 16745 320 0,'-9'-7'121'0,"6"7"-95"0,-2-6-2 0,2 6-6 16,-3 0-14-16,-3 0-2 16,-6 0 18-16,-3 11 9 15,0 2-14-15,6 6-10 0,-3 4-7 16,3 4-8-16,3-3-2 16,6-1 7-16,6 1 2 15,0-10 11-15,6 1 5 0,3-4-2 16,6-6 1-16,0 3-3 15,0-8 0-15,-3-10-5 16,0-4-1-16,-4-1-1 16,1-9 1-16,-3 0-4 15,-3 5 0-15,-3 1 1 16,0 2 2-16,0 3-3 16,0 2 0-16,0 3-6 15,0 8 0-15,0 13 3 16,3 1 2-16,0 7-1 15,0-3 2-15,0 6-1 16,3-5-2-16,0 2-13 16,0-8-6-16,0-5-61 15,0 0-27-15,-3-11 57 16,2-5 29-16</inkml:trace>
  <inkml:trace contextRef="#ctx0" brushRef="#br2" timeOffset="120">8476 16711 336 0,'-6'0'126'0,"6"8"-98"0,3-11-8 0,0 6-10 15,6-3 5-15,3-3 10 16</inkml:trace>
  <inkml:trace contextRef="#ctx0" brushRef="#br2" timeOffset="121">8872 16769 376 0,'-12'6'143'0,"18"-4"-112"0,3-2-10 15,-9 0-14-15,3 6-4 16,-3-6 5-16,3 5 13 15,0-3 9-15,3 4-15 16,0-6-2-16,3 2 1 0,0-2-6 16,0 0-2-16,3-2-3 15,-4-4 0-15,1 1 0 16,0-3 1-16,-3 0-2 16,0-2-2-16,0 2 1 0,-6-3-1 15,0 3 0-15,-3-5 0 16,0 10-5-16,-3-2 1 15,-3 0-3-15,-3 2 2 16,-2 6-2-16,-7-3 2 16,0 10-2-16,-6 4 2 15,3-1 3-15,6 8 1 0,4 5 5 16,5-2 5 0,6 5 1-16,3-5 2 0,9-3-2 15,8 3 1 1,7-8-2-16,0-3 2 15,3 1-6-15,-3-9-1 16,2-5-18-16,-2 0-5 16,0-5-79-16,-3-1-33 0,-3-4 67 15,-3-14 32-15</inkml:trace>
  <inkml:trace contextRef="#ctx0" brushRef="#br2" timeOffset="122">8437 16706 272 0,'-3'0'104'0,"3"8"-81"0,3-11 5 15,-3 3 15-15,18-5-8 16,0 2-13 0,-3-2-8-16,0 0-9 0,3 5 16 15,0-3 8-15</inkml:trace>
  <inkml:trace contextRef="#ctx0" brushRef="#br2" timeOffset="123">8687 16447 236 0,'0'0'88'0,"0"-3"-69"0,-3 6-3 16,3-3-4-16,0 2-9 16,0 1-2-16,0 2 13 15,-2-2 5-15,2 2-9 16,0 0-8-16,0 1-2 0,0-1 6 15,0 3 6-15,0-8 22 32,0 16-18-17,-3 2-5-15,0 1-1 32,-3 15-8-32,0-2-3 15,3-6 0-15,0 1 2 16,3-1-2-16,0-7 0 15,0 2 1-15,0-3 2 16,0-4 1-16,0 4 3 0,0-5 1 16,0 1-3-16,3-4-1 15,0 1 14-15,-3-6 6 16,3 8-14-16,0-5-4 16,0-2-4-16,0 4-1 15,0-5 0-15,-3-2 0 16,0 5-3-16,0-3 2 15,0 3-15-15,0-5-6 16</inkml:trace>
  <inkml:trace contextRef="#ctx0" brushRef="#br2" timeOffset="124">8491 16701 236 0,'0'2'90'0,"-3"6"-70"0,6-13 4 15,-3 5-5-15,3 0 62 31,3 0-32-15,0 0-10-16,6 0-32 16,0 0-15-16,6-3 0 15,-1 3 4-15,10-2 3 16,-3-1 16-16,0-2 10 0,0 2-9 16,-1 0-3-16</inkml:trace>
  <inkml:trace contextRef="#ctx0" brushRef="#br2" timeOffset="125">8836 16642 460 0,'6'-8'173'0,"0"19"-135"0,0-24-8 0,-3 7-12 16,0 1-15-16,0 2-2 15,-3 1-7-15,0 2-1 16,0-3 3-16,0 3-24 0,0 0-9 16</inkml:trace>
  <inkml:trace contextRef="#ctx0" brushRef="#br2" timeOffset="126">8830 16640 160 0,'0'5'63'0,"3"-2"-49"0,-3-6 77 31,0 0-36-31,3-5-11 16,-3 8 18 15,0-2-35-31,0 4-10 15,-3 4-9-15,-3-1-4 16,0 3 6-16,0 0 4 16,-17-3-7-16,2-2-4 0,0-1-2 15,3 1-1-15,0-3 0 16</inkml:trace>
  <inkml:trace contextRef="#ctx0" brushRef="#br1" timeOffset="127">3556 17410 196 0,'3'-6'74'0,"-6"1"-58"0,6 8 25 0,-3-3 8 16,0 0-16-16,0 2-4 15,0 9-2-15,3-1 0 16,-3 1-14-16,0 2-1 0,0 1-1 16,0 4-4-16,0-2-2 15,0-3 9-15,0 0 5 16,0-2-10-16,0-3-5 16,0-3-24-16,0 3-12 0,0-3-17 15,0-5-5-15,0 0 29 16,0 0 13-16</inkml:trace>
  <inkml:trace contextRef="#ctx0" brushRef="#br1" timeOffset="128">3580 17359 284 0,'0'-8'107'0,"0"0"-83"0,3 8 26 31,0-5-133 1,6 10 42-32,-1-5 14 15</inkml:trace>
  <inkml:trace contextRef="#ctx0" brushRef="#br1" timeOffset="129">3729 17391 272 0,'-6'8'101'0,"9"3"-78"0,-3 4-9 0,3-4-10 16,-3 2-1-16,-3 1 5 0,3-1 13 15,0 0 9-15,0 0-15 16,0 0-2-16,0-2-1 0,3-3-7 16,-3 0-3-16,0-3-4 15,0-5 1-15,0 0 3 16,0 0 3-16,0 0-2 16,2-5 0-16,-2-8-8 15,6 5-4-15,6-6-6 16,-3 1-2-16,0 3 8 15,9-4 2-15,-6 1 5 16,6 5 5 0,0 3 1-16,0 5 5 15,-1 0 4-15,-2 11-1 16,-3-3 1-16,-3-1-5 16,0 9 0-16,0-2 6 15,-3-1 5-15,-3 0-11 0,0 0-5 16,-3-5-15-16,3 0-8 15,0 3-11-15,-3-9-4 16,0-2-47-16,3 0-22 16,0-2 55-16,3-4 25 15</inkml:trace>
  <inkml:trace contextRef="#ctx0" brushRef="#br1" timeOffset="130">4029 17169 336 0,'0'-5'126'0,"3"5"-98"0,0 5-10 0,0 3-12 0,0 5 12 16,0 11 10-16,0 2-9 16,0 11-5-16,0-2-9 15,0-1 1-15,0-2 0 0,0 0-2 16,0-6-1-16,0 1-12 15,0-6-7-15,-3-5-9 16,0-3-2-16,0-3-54 16,0-4-24-16,-3-1 47 0,0-5 24 15</inkml:trace>
  <inkml:trace contextRef="#ctx0" brushRef="#br1" timeOffset="131">3979 17365 376 0,'-6'-6'143'0,"6"6"-112"0,6 0-8 0,-1 0-10 15,1 0-12-15,3 0-1 16,3-2 3-16,3-4 2 16,3 1-2-16,3 2-41 0,12-2-20 15,8 0 30-15,7 0 13 16</inkml:trace>
  <inkml:trace contextRef="#ctx0" brushRef="#br1" timeOffset="132">4470 17320 208 0,'0'0'77'0,"0"5"-60"0,0-2 15 16,0-3 4-16,0 0-9 15,0 0-3-15,0 0-6 16,3 0-1-16,3 2-9 0,0-2 4 0,0 3 1 15,-1-3-4-15,4 0-3 16,0 5-1-16,0-5-1 16,0 0-5-16,0 0 1 15,0 0 0-15,0 0 2 16,0 0-1-16,-3-5 2 16,0 5-2-16,-6 0-1 15,0 0 5-15,3 5 1 16,-3 3-2-16,0 5-3 15,0-2 13-15,-3 2 7 16,3 3-15-16,-3 0-7 16,0 0-9-16,0-3-2 15,3 6 6-15,0-6 3 16,0 0 16-16,0 0 6 16,0-2-20-16,0-3-11 0,3 0 14 15,0-3 7-15,-3-5-50 16,6 0-23-16,-6 0 32 15,6 0 15-15</inkml:trace>
  <inkml:trace contextRef="#ctx0" brushRef="#br1" timeOffset="133">4574 17193 236 0,'0'2'90'0,"3"-2"-70"0,-3-2 19 15,0 2 3-15,0 0-5 16,0 0 3-16,0 0-16 16,0 0-6-16,0 0-11 15,0 0-9-15,0 0-2 0,0 0 15 16,0 0 7-16,0 0-13 16,0 0-6-16,0 0-59 15,0 0-24-15,0 0 39 16,6 0 24-16</inkml:trace>
  <inkml:trace contextRef="#ctx0" brushRef="#br1" timeOffset="134">5005 17346 324 0,'0'0'123'0,"0"0"-95"0,3 0 11 15,-3 0 1-15,3-3-31 16,3 3-11-16,0-5 15 16,3 5 7-16,0-5-9 15,6 2-4-15,0 1 0 0,6-1-4 16,0-2 0-16,2 5-6 0,-2 0 0 16,0 0-8-16,-3 0-1 15,-3 0-9-15,-3 5-1 16,-3-2-18-1,-3-3-6-15,0 0-80 16</inkml:trace>
  <inkml:trace contextRef="#ctx0" brushRef="#br1" timeOffset="135">5071 17415 268 0,'-15'3'101'0,"12"-3"-78"0,0 0 6 0,3 0 0 16,0 0-1-16,0 0 3 0,0 0-12 16,3 0-4-16,0 0 22 15,6 0-21-15,9 5-1 16,3-5-2-16,5-5-4 16,1 10 0-16,-3-5-12 15,0 0-3-15,0 0-19 16,-6 2-7-16,-1-2-32 15,1 0-11-15,-3 0 39 16,0 0 19-16</inkml:trace>
  <inkml:trace contextRef="#ctx0" brushRef="#br1" timeOffset="136">5744 17206 160 0,'0'-3'63'0,"-6"1"-49"0,6-6 25 15,0 8 7-15,0 0-3 16,-3 0-1-16,0 0-4 16,-3 2 1-16,0-2-21 15,-3 6 9-15,-3 2 4 0,3 5-16 16,-3 0-8-16,0 11-8 16,0-3 0-16,0 5-1 0,6 1-2 15,6-1-2-15,9 1-1 16,3-3 4-1,6-3 1-15,0-8 2 0,3 0 0 16,0 0 13 0,3-13 6-16,-1 0-3 0,-2-7-1 15,-21 7 19 17,21-45-14-32,-6 5-3 15,-6 0-6-15,-6 8 0 16,-6 1-4-16,-3 4 1 15,-6 1-5-15,0 10-4 0,-3 0-2 16,0 3-14-16,3 5-6 16,0 3-48-16,7 5-19 0,-1 5-68 15,6 3-29 1,6-3 101-16</inkml:trace>
  <inkml:trace contextRef="#ctx0" brushRef="#br1" timeOffset="137">6137 17248 320 0,'-3'-8'121'0,"0"21"-95"0,6-18 18 16,-3 10 0-16,0-5-22 16,0 0-5-16,-3 0-4 15,3 6 1-15,0-6-7 16,-3 2-11-16,0-2-5 0,0 0-61 16,0 6-29-16,6-1 51 15,0 0 24-15</inkml:trace>
  <inkml:trace contextRef="#ctx0" brushRef="#br1" timeOffset="138">6154 17449 296 0,'0'-5'110'0,"3"5"-86"0,0 0-6 15,-3 0 42 1,3 5-18-16,-3 1-28 15,0 2-15-15,-3-1-3 0,0 7 14 0,-6-1 9 16,-2 0-3-16,-7 0-1 16,0-2-7-16,0 2-3 15,0 0-11-15,0 1-4 16,0-6-57-16,1-3-25 16,-1 8 44-16,3-8 25 15</inkml:trace>
  <inkml:trace contextRef="#ctx0" brushRef="#br2" timeOffset="139">7155 17195 200 0,'0'-8'77'0,"0"14"-60"0,0-4 2 0,0-2-2 15,0 0-7 1,0 0 2-16,0 8 4 0,0-2 2 16,0 4-9-16,0 3 8 0,0 3 3 15,0 3-2-15,0 7 0 16,3 1-4-16,-1-1 1 15,-2 6-2-15,0-6 2 16,0-2 5-16,0-3 2 16,0 0-14-16,0-2-4 15,0-6-3-15,0 0-1 16,0-13-163 15,0 6 89-31,0-6 29 16</inkml:trace>
  <inkml:trace contextRef="#ctx0" brushRef="#br2" timeOffset="140">7038 17169 236 0,'-3'0'90'0,"3"0"-70"0,0 0 10 0,0 0-1 15,0 0-6-15,6 0 0 16,0 5 3-16,3-2 3 16,3-3-15-16,3 0 5 15,0 0 2-15,3 2-5 16,0 1 1-16,3 2-10 0,-1-2-2 16,1 2-3-16,0 1 1 15,-3-1-2-15,0-2-1 16,-3 2 1-16,-3 0 1 15,-4-2-21-15,1-3-7 0,-3 0 2 16,0-3 3-16,-3-2 13 16,0 0 4-16</inkml:trace>
  <inkml:trace contextRef="#ctx0" brushRef="#br2" timeOffset="141">7024 17568 248 0,'-3'0'93'0,"3"6"-72"0,3-12 5 0,-3 6-3 16,3 0 7-16,2 0 8 15,1 0-3-15,6 0 2 16,3 0-21-16,6-2 0 0,9-4-2 0,6 1-5 15,2-3-1-15,1 3-4 16,-6 5-3-16,-1 5 0 16,-17-5-1-16,0 0-9 15,-3 0-2-15,0 5-43 16,0-5-16-16,0 0 33 16,-3 0 19-16</inkml:trace>
  <inkml:trace contextRef="#ctx0" brushRef="#br2" timeOffset="142">7544 17436 308 0,'0'0'115'0,"0"0"-89"0,3 0-3 0,-3 0-9 0,3 5-6 15,-3 3 2-15,3 0 12 16,0 3 6-16,0 2-14 16,0-5-1-16,-3 5 0 0,3 0-3 15,-3 1 0-15,3-4-4 16,-3-2-1-16,0-8 25 31,0 5-14-15,0-5-2-16,0 0-11 15,0-5-3-15</inkml:trace>
  <inkml:trace contextRef="#ctx0" brushRef="#br2" timeOffset="143">7928 17431 272 0,'-6'-3'104'0,"15"3"-81"0,-6 3-6 0,-3-3-7 16,0 0 4-16,0 5 8 16,3 0 17-16,3-2 8 15,-3 8-24-15,0-3-22 0,-3 5-9 16,6 0 1-16,-6 5 1 16,0-4 15-16,0-6 6 15,3 2-16-15,-3-2-8 16,0-3-32-16,0-2-13 15,0-3 28-15,3-3 13 16</inkml:trace>
  <inkml:trace contextRef="#ctx0" brushRef="#br2" timeOffset="144">7875 17219 312 0,'0'-10'115'0,"-3"15"-89"0,15-3-1 15,-12-2-7-15,6 0-9 16,-6 0 2-16,3 0-8 16,-3 0-2-16,6 6-1 15,0-1-71-15,3 0-29 0,5-2 50 16,1 2 25-16</inkml:trace>
  <inkml:trace contextRef="#ctx0" brushRef="#br2" timeOffset="145">8101 17174 380 0,'0'3'143'0,"0"-1"-112"0,0 1-8 16,3 5-15-16,0 5 11 0,0 11 5 16,-3 2 6-16,0 1-16 15,0 7 3-15,0-5 1 0,0 1-6 16,0-1-2-16,0-3-8 15,0-5-1-15,0 0-3 16,0-2-2-16,3 2-6 16,-3-8-4-16,0-2-12 15,3-3-6-15,-3-3-30 16,0 3-12-16,0-8-65 16,0 0-30-1,0-3 88-15</inkml:trace>
  <inkml:trace contextRef="#ctx0" brushRef="#br2" timeOffset="146">8062 17391 376 0,'-9'-13'140'0,"12"13"-109"0,-3 0-17 0,0 0-15 15,0 0 22-15,0 0 15 16,0 0-2-16,6 0 0 15,0 0-19-15,3 0-2 0,3-5-2 16,3 5-6-16,0-3-3 16,3 3-1-16,0-5 1 15,2 5-8-15,-2 0-3 0,-3 0-44 16,0 0-20 0,-6 0 38-16,0 5 19 15</inkml:trace>
  <inkml:trace contextRef="#ctx0" brushRef="#br2" timeOffset="147">7530 17468 236 0,'3'-5'88'0,"-6"-1"-69"0,3 12 2 0,0-6-5 0,0 0-3 16,0 0 3-16,0 0-3 15,0 0 2-15</inkml:trace>
  <inkml:trace contextRef="#ctx0" brushRef="#br2" timeOffset="148">7574 17457 332 0,'36'11'123'0,"-33"-16"-95"0,3-1-6 16,-3 4-10-16,0-4-10 15,0 1 1-15,3-3-2 16,-3 3-1-16,3 2 1 16,-3 0 1-16,3 1 1 0,0-3 14 15,0 5 8-15,-1 5-14 16,1 0-8-16,-3-2-12 15,3 2-5-15,0 3 19 16,0-3 10-16,0 3-5 0,0 3 0 16</inkml:trace>
  <inkml:trace contextRef="#ctx0" brushRef="#br2" timeOffset="149">7723 17555 400 0,'-3'5'151'0,"6"-5"-118"0,-3 6-41 0,0-6-27 15</inkml:trace>
  <inkml:trace contextRef="#ctx0" brushRef="#br2" timeOffset="150">7726 17468 100 0,'3'-5'38'0,"-3"-9"-29"0,-3 14 17 0,3 0 5 16,0 0 72 15,-3 0-36-31,3 0-13 15,0 0 2 17,6 6-17-32,-3-4 0 15,0 9-24-15,0 2-12 16,3 0-11-16,-6 6-4 16,3-3 7-16,0-3 2 0,0 0 3 15,-3 0 6-15,0-7 6 16</inkml:trace>
  <inkml:trace contextRef="#ctx0" brushRef="#br1" timeOffset="151">4467 18113 228 0,'-3'0'88'0,"6"3"-69"0,0 2-9 0,0-5-10 16,3 6-1-16,0-4 2 0,0-2 3 16,2 0 2-16,1 0-3 15,0 0 0-15,0-2 3 0,0-4-1 16,0 1 0-16,-3 5-3 15,0 0 1-15,0-3 4 16,-6 3 4-16,3 8 5 16,-3 0 4-16,0 11-6 15,0-1-3-15,-3 3-2 16,0 3 1-16,0-8 1 16,3 3 1-16,0-1 0 15,0-2 0-15,0-5-6 16,0 2-2-16,3-5-11 15,0 5-5-15,0-8-41 0,0 1-17 16,-3-6 36-16</inkml:trace>
  <inkml:trace contextRef="#ctx0" brushRef="#br1" timeOffset="152">4577 17960 296 0,'-3'-3'110'0,"3"3"-86"0</inkml:trace>
  <inkml:trace contextRef="#ctx0" brushRef="#br1" timeOffset="153">4583 17965 196 0,'0'8'74'0,"3"-3"-58"0,3-5-6 16,0 0-6-16</inkml:trace>
  <inkml:trace contextRef="#ctx0" brushRef="#br1" timeOffset="154">5196 17992 176 0,'0'0'68'0,"3"0"-52"0</inkml:trace>
  <inkml:trace contextRef="#ctx0" brushRef="#br1" timeOffset="155">5211 17952 260 0,'3'-5'96'0,"-3"-3"-75"0,0 13 72 31,0 3-43-31,-3 5-14 16,0 6-30-16,-3 2-13 15,-15-11 14-15,-3 6 8 16,0 3-6-16,4-1-2 0,-1-2-1 16,3 0-1-16,3 0 4 15,3-3-3 1,6 6-3-16,0-6 1 16,6 0-3-16,6 6-1 15,6-6 1-15,9 8-1 16,9-2 0-16,2-1 0 15,1 3 0-15,-6-7 2 16,0 4-1-16,-6-5-1 16,-1 1-28-16,-2-1-11 0,-3-5-67 15,-3 2-29-15,3-2 68 16,-3-8 35-16</inkml:trace>
  <inkml:trace contextRef="#ctx0" brushRef="#br1" timeOffset="156">5363 18153 308 0,'-12'-5'115'0,"-3"13"-89"0,15-16 10 0,0 8-2 16,0 0-19-16,0 0-3 0,6 0 7 16,0 0 5-16,6 0 1 31,14-13-22-15,-2 7-9-16,3-2-36 15,-6 3-12-15,0 5 25 16,-9-3 15-16</inkml:trace>
  <inkml:trace contextRef="#ctx0" brushRef="#br1" timeOffset="157">5351 18232 360 0,'-6'0'134'0,"9"-5"-104"0,21 10-2 16,-13-10-8-16,10 5-15 15,9 0-3-15,-12 5-23 0,6 1-11 16,6-4 16-16,-4 4 8 0,13 2 6 16</inkml:trace>
  <inkml:trace contextRef="#ctx0" brushRef="#br1" timeOffset="158">6059 17899 272 0,'0'0'104'0,"0"-5"-81"0,0 13-4 0,3-3-8 16,0 14 43 0,-12 44-16-1,3-2-4-15,0-3-26 16,0-10-13-16,3-6 13 16,0-8 5-16,3-7-5 15,-6-6-2-15,6-5 0 0,-3-8-1 16,3 5 2-16,-3-5-4 15,3-8 0-15,-3 0-3 16,1 0-1-16,2-8-1 16,2 3-2-16,4-8 0 15,0-1 3-15,9-4-2 16,0-3 1-16,3 2 0 16,3 3 0-16,-6 6 2 15,6 2 2 1,-1 13 1-16,-2 3 3 0,-3 5 3 15,0 0-2 1,-3 1-2-16,0 7-2 0,-6-3 0 16,0-4-4-16,-3 4-2 15</inkml:trace>
  <inkml:trace contextRef="#ctx0" brushRef="#br1" timeOffset="159">6342 18198 340 0,'3'3'126'0,"12"-3"-98"0,-3 0-10 15,0 5-10-15,0-5-8 16,-1 5 2-16,-11 3 1 16,3 0 3-16,0-3-3 15,6-5 14-15,-3 0 5 0,3-7-37 16,0-4 7-1,-6-2-1-15,0 5 5 16,-6-3 5-16,-3 3-5 0,0 0 1 16,-3-2-1-1,0 10-1-15,0-3 1 0,-3 6 3 16,1 10 0-16,-1 0 1 16,3 6 0-16,0-1 2 15,3-5 16-15,3 6 6 16,3-6-14-1,3 3-1-15,3-5-1 16,6-3-3-16,0 2 2 16,5-7-17-16,1 2-8 15,3 0-38-15,3-2-16 0,0-6 35 16,0-2 20-16</inkml:trace>
  <inkml:trace contextRef="#ctx0" brushRef="#br1" timeOffset="160">6628 18174 316 0,'-9'8'121'0,"15"-8"-95"0,-3 24-11 16,-3-16-12-16,3 10-6 16,-3-4 1-16,3 4 13 15,-3-2 5-15,3 3-8 16,3-6-2-16,-3 0-2 0,0-2-62 15,-1-3-27-15,1-8 42 16,3 0 21-16</inkml:trace>
  <inkml:trace contextRef="#ctx0" brushRef="#br1" timeOffset="161">6622 18082 416 0,'-9'-6'154'0,"18"1"-120"0,-9 5-45 0,6 0-29 16,0 0-43-16,-3 0-10 16,9 0 49-1</inkml:trace>
  <inkml:trace contextRef="#ctx0" brushRef="#br1" timeOffset="162">6863 18121 328 0,'-15'14'123'0,"6"-20"-95"0,3 25 14 15,3-14-1-15,0 11-28 16,0 2-6-16,0 1-5 0,0 2-2 16,0-2 0-1,3-1-3-15,0 3 0 0,3-7-5 0,3-4 0 16,0-2 4-16,3-3 2 16,0-2-1-16,0-3 2 15,0-8 1-15,-3 3 0 16,0-8 0-16,0 5 0 15,-3-11 0-15,0 1 0 16,-3 2 0-16,3-3 0 16,-3 6 0-16,0 8 0 15,0-3 6-15,0 2 4 16,3 6-3-16,3 11 1 0,2 2-7 16,1 3-1-16,0 3-2 15,0 7 0 1,0-7 8-16,-6 2 4 0</inkml:trace>
  <inkml:trace contextRef="#ctx0" brushRef="#br1" timeOffset="163">6905 18423 444 0,'-24'11'165'0,"15"-9"-129"0,-9-4-62 31</inkml:trace>
  <inkml:trace contextRef="#ctx0" brushRef="#br1" timeOffset="164">7021 17891 336 0,'-3'-5'126'0,"6"13"-98"0,0 5-1 0,0-2-8 15,0 10-1-15,-1 13 6 16,10-10 0-16,0 16 3 0,-6 7-15 16,0-2 2-16,0-5 2 15,-6-8-8-15,3-1-4 0,0-4-3 16,-3-6-1-1,0-10 0-15,0 2 0 16,-3-5-5-16,3-3-1 0,6-5-11 16,-3-8-1-16,6-5-4 15,0-11-2-15,0 3 3 16,0-3 2-16,0 8 22 16,0 3 12-16,0-3-9 15,0 8-5-15,-4 8 10 16,4 8 4-16</inkml:trace>
  <inkml:trace contextRef="#ctx0" brushRef="#br1" timeOffset="165">7208 18338 408 0,'0'11'154'0,"0"-3"-120"0,3-3-38 0,0-5-24 16,-3 0-76-16,3-5-27 16,3 0 68-16,0-9 32 15</inkml:trace>
  <inkml:trace contextRef="#ctx0" brushRef="#br1" timeOffset="166">7375 17902 396 0,'-30'10'148'0,"30"-4"-115"0,3-4-16 0,0 4-13 0,-3 1 42 31,0 38-22-16,0 0-5-15,0 8-12 16,0-13-6-16,0 0-11 16,-3-3-4-16,3-11 7 15,0 1-19-15,0-6-6 0,0-3-75 16,0-7-30-16,0-8 73 16,-3 2 35-16</inkml:trace>
  <inkml:trace contextRef="#ctx0" brushRef="#br1" timeOffset="167">7283 18063 448 0,'14'-32'167'0,"4"30"-129"0,9-4-9 0,-15 6-14 15,9 0-62-15,0 0-20 16,2-5 33-16,4 5 19 16</inkml:trace>
  <inkml:trace contextRef="#ctx0" brushRef="#br1" timeOffset="168">7175 18219 240 0,'0'0'90'0,"0"-5"-70"0,3-3 10 16,-3 8-1-16</inkml:trace>
  <inkml:trace contextRef="#ctx0" brushRef="#br1" timeOffset="169">7181 18201 480 0,'6'-8'59'0,"-6"8"-29"0,6 5-27 0,0-2-11 16,-3 2 14-16,3 3 16 15,-3 10-4 1</inkml:trace>
  <inkml:trace contextRef="#ctx0" brushRef="#br1" timeOffset="170">7217 18352 324 0,'0'10'123'0,"0"-15"-95"0</inkml:trace>
  <inkml:trace contextRef="#ctx0" brushRef="#br1" timeOffset="171">6940 18325 236 0,'0'5'90'0,"6"-10"-70"0,-12 10-1 15,6-5-3-15,0 0-10 16,0 0-1-16,0 0 11 16,0 0 6-16,0 8 28 31,-3-2-11-16,-3 2-2-15,3 5-30 16,0-8-11-16,0 3 11 16,0 3 6-16,0-4-5 15,0-1-2-15,0 2-2 0,-2-3 0 16,-1 3 2-16,3-3-1 16,-3-5 0-16,3 8-6 15,0-8-1-15</inkml:trace>
  <inkml:trace contextRef="#ctx0" brushRef="#br1" timeOffset="172">7277 18214 204 0,'3'-3'77'0,"3"6"-60"0,-12-3 24 0,6 0 8 16,0 0 63 15,0 0-60-31,3 0-25 16</inkml:trace>
  <inkml:trace contextRef="#ctx0" brushRef="#br1" timeOffset="173">7253 18325 64 0,'0'-3'24'0,"9"-7"-18"0,-9 15-2 0,3-5-2 0</inkml:trace>
  <inkml:trace contextRef="#ctx0" brushRef="#br1" timeOffset="174">7217 18211 228 0,'3'-5'85'0,"-6"5"-66"0,15-5 3 0,-6 5-1 16,0 5-2-16,0-5 1 16,0 0 41 15,0 8-17-31,0 3-6 15,-3 4-31-15,0-1-14 16,-3 4 15-16,0 1 10 16,-3-1-8-16,3-2-5 0,0-3-3 0,0 1-5 15,3-4 0 1,0-2-36-16,0 0-16 0,3-8 25 16,-6 0 16-16</inkml:trace>
  <inkml:trace contextRef="#ctx0" brushRef="#br1" timeOffset="175">7265 18214 232 0,'0'-3'88'0,"3"3"-69"0,-6 3 8 16,3-3 1-16,0 0-8 16,0 0-2-16,0 0 5 15,3 0 5-15,0 11-15 16,0-4 15-16,-3 1 8 0,3 6-21 16,-3 4-10-16,0-5-4 15,-3 1-2-15,0-1 3 16,0 0 3-16,0-8-68 15,0 3-30-15</inkml:trace>
  <inkml:trace contextRef="#ctx0" brushRef="#br1" timeOffset="176">7631 18148 228 0,'-6'5'85'0,"-6"-2"-66"0,12-3 1 0,-3 5-4 16,12-10 4-16,-3 2 5 15,-3-2 0-15,0 5 0 0,-3-6-14 16,0 6 4-16,3-2 5 0,-3-3-9 15,3 5-3-15,-3-6-5 16,0 6 0-16,3 0-2 16,-3 0-1-16,3-2 16 15,-3 4 9-15,0-2-15 16,0 0-7-16,-3 0-25 16,3 0-11-16,0 0 17 15,0 0 8-15</inkml:trace>
  <inkml:trace contextRef="#ctx0" brushRef="#br1" timeOffset="177">7601 18338 228 0,'-3'14'85'0,"-9"-1"-66"0,9 18 10 15,0-17 2-15,0-1 73 32,-6 11-58-32,-3-8-20 15,15-6-29-15,-3-2-13 16,0-3 5-16,-3-2 6 15</inkml:trace>
  <inkml:trace contextRef="#ctx0" brushRef="#br2" timeOffset="178">8423 18005 256 0,'-3'-5'96'0,"0"5"-75"0,3-11 8 0,0 8-1 15,0-5 31 16,-6-10-20-31,0 2-9 0,-9 11-13 16,-3-1-4-16,0 6 1 16,-3 0 1-16</inkml:trace>
  <inkml:trace contextRef="#ctx0" brushRef="#br2" timeOffset="179">8149 18135 440 0,'-9'66'165'0,"9"-48"-129"0,3 22-7 16,0-22-14-16,6-4-13 15,3-1-2-15,5 5-2 16,10-2 1-16</inkml:trace>
  <inkml:trace contextRef="#ctx0" brushRef="#br2" timeOffset="180">8497 18389 376 0,'24'-11'143'0,"-15"-2"-112"0,6 10-87 0,-9-2-49 16,-1 0 48-16,1-3 28 15</inkml:trace>
  <inkml:trace contextRef="#ctx0" brushRef="#br2" timeOffset="181">8408 17939 156 0,'0'-8'57'0,"0"-3"-44"0,0 17 93 31,0-6 6 0,3 0-45-31,-3 0-23 16,0-6-25-16,0 6-8 16</inkml:trace>
  <inkml:trace contextRef="#ctx0" brushRef="#br2" timeOffset="182">8396 17899 444 0,'-3'0'167'0,"6"-8"-129"0,-6 5-7 0,3 3-13 16,0 0-10-16,3 6 0 15,3 2-4-15,0-3-1 16,-6 0-1-16,3-5-2 0,-6 0 3 16,9 6-2-16,-9-4 2 15,3-2-2-15,-9 0-1 0,3 0 1 16,0 0 1-16,0 0-3 16,0 6 0-1,-3-6 1-15,0 5 0 16,-3-3 0-1,0 4 0-15,0-6 0 16,0 5 0-16,1-2 0 16,-1 2 2-16,3 0-3 15,0-2 0-15,0 2-1 16,0 3 0-16,3-3 2 16,-3 1 2-16,3 2-3 15,0-3 0-15,0 0 1 16,0-2 0-16,0 2 0 15,0 3 2-15,3-3-1 16,0 3-1-16,0-2 5 0,0 2 1 16,0-3-2-16,0 3-3 15,0-3 0-15,0 3-1 16,3 3-5-16,-3-3-1 16,1 2 9-16,-1-2 5 15,3 5-3-15,0-5-3 16,0 5 1-16,-3 1 2 15,0 4 0-15,3-10 0 16,0 11-3-16,0-6-2 16,-3 0 3-16,3-2-2 15,0-3-1 1,0 5 1-16,0-5 1 0,0 2-1 16,0-2-1-1,0 3-2-15,0-3 1 16,3 0 1-16,-3-3 2 0,3 3-3 15,0-3 0-15,2 3 3 16,-2-2 1-16,3 2-1 16,0-3-2-16,3 3 1 15,-3-3 1-15,3 0-3 16,6-2 5 0,3 2-5-1,-6 1 1-15,6 1 0 16,-6-1 0-16,5-1 0 15,-5-2 2-15,6-3-3 16,0 0 5 0,3 0-3-16,-3 0 0 15,0 0-3-15,-3-3 1 16,2-2-4-16,-5 5-1 16,3-6-15-16,-3 6-4 15,0-7-44-15,-3 7-18 16,0-6 45-16,3 1 22 15</inkml:trace>
  <inkml:trace contextRef="#ctx0" brushRef="#br2" timeOffset="183">8810 18148 260 0,'-21'0'96'0,"15"-6"-75"0,0 6 17 0,0 0 1 0,3 6 5 16,-3-6 6-1,0 5-23-15,0 3-8 16,-3 5-12-16,0 0 2 0,0 1 1 16,3 4-3-16,0 3-2 0</inkml:trace>
  <inkml:trace contextRef="#ctx0" brushRef="#br2" timeOffset="184">8884 18396 452 0,'30'-13'170'0,"-18"0"-132"0,2-5-6 16,-8 4-14-16,0 1-10 16,0 0 0-16,-3-8 2 15,0 2 4-15,-6-7-8 16,0 7 1-16,-6-2 3 0,0 8-6 0,-5 2 0 15,-1-2-11-15,-6 5-3 16,6 3-37 0,0 5-14-16,3 0-55 0,9 10-23 15,3 4 73-15,6-1 34 16</inkml:trace>
  <inkml:trace contextRef="#ctx0" brushRef="#br2" timeOffset="185">8684 18169 240 0,'-5'11'90'0,"5"-22"-70"0,0 24 6 0,0-8-1 15,0 1-7-15,-3 7 1 16,3-5 3-16,-3 5 1 15,3 0-12-15,0 6 13 0,0-1 8 0,3 1-12 16,3-3-3-16,2-3 0 16,4 6 1-16</inkml:trace>
  <inkml:trace contextRef="#ctx0" brushRef="#br2" timeOffset="186">8949 18407 168 0,'15'-11'66'0,"-9"4"-52"0,3-4-5 15,-3 8-8-15</inkml:trace>
  <inkml:trace contextRef="#ctx0" brushRef="#br2" timeOffset="187">8708 18317 144 0,'0'0'55'0,"-3"-5"-43"0,3 5 19 0,0 0 5 16,0 0-5 0,0 0 2-16,0 5-6 0,0-5 1 15,0 0-16 1,0 5-2-16,0-2 0 0,0 2 3 0,0-5 4 15,3 6 2-15,-3-6 3 16,0 0-6-16,3 2-1 16,-3-2 2-16,3 6 1 15,0 2-18-15,3-8-7 16,0 5 14-16,0 0 6 16,0-2-1-16,3-3-2 15,0 5-3-15,-3-5 0 16,3 5-2-16,0-5 0 15,0 3-1-15,0-3 0 0</inkml:trace>
  <inkml:trace contextRef="#ctx0" brushRef="#br2" timeOffset="188">8949 18357 392 0,'3'0'148'0,"0"5"-115"0,0-5-18 16,-3 0-15-16,0 0-60 16,0 0-21-16,0 0 40 15,0 0 20-15</inkml:trace>
  <inkml:trace contextRef="#ctx0" brushRef="#br2" timeOffset="189">9155 18108 284 0,'0'0'107'0,"3"0"-83"0,-3 0-3 0,0 0-4 16,0 0-4-16,3 0 2 15,0 8 16-15,0-3 9 0,-3 14-20 16,3 2-6-16,-3 0-3 0,0 3-1 16,0 2 2-16</inkml:trace>
  <inkml:trace contextRef="#ctx0" brushRef="#br2" timeOffset="190">9170 18370 436 0,'-3'0'162'0,"3"0"-126"0,0 0-8 16,3 0-13-16,0 0-11 15,0-5 0-15,0-3-5 16,0 3 1-16,0-9 0 16,0 1-3-16,0 0 0 0,2-3-1 15,1 0 0-15,3-5 0 16,3 8 0-16,0-8 3 0,3 7 0 16,3 4 3-16,-3 2 3 15,6 13 7 1,-1 3-3-16,-2 0 1 15,-3 10-4-15,0-4-1 16,-3 7-3-16,-6-3 1 16,3 1-2-16,-6-1 2 15,3-4-2-15,-3-1-1 16,-3-13-158 15,6 8 84-31,0-3 30 16</inkml:trace>
  <inkml:trace contextRef="#ctx0" brushRef="#br2" timeOffset="191">9768 18206 252 0,'-3'-13'93'0,"3"2"-72"0,-9 3 22 0,3 8 6 16,3 0-4-16,-3-5 0 16,-3 2-7-16,-3 3-1 15,0-5-21-15,-2 10 0 0,-1-2 0 16,-3-3-8-16,3 13-2 16,0-2-2-16,-3 10 0 15,3-3-5-15,3 4-1 16,3 1 1-16,1-1 0 15,5-4-2-15,3 1 2 16,3-3 1-16,2-3 0 16,4 0 2-16,3-8 1 0,9 1 1 15,0-1 2-15,6-10-1 16,-3-1 2-16,-1-2 0 16,1-2 1-1,-3-6 0-15,-6-3 0 0,0 1-9 16,-6-14-1-16,3-2 0 15,-6-6 1-15,0 8 5 16,-6-7 2-16,3 7-2 16,-6 0-1-16,3 3-1 15,-3 2-2-15,0 4-8 16,-3 4-3-16,6 3 15 16,-3 3 8-16,3 2-5 15,-6 4-1-15,6 1-4 16,-3-2 1-16,3 8-2 15,0-5-1-15,3 10 1 0,-3 1-1 16,6 2 0-16,-6 10 2 16,6 3 1-16,-3 6 3 15,3 12-3-15,0 1-2 16,-1 10 2-16,1-10 0 16,3 5-1-16,-3-11 1 15,3 3-2-15,0-10-1 16,3-1 1-16,-3-7-1 15,3-3-3-15,-3-3 2 16,3-2-8-16,0-4-2 16</inkml:trace>
  <inkml:trace contextRef="#ctx0" brushRef="#br3" timeOffset="192">10663 8817 124 0,'3'-5'49'0,"0"2"-26"0,0 1-16 0,0-1 15 16,-3-2 4-16,0 5 7 15,0-6-5-15,-3 1 0 16,-3 2-15-16,0 1 5 0,-3 2 5 16,-3 0-3-16,-3 5-2 15,-5 3-8-15,-1 8-2 16,0-3-6-16,6 11-2 16,0-8 0-16,6 5 2 0,6-3-3 15,3 1-2-15,9-6 2 16,6 0 0-16,3 1-6 15,6-6 0-15,5-3-32 16,1-5-14-16,0 0-55 16</inkml:trace>
  <inkml:trace contextRef="#ctx0" brushRef="#br3" timeOffset="193">10928 8852 104 0,'-3'-3'41'0,"0"3"-22"0,0 0-5 0,3 0 17 0,-3 3 5 16,0 2 3-16,-3 0-13 15,-3-2-3-15,3 10-13 16,0 0 0-16,0 0 1 0,3 1-2 16,3-1 0-16,3 0-1 15,3 0 2-15,3-2-1 16,3-3 0-16,3-8-5 16,0 0-1-16,0 0-1 15,0-5 1-15,-3-3-2 16,-3 0 2-16,-9-3 2 15,-3-2-2 1,-3 2-2-16,0 1-5 16,-3 2 0-16,0 0-16 15,0 3-6-15,3-1-18 16,3 4-5-16,3-1-45 16</inkml:trace>
  <inkml:trace contextRef="#ctx0" brushRef="#br3" timeOffset="194">11056 8860 180 0,'0'5'68'0,"3"5"-36"0,0 12-26 0,0-9 15 16,0-3-11-16,3 1-1 16,0 0-3-16,3-4 1 0,0 7-4 15,3-6 5-15,2-3 2 0,1-5-8 16,-3-3 0-16,0 1-9 15,0-6-3-15,0 0-8 16,-3-5-1-16,-3-6 3 16,-3 6 5-16,0 0 8 15,-3 2 4-15,0 0 7 16,0 1 3-16,0 7-4 16,0 1-2-16,0 2 0 15,0 5 1-15,3 5-1 16,0 6 2-16,3-3-4 15,0 1 0-15,3-4-1 16,0-2-2-16,8 3-8 16,-5-3-3-16,0-3-29 15,0-2-12-15,-3 2-26 16</inkml:trace>
  <inkml:trace contextRef="#ctx0" brushRef="#br3" timeOffset="195">11327 8643 184 0,'-3'5'71'0,"6"3"-38"0,-3 5-32 0,0 3 16 16,0 0 4-16,0 10 5 0,3 6-6 15,0 0-1-15,3 2-11 16,0 1-3-16,3-6-1 0,0 0-5 15,0-5 1-15,2-3-16 16,1-8-6-16,-3 0-33 16,0-8-13-16,6 3-17 15</inkml:trace>
  <inkml:trace contextRef="#ctx0" brushRef="#br3" timeOffset="196">11574 8849 184 0,'-9'-11'71'0,"3"17"-38"0,0-6-32 16,3 5 14-16,-3-2 1 15,0 7 2-15,-6 3 2 0,3 3 2 16,0 0-12-16,3 0-6 0,1-3 0 16,2 6-1-16,6-6 3 15,2-5 1-15,4 3 1 16,3-6-4-16,0-5-3 15,3-5 0-15,0-6 1 16,0 3-12-16,-3-11-3 16,-3 1 10-16,-3-3 6 15,-3-3-3-15,-3-2 1 16,-3-17-3-16,-3 6-2 16,0-3 5-16,0 11 3 15,0 3-1-15,0 5 0 16,0 7-1-16,3 7 1 15,0 12-4-15,3 11 0 0,6 13 7 16,0 5 6-16,3 11-8 16,3-5-2-16,3 0-2 15,0-9 2-15,-1-4-32 16,10-1-12-16,0-7-72 16</inkml:trace>
  <inkml:trace contextRef="#ctx0" brushRef="#br3" timeOffset="197">12134 8825 200 0,'-18'5'77'0,"6"1"-42"0,-6 7-30 16,12-10 19-16,-3 10-6 16,0 5-1-16,0-4-3 15,3 4 1-15,3-2-8 16,6 0-2-16,6-3 1 0,3 0-3 15,0-5 0-15,3-2-1 16,0-6 1-16,3-3-2 16,2-5-1-16,-2 3-4 15,-3-6-2-15,-3-2 0 16,-3-3 4-16,0 0 1 16,-6-2 3-16,-6 2-1 15,0 0-1-15,6 3 3 16,-6 10 0-16,6-2-1 0,-6 13 1 15,9 5-4-15,0 0-2 16,0 3 2-16,3 0 2 16,0 5 0-16,0-3-1 15,2 1-2-15,-2-3-1 16,3-6-20-16,-3 4-8 16,0-9-28-16,-3-2-10 15,0-6-15 1</inkml:trace>
  <inkml:trace contextRef="#ctx0" brushRef="#br3" timeOffset="198">12318 8606 208 0,'-3'0'77'0,"0"7"-42"0,6 9-32 15,0 3 15-15,0 7 2 16,0 6 4-16,0 8-3 15,0 2-3-15,0-5-10 16,0 8-3-16,3-8-1 0,0-2-5 16,0-6 1-16,-3-6-29 15,9-9-105 1</inkml:trace>
  <inkml:trace contextRef="#ctx0" brushRef="#br3" timeOffset="199">12571 8804 232 0,'-6'-5'88'0,"3"10"-48"0,-6 3-31 0,3-8 22 16,0 8-4-16,-3-3 4 0,0 6-15 15,3-9-4-15,1 9-8 16,2-3-5-16,3 0 0 0,6 5 1 16,2 0 0-16,1-2 0 15,0-3 0-15,0 5 2 16,-6 0 1-16,-3 0 1 16,-3 1 2-16,-3-4-1 15,-3 1 2-15,-3-3-4 16,1-6-2-16,-1 4-7 15,0-12-4-15,3 6-25 16,3-5-10-16,3 0-23 16,3-6-10-16,6 1-18 15</inkml:trace>
  <inkml:trace contextRef="#ctx0" brushRef="#br3" timeOffset="200">12663 8897 228 0,'-3'21'88'0,"-6"-5"-48"0,3-3-36 0,12-5 19 16,0 0-2-16,0 5 2 15,3-2 1-15,3-4 0 16,3 4-13-16,3-8 4 0,3-6 5 16,3-8-9-16,-1 6-1 15,-2-8 0-15,-6-6 4 16,-6 4-2-16,-6-4 1 15,-15 6-5-15,-3 0 0 0,0 2-10 16,-5 0 0-16,2 1-35 16,0 5-16-1,6-3-76-15,6 8-60 16,6-8 74 0</inkml:trace>
  <inkml:trace contextRef="#ctx0" brushRef="#br3" timeOffset="201">13443 8791 204 0,'0'-3'77'0,"-3"3"-42"0,0-3-19 16,0 3 24-16,-3 0-12 15,0 3-4-15,-3 2-9 16,1 1-2-16,2-6-8 16,0 8-3-16,3-3-1 0,6 0-4 15,3 3 0-15,2 5 8 16,4 6 4-16,0-3 2 15,-3 0 3-15,-6-3 6 16,-3 0 2-16,-3 0-3 0,-6 1 1 16,0-7-11-16,-3 4-3 15,1-3-2-15,-1-3 0 16,3-2-20-16,0-3-7 16,3-3-26-16,3 1-11 15,3-6-37 1,6 0-57-16,6-5 40 15</inkml:trace>
  <inkml:trace contextRef="#ctx0" brushRef="#br3" timeOffset="202">13586 8820 268 0,'-6'2'101'0,"6"1"-54"0,0 10-55 0,0-2 16 0,0 2 3 16,0 0 5-16,3 3 3 15,0-3 1-15,3 1-11 16,3-1-5-16,0 0-1 0,3-2 0 16,-3-3 1-16,0-3-7 15,0-5 0-15,0-5-6 16,-1-1 1-16,1-2-3 16,0-7 0-16,-3-1 1 15,-3 0 1-15,-3 0 8 16,3 0 5-16,-3 6 9 0,0 2 6 15,0 0-5 1,0 8-1-16,-3 8-9 16,3 2-3-16,3 3-1 0,0 1 0 15,3-1 0-15,6 0 2 16,3 0-6-16,0-5 1 16,0 3-17-16,0-9-6 15,-1-2-20-15,1 0-9 16,-3-5-28-1,0-8-40-15,-3 0 36 16</inkml:trace>
  <inkml:trace contextRef="#ctx0" brushRef="#br3" timeOffset="203">13845 8603 208 0,'-3'-11'77'0,"3"11"-42"0,3 0-37 15,-3 0 14-15,0 0 3 16,3 6 2-16,0 4 3 15,3 6 0-15,0 13-11 16,-3 3 1-16,0 5 3 0,-3-5-1 16,0 7 3-16,0-7-6 15,0-5-3-15,0-1-1 16,-3-7-1-16,3-6 0 16,-3 0 2-16,3-2-1 15,0-3 0-15,0-6 1 0,0-2 1 16,0-2-8-1,3-9-4-15,3-2-8 0,3-1-3 16,3 1 9-16,3 3 6 16,-1 2-4-16,-2 0 2 15,9 8 1-15,-6 8 1 16,0 2 14-16,-3 1 6 16,-9-1 4-16,-3 4 1 15,-3-1-9-15,-3-2-4 16,0-4-6-16,-3 4-2 15,-6-8-10-15,0 5-3 16,0-6-22-16,-2-2-9 16,2 0-25-16,0 0-8 15,6 0-40 1</inkml:trace>
  <inkml:trace contextRef="#ctx0" brushRef="#br3" timeOffset="204">14205 8817 228 0,'0'-5'88'0,"0"5"-48"0,0 0-27 16,0 0 24-16,-6 5-6 15,-3 0-1-15,0-2-8 16,0 8-3-16,1-3-11 15,-1 0-7-15,6 2-2 0,0-2-1 16,3 3 0-16,9 2 2 0,2-3 0 16,1 1-3-16,0-3 2 15,-3 5 3-15,0-2 1 16,-3-1 7-16,-9 1 6 16,-9-3-6-16,0 0-1 15,-3-3-7-15,-2-2-2 16,-1-3-7-16,0-3 0 15,3 1-17-15,0-4-4 16,6-2-26-16,3-2-10 16,0 2-43-1,12-11-31-15,3-7 60 0</inkml:trace>
  <inkml:trace contextRef="#ctx0" brushRef="#br3" timeOffset="205">14330 8598 284 0,'6'-3'107'0,"-3"6"-58"0,0 2-57 16,0 0 16-16,0 3-2 16,0 5 6-16,0 19 9 15,0 0 7-15,0 2-15 16,0 6 0-16,-3-3 0 0,0-3-5 16,3 6-2-16,-3-8-14 15,0 0-5-15,0-6-12 16,3-5-4-16,-3-5-37 15,0-5-17-15,3-6-32 16</inkml:trace>
  <inkml:trace contextRef="#ctx0" brushRef="#br3" timeOffset="206">14262 8825 288 0,'-12'-5'107'0,"12"5"-58"0,0 0-57 0,0 0 16 15,3 2 5-15,3-2 8 16,6 0 3-16,3 0 1 16,5 0-14-16,4 0-4 0,-3-2-3 15,3 2-16-15,6 0-6 0,-4-3-33 16,-2 3-13-16,-3 0-32 31,-3 0-46-31,-3 0 46 0</inkml:trace>
  <inkml:trace contextRef="#ctx0" brushRef="#br3" timeOffset="207">14565 8852 252 0,'0'10'96'0,"3"-2"-52"0,0 13-36 16,0-15 21-16,-3 7-13 15,3 0-4-15,-3 0-7 16,3 0-4-16,-3-2 0 16,0 0-4-16,0-6 0 0,0 6-49 15,0-6-22-15,0-3-38 16</inkml:trace>
  <inkml:trace contextRef="#ctx0" brushRef="#br3" timeOffset="208">14524 8754 272 0,'-6'-14'101'0,"12"-1"-54"0,-3 4-55 16,3 6 0-16,0-3-12 15,3 0-8-15,-1 0 0 16,1 0-23-16,0-3-9 16,0 1-15-16,0-3-5 15</inkml:trace>
  <inkml:trace contextRef="#ctx0" brushRef="#br3" timeOffset="209">14696 8584 236 0,'0'0'90'0,"3"3"-48"15,-3 5-42-15,3 0 18 0,0 5-3 16,0 14 0-16,3 7 1 15,-3 0 0-15,0 1-8 16,0 4-3-16,0-2 1 0,0-2-3 16,3-6-2-16,0-5-29 15,0 2-14-15,-3-7-60 16,3-3-44 0,0-3 56-16</inkml:trace>
  <inkml:trace contextRef="#ctx0" brushRef="#br3" timeOffset="210">14628 8796 264 0,'0'-5'99'0,"-3"2"-54"0,6 3-46 0,6 0 18 16</inkml:trace>
  <inkml:trace contextRef="#ctx0" brushRef="#br3" timeOffset="211">14658 8788 475 0,'18'-3'30'16,"5"1"-14"-16,1-1-17 0,0 0-8 15,0 3-31-15,-3 0-13 16,-4 0-48 0,4 0-47-16,-3 6 50 15</inkml:trace>
  <inkml:trace contextRef="#ctx0" brushRef="#br3" timeOffset="212">14914 8799 180 0,'0'5'68'0,"0"3"-36"0,-3 5-22 15,3 0 17-15,0 6 2 16,3-1 5-16,0 1-10 16,6-3-5-16,-1 5-10 15,1-3-8-15,0-4-2 0,0-1 1 16,3-5 2-16,0-3-6 15,0-5-1-15,0-5-9 16,0-3-4-16,-3 0 3 16,0-5 1-16,-3-6 9 15,-3 3 4-15,0-2 4 0,0 2 3 16,-3 5 3-16,3 1 5 16,-3 7-8-1,0 3-1-15,2 3 3 0,1 10 3 16,3 0-9-16,3 0 0 15,0 1-9-15,6-1 0 16,3-2-59-16,3-4-23 16,0 4-6-1</inkml:trace>
  <inkml:trace contextRef="#ctx0" brushRef="#br3" timeOffset="213">15256 8558 260 0,'-3'-3'99'0,"3"6"-54"0,0 5-55 0,0 2 16 16,3 9 11-16,0 15 11 15,-3 6-5-15,0 2-1 16,0 6-13-16,3-8-5 0,0-1-1 0,0 4-2 15,0-14-1-15,0-3-13 16,0-2-4-16,-3-8-33 16,0-5-15-16</inkml:trace>
  <inkml:trace contextRef="#ctx0" brushRef="#br3" timeOffset="214">15125 8777 304 0,'-3'-5'115'0,"3"5"-62"0,12 3-49 15,-9-3 24-15,3 0 1 0,3 0 7 16,3 0-15-16,6-3-4 16,8 3-11-16,1 0-8 0,-3 0-4 15,6 0-24-15,-7 0-8 16,1 3-31-16,-3-1-13 15,-6 1-45 1</inkml:trace>
  <inkml:trace contextRef="#ctx0" brushRef="#br3" timeOffset="215">15396 8822 244 0,'-3'14'93'0,"6"-12"-50"0,-3 4-35 0,0-6 21 15,6 8-9-15,0-3 1 16,6 0-3-16,3-2 0 0,-1 5-9 15,1-3 1-15,0-5 1 0,6-3-4 16,0-2-2-16,-3 0 0 16,-3 0-1-16,-4-3-2 15,-2 0 1-15,-9 0-7 16,-6-3-1-16,-2 3-5 16,-4-2-1-16,-3 2 1 15,-6 0 1-15,0 2 6 16,0 6 3-16,0 6-1 15,1 2-2-15,2 2 2 16,3 6 0-16,3 8 14 16,3-3 6-16,6 3 6 15,6 0 2-15,6 0-8 16,9-3-1-16,6 3-11 0,11-9-4 16,4-9-20-16,0 2-6 15,-4-8-35-15,1-3-15 16,-6-2-70-1</inkml:trace>
  <inkml:trace contextRef="#ctx0" brushRef="#br3" timeOffset="216">16208 8566 184 0,'6'-8'68'0,"-3"8"-36"0,0 0-20 0,-3 0 19 0,0 0-5 15,0 0-1-15,0 5-9 16,-3 8-3-16,0 3-7 15,-3 3 3-15,-2 13 3 0,-1-6-2 16,0 3 0-16,3-5-6 16,0-6-1-16,3 1 5 15,0-6 3-15,0-2-2 16,3-3 0-16,0 0-1 16,3-3 0-16,3-2 0 15,3-3 0-15,0 0-4 16,3-3-3-16,2-2 0 15,7 5 1-15,-3 0-3 16,3 0 0-16,-3 0-4 16,3 0-1-16,-4 0-17 0,1 0-5 15,-3 0-15-15,-3 0-3 16,-3 0-19-16,0 0-9 16,-3 0-13-1</inkml:trace>
  <inkml:trace contextRef="#ctx0" brushRef="#br3" timeOffset="217">16381 8648 236 0,'-6'-5'90'0,"6"10"-48"0,0-3-42 16,0 1 18-16,0 5 1 15,0 11 5-15,0 2 1 16,0 5 2-16,0 1-15 15,0-1-7-15,3 3-3 0,-3 0-2 16,3-2 0-16,0-6 0 16,0-3 0-16,0-4-18 15,0-1-5-15,0-2-20 16,0-4-8-16,0 1-14 16,-3-2-7-16,3-6-10 15</inkml:trace>
  <inkml:trace contextRef="#ctx0" brushRef="#br3" timeOffset="218">16566 8664 240 0,'-12'0'90'0,"9"2"-48"0,-3 22-51 0,3-8 14 16,0 0 4-16,0 2 5 15,3 6 9-15,0 0 6 16,3 5-16-16,6 3-7 0,3-6-2 16,6-4-1-16,2-4 1 15,10-10 0-15,3 0 2 16,0-16-3-16,-4 0 0 0,-5-5 1 16,0-3 2-16,-12-5 6 15,-6 0 4 1,-6-3 3-16,-12-5 3 0,-9 2-1 15,0 3-1-15,0 9-10 16,-2-1-4-16,2 5-22 16,0 3-9-16,6 3-38 15,6 2-17-15,6 9-62 16</inkml:trace>
  <inkml:trace contextRef="#ctx0" brushRef="#br3" timeOffset="219">10848 9476 4 0,'-18'3'0'0</inkml:trace>
  <inkml:trace contextRef="#ctx0" brushRef="#br3" timeOffset="220">10764 9431 104 0,'0'-5'41'0,"3"5"-22"0,-3 0-22 0,0 0 74 15,0 0-23-15,3 0-10 16,0 8-11-16,6 2-17 16,-3 3 2-16,0 1 2 0,0 4-5 15,6 1-1-15,-3 2-4 16,3-5-3-16,-3-3 0 16,0-2-1-16,0-11 0 15,-1 0 2-15,1 0-1 16,0-6 2-16,0-2-2 15,-3-2 2-15,0-3-2 16,0-1-1-16,-3 4-2 16,0-1 1-16,0 9 1 15,-3-1 0-15,0 3 0 16,3 5 0-16,0 3 0 16,3 3 2-16,3-3 3 0,0 2 4 15,6-2-2 1,-3-3 1-16,0-2-1 0,2-3 1 15,-2 0 0-15,0-3 0 16,-3-2 0-16,-3 0 2 16,0-3-5-16,-3 0-1 15,0-3-13-15,-3-2-7 16,0 8-22-16,-3-3-11 16,0 0-32-1,6-3-53-15,3 6 35 0</inkml:trace>
  <inkml:trace contextRef="#ctx0" brushRef="#br3" timeOffset="221">11104 9426 192 0,'3'8'71'0,"0"-3"-38"0,0 8-30 15,0-2 17-15,0 2-12 16,-1 0-4-16,1 0-3 16,0 1 1-16,0-6-1 15,0 2-18-15,0-7-83 16</inkml:trace>
  <inkml:trace contextRef="#ctx0" brushRef="#br3" timeOffset="222">11086 9407 200 0,'-6'-2'74'0,"6"-17"-40"0,0 14-62 0,3 2-25 16,3-7-1-1,3-4-9-15,3 1 1 16</inkml:trace>
  <inkml:trace contextRef="#ctx0" brushRef="#br3" timeOffset="223">11258 9225 236 0,'-6'2'88'0,"-5"1"-48"0,17 10-42 0,-9-2 17 0,0 2-5 16,0 13 4-16,3 6-3 15,0-3 1 1,0 3-7-16,0 2-3 0,6-2 1 0,-1 0-7 16,-2 2-1-16,12-7-29 15,-15-3-10-15,9-11-64 16</inkml:trace>
  <inkml:trace contextRef="#ctx0" brushRef="#br3" timeOffset="224">11175 9426 268 0,'-3'-3'101'0,"9"3"-54"0,6-3-59 0,-6 3 15 16,3 0 1-16,6-2 5 15,6-4-4-15,2 6-1 16,-2-2-2-16,0-3-6 0,-3-1-2 15,0-7-68 1,-6 8-23 0,-3-8-29-16,0 5 52 15</inkml:trace>
  <inkml:trace contextRef="#ctx0" brushRef="#br3" timeOffset="225">11366 9248 204 0,'-3'-5'77'0,"6"0"-42"0,-3 10-30 0,0 3 17 15,3 3-1-15,0 10 2 0,-1 8-1 16,1 0 1-16,-3 8-13 16,3-3-1-16,-3-2-2 0,3-5-3 15,0-1-1-15,0-2-1 16,-3-8-2-16,3-8 1 16,0-3-1-16,3-5 0 15,0-3 2-15,3-7-6 16,-3 2-1-16,6-3-3 15,0 1 2-15,3-1 4 16,-3 11 3-16,0 0-2 16,0 5 0-16,-4 3 1 15,1 0 2-15,0-2-12 16,0 4-3-16,0-7-106 16</inkml:trace>
  <inkml:trace contextRef="#ctx0" brushRef="#br3" timeOffset="226">12080 9450 212 0,'-15'-6'82'0,"6"6"-44"0,-9 3-29 15,12 0 22-15,-3-1-8 16,0 9 1-16,-5-3-9 16,-1 5-4-16,6 5-6 15,0 4-6-15,3 4 0 0,9-2 1 16,3-3 0-16,3-8-3 16,3 1 2-16,0-7 1 15,-1-9 0-15,1-3 0 0,0-9 2 16,3 1-8-16,-3 0-3 15,-3 0 2-15,-3-6 4 16,0 6 2 0,-3-3 1-16,-3 3 6 0,0 2 4 15,0 3 1-15,0 3 3 16,0 5-7 0,3 11-2-16,3 2-1 0,3 8 2 15,6 0-8-15,5 6 0 16,4-9-24-16,0-5-8 15,3 1-91-15</inkml:trace>
  <inkml:trace contextRef="#ctx0" brushRef="#br3" timeOffset="227">12517 9426 208 0,'-5'0'77'0,"8"0"-42"0,-3 0-37 0,0 0 14 15,2 5 5-15,4 3 6 16,0 3 1-16,3 2 1 16,0 3-14-16,0 2-4 0,6 9-1 15,-3-1 3-15,-3-7 5 0,0 2-6 16,3-5-2-16,0-3-1 16,-3-5-1-16,0-3 4 15,-4-2 3-15,1-6 0 16,0 0 1-16,0-7 5 15,0-3-3 1,-3-1-1-16,3-1-7 16,-3-4-4-16,0-2 1 15,0 2 0-15,0-2-4 16,-3 8 1-16,0 0-11 16,3 2-3-16,-3 3-15 15,3 3-7-15,3 2-13 16,0-2-7-16,3 5-23 0,0 5-8 15,3-2 3 1</inkml:trace>
  <inkml:trace contextRef="#ctx0" brushRef="#br3" timeOffset="228">12887 9457 220 0,'-6'-5'85'0,"6"5"-46"0,-15 0-37 0,6 5 17 16,0-2 1-16,0 2 2 15,-6 1-3-15,6 2-1 16,-3 2-10-16,3 3-5 0,0 9 0 16,3 1-2-16,3-1-1 0,3-1-2 15,3-3 1-15,3-4 1 16,0-4 2-16,6-7-1 16,3-6-1-16,3-10 1 15,-6 0 1 1,0-3-3-16,-3 0 0 0,-3 0-1 15,0 0-2-15,-3-2 7 16,-3 4 5-16,0 1 0 16,0 5 1-16,0-2-3 15,0 10 1-15,0 0-4 16,0 5-2-16,3 3-3 16,0 2 1-16,0-2 1 15,2 14 0-15,1-7-5 16,0-1-1-16,0 2-13 15,0-1-3-15,0-12-12 16,0 2-4-16,3-5-4 0,-3-8-2 16,0-2-4-1,0 2-29-15,0-3 16 16,-3-2 36-16,0 0 21 16,-3 0 45-16,0 5 19 15,0 0-2-15,0-3 0 16,0 9-28-16,3-1-12 15,-3 3-12-15,3 5 6 0,0 3 7 16,0-3 1-16,0 6 3 16,0-3-9-16,0 0-1 15,-3-3-5-15,3 0-3 0,-3-5-2 16,0 0 0-16,0 0 4 16,0 0 6-16,0 0-3 15,0-2 0-15,0-1-4 16,3-2-1-16,0-3-3 15,0 0 1-15,0-3-4 16,3 6 0-16,0-3 1 16,-1 0 0-16,1-2-11 15,6 2-3-15,6 2-22 16,-3 4-7-16,0-1-21 16,0 0-10-16,0-2-20 15</inkml:trace>
  <inkml:trace contextRef="#ctx0" brushRef="#br3" timeOffset="229">13193 9471 248 0,'-3'8'93'0,"0"-3"-50"0,3 8-46 0,0-2 16 15,3-1-7-15,-3 1-1 16,3 5-6-16,0-3 1 16,0-2 0-16,0 2-11 0,3 0-3 15,0-8-42-15,-6-5-17 16,6-5-16-1</inkml:trace>
  <inkml:trace contextRef="#ctx0" brushRef="#br3" timeOffset="230">13199 9410 260 0,'-12'-11'96'0,"12"3"-52"0,3 3-51 0,0 5 0 16,3-5 1-16,0 5-15 15,3 0-3-15,0 5-39 16,9 3-14-16,6-11 2 16,-1 11 5-16</inkml:trace>
  <inkml:trace contextRef="#ctx0" brushRef="#br3" timeOffset="231">13437 9426 200 0,'-3'5'77'0,"-3"-2"-42"0,-3 2-34 15,6 0 14-15,-3 3 3 16,-2 5 3-16,-1 1 1 0,0 2 1 16,0 7-13-16,3-4-6 0,3 5 0 15,3-3-5-15,0-8 0 16,6 0 1-16,0-13 2 16,3 0-3-16,0-8 0 15,2-2-4-15,-2-3-1 16,0-3-2-16,-3 0 2 15,0 0 4-15,0 3 3 16,-3-1 2-16,0 7 3 16,-3 1 1-16,3 1 3 15,0 13-5-15,0-3-3 16,3 8-4-16,0-2 1 0,9 0-4 16,3 4 1-1,0-1-55-15,2-14-23 0,1-3-19 16</inkml:trace>
  <inkml:trace contextRef="#ctx0" brushRef="#br3" timeOffset="232">13660 9243 228 0,'0'8'85'0,"0"-3"-46"0,3 6-46 0,0-3 14 16,0 13-3-16,0 8 5 15,0-2 6-15,-3-1 5 16,0 1-10-16,0-6 3 0,0 5 1 16,0-7-5-16,0-6-3 15,0 0-3-15,0 0 0 16,0-5 0-16,0-2 1 15,0-6 0-15,3-3 0 16,0-2-5-16,3-3-1 16,0-3-2-16,0 6 3 15,6-3-2-15,6 3 1 16,0 2 0-16,-3 3 0 16,0 3 6-16,-1 7 5 0,-2-2 4 15,-3 5 4-15,-3-2-5 16,-3 0-2-1,-3 4-1-15,-3-1-1 0,-6 2-7 16,-9-6 0-16,4-5-8 16,-4-2-3-16,0-6-10 15,0-2-2-15,3-5-18 16,3 2-6-16,3-6-25 16,6-4-7-16,3-1-10 15</inkml:trace>
  <inkml:trace contextRef="#ctx0" brushRef="#br3" timeOffset="233">13896 9227 260 0,'0'3'96'0,"3"-3"-52"0,0 11-40 0,-3-4 21 16,0 9-1-16,0 8 5 15,0 8-4-15,-3-3-1 16,0 3-13-16,3-1-9 0,0-4-2 15,0-1-5-15,3-2 1 16,3-8-33-16,0-3-16 16,-1-2-25-16,1-3-10 15</inkml:trace>
  <inkml:trace contextRef="#ctx0" brushRef="#br3" timeOffset="234">13994 9471 260 0,'0'0'99'0,"18"5"-54"0,-9-2-55 16,-3-3 16-16,3 5 3 16,2 3 3-16,4-5 6 15,0-1 1-15,0-2-10 16,-3 0-1-16,3 0 2 0,3-5-6 16,-3-3 0-16,-3 3 0 15,-4-3 2-15,-2 0-8 16,-9-3 0-16,0 6-5 15,-2-3 0-15,-4 0-1 16,-6-3 0-16,0 9 7 16,-3 2 2-16,-6 2 3 0,0 4 2 15,3 4-1-15,4 4 2 16,2 1 5-16,6 4 2 16,3 5 6-16,9 5 4 15,9-3-10-15,3-2-3 16,5-3-5-16,4 0-1 15,6-7-8-15,3-9-2 16,-3 0-29-16,-1-5-13 16,1-18-94-1</inkml:trace>
  <inkml:trace contextRef="#ctx0" brushRef="#br3" timeOffset="235">14869 9203 200 0,'0'-7'77'0,"-3"-12"-42"0,-6 14-28 0,6 2 20 15,-6 0-3-15,-3 3 3 16,-3 0-4-16,-2 0 0 16,-1 11-12-16,3 0-2 0,0 2-2 15,3 8-6-15,3 8 0 16,0 3-3-16,3 5-2 16,3-3 5-16,3 6 1 15,3-8-3-15,0 2-1 16,0-2 1-1,-3 0 0-15,0-6-8 0,0-2-2 16,0-8-58 0,-3-14-15-16,-6-7-44 15,0-5 33-15</inkml:trace>
  <inkml:trace contextRef="#ctx0" brushRef="#br3" timeOffset="236">14580 9471 192 0,'-15'-11'74'0,"15"3"-40"0,0 8-33 16,3-2 16-16,3-1-5 15,3 0 1-15,6-2-7 16,6 2-2-16,0-2-2 16,0 0-4-16,2 5 1 0,1-3 1 15,-3 3 0-15,0 0 0 16,-3 0 2-16,-6 3-3 16,0-3 0-16,-3 5 3 15,-4 0 3-15,-2 3 4 16,-3 0 5-16,0 5-6 0,0 1 0 15,3 2-4 1,3-3-1-16,0 0 1 0,3-2 2 16,6-1-1-16,0-2 0 15,6-3 3-15,0-5 5 16,-3-5-1-16,-4 2 1 16,-2-7-5-16,-3 2 0 15,-3-5-3-15,-3-1 0 16,-6 1-3-16,-6 0-2 15,0 0-2-15,-6 2-1 16,1 3-16-16,2 3-5 16,0 0-19-16,3 2-8 15,3-2-58 1,3 5-27-16,12 0 68 16</inkml:trace>
  <inkml:trace contextRef="#ctx0" brushRef="#br3" timeOffset="237">15021 9497 208 0,'6'27'79'0,"0"-14"-42"0,0 0-37 16,0 0 18-16,0 1-3 15,-3 1 3-15,0-4 3 16,-3-6 2-16,0 3-12 16,0-8 0-16,0-2 0 0,0-6-2 15,0-3 0-15,0-2-5 16,2-6-3-16,4 3-3 15,6-2 1-15,6-1-1 0,0 6 0 16,3 0-42-16,3 0-18 16</inkml:trace>
  <inkml:trace contextRef="#ctx0" brushRef="#br3" timeOffset="238">15720 9418 192 0,'-15'-6'71'0,"6"6"-38"0,-5 6-32 0,5-4 16 16,0 4 0-16,-3 2 2 16,0 2-6-16,-3 6 0 15,3 3-8-15,3 7-3 0,3 6-1 16,6-6 1-16,6-2 3 15,3-5-2-15,3-3 0 16,0-9 3-16,3-9 3 16,0-9 2-16,0-2 1 15,-1-8-6-15,-2 2-4 16,-3-7-1-16,0-1-1 16,-3 1 0-16,0-8 2 15,-6-4-1-15,0 7-1 0,-3-1 7 16,0 3 3-16,0 5-1 15,3 8 0-15,0 3-5 16,0 2-3-16,0 19 0 16,0 11-1-1,3 7 0-15,0 3-3 16,0 6 2-16,0 2 1 16,3-3 0-16,0-7-5 15,3 12 1-15,3-12-18 16,-3-1-6-16,6-7-16 15,0-6-7-15,-4-8-15 16,1-10-44 0,3-3 23-16</inkml:trace>
  <inkml:trace contextRef="#ctx0" brushRef="#br3" timeOffset="239">15902 9444 248 0,'-3'0'93'0,"3"3"-50"0,3 2-52 0,0 6 12 16,-3 2-2-16,3 3 3 15,0 0-1-15,0 5-2 16,0 0 0-16,0-2-4 0,0-1 0 16,3-5-36-16,-3-5-14 15,3 3-41 1</inkml:trace>
  <inkml:trace contextRef="#ctx0" brushRef="#br3" timeOffset="240">15890 9365 284 0,'-9'-11'107'0,"9"6"-58"0,3-3-57 16,-3 8 16-16,3 8-11 15,3-5 2-15,0-1-17 16,0 6-8-16,3-2-44 16,0 7-19-16,3-3 2 15,-1-2 2-15</inkml:trace>
  <inkml:trace contextRef="#ctx0" brushRef="#br3" timeOffset="241">16107 9457 244 0,'-18'0'90'0,"12"3"-48"0,-5 2-49 0,2 1 14 15,-3 2 1-15,0 5 5 16,0 0-2-16,3 0 1 15,0 6-7-15,3 5-3 0,3-3-1 16,3 0-1-16,6-5 2 16,3-3-6-16,3-5 1 15,0-3 3-15,0-10 2 16,0-8 0-16,-3 0-2 0,-4-1 1 16,1-4-1-16,-3 5 2 15,0-6 1-15,0 6 7 16,-3 0 4-16,0-1 4 15,0 9 1-15,0-3-6 16,0 8-3-16,0 0-8 16,3 8-1-16,3 3-1 15,0 2 0-15,3 3-3 16,3 2 0-16,0 1-25 16,3-1-11-16,0-4-35 15,0-6-16-15,11-1-12 16</inkml:trace>
  <inkml:trace contextRef="#ctx0" brushRef="#br3" timeOffset="242">16271 9492 112 0,'-3'-8'44'0,"6"8"-24"0,-3-5-8 0,0 5 16 0,0-3 10 15,0-2 9-15,3 5-8 16,-3 0-3-16,0 0-20 15,9 8-3-15,-9-3 0 0,6 8-1 16,-9 0 3-16,9 6-2 16,-9-6 0-16,0 3-5 15,0-5-3-15,3-3-2 16,0 2-3-16,0-5 3 16,0-2 0-16,0-6-1 15,0-2 1-15,6 0-4 16,0-3 0-16,0-5-6 15,3-3-3-15,0 0 3 16,-1-3 4-16,1 6 2 16,3 5 3-16,0-2-3 15,-3 7 0-15,0-2 3 0,0 10 1 16,-3-2 3-16,0 2 1 16,-3 0-1-16,0-2-1 15,-3-3-1-15,6 3 0 16,-3-3-5-16,3-3 1 15,0 0 0-15,6-2 2 16,0 0-3-16,-1-3 0 16,1 2 3-16,-3 6 1 15,0 0 1-15,0 6 2 16,0 2 1-16,-3 5 1 16,0 0-2-16,0 0-1 15,0-2-3-15,-3 5-2 16,3-3-15-16,-3-2-7 15,3-11-66 1,0-6-8 0,0 4-48-16,3-9 38 0</inkml:trace>
  <inkml:trace contextRef="#ctx0" brushRef="#br3" timeOffset="243">16625 9447 240 0,'-3'3'90'0,"6"-1"-48"0,3 6-42 15,0-3 16-15,0 1 4 16,3 2 7-16,0 2-10 16,6-2-2-16,3 0-9 15,-1-3 0-15,1-5 1 0,-3 0-3 0,3 0-3 16,-6 0 2-16,-3-5 0 16,-3-3-4-16,-3 0 1 15,-3-2-9-15,-3 2-2 16,-6-3 1-16,-9 3 1 15,-3 0 3-15,3 3 4 16,-2 2 1-16,2 6 3 16,-3 2-1-16,9 3 2 15,0 5 2-15,6 1 2 16,3 2 3-16,3-1 1 16,6 7-5-16,6 4-2 15,3-7-2-15,6-1 1 16,2 1-15-16,-2-11-7 15,3 2-19-15,3-7-6 0,-6-11-56 16,3-11-43 0,5 3 57-16</inkml:trace>
  <inkml:trace contextRef="#ctx0" brushRef="#br3" timeOffset="244">17015 9235 312 0,'-9'-13'115'0,"9"8"-62"0,0 5-64 15,0 0 18-15,0 5-5 16,0 3 3-16,-3 3 7 16,0 4 2-16,0 12-7 15,0 5 0-15,-3-1 3 0,3 4-6 0,0-4-2 16,0 1-8-16,3-5-4 16,0-1-25-16,0-2-10 15,0-8-45 1</inkml:trace>
  <inkml:trace contextRef="#ctx0" brushRef="#br3" timeOffset="245">16863 9368 312 0,'-3'-3'115'0,"9"3"-62"0,0-11-60 0,0 11 19 0,6 0-2 15,6-5 6-15,0 2-8 16,0 6-4-16,0-11-3 16,2 16-15-16,1-5-5 0,3-1-28 15,-3 4-10-15,-3 2 8 16,0-3 6-16,-4 3 16 16,-2 2 9-16,3-2 17 15,-3 0 8-15,0-3 15 16,-3 9 8-16,6-4-2 15,-3-2 0-15,0 0-4 16,0 0-1-16,-1-3-6 16,4-5 0-16,-3 0-6 15,0 0-1-15,0-2-6 16,-3-4-1-16,0 1-1 0,-6-3 1 16,3 0 0-1,-6-2 1-15,-6 2-5 16,3 0-1-16,-6-3 1 0,-3 9 2 15,-6 2-2-15,-3 2 0 16,1 4-1-16,2 1 0 16,3 4 2-16,0 2 2 15,6 3 1-15,3-3 3 16,0 6-5-16,12-6-1 16,3 0-5-16,6 1-1 15,0-1-22-15,3-5-8 16,-1-3-22-16,1-5-8 15,-3 0-31-15</inkml:trace>
  <inkml:trace contextRef="#ctx0" brushRef="#br3" timeOffset="246">17334 9489 244 0,'0'-5'90'0,"3"5"-48"0,0 5-49 16,-3-5 14-16,3 6-3 15,-3 1 5-15,5 1 8 16,-2 6 7-16,6-1-13 15,0 0 3-15,-3 0 0 0,6 6-7 16,-6-11-4-16,3 5 4 16,-3-10 3-16,-3-3 6 15,0-11 4-15,0 6-6 16,0-8-1-16,-3 5-5 0,3-6 0 16,0-4-5-16,0 2-2 15,3-3 4-15,0 1 4 16,3 5-3-16,0-1 2 15,2 4-5-15,4-1-2 16,3 1-3-16,0 7 1 16,-3 0-28-16,6 1-10 15,-3 2-25-15,3 0-10 16,-1 5-55 0</inkml:trace>
  <inkml:trace contextRef="#ctx0" brushRef="#br3" timeOffset="247">17846 9606 280 0,'-9'2'107'0,"9"12"-58"0,-18-1-57 15,15-8 16-15,0 0-8 16,0-2 0-16,0-3 4 15,0 5 2-15,-3-5-2 16,6 0-9-16,-3 0-5 0,3 0-36 16,-3 0-15-16,0 0-46 15</inkml:trace>
  <inkml:trace contextRef="#ctx0" brushRef="#br3" timeOffset="248">17899 9087 280 0,'6'-13'104'0,"0"10"-56"0,-3 1-41 0,-3 2 26 16,0 0-10-16,0 5 1 15,0 5-7-15,-3 17 0 0,0 5-10 16,-6 2 2-16,6 6 4 0,-6-1-12 16,0-7-2-16,0 5-16 15,9-10-4-15,-3-6-49 16,15-8-107 0</inkml:trace>
  <inkml:trace contextRef="#ctx0" brushRef="#br4" timeOffset="249">17948 8520 220 0,'0'-6'85'0,"-3"6"-66"0,6 6 27 16,-3-6 9-16,0 0-16 15,0 0-2-15,0 0-7 16,0 2 1-16,0-2-17 16,0 0-10-16,0 0-4 0,0 0 0 15,0 0 0-15,0 0-3 0,0 0 2 16,0 0-6-16,3 3-3 16,0 2 14-16,-1 0 7 15,1 3-3-15,3 3 0 16</inkml:trace>
  <inkml:trace contextRef="#ctx0" brushRef="#br4" timeOffset="250">18102 8676 432 0,'6'10'162'0,"-9"1"-126"0,12-1-10 0,-6-2-14 16</inkml:trace>
  <inkml:trace contextRef="#ctx0" brushRef="#br4" timeOffset="251">18245 8848 108 0,'0'-6'44'0,"3"9"-35"0,-9 0 12 16,6-3 3-16,0 0 2 15,0 2 4-15,0-2-7 0,0 0-4 16,0 0-11-16,0 0 1 16,0 0 2-16,0 0-4 0,3 0 1 15,-3 0 1-15,0 0 5 16,0 0-6-16,0 0 0 15,3 0 13-15,-3 0 9 16,0 0-14-16,0 0-4 16,0 0-7-16,0 0-4 15</inkml:trace>
  <inkml:trace contextRef="#ctx0" brushRef="#br4" timeOffset="252">18242 8842 324 0,'-3'0'123'0,"9"-2"-95"0,-6 2-2 0,0 0-7 16,0 0 1-16,0-3 7 15,0 3-16-15,0 0-6 16,0 0-4-16,0-3-1 0,0 1 0 0,0 2 0 16,-3-3 0-1,3 1-3-15,0-1 2 0,-3 0-8 16,0 1-2-16,3-1 19 16,-3-2 11-16,0-1-7 15,-3 4-1-15</inkml:trace>
  <inkml:trace contextRef="#ctx0" brushRef="#br4" timeOffset="253">18117 8686 444 0,'-12'-18'167'0,"3"20"-129"0,3-17-9 16,0 9-14-16,1-4-9 16,-1-1 1-16,-3 0-3 0,3-2-1 15,-3 0-1-15,3 0-2 0,12 8 1 16,-3-1-1-16,-3-2 2 15,0 0 1-15,-3 0 1 16,0 0 2-16,-3-2 3 16,0 2-2-16,-6-3-2 15,3 3 0-15,-9 3-3 16,-3 0-2 0,3 2-8-16,1-2-3 15,-1 2 1-15,3 1 1 16,3 2-8-16,3-3-3 15,-3 0-23-15,6 3-10 16,0-2-30-16,3-4-12 0,3 6 51 16,0 0 25-16</inkml:trace>
  <inkml:trace contextRef="#ctx0" brushRef="#br4" timeOffset="254">18025 8498 160 0,'0'-2'60'0,"-6"4"-47"0,12-2 13 0,-6 0 0 15,0 0-12-15,-3-2-3 16,3 2 2-16,0-3 1 16,0 3-7-16,0-3 5 0,0 3 3 15,0-2 6-15,0-1 2 16,-3 1-1-16,0 2 1 15,0 0-4-15,3 0-2 16,0 0-9-16,0 0-3 0,0 2-3 16,0-2-2-16,0 0 5 15,0 0 1-15,0 0 0 16,3 5-1-16,0 1 10 16,0-1 5-16,0 0-13 15,0 3-5-15,3 0-2 16,0 0-1-16,-3 0 1 15,3 0 0-15,0 0 0 16,0 0 0-16,0 0 0 16,0 0 0-16,0-3-7 15,-1 3-3-15,1-3 3 16,0 1 2-16,0-1 18 16,0 3 11-1,0 0-10-15,0 0-7 16,0 2-5-16,0-4-4 15,0-1 1-15,0 0 1 16,0 0 0-16,0 1-3 16,0-1 2-16,-3 0 1 0,3 3 2 15,-3 0 1-15,3-2 1 16,0 1-2-16,0 1 1 16,-3 3-2-16,0-6-1 15,0 3 1-15,0-3 1 16,0 1 1-16,-1-1 1 15</inkml:trace>
  <inkml:trace contextRef="#ctx0" brushRef="#br4" timeOffset="255">18236 8887 432 0,'0'16'162'15,"0"-13"-126"-15,3 2-8 0,-3-5-13 0,3 8-13 16,-3-3-2-16,3 1 1 15,0-4-1-15,-3 4-29 32,3 2-15-17,0-3-8-15,-3-5 27 16,3 5 13-16</inkml:trace>
  <inkml:trace contextRef="#ctx0" brushRef="#br4" timeOffset="256">18171 8845 448 0,'3'21'167'0,"-3"-18"-129"0,6 15-9 16,-3-10-12-16,0 0-12 16,0 0 0-16,0 5-1 15,0 1 0-15,0-1-2 16,3 0-4-16,-3 0 1 0,2 1 1 16,-2-1 2-16,3 0-1 15,0 0 2-15,0 0-2 16,0 3 2-16,0 0-2 15,-3 0 2-15,3 3-2 16,-3-1 2-16,0-2 2 16,-3 3 2-16,3-1-3 15,-3 6-1-15,0-8-1 0,0 5 1 16,0 0 0-16,0 0 1 16,0 0-2-16,-3-2 1 15,3-1-2-15,-3 1 2 16,3-1-2-16,-3-2 2 15,0 3-2-15,-3-1 2 16,3-2-2-16,-3 0 2 16,0 3-2-16,0-3 2 15,0 2-2-15,0-2 2 16,1 0-4-16,-1 2 0 16,0-2 1-16,0-3 0 15,0 1 0-15,0-1 2 16,0-3-1-16,0 1-1 15,-3 5 1-15,0-3 1 16,3 3-3-16,-3 0 0 0,3 0 1 16,0-3 0-16,0 0 0 15,-3-2 0-15,6-1 0 16,-6-2 0-16,3 0 0 16,0-2 2-16,4-1-3 15,-1-2 0-15,0 2-8 16,0 0-8-1,0 0-5-15,0 1-50 16,3-6-22-16,3-3 48 16,3 0 23-16</inkml:trace>
  <inkml:trace contextRef="#ctx0" brushRef="#br0" timeOffset="257">8157 10165 192 0,'0'13'74'0,"3"6"-40"0,0 2-27 0,0-3 20 15,0 9-12-15,0-1-3 16,0 1-7-16,0-4-2 15,0-1-1-15,0-4-4 0,0-2 1 16,0-5-59 0</inkml:trace>
  <inkml:trace contextRef="#ctx0" brushRef="#br0" timeOffset="258">8065 10382 260 0,'-9'0'96'0,"12"0"-52"0,3-3-56 15,0 3 15-15,3 0-5 16,3 0 1-16,3 0 1 16,3 0 2-16,0 0-1 15,5 0-18-15,7-5-9 0,0 5-77 16</inkml:trace>
  <inkml:trace contextRef="#ctx0" brushRef="#br0" timeOffset="259">8369 10191 200 0,'-3'8'74'0,"0"-2"-40"0,3 4-38 0,0-5 13 15,-3 3-1-15,0 6 5 16,0 4-1-16,3-2 3 16,0-3-8-16,0 0-4 0,0-2 0 15,0-3-2-15,3-3-1 16,3 1 3-16,0-4 0 15,0-2-1-15,3 0 1 16,0 0-2-16,5 0-1 0,-2-8-6 16,3 11-1-16,0-8-21 15,0 7-7-15,-3-7-20 16,3 0-47 0,-3-1 15-16</inkml:trace>
  <inkml:trace contextRef="#ctx0" brushRef="#br0" timeOffset="260">8494 10186 172 0,'-3'5'66'0,"3"1"-36"0,-3 7-13 0,3-5 22 16,0 18-2-16,0 1 0 15,0 2-16-15,0 0-5 16,3 3-10-16,0-1-4 16,3 4-1-16,0-11-1 0,0-3 2 15,0-8-30-15,3 3-13 16,-1-8-125 0,4-21 48-1</inkml:trace>
  <inkml:trace contextRef="#ctx0" brushRef="#br0" timeOffset="261">8619 10220 192 0,'-15'8'71'0,"12"6"-38"0,-3 33-25 16,3-31 16-16,0 5 3 15,3 0 6-15,3 6-5 16,3-1-2-16,6 3-14 15,9-7-3-15,6-14-2 0,2-8 3 16,1-6 1-16,0-7-1 16,-6-6 1-16,-7-10-2 15,-5-2 2-15,-6 7 3 16,-9 0 1-16,-9 0-11 16,-14 3-4-16,-1 3-11 15,-3 4-4-15,3 6-45 0,4 3-20 16,2 2-52-1</inkml:trace>
  <inkml:trace contextRef="#ctx0" brushRef="#br0" timeOffset="262">8143 10244 180 0,'-3'0'68'16,"6"0"-36"-16,-3 6-22 0,3 4 20 0,0 6-7 15,-1 2-1-15,1 4-6 16,0-1-2-16,3 0-8 16,-3 0-4-16,0 3-1 0,0 5 1 15,0-5 1-15,0-8-28 16,-3 5-12-16,0-8-68 15</inkml:trace>
  <inkml:trace contextRef="#ctx0" brushRef="#br0" timeOffset="263">9080 10419 156 0,'3'5'60'0,"0"-2"-32"0,3 5-20 0,0-3 16 16,0-2-1-16,6-1 1 15,3 6-5-15,0-5-1 16,0-3-10-16,-1 0-1 0,1-3 0 15,0-5-3-15,-3 6-3 16,-3-6-3-16,0 0 1 0,-3 0 1 16,-6-3 0-16,-3 3 2 15,-6 3 1-15,-6-3-1 16,-3 8-2-16,0 0 5 16,-2 5 4-16,2 1-12 15,0 2-2-15,3 2 4 16,3-2 5-16,6 5 0 15,3 6 1-15,3-3-3 16,6-3 1-16,3 0-2 16,6-2 2-16,6-1-2 15,0-2-1-15,2-2-15 16,-2-1-5-16,0-5-28 16,-3-5-11-16,3-6-33 15</inkml:trace>
  <inkml:trace contextRef="#ctx0" brushRef="#br0" timeOffset="264">9300 10382 204 0,'-14'2'77'0,"8"1"-42"0,-3 10-34 0,6-5 14 16,-6 3-2-16,6-1 5 15,0 6-8-15,3-2-3 16,3 4-4-16,3-5-3 0,6-2 1 15,-3-3-1-15,2-3 0 16,4-5 0-16,0-3 0 16,-3-4-5-16,3-4 1 15,-3 0 0-15,-3 1 2 0,-6 4 1 16,-3-1 3-16,0 1 3 16,0-2 2-16,0 8 5 15,0 0 3-15,0 0-8 16,0 0-2-16,6 6-5 15,0 2-3-15,0 10 2 16,3-5 0-16,0-2-15 16,2-3-6-16,4-3-29 15,0-8-10-15</inkml:trace>
  <inkml:trace contextRef="#ctx0" brushRef="#br0" timeOffset="265">9482 10374 172 0,'-21'5'66'0,"15"-2"-36"0,-6 2-26 0,9 0 13 15,0 1-4-15,0 2 2 16,3 2-10-16,0-2-3 16,3 0-2-16,6 5 2 0,3-2 1 15,6-3-1-15,0 0 1 16,6-3-9-16,3-5-3 15,-4-5-15-15,-2 2-7 16</inkml:trace>
  <inkml:trace contextRef="#ctx0" brushRef="#br0" timeOffset="266">9559 10199 160 0,'-3'-2'63'0,"3"4"-34"0,0 9-25 0,3-3 13 0,0 8 3 16,0 10 2-16,3 1 6 15,3-1 5-15,-3 3-18 16,0 3-2-16,0-3 1 0,3-3-8 16,0-4-3-16,-3-7-2 15,0-1 1-15,0-9-1 16,0 0 2-16,0-10-2 15,0 2-1-15,3-7-6 16,0 2-1-16,-1-5 1 16,1 2 1-16,0 3 0 0,3 3 1 15,0 7 7-15,0 4 5 16,0 4 5-16,6 11 2 16,-3-5-6-16,0 0-1 15,-1 0-4-15,-2-3-3 16,0-2-42-16,-3-6-20 15</inkml:trace>
  <inkml:trace contextRef="#ctx0" brushRef="#br0" timeOffset="267">10027 10130 212 0,'0'-2'79'0,"0"4"-42"0,0-2-43 16,3 11 42-16,0 5-2 15,0 5-1-15,0 16-2 16,0 3-18-16,-3-6-3 0,3 11-3 15,0-5-3-15,5-6-3 16,-2-2 0-16,-3-6-1 16,6-7-31-16,-9 2-14 15,9-8-81 1</inkml:trace>
  <inkml:trace contextRef="#ctx0" brushRef="#br0" timeOffset="268">9961 10374 280 0,'-6'0'107'0,"12"0"-58"0,-3 0-51 16,3 0 22-16,0 0-5 16,3-3 0-16,3 1-7 15,3 2-5-15,6 0-2 16,2 2-6-16,-2 1 1 0,3-3-40 15,-3 0-16-15,0 0-51 16,-3-3-30-16,0 3 63 16</inkml:trace>
  <inkml:trace contextRef="#ctx0" brushRef="#br0" timeOffset="269">10232 10387 240 0,'-6'11'90'0,"9"-3"-48"0,-3 7-47 0,3-7 15 16,-3 0-8-16,0 6 1 15,0-1-2-15,0 0-1 16,0 0 1-16,0-7-50 0,0 4-21 16,0-7-23-1</inkml:trace>
  <inkml:trace contextRef="#ctx0" brushRef="#br0" timeOffset="270">10217 10284 248 0,'-9'-3'93'0,"15"6"-50"0,-6-14-55 0,3 14 13 0,0-3-9 16,0 5 0-16</inkml:trace>
  <inkml:trace contextRef="#ctx0" brushRef="#br0" timeOffset="271">10315 10371 192 0,'-3'11'71'0,"3"-1"-38"0,0 4-25 0,0-9 16 15,0 5 1-15,0-2 2 16,0 6-6-16,0-4-2 16,0 1-11-16,0-3-5 0,0-3 0 15,3 0 0-15,-3-5 1 16,0 0 0-16,6-10-2 15,0 4-2 1,0-7-2-16,0 0 1 16,0 0-4-16,3-6 1 15,0 9 2-15,0-1 1 16,0 6-2-16,0 2 2 16,0 3 5-16,0 5 5 0,0 3 4 15,-3 0 2-15,-3 0-6 16,0 3-1-1,-3-3-4-15,0 0-1 0,0-3 1 16,0-5 0-16,0 0-5 16,3 0 1-16,2-5-2 15,1-1 0-15,3 1-3 16,0-3-1-16,0-2 3 16,3 2 1-16,0 2-1 15,0 1 2-15,0 10 3 16,0 1 3-16,-3 2 2 15,0 5 1-15,-3-3-4 16,0 4-1-16,-1-1-3 16,1-3-1-16,0-4-28 15,0 4-13-15,0-7-25 16,0-3-8-16,6-5-24 16</inkml:trace>
  <inkml:trace contextRef="#ctx0" brushRef="#br0" timeOffset="272">10691 10387 220 0,'2'8'85'0,"1"-5"-46"0,12-3-43 0,-9 2 13 15,3 1 1-15,0 0 4 0,3-3 1 16,0 0 4-16,0 0-11 16,0-3-2-16,0-2-2 0,0-1 0 15,-3 1 2-15,-4 0-3 16,-2-3-2-16,-6 3 2 15,-2-3 0-15,-4 5-6 16,-6-2 0-16,-3-1-1 16,0 6-1-16,-3 6 8 15,6-1 5-15,3 3-2 16,3 0-1-16,3 5 6 16,6 0 3-16,3 3-1 15,6 0 0-15,3-3-3 16,3-2 1-16,3-3-6 15,0 0-3-15,3 0-15 16,3-11-4-16,-4-2-53 16,4-3-21-16,9-3-27 15</inkml:trace>
  <inkml:trace contextRef="#ctx0" brushRef="#br0" timeOffset="273">8170 10877 132 0,'3'0'52'0,"0"0"-28"0,-3 5-4 0,0-5 21 0,3 5 0 16,0 6 2-16</inkml:trace>
  <inkml:trace contextRef="#ctx0" brushRef="#br0" timeOffset="274">8188 10922 390 0,'3'18'17'0,"0"-2"-8"0,0 0-13 16,0-3-5-16,0-2 11 16,0-1 5-16,0-2-29 15,-3-3-12-15,0-5-49 16,6 0-46-1,-9 0 45-15</inkml:trace>
  <inkml:trace contextRef="#ctx0" brushRef="#br0" timeOffset="275">8191 10810 228 0,'-3'-5'85'0,"3"5"-46"0,0 5-41 0,0-5 14 16,0 0-11-16,3 6 0 16,0-1-8-16,0 3 0 15,0 0-57-15,0-3-59 16,12 3 30 0</inkml:trace>
  <inkml:trace contextRef="#ctx0" brushRef="#br0" timeOffset="276">8289 10974 184 0,'-6'6'68'0,"6"2"-36"0,0 2-37 0,3-7 10 0,0 8 3 16,0-4 5-16,-3-1 0 16,3-1 2-16,-3-5-8 15,0 3 0-15,0-3 3 0,0 0-4 16,3-3 2-16,0-2-5 15,0-1-2-15,-3-1 0 16,3-4-1-16,0 3-3 16,3-5 2-16,0 0 1 15,0-1 0-15,3 4 0 16,0 2 2-16,3 5 3 16,0 3 2-16,0 3 3 15,3 7 4-15,2 1-2 16,-2 0 1-16,-3-4-5 0,0 7-3 15,0-1-2 1,-3 3 0-16,3-6-18 0,-3-4-6 16,0 2-48-16,0-6-17 15,3-2-9 1</inkml:trace>
  <inkml:trace contextRef="#ctx0" brushRef="#br0" timeOffset="277">8763 10784 220 0,'-6'-5'82'0,"3"5"-44"0,3 8-36 16,0-8 17-16,0 5 3 15,0 5 4-15,3 6-6 16,0 0-1-16,-3 5-11 16,3 6-5-16,0-6 0 0,0-2-4 15,0 4 0-15,0-7-12 16,0 3-5-16,-3-3-39 15,0-6-17-15,0 1-28 16</inkml:trace>
  <inkml:trace contextRef="#ctx0" brushRef="#br0" timeOffset="278">8656 10898 244 0,'3'0'93'0,"2"0"-50"0,4-3-39 0,0 6 19 0,6-1-11 16,3-2-2-16,0 0-5 15,3 0-4-15,0 0 0 16,-1-2-23-16,-2-1-10 0,0-2-39 16,3 2-59-1,3-2 27-15</inkml:trace>
  <inkml:trace contextRef="#ctx0" brushRef="#br0" timeOffset="279">8923 10776 184 0,'-3'0'71'0,"3"3"-38"0,0 5-34 16,0-3 15-16,0 8 7 15,3 0 7-15,-3 3-3 0,0 0-1 16,0 11-13-16,0-4-7 15,0-4 0-15,0-3-3 0,0-3-1 16,0 0 3 0,0-2 0-16,0-3-1 0,0-3 1 15,0-2-4-15,0-3 0 16,6-3-4-16,0-8 1 16,0-2-3-16,3 0 2 15,0 0 5-15,0 5 4 16,3 0-3-16,0 3-1 15,0 2 6-15,0 3 4 16,0 8 3-16,0 2 5 16,-1 1-8-16,-2-3-3 15,0 5-7-15,0-2-2 16,-3-1 3-16,0 1 1 16,-3-3-36-16,0 0-16 0,0-3-41 15,3-2-49 1,3-3 46-16</inkml:trace>
  <inkml:trace contextRef="#ctx0" brushRef="#br0" timeOffset="280">9200 10932 244 0,'0'11'93'0,"3"-1"-50"0,0 4-46 15,-3-9 16-15,3 3-9 16,0 0-1-16,0 0-6 15,0-3-2-15</inkml:trace>
  <inkml:trace contextRef="#ctx0" brushRef="#br0" timeOffset="281">9179 10813 248 0,'-17'-3'93'0,"17"3"-50"0,11 0-66 0,-5 6 10 16,0-6-15-16,3 2 0 0,0 1-40 15,3 0-16-15,6 2 24 16,0-5 12-16</inkml:trace>
  <inkml:trace contextRef="#ctx0" brushRef="#br0" timeOffset="282">9391 10834 268 0,'-15'8'101'0,"12"-3"-54"0,-12 9-39 16,12-6 24-16,-3 0-9 15,3 5 1-15,0-3-13 16,0 1-4 0,12 0-3-16,3 2 2 0,0-3-1 15,0-2 0-15,0 0-1 16,-3 0 2-16,-3-3-1 15,-3 9 0-15,-3-4-10 0,-6 1-2 16,-9-1-60-16,0 4-25 16,-6-4-40-1</inkml:trace>
  <inkml:trace contextRef="#ctx0" brushRef="#br0" timeOffset="283">9995 10845 128 0,'-3'-8'49'0,"3"8"-26"0,-6 0-14 0,3 0 16 16,-3 5-1-16,-6 0 1 15,-3 3-10-15,0 11-4 16,-2 2-6-16,-1 0 1 0,0-2 3 15,3 7-1-15,0-5 1 16,3-2-10-16,9-1-4 16,6 1 3-16,3-6 2 15,0-5 3-15,3-8 3 16,3 0-1-16,3-5 0 16,3-3-6-16,0-5 1 15,-4-1-2-15,-2 1 0 16,-3-5 2-16,-3-1 2 0,-3 3 1 15,-3-2 1 1,0 5-2-16,-3 5 1 16,0 0 9-16,0 2 7 15,0 6-12-15,0 8-6 0,3 0-1 16,3 3-1-16,3-3-2 16,0 5 2-16,3 0 1 15,3 0 0-15,0 1-3 16,3-4 2-16,3 1-26 15,-3-3-9-15,2-6-44 16,-2 6-40 0,0-5 43-16</inkml:trace>
  <inkml:trace contextRef="#ctx0" brushRef="#br0" timeOffset="284">10138 10895 124 0,'-3'0'49'0,"0"3"-26"0,3 7-16 0,0-2 15 15,3 3 4-15,3-3 5 16,-3 5-11-16,0-2-4 16,0-1-9-16,0 1-5 0,3-3 1 15,-3 0-2-15,0-3 2 0,0 3 0 16,-3-8 3-16,0 0 6 15,0 0 2-15,3-3-5 16,-3-2-3-16,0-3 1 16,0 0 0-16,3-5 5 15,3 2 3-15,2-2-6 16,1 0-1-16,0 0-6 16,0 5-2-16,6 0-2 15,-3 2 0-15,3 1 0 16,0 0-2-16,0 5-33 15,0-3-12-15,-1 3-22 16</inkml:trace>
  <inkml:trace contextRef="#ctx0" brushRef="#br0" timeOffset="285">10444 10874 176 0,'-6'-5'66'0,"4"-1"-36"0,-4 6-22 0,3 6 18 16,0-1-4-16,-3-2-1 15,-3 2-9-15,0 8-3 16,-3 3-5-16,3 0-3 0,0 2 0 16,0-2-1-16,3 5 2 15,3-2-1-15,6-3 2 0,3-3-2 16,3-2-1-1,3-6 1-15,0-5 1 0,0-3-6 16,0-2 1 0,0-3-4-16,-4-3 0 15,1 6 1-15,-3-3 2 0,-3-2 2 16,-3-1 1-16,0 0 1 16,0-2 0-16,0 0 2 15,0 13 3-15,0-3-4 16,3 6-3-1,3 8 1-15,0-1 2 16,3 6 4-16,3 0 2 16,-3 10 3-16,0-2 1 15,-3-3 1-15,-3 6 2 16,-3-1 4-16,-3-2-4 16,-3-3 2-16,-3-2-9 0,-6-6-2 15,0 0-5-15,-3 0-1 16,1-5-8-16,-1-2-2 15,3-6-14 1,0 0-4-16,3 0-20 0,3-14-9 16,3-1-38-1</inkml:trace>
  <inkml:trace contextRef="#ctx0" brushRef="#br0" timeOffset="286">10575 10906 192 0,'-6'-3'74'15,"3"6"-40"-15,3-3-33 0,0 5 16 0,0 0-5 16,0 1 3-16,0 7 1 16,0-3-1-16,0 6-7 15,3-3-7-15,3 9-2 0,0-6 1 16,3-1 0-16,0-1 0 15,3-4 2-15,-3-5 1 16,3-5 1-16,-3-2-2 16,0-6-2-16,0 3-2 15,0-6-1-15,-3-2 2 16,-3-3 0-16,0 3 3 16,-3-3 3-16,0 3-2 15,0 2 0-15,0 6 1 0,0-3 2 16,0 8-8-1,0 0 0-15,0 8 2 0,3-3 2 16,0 8-3 0,5 0-1-16,1 1 1 0,3 4 0 15,-3-5 1 1,0 1 0-16,0-4-27 0,3-2-11 16,-3-3-41-1,0-2-41-15,3-3 39 16</inkml:trace>
  <inkml:trace contextRef="#ctx0" brushRef="#br0" timeOffset="287">10796 10940 160 0,'-6'-5'63'0,"6"10"-34"0,0-5-32 16,0 5 13-16,0-2 8 15,3 8 8-15,-3-3 0 16,3-1-1-16,-3 7-13 15,3-1-8-15,0 0 0 0,0 0-3 16,-3-2-1-16,3-3 1 16,-3-3 1-16,3 0 1 15,-3-5 1-15,3 0 0 16,0-5 2-16,-1-3-5 0,1-2-1 16,0-4-2-1,0 7 0-15,3-7 0 0,3 4 0 16,-3-4 4-16,0 9 3 15,0 3-4-15,0 2-1 16,3 0 6-16,0 5 6 16,-3-3-2-16,0 9 2 15,0-3-5-15,-3 0 1 16,0-3-5-16,3 1-2 16,-3-4 0-16,3-4-1 15,3-1 2 1,0-5-1-16,2 3 2 15,4-3-2-15,-3 0-1 16,0 0-2-16,0 3 1 0,0-1 1 16,0 12 0-16,-3-1 6 15,0 5 4-15,-3 4-3 16,0-1-2-16,-3-3-2 16,0 4 0-16,0-1-4 15,0 0 0-15,0-5-26 16,2-3-11-16,-2 3-28 15,-3-8-10-15,6-2-22 16</inkml:trace>
  <inkml:trace contextRef="#ctx0" brushRef="#br0" timeOffset="288">11138 10961 188 0,'0'0'71'0,"3"8"-38"0,3-5-30 0,-3-1 17 15,6-2 1-15,3 6 2 16,0-4-1-16,0-2 1 16,-1 0-13-16,4 0-3 0,0-2-1 15,0-4-5-15,0 6-1 16,-3-7 2-16,-3-7 1 16,-3 4 1-16,-3-4 0 15,-6 4-2-15,-3-1-2 16,-3 3-2-16,-3 3-1 15,-3 5 2-15,-3 3 0 16,0 5-2-16,1 2 2 16,2 3 3-16,3 1 3 0,3-1-2 15,3 3 0-15,3 0 1 16,9-3 0 0,3 5-2-16,3-4-2 0,3-4-2 15,2-7-1-15,4-3-25 16,3 0-11-16,0-5-31 15,-3-3-11-15,-3 2-3 16</inkml:trace>
  <inkml:trace contextRef="#ctx0" brushRef="#br0" timeOffset="289">11379 10900 208 0,'-6'3'77'0,"6"-3"-42"0,0 16-37 15,0-13 14-15,0 10 5 0,3-3 4 16,0 4-3-16,0-4 2 15,0 1-11-15,0-3-3 0,0 5-2 16,0-5 0-16,-3-3 0 16,0-2 0-16,0-3 0 15,0 0 2-15,3-3 3 16,0-5-4-16,0 0-1 16,0-5-4-16,6 0-3 15,0 2 2-15,3-2 0 16,0 8 5-16,-1 2 2 15,4 6-5-15,-3 2 0 16,0 3 3-16,0 3 5 0,-3 2-5 16,0 0-2-16,0 3-1 15,-3-6-1-15,0 4-3 16,0-4 2 0,0-7-30-16,0 2-12 0,0-10-7 15,0 2 0-15,-1-7-36 16,7-4-28-1,0-7 47-15</inkml:trace>
  <inkml:trace contextRef="#ctx0" brushRef="#br0" timeOffset="290">11709 10620 240 0,'0'-3'90'0,"0"6"-48"0,0 5-42 15,0 0 18-15,3 8 3 16,-3 13 5-16,0 3-6 0,0 5 1 15,0 5-12-15,0 3-5 0,0 0-1 16,0-5-2-16,0-1-1 16,0-4 1-16,3-6 1 15,0-8-34-15,0 0-13 16,-3-10-49 0,3-3-52-16,-3-8 41 15</inkml:trace>
  <inkml:trace contextRef="#ctx0" brushRef="#br0" timeOffset="291">11570 10885 264 0,'-6'-8'99'0,"6"13"-54"16,9-2-39-16,-3-6 22 0,8-2-2 16,4 5 4-16,12-3-3 15,6-8 1-15,2 11-16 16,4-2-7-16,3-1-1 0,-1-5-23 15,1 5-7-15,3-2-126 16</inkml:trace>
  <inkml:trace contextRef="#ctx0" brushRef="#br1" timeOffset="292">8012 10626 180 0,'-3'2'68'0,"0"-10"-52"0,6 8 10 16,0-2 1-16,-3 2-4 15,0 0-2-15,0 0 0 16,0 0 1-16,0-6-12 16,-3 4-14-16,3-1-6 0,0 1 25 15,-3 2 11-15,0 0-8 0,-3 0-4 16,6 0-3 15</inkml:trace>
  <inkml:trace contextRef="#ctx0" brushRef="#br1" timeOffset="293">7946 10618 489 0,'-24'8'2'16,"7"0"-1"-16,-4 2-1 0,6 1 0 16,0-3 0-16,0 0 2 15,0 0-1-15,3 2-1 16,0-2 3-16,-2 3 0 0</inkml:trace>
  <inkml:trace contextRef="#ctx0" brushRef="#br1" timeOffset="294">7672 10837 336 0,'-11'16'126'0,"5"-5"-98"0,0 2-5 0,3-5-9 0,0 0 4 15,-3 0 6-15,3 2-15 16,-3 4-4-16,0 2-4 15,0 2-4-15,0 1 2 0,-3 4-1 16,0 1 0-16,0 3-5 16,3-4-3-16,-3 1 3 15,3 0 4-15,0-3 13 16,0 3 6-16,0-3-6 16,1-2-3-16,-1 2-2 15,0-3 1-15,6 1-1 0,-6-1 0 16,0 1-1-16,3-3 0 15,0 2-2 1,-3 1 1-16,3-3-2 16,-3-3-1-16,6 6 1 0,-6-6 1 15,0 0-3 1,6-2 0-16,-3-3 1 0,0 2 0 16,-3 1 0-16,6-3 0 15,-3-3-3-15,0-5 0 16,-3 0-1-16,6 0 0 15,-3-3-2-15,3 1 1 16,-3-4-13-16,0 1-5 0,-3-3 12 16,3-2 7-16,0-1 4 15,-3 0 3-15,0 1-2 16,0-1-1-16,-2 1 1 16,2-6-1-16,-3 5 0 15,0 3 0-15,3 0 0 16,0 0 0-16,0-2 8 15,3 2 7-15,-3 3-3 16,3-1-2-16,0 4-5 16,0-1-4-16,3 3-5 15,3 5 0-15,0 3 2 16,3 5 3-16,3 1-2 16,-3 4 0-16,3-2 1 15,0 5 2-15,0-8-17 16,2 1-4-16,4-1 22 15,0-3 11-15,0-4-19 0,-3-4-9 16,3-2 21-16,0-5 11 16,0-3-4-16,0-5 0 15,-4-3-6-15,4-2-3 16,-15 18-27 15,15-30-115 0</inkml:trace>
  <inkml:trace contextRef="#ctx0" brushRef="#br1" timeOffset="295">7783 10697 168 0,'3'0'66'0,"-3"0"-52"0,-3 3 3 15,3-6 0-15,0 3-9 16,3 0-2-16,-3-3-3 16,6 3 0-16,-6-2-2 15,0-3-1-15,2 2 3 0,1 0 0 16,-3 1 3-16,0-1 8 0,0 0 3 15,0 3 3-15,0-2 2 16,0 2 1-16,0 0 3 16,-3 0-5-16,3 2-1 15,-2 4-11-15,-7 2-5 16</inkml:trace>
  <inkml:trace contextRef="#ctx0" brushRef="#br1" timeOffset="296">7687 10824 248 0,'0'5'93'0,"0"-2"-72"0,6 2-6 0,-6-5-8 0</inkml:trace>
  <inkml:trace contextRef="#ctx0" brushRef="#br1" timeOffset="297">7699 10774 236 0,'6'-11'90'0,"6"3"-70"0,-12 3 4 0,6 2-5 16,-3 1-6-16,3-1 2 15,0-2-8-15,3 0-2 16,0-3-3-16,0 0-2 0,0 0 1 16,0 0-1-16,-9 10 0 15,0-4 4-15,0 2 5 16,3 0-1-16,5 0 3 15,-2-6-4-15,0 4-2 16,3-1-2-16,-3 1-3 16,3-1-2-16,-3 0 1 15,3 3 1-15,0-2 2 16,-3-1-6-16,-3-2 1 16,-3 5-4-16,6-6 0 0,-3 1-7 15,3 5-4-15,-6-5-10 16,3 2-5-16,-3 0-73 15,0 1-30 1</inkml:trace>
  <inkml:trace contextRef="#ctx0" brushRef="#br1" timeOffset="298">7681 10851 192 0,'0'2'71'0,"0"-2"-55"0,0 3 13 15,0-3 4-15,0 0-15 0,0 0-4 16,0 0-9-16,0 0-4 16,0 0 0-16,0-3-1 0,3 1 0 15,0-1 2-15,0 0 3 16,0-2 7-16,0 0 4 15,3-3-2-15,0 0 0 16</inkml:trace>
  <inkml:trace contextRef="#ctx0" brushRef="#br1" timeOffset="299">7750 10747 324 0,'15'-13'121'0,"-12"8"-95"0,6-6-4 0,-3 9-10 0,5-4-6 16,-2 1 3-1,0-3 11-15,0 3 5 16,0 0-13-16,0-1-7 0,-3 1-3 15,0 2-16-15,-3 1-5 0,3-1-21 16,-3-2-8 0,0 2-1-16,3-2-41 15</inkml:trace>
  <inkml:trace contextRef="#ctx0" brushRef="#br1" timeOffset="300">7658 10869 168 0,'-6'8'63'0,"-3"3"-49"0,15-14 5 0,-6 3 0 16,0 0-9-16,3 0-3 15,-3-3-4-15,0 3 0 16,0 0 37-1,0 0-17 1,3-2-3-16,0-1-3 16,3-2-2-16,-3 2-4 15,2-5-1-15,4-2-6 16,3-4-3-16,0-2 2 0,0-2 0 16,0-1 3-16,6 1-1 15,-3-1 2-15,3 4-4 16,-15 7 0-16,6 0-3 15,-4 0-1-15,-2 2 1 16,3-2 2-16,-3 1-1 16,6 1 2-16,-3 4-2 15,0 2-1-15,3-3-2 16,-6 0 1-16,-3-2 1 0,3 5 2 16,3 0-3-1,-3 0-2-15,-6 0-9 16,3-3-5-16,0 1-2 15,0 2-37-15,0 0-13 16,-3 0 38-16,9-3 20 16</inkml:trace>
  <inkml:trace contextRef="#ctx0" brushRef="#br0" timeOffset="301">6324 5130 132 0,'0'0'49'0,"0"0"-26"0,0 3-12 0,0-3 18 15,0 0 0-15,0 0 3 16,0 0 0-16,0 0 2 16,0 0-18-16,0 0 2 0,0 0 2 15,0 0 2-15,-3 3 2 16,3-3-11-16,0 0-3 15,0 0-2-15,0 0 2 16,0 0-3-16,0 0 1 16,0 0-7-16,0 0-3 15,0 0 1-15,0 0 0 16,0 2 3-16,0-2 1 16,0 6 3-16,-3-4 1 0,0 6 5 15,0 0 3 1,-3-3-6-16,0 1-1 0,0-1-4 15,0-2-1-15,3-3 1 16,0 0 2-16,0 0-1 16,0-6 0-16,0 1-3 15,3 0-2-15,0-1-2 16,3 1 1-16,3 0 1 16,0 2 0-16,3 3-5 15,0 0 1-15,0 3 2 16,0-1 3-16,0 1 0 15,0 5 2-15,-3 5 2 16,-3 0 2-16,-3-2 1 16,-3-3 0-16,-3 0-7 0,0 0 0 15,0-3 1-15,0-2 1 16,-3-1-1 0,3-4-2-16,0-1 1 0,0-5-1 15,0-5-3-15,3 2 2 16,3 1-4-16,3 2 1 15,3 0 0-15,3 3 2 16,3 2 1-16,0 3 1 16,0 5-3-16,0 1 0 15,-3 4 8-15,-3 1 4 16,-3-1 2-16,-3-2 1 16,-3 0-4-16,-3 0 0 15,-3-3-3-15,0-2 0 16,-3 0-3-16,3-6 1 0,0-5-4 15,0 0 0-15,3-5 3 16,3 0 1 0,3 2-6-16,3 1 0 0,3 2-1 15,3 2 2-15,3 4-1 16,0 2 1-16,-3 2 2 16,0 6 0-16,-3-2 2 15,-3 4 3-15,-3 1 0 16,-3-3 0-16,0 0-19 15,0-3-5-15,0 0-24 16,-3-2-10-16,0 2-58 16,3-2-26-16,0-3 14 15</inkml:trace>
  <inkml:trace contextRef="#ctx0" brushRef="#br0" timeOffset="302">5175 4879 168 0,'-3'-8'63'0,"0"8"-34"15,-3 0-12-15,3 3 20 0,-3-1-8 16,-9 9-2-16,-5 7-7 16,-1 4-2-16,0 7-10 15,0 8-1-15,3 2 3 0,3 6-6 16,6-2 0-16,6-4-2 15,6-4-2-15,6-6-2 16,12-5 1-16,3-6-19 16,0-7-9-16,0-6-43 15,2-8-62 1,-2-4 29-16</inkml:trace>
  <inkml:trace contextRef="#ctx0" brushRef="#br0" timeOffset="303">5264 4995 148 0,'-17'3'57'0,"14"2"-30"0,0 6-12 0,3-3 18 15,-3 5-3-15,0 3 0 16,3 2-11-16,3 6-1 15,3 3-11-15,3-1 2 0,5-2 2 16,1-8-2-16,0-3 2 0,3-5 0 16,0-11 1-1,0-7 0-15,0-3 0 0,-4-3-2 16,-2-3-1-16,-3 1 1 16,-6-4 1-16,-3 1-3 15,-6 3 0-15,-3-1-5 16,-2 3 0-16,-1 3-3 15,0 3-1-15,0 2-1 16,0 0-2-16,3 2-19 16,3 4-10-16,3 4-19 15,3-2-7-15,3 6-23 16,3-4-42 0,6 1 36-16</inkml:trace>
  <inkml:trace contextRef="#ctx0" brushRef="#br0" timeOffset="304">5485 5051 156 0,'6'5'60'0,"0"0"-32"0,14 6-15 0,-8-3 19 16,0 3 2-16,0-1 1 16,0 9-1-16,-3 5-1 15,0-1-18-15,-3 1 0 0,-6 0-1 16,-3-3-5-16,-6 0-3 15,-6-5-1-15,0-3-1 16,0-5-11-16,0 0-5 0,1-2-30 16,2-6-10-1,0-3-26-15,3-2-51 16,6-1 30-16</inkml:trace>
  <inkml:trace contextRef="#ctx0" brushRef="#br0" timeOffset="305">5702 4942 192 0,'-6'-2'74'0,"6"12"-40"0,0-12-35 16,0 4 15-16,0 4 5 15,-3 4 6-15,0 1 0 16,0 5 0-16,0 2-14 0,3 3-2 15,0 1-2-15,6-1-3 0,6 0-3 16,3-3 6 0,0-2 3-16,0-10 3 0,2-6 3 15,1-3-5-15,0-5 1 16,0-5-1-16,-6 0 3 16,-3-3 4-16,-6 0 3 15,-6 0-9-15,-6 0-2 16,-3 3-6-16,-3 0-3 15,-6-3-5-15,1 5-2 16,2 1-24-16,0-1-10 16,6 6-30-16,0-3-13 0,6-3-40 15</inkml:trace>
  <inkml:trace contextRef="#ctx0" brushRef="#br0" timeOffset="306">5875 4733 220 0,'12'-2'82'0,"2"2"-44"0,10 21-31 16,-9-13 20-16,6 2 4 15,3 9 5-15,6 10 3 16,-1 5 3-16,1 9-23 16,-3 2-2-16,-6 2 0 0,-6 1-7 15,-12-6-3-15,-3 1-2 16,-6-9 1-16,-6-2-21 15,-3-8-7-15,-3-3-55 0,-3-5-25 16,-6-3-31 0</inkml:trace>
  <inkml:trace contextRef="#ctx0" brushRef="#br0" timeOffset="307">7387 5128 208 0,'-6'0'79'0,"6"0"-42"0,0 2-43 15,0-2 58-15,3 11-14 16</inkml:trace>
  <inkml:trace contextRef="#ctx0" brushRef="#br0" timeOffset="308">7384 5162 460 0,'-6'16'34'0,"6"-3"-8"0,-6 0-9 15,3-2-3-15,0-3-4 16,0-3 1-16,0 0-4 15,0-2 1-15,3-3-3 16,-3 0 0-16,0-3-3 16,3 1-2-16,0-1-2 15,0 3 1-15,9-2-1 16,0-1-2 0,0 3 3-16,-3 0-2 15,3 3 1-15,0 2 2 16,-3 0 0-16,-3 0 4 15,-3 1 5-15,0-6-1 16,-3 5 3-16,0-2-6 16,-6 2-1-16,0-2 0 0,3-3 0 15,0-3 0 1,0 3 0-16,3-3-2 0,0-2 1 16,3-3-9-16,6-5-1 15,0 2 2-15,3 1 0 16,0-1 0-16,0 6 1 15,2 2 3-15,1 8 0 16,-3 1 1-16,0 2 2 16,-3-3 1-16,-3 3 10 15,-3 0 1 1,-3 0-4-16,-3-3-2 16,0-2-4-16,0-1-3 15,-3-2 0-15,3-2 1 0,1-1-1 16,2-5-1-16,-3-2-4 15,6-4 0 1,3 1 0-16,0 2-1 0,2 1 1 16,1 2 0-16,3 3 0 15,0 2 3-15,0 8 0 16,-3 3 3-16,0 0-1 16,-3 0 2-16,-6-3 2 15,0 3 2-15,0-2-3 16,0-4-3-16,0 4 0 15,-3-6 1-15,0 0-3 16,3-8 0-16,-3-3-1 16,3 0-2-16,0 4-4 15,3 1-2-15,0 1-4 0,0 0 1 16,0 2-13-16,0 3-45 31,3 0-4-31,3 0-67 16</inkml:trace>
  <inkml:trace contextRef="#ctx0" brushRef="#br0" timeOffset="309">7291 4646 156 0,'-11'0'57'0,"5"3"-30"0,-6 2-18 0,6 0 14 16,-6 3 2-16,-3 16 4 15,0 0-6-15,0 2-2 16,0 1-12-16,3 2-5 0,3 5-3 16,6-2-4-16,3-5 0 15,6-1 2-15,6-5 2 16,3-2-5-16,3-3 1 16,0-6-26-16,0-5-8 15,3-2-56 1</inkml:trace>
  <inkml:trace contextRef="#ctx0" brushRef="#br0" timeOffset="310">7312 4786 160 0,'0'0'60'0,"0"-2"-32"0,0 4-28 16,0 4 13-16,0-1 6 15,0 3 6-15,-3 0-2 0,0 0 0 16,0 0-12-1,0 0-2-15,0 0-2 0,0-3-6 16,0 0 0-16,3 0-3 0,0-2 0 16,0-3 2-16,3 3 2 15,3-3-1-15,3 0 2 16,0 0-4-16,6 0-2 16,-3 0-5-16,0 0-2 15,-3 0-11-15,0 0-4 16,0 0-19-16,0-3-8 15,3 0-21 1</inkml:trace>
  <inkml:trace contextRef="#ctx0" brushRef="#br0" timeOffset="311">7411 4770 152 0,'-3'-5'57'0,"0"8"-30"0,3 2-21 16,0-2 15-16,0 2 4 16,0 3 7-16,3 5-8 15,0 3-5-15,-3 3-10 16,0 2-6-16,2 0-2 0,1-3-1 16,0-2 0-16,3 0 0 0,-3-3 0 15,0-2-27 1,3-3-11-16,0 0-58 15</inkml:trace>
  <inkml:trace contextRef="#ctx0" brushRef="#br0" timeOffset="312">7497 4837 140 0,'-9'13'52'0,"9"-5"-28"0,0 5-28 0,0 0 10 16,0 3 12-16,3 0 11 0,0 0-11 16,3-3-4-16,6 0-9 15,0 1 1-15,3-7 3 0,-1-4 6 16,1-6 5-16,0-2-6 16,0-11-1-16,-3 0 4 15,-3 3 1-15,-3-3-5 16,-6 3-3-16,-3-3-3 15,0 0-2-15,-3 3-1 16,-3 0 0-16,0 2-2 16,-6 6-15-1,0 2-6-15,6 3-17 16,0 3-7-16,3 2-48 16,6 1-36-16,6-1 51 15</inkml:trace>
  <inkml:trace contextRef="#ctx0" brushRef="#br0" timeOffset="313">7675 4927 180 0,'0'29'68'0,"3"-24"-36"0,0 8-35 0,-3-8 13 15,0 1 2-15,-3 2 4 16,0 0 1-16,-3 0-1 15,-2 0-8-15,-1-1-5 0,0-1-2 16,0-1-6-16,3-2-1 16,0-1-24-16,0-2-10 15,3-2-48-15</inkml:trace>
  <inkml:trace contextRef="#ctx0" brushRef="#br0" timeOffset="314">7747 4845 152 0,'-3'-3'57'0,"3"6"-30"0,0-1-27 16,0 1 10-16,0 2 9 15,0 0 12-15,0 14-8 16,3-1-12-16,0-2-2 0,3 0 1 15,0 0-4 1,3-5 2-16,0 2 4 0,8-5 2 16,-2-6 4-16,0-2 3 15,0-2-7-15,0-3-3 16,-3-6-2-16,0 3 1 16,-6-8 8-1,-3 0-8-15,-6 0 0 16,0 1-6-16,-6-1-1 15,-6 2-8-15,-3 4-4 16,3-1-22-16,0 3-7 16,0 0-34-16,1 0-12 15,8 3-15-15</inkml:trace>
  <inkml:trace contextRef="#ctx0" brushRef="#br0" timeOffset="315">7914 4638 216 0,'14'8'82'0,"-2"3"-44"0,6 7-29 15,-6 6 19-15,3 0 3 16,-3 2 6-16,0 1-7 0,-3 4-3 16,-3 1-15-1,-6-3-5-15,-3-2-3 0,-3-3 0 0,-3-1 0 16,-3 1-5-16,0-8-1 15,0-3-24 1,0-2-10-16,0-6-36 0,6-2-17 16,3 0-17-1</inkml:trace>
  <inkml:trace contextRef="#ctx0" brushRef="#br0" timeOffset="316">8408 5165 144 0,'3'-3'55'0,"6"3"-30"0,-3 0-29 16,2 5 76-16,1 6-15 0,3-1-11 15,-3-2-8-15,-3 3-23 16,0-3 2-16,-9 3 9 15,-6-4-5-15,3 1-10 16,-3-2-5-16,0-1-2 16,0-2 0-16,1-3-5 15,-1-3 1-15,3-2 2 16,0-3 1-16,3-5-4 16,0-6-1-16,3 3-2 15,3 3 3-15,3 0-2 16,0 5-1-16,6 2 3 15,-4 4 0-15,4 2-2 16,0 8 2-16,-3-3 7 16,-3 11 15-16,-6-3-3 15,0-2-6-15,-6-3-3 16,0 0-5-16,0-3-1 16,0-2-1-16,0-1 1 15,0-4-2-15,3-1-1 16,3-5-8-16,0-5-5 15,6-1 4-15,0 4 3 16,3 2 1-16,0 0 4 16,-3 3-2-16,0 2-1 15,0 8 5-15,-3 1 1 16,-3 4 0-16,-3-2-2 0,-6-3-19 16,3 1-10-16,0-1-148 15,-3 0 45 1</inkml:trace>
  <inkml:trace contextRef="#ctx0" brushRef="#br0" timeOffset="317">8598 4667 152 0,'-6'-5'57'0,"0"5"-30"0,0 0-12 0,3 3 18 0,-6-1-7 16,0 4-1-16,1 7-10 15,-4 8-4-15,0 3-6 16,0 2 1-16,3 1 0 0,0 4-5 15,6 1-2-15,3-3 2 16,6-2 1-16,3-6-3 16,6-3-1-16,3-4-26 15,2-4-11-15,4-4-57 16</inkml:trace>
  <inkml:trace contextRef="#ctx0" brushRef="#br0" timeOffset="318">8676 4776 184 0,'-12'-3'68'0,"9"-15"-36"0,-6 28-20 0,6-5 19 16,-3-2-10-16,0 2 1 15,0 1-11-15,0-1-2 16,3 3-5-16,6 0-7 15,3 2-1-15,3 1 4 0,3 2 4 16,3 0-1-16,-3 3-2 16,2 0 2-16,-2-3 0 15,-6 1 3-15,-3-1 1 16,-6 0-1-16,-3-2-1 16,-3-1-1-16,-3 1 0 15,1-6 0-15,-4-2 0 0,0-1-2 16,3-2-2-16,0-2-2 15,3-1-1-15,6-5-5 16,3-8-2-16,6 0 5 16,3 1 2-16,3-4 5 15,3 3 1-15,0-2-4 16,3-1-1-16,-1 3 3 16,-2 3 1-16,0 2-25 15,-3 1-9-15,-3 2-44 16</inkml:trace>
  <inkml:trace contextRef="#ctx0" brushRef="#br0" timeOffset="319">8821 4773 160 0,'-3'8'60'0,"3"-3"-32"0,0 11-20 0,0-5 16 15,0 2-3-15,0 6 2 16,0-1 0-16,3 3 1 15,3-2-13-15,0-3 0 0,3-3 0 16,0-3 5-16,6-2 4 16,3-2 1-16,-3-12-1 15,0-7-4-15,-3 0-2 16,-1 0-6-16,-2-3 0 0,-3 0-5 16,-6 0-2-1,-3 0 0-15,-6-8 1 16,-2 6-3-16,-1 2 0 15,0 5-23-15,0 3-10 0,3 6-24 16,0 4-11-16,3 4-45 16</inkml:trace>
  <inkml:trace contextRef="#ctx0" brushRef="#br0" timeOffset="320">9003 4985 192 0,'-9'10'71'0,"3"-2"-38"0,-3 3-32 0,6-6 16 16,-3 3-5-16,-3 0 3 16,-3-3-8-16,0 1-4 15,4-4-2 1,-1-2-21-16,3-2-9 0,0-1-47 15,0 0-34-15,6-2 42 16</inkml:trace>
  <inkml:trace contextRef="#ctx0" brushRef="#br0" timeOffset="321">9065 4847 152 0,'-5'13'57'0,"5"-5"-30"0,-3 3-14 16,3 0 17-16,0 4 0 16,3-1 2-16,2-4-6 15,4 1-2-15,0-3-13 16,3-3 2-16,0-2 3 0,3-9 1 16,3 1 1-16,-3-6-5 15,-3-2-3-15,-3 0-5 16,-3 0-2-16,-3-3-1 15,-6 0 1-15,-6 0-2 16,-3 3 2-16,-3-6-20 16,-3 4-6-16,-3-7-30 15,3 7-11-15,3 9-49 16</inkml:trace>
  <inkml:trace contextRef="#ctx0" brushRef="#br0" timeOffset="322">9217 4651 220 0,'9'14'85'0,"0"-1"-46"0,6 27-30 0,-6-25 22 15,3 9-2-15,-3 3 3 16,-3 2-4-16,0 3 0 16,-6-6-16-16,-3 0-2 0,-3-2-3 15,-3-3-3-15,-3-2-1 16,-3-1-21-16,0-4-10 15,3-6-48-15,3-3-19 16,0-2-18-16</inkml:trace>
  <inkml:trace contextRef="#ctx0" brushRef="#br0" timeOffset="323">9676 4972 296 0,'-9'0'112'0,"9"0"-60"0,0 2-61 0,0-2 18 16,0 0-12-16,0 0 2 16,3 0-28-16,3 0-10 15,3 0-78-15,3 3-34 16</inkml:trace>
  <inkml:trace contextRef="#ctx0" brushRef="#br0" timeOffset="324">9887 4932 292 0,'-9'0'110'0,"9"10"-60"0,3-12-63 0,0 7 15 0,0-2-3 16,-3-3 5-16,3 2-7 16,0 1-2-16,3 0 3 15,3-1-51-15,0 1-18 16,6 2-33-16</inkml:trace>
  <inkml:trace contextRef="#ctx0" brushRef="#br0" timeOffset="325">10146 4958 300 0,'-3'0'112'0,"3"0"-60"0,0 3-63 16,0-3 18-16,0 0-7 15,0 0 0-15,0 0-22 16,0 0-10-16,0 0-88 0,9 8-38 15</inkml:trace>
  <inkml:trace contextRef="#ctx0" brushRef="#br0" timeOffset="326">5122 5913 176 0,'-6'-10'68'0,"-9"7"-36"0,3 1-22 0,9 2 20 15,-6 0-3 1,0 0 4-16,-3 2-6 0,-6 6-3 16,-3 3-12-16,1 7 0 0,-1 9 1 15,0 12-6-15,6 1-1 16,3 8 0-16,6-1 0 16,6 1-5-16,6-3-1 15,9-3-4-15,3-5 1 16,6-5-19-16,5-11-9 15,1-8-25-15,0-7-11 16,0-9-23 0</inkml:trace>
  <inkml:trace contextRef="#ctx0" brushRef="#br0" timeOffset="327">5211 6046 180 0,'-15'2'68'0,"6"1"-36"16,0 18-26-16,6-13 15 0,0 5 0 15,-3 6 4-15,0 5-7 16,3 5-3-16,3-3-8 16,3 1-5-16,3-1 1 0,3-5 2 15,6-5 4-15,3-3 2 16,0-5 3-16,0-5-1 15,-4-11 2-15,1-5-4 16,-3-3 1-16,-3-3-1 0,-3 1 1 16,-6-3 0-16,-6-3 2 15,-3 3-5 1,-3 0-3-16,-3-3-3 0,1 5-3 16,2 3-6-16,0 6-1 15,3 2-28-15,6 8-49 16,6 8 7-1,3 0-41 1</inkml:trace>
  <inkml:trace contextRef="#ctx0" brushRef="#br0" timeOffset="328">5372 6162 156 0,'3'8'60'0,"3"-3"-32"0,2 6-17 0,-2-3 15 15,0 8 8-15,0 2 3 0,0 1 3 16,-3 2 2-16,-3 3-23 16,-3 0-2-16,-3 2 0 0,0-5-9 15,-3-2-2-15,0-6-4 16,1-2-2-16,-1-3-8 16,0-3-5-16,3-3-26 15,0-2-13-15,0-5-41 16,6-3-44-1,3-2 44-15</inkml:trace>
  <inkml:trace contextRef="#ctx0" brushRef="#br0" timeOffset="329">5461 5990 192 0,'0'0'71'0,"0"3"-38"0,3-3-32 0,-3 0 14 16,3 2 9-16,-3 4 10 15,0 2-1-15,0 5 1 16,-3 5-19-16,0 1-5 0,0-6-2 15,0 0-4-15,3 1-3 0,0-4 0 16,0-2-1-16,0 0-3 16,3-3 2-16,0 1-1 15,3-6 0-15,3 0 2 16,3-3 2-16,6-2-1 16,2 2-1-16,1 0-2 15,0 1-1-15,-3-3-18 16,-3-1-7-16,-3 4-20 15,0-9-83 1</inkml:trace>
  <inkml:trace contextRef="#ctx0" brushRef="#br0" timeOffset="330">5610 5953 164 0,'-6'0'63'0,"6"3"-34"0,3 2-27 0,0 0 14 16,-3 6 10-16,0 7 5 16,0 12-2-16,0 4-1 15,0 3-15-15,0 0-6 0,0-3 0 16,0-4-2-16,3-4 2 16,0-2-4-16,0-6 0 15,0-4-28-15,0-4-10 16,3-2-40-16,-1-5-55 15,4-9 34-15</inkml:trace>
  <inkml:trace contextRef="#ctx0" brushRef="#br0" timeOffset="331">5735 6001 160 0,'-3'0'60'0,"-9"5"-32"0,6 0-33 16,6 14 58-16,-3 5-13 16,0-1-6-1,3 4-6-15,3-1-16 0,3 1-3 0,6-3 1 16,0-1 0 0,0-4 2-16,-1-11 0 0,4-5 2 15,3-6-3-15,0-2 1 16,-3-6-3-16,-3-2 0 15,-3-3-1-15,-3 0 0 16,-6-5-4-16,-3-3-3 16,-3 3 2-1,-3 2 0-15,-3 4-17 0,0 1-7 16,-3 1-34-16,3 3-13 16,-3 2-57-1</inkml:trace>
  <inkml:trace contextRef="#ctx0" brushRef="#br0" timeOffset="332">5851 5847 220 0,'3'0'85'0,"6"0"-46"0,9 3-37 16,-10 2 19-16,7 6 11 15,3 13 9-15,6 7 3 16,0 9 3-16,-3 2-26 15,-3 3-1-15,-7 0 1 0,-5-5-8 16,-6-6-2 0,-6 1-4-16,-5-3 0 0,-1-3-24 15,-3-5-10-15,0-6-40 16,0-2-17-16,3-6-58 16</inkml:trace>
  <inkml:trace contextRef="#ctx0" brushRef="#br0" timeOffset="333">6315 6204 152 0,'3'3'57'0,"0"-3"-30"0,0 8-10 16,0-3 20-16,0 3 1 16,-3 0 4-16,3 0-6 15,-3 3-1-15,0-3-20 16,0 0 2-16,-3-3 3 0,0 0-5 16,0-2 2-16,0 0-6 15,-3-1 1-15,3-2-5 16,0 0-2-16,0 0-2 15,0-5-3-15,3 0-2 0,6-3-3 16,0 0 0 0,3 2 3-16,0 1 1 15,0 2-2-15,0 6 2 16,0 0 1-16,-3-1 2 16,0 1 1-16,-3 0 1 15,-3-3 4-15,0 5 5 16,-3 0-5-16,-3-2 0 15,-3 0-4-15,0-6-3 16,0 6 0-16,0-6-1 16,0-5 0-16,3 0 0 15,0 0-5-15,3 0-1 0,0 0 0 16,3 0 4-16,6 3-4 16,3 0 2-16,0-1 0 15,3 6 2-15,0 3 1 16,-3 0 1-16,-3 2 13 15,0-2 8-15,-6 5 10 16,-3-3-13 0,-3 0-4-16,0 0-12 15,-3-2-1-15,0-6 1 16,0 1 1-16,0-3-4 16,3-3 1-16,0 2-5 15,3 1-1-15,3 0-2 16,0 2 2-16,0 0-3 0,0 3 1 15,0 0-16 1,0 0-4-16,0 0-24 0,0 0-9 16,3 0-80-1</inkml:trace>
  <inkml:trace contextRef="#ctx0" brushRef="#br0" timeOffset="334">4937 7054 160 0,'-6'-3'60'0,"3"1"-32"0,-3-1-20 16,3 3 18-16,0 0 5 15,-3 3 3-15,-3 2-5 16,-6 3-1-16,-2 2-15 15,-4 9-6-15,0 2-2 0,0 8-6 16,6 6-1-16,3 2-2 16,6 0 3-16,9 5 0 15,3-8 3-15,9-2-8 16,3-8-3-16,3-6-20 16,3-4-6-16,2-9-50 15,1-8-40 1,0-13 47-16</inkml:trace>
  <inkml:trace contextRef="#ctx0" brushRef="#br0" timeOffset="335">5041 7168 144 0,'-12'13'55'0,"6"-5"-30"0,0 5-27 0,6-2 11 15,0 4 14-15,0 4 7 16,3 2-7-16,3-2 0 15,3-3-14-15,3-3 3 0,6-3 2 16,0-2 4-16,0-8 1 16,0-2-8-16,-1-6-2 0,1-6 1 15,-6-1 1 1,-3-4-3-16,-3 3-3 0,-3-2 2 16,-3 2 2-16,-3-3-2 15,-6 3-2 1,-3 3-7-16,-3 0-1 0,3 5-26 15,1 3-8-15,5 7-80 16</inkml:trace>
  <inkml:trace contextRef="#ctx0" brushRef="#br0" timeOffset="336">5309 7271 228 0,'-3'18'88'0,"3"-7"-48"0,3 2-40 0,-3-5 18 16,-3 3-3-16,-3 2 0 15,-3 0-5-15,0 3-4 16,0-3-3 0,0-2-5-16,0-1-1 0,1-2-36 0,-1-2-14 15,0-4-50 1</inkml:trace>
  <inkml:trace contextRef="#ctx0" brushRef="#br0" timeOffset="337">5503 7083 204 0,'0'-5'77'0,"0"2"-42"0,0 3-15 16,0 0 24-16,0 0-11 0,-3 3-2 15,-3-1-16-15,-3 4-4 16,0 1-7-16,-3 1-3 16,3 8 0-16,0-2-4 15,6-4 0-15,3 1-1 0,6-1 3 16,3 4-2 0,6-1 1-16,6 0 2 0,-1 0 2 15,1 3-1-15,-3 0-1 16,-3 2 1-16,-3-2-1 15,-3-2 2-15,-6-4 1 16,-6 1 1-16,0-3 0 16,-12-3-2-16,3-2-2 15,0-1-2-15,0-2 1 16,0-5-1-16,3-3 0 16,3-3-3-16,4-2 1 0,2 0 0 15,5-3-1-15,4-2 1 16,3 4 3-16,0-2-11 15,0 3-2-15,0-3-24 16,0 3-8-16,3 0-58 16,-3 2-25-1,3 3 65-15</inkml:trace>
  <inkml:trace contextRef="#ctx0" brushRef="#br0" timeOffset="338">5678 7107 180 0,'-9'8'68'0,"12"0"-36"0,-6 15-24 0,6-12 16 16,0 0 1-16,0 2 2 16,3 0-1-1,0 0-1-15,6 0-14 0,0-2 2 0,0-3 1 16,0-3 4 0,3-5 1-16,-4-5-6 0,1 0-3 15,0-3-1-15,-3 0 1 16,-3 0-3-1,-3-3-2-15,-3-2-5 0,-3 0-2 16,-3 0-28-16,-3-1-12 16,-6 1-48-16,4 0-19 15,-4 0 6 1</inkml:trace>
  <inkml:trace contextRef="#ctx0" brushRef="#br0" timeOffset="339">5845 7014 188 0,'27'8'71'0,"-7"-3"-38"0,7 11-23 15,-15-5 17-15,3 7 9 16,3 3 7-16,-6 3-8 16,-6 3-3-16,-3 5-18 15,-6 2-7-15,-3-2-2 0,-3 5-8 16,-6 0 0-16,-3-3-37 15,0-5-15-15,3-2-69 16</inkml:trace>
  <inkml:trace contextRef="#ctx0" brushRef="#br0" timeOffset="340">6309 7276 192 0,'-6'-3'71'0,"6"3"-38"0,0-2-25 15,0 2 16-15,0 0-1 16,0 0 3-16,0 0-3 0,3 5-2 16,0 0-11-1,0 1 5-15,0-1 2 0,0 0-5 0,-3 1-2 16,0-1-3-1,-3 0 0-15,0 0 0 0,0-2 3 16,-3 0-3-16,3-3-2 16,0 0 2-16,0-3 0 15,0-2-3-15,3-3-3 16,0 0-3-16,0-3 1 16,3 1-1-16,0-1 0 15,3 3 0-15,0-2 0 16,3 4 0-16,0 1-2 15,0 2 3-15,-3 3 0 16,0 3 1-16,-3 0 0 16,0-1 4-16,-3 4 5 0,-3-1-1 15,-3 3 1-15,0-6-3 16,-3 1 1-16,0-3-4 16,0 0 0-16,3-3-8 15,0 1-4-15,3-6 5 16,0 3 1-16,3-3 3 15,3 2 0-15,3 1 0 16,3 0 2-16,0 2-3 16,0 3 0-16,-3 0 7 15,0 3 4-15,-6 2 6 16,0 0 4-16,-3 1-6 16,-3-1-3-16,0 0-9 0,0 3-1 15,-3-5-12-15,3-3-3 16,0 0-42-16,0-3-15 15,6-5-81 1</inkml:trace>
  <inkml:trace contextRef="#ctx0" brushRef="#br0" timeOffset="341">4877 8086 168 0,'-5'-3'66'0,"2"3"-36"0,-3 0-35 15,-9 3 47 1,-3 5-14-16,0 5-11 0,0 5-5 15,0 6-8-15,3 16-1 0,3 0 3 16,4 5-5-16,5-3-3 16,3 0 1-16,8-2 0 15,4-8-13-15,9-6-3 16,3-5-22-16,0-8-8 16,0-5-35-1</inkml:trace>
  <inkml:trace contextRef="#ctx0" brushRef="#br0" timeOffset="342">4985 8229 148 0,'-15'-3'57'0,"12"6"-30"16,-3-1-25-16,6 3 12 0,-3 9-3 15,0 4 3-15,0 6 4 16,3 0 3-16,3 2-11 15,6 3-1-15,3 1 1 0,3-4 0 16,5-7 2-16,4-6-2 16,0-5-1-16,0-3 10 15,-3-10 5-15,0-6-4 16,-4-2-1-16,-5-3-9 16,0 0-2-16,-6-2 5 15,-6-4 3-15,-3-1-6 0,-6 1-3 16,-6 4-7-16,-3-1 0 15,1 6-11-15,-1 3-3 16,3 2-20-16,0 2-5 16,3 4-29-16,6 2-11 15,6 8-20 1</inkml:trace>
  <inkml:trace contextRef="#ctx0" brushRef="#br0" timeOffset="343">5285 8374 152 0,'3'13'57'0,"9"1"-30"0,0 1-18 16,-6-4 16-16,0 2 1 16,-3 6 2-16,0-3 2 15,-3-1 4-15,-3 1-19 16,-3-2-4-16,-6-4-3 0,0-2-7 15,-3-3-2-15,0-2-22 16,1-3-10-16,-1-3-36 16,3 1-56-1,3-6 27-15</inkml:trace>
  <inkml:trace contextRef="#ctx0" brushRef="#br0" timeOffset="344">5345 8165 208 0,'0'3'79'0,"3"2"-42"0,3 11-41 0,0-6 13 15,0 4 4-15,0 12 3 16,-3 3-1-16,0 0-1 15,0-2-8-15,2-3-4 0,-2-3 1 16,0-5-11-16,0 0-2 0,0-6-44 16,0-2-19-16,3-3-15 15</inkml:trace>
  <inkml:trace contextRef="#ctx0" brushRef="#br0" timeOffset="345">5479 8205 220 0,'-3'-3'82'0,"6"3"-44"0,3-3-47 16,-3 3 14-16,3 0-1 16,3 0 5-16,-1 3-5 0,1 0 0 15,3 2-2-15,-3 3 1 0,0 3 0 16,-3 2-1-16,-3 5 1 15,-6 1-2-15,-3-1-1 16,-3 1 1-16,0-3 1 16,3-3-1-16,0 0-1 15,0-2 1-15,3-3-1 16,0 0 0-16,3-3 0 16,6-2 0-16,6-1 0 15,0-2 0-15,3-2 2 16,0-1-12-16,0-2-3 15,3-3-32-15,-3-3-12 16,0 1-29 0</inkml:trace>
  <inkml:trace contextRef="#ctx0" brushRef="#br0" timeOffset="346">5657 8250 168 0,'-9'24'66'0,"9"-17"-36"0,0 17-22 15,3-13 16-15,0 2-3 16,3 3 2-16,3-3-2 16,0-2-1-16,6-3-10 15,3-6 9-15,-3-4 7 0,3-4-3 16,0-7-1-16,-4-5-8 16,-2-1-4-16,-3 3-3 15,-3 0 0-15,-3 1 0 16,-3 1 1-16,-3 1-7 0,-3 0 0 15,-3 2-23-15,0 3-8 16,-6 0-25-16,1 3-10 16,-1 0-51-1</inkml:trace>
  <inkml:trace contextRef="#ctx0" brushRef="#br0" timeOffset="347">5809 8001 212 0,'9'3'79'0,"0"-1"-42"0,9 17-26 0,-6-9 23 16,3 4-3-16,2 7 4 0,1 8-4 15,-6 3-1-15,0 10-17 16,-6 0 1-16,-3-2 0 0,-6-3-7 16,-6-3-2-16,-6 1-30 15,-3-1-10-15,1-2-89 16,2-3-58-1,-6-16 74-15</inkml:trace>
  <inkml:trace contextRef="#ctx0" brushRef="#br0" timeOffset="348">6333 8242 192 0,'3'0'71'0,"0"2"-38"0,6 1-19 16,-3 5 20-16,-3 0-2 0,0 0 1 15,0 5-1-15,0-2 0 16,-3-1-17-16,0-2 2 0,-3 0 3 16,-3 0-9-16,0-3-1 15,0 1-4-15,-3-4-1 16,3-2-3-16,0-2-2 15,0-6 1-15,0 0 1 16,6-5-6 0,0 2 1-16,3 3-1 15,3 3-1-15,3-1 4 16,0 9-2-16,0 0-1 16,-3-1 3-16,-3 1 2 15,-3-3 6-15,0 0 4 16,-3 3-6-16,0-1-1 0,-3 6-2 15,0-8-2-15,-3-2-2 16,3-6 1-16,0 0-4 16,3 0 1-16,3 0-3 15,3 0 0-15,3 0 1 16,3 3 4-16,0 2 1 16,0 0 1-16,0 3 2 15,-3 0 3-15,-6 0 7 16,0 0 4-16,0 3-10 15,-3 0-4-15,-3-3-21 16,-3 0-10-16,0-3-47 16,0 3-21-16</inkml:trace>
  <inkml:trace contextRef="#ctx0" brushRef="#br0" timeOffset="349">4235 8959 220 0,'-6'-3'82'0,"6"3"-44"0,6 8-44 0,-3 0 14 16,-1 8 21-16,4 10 14 15,-3 17 0-15,0 10-1 16,0 0-23-16,0-1-3 0,0 1 1 16,0 0-7-16,0-2-1 15,0-6-3-15,0-8-1 16,0-6-6-16,0-4 1 15,0-11-29-15,-3-6-10 16,0-2-38-16,3 0-14 16,0-13-27-1</inkml:trace>
  <inkml:trace contextRef="#ctx0" brushRef="#br0" timeOffset="350">4452 9353 212 0,'-12'16'79'0,"9"-11"-42"0,3-2-48 16,0-8 13-16,0 5 5 16,3 7 7-16,3 1 8 15,3-2 7-15,3-1-16 16,3 0 2-16,2 1-1 0,4-4-7 15,3-2-4-15,0-2 0 16,0-4 2-16,-6 1-2 0,-1-3 0 16,-5 0-1-16,-3-8 1 15,-3 3 0 1,-12 0-1-16,-6 0 1 16,0 2-2-16,-5 0 2 15,-4 6-4-15,-3 5 0 16,-3 5 1-16,3 3 2 15,1 11-3-15,5-1-2 16,3 1 2-16,6 2 2 16,3 6-2-16,6-1 0 0,9 0 1 15,6-2 2 1,9-3-1-16,5-5 2 0,4-5-4 16,3-6-2-16,2-5-27 15,4-8-10-15,6-2-59 16,-4-6-48-1,-5-11 57-15</inkml:trace>
  <inkml:trace contextRef="#ctx0" brushRef="#br0" timeOffset="351">4955 8993 260 0,'-15'-2'99'0,"9"4"-54"0,3 11-59 0,3 1 14 16,0 9 2-16,0 20 8 15,0 10 13-15,3 2 8 16,0-2-16-16,3 0-6 0,0-3-2 16,0-2-4-16,0-8-2 15,0-9-14-15,0-7-4 16,-3-5-37-16,0-6-18 16,-3-8-39-1</inkml:trace>
  <inkml:trace contextRef="#ctx0" brushRef="#br0" timeOffset="352">4815 9263 272 0,'-15'-3'101'0,"27"3"-54"0,9-5-53 0,-12 2 19 0,6-2-8 16,5 0 0-16,7-6-3 15,3 1 1-15,3-3-2 16,5 5-16-16,4 0-7 0,-3 5-51 15,0 8-22-15,2 1 5 16</inkml:trace>
  <inkml:trace contextRef="#ctx0" brushRef="#br0" timeOffset="353">5684 9250 220 0,'-9'-3'82'0,"6"8"-44"0,-6-7-29 0,6 2 22 16,-6 5-15-16,-3 3-1 15,-8 3-9-15,-1 2-4 16,0 13-1-16,3-2-1 0,0 3 0 15,6 2-3-15,3 0 2 16,6-3 3-16,3-2 3 16,12-3-2-16,0-5 0 0,3-5 5 15,0-6 3 1,0-8-4-16,0-5 1 16,0-5-5-16,0-3 0 0,-1-5-1 15,-2-5 1-15,-3-3-2 16,-3-6-1-16,-3-2 1 15,-3-8-1-15,0 0 0 16,-3 3 0-16,0 2 0 16,-3 6 0-16,0 5 0 15,0 2 2-15,0 9 1 16,3 4 1-16,0 4-5 16,3 7 1-16,0 11-2 15,3 8 0-15,3 8 8 16,3 16 4-16,0-1-1 0,0 4 0 15,6-4-5-15,-3 1-1 16,3-3-1 0,-3-5-2-16,0-6-15 0,0-5-7 15,-1-2-51-15,1-6-20 16,0-5-20 0</inkml:trace>
  <inkml:trace contextRef="#ctx0" brushRef="#br0" timeOffset="354">5845 9290 252 0,'-12'2'93'0,"12"3"-50"0,0 11-52 0,0-2 12 0,0 4 0 16,0 1 5-16,0 2-6 16,3 0-1-16,0-3-1 15,0 1-11-15,0-3-3 0,0-6-77 16,3-2-49-1,0-8 58-15</inkml:trace>
  <inkml:trace contextRef="#ctx0" brushRef="#br0" timeOffset="355">5845 9110 252 0,'0'-3'93'0,"3"6"-50"0,0-1-52 15,0 1 14-15,3 2-14 0,3 6-2 16,3 7-29-16,2-2-12 16,4-3-37-16,0-2-14 15</inkml:trace>
  <inkml:trace contextRef="#ctx0" brushRef="#br0" timeOffset="356">6095 9239 220 0,'-6'0'85'0,"3"6"-46"0,-6-1-37 0,6 0 17 16,-6 3-8-16,0 3-1 16,-3 2-6-16,-3 8-1 15,1 3-1-15,2 0-2 0,3 2 1 16,3 1 3-16,3-4 2 0,3 1 0 16,3-5 1-16,6-3-2 15,3-6 0-15,-1-7-1 16,4-6 2-1,-3-5-5-15,0-5-1 16,0 0 2-16,-3-6 1 0,-3 1-1 16,-3-3-2-16,0-1 5 15,-3 1 4-15,0 5 1 16,0 3 4-16,0 3-5 16,0 12-5-1,3 9-5-15,0 5 0 16,3 2 1-16,3 1-3 15,0-1 0-15,0 1 4 0,3-1 1 16,-1-2-18 0,1-3-9-16,3-2-31 0,0-3-13 15,0-5-38 1</inkml:trace>
  <inkml:trace contextRef="#ctx0" brushRef="#br0" timeOffset="357">6270 9319 192 0,'0'8'74'0,"0"-3"-40"0,3 16-27 0,-3-13 38 16,0 10-7-16,0 1-12 16,0-3-8-16,3 0-11 15,-3-3-5-15,0-2 1 0,0-3-2 16,3-3 2-1,-3-5 2-15,0 0 4 0,3-3-4 16,0-2-1-16,0-3-2 16,0-8-2-16,0-2-6 15,3-4-1-15,0 1 1 16,3 3 1-16,0 2 5 16,0 5 2-16,0 6 2 15,3 2 2-15,0 6 3 16,0 8 5-16,-3 4 1 15,0 1 3-15,-4-3-6 16,-2 1-2-16,0-1-3 16,0-5 0-16,0 0-4 15,-3-3-2-15,0-5 2 0,3 0 0 16,6-3 1 0,3-10 0-16,3-5-5 0,0 2-1 15,0 0-2-15,0 5 0 16,0 3 0-16,-1 6 3 15,-2 2 0-15,0 8 3 16,0 2 1-16,-3 1 3 16,-3 2-1-16,0-2 0 15,-3-1-6-15,0-2-1 16,0 0-32-16,0-3-15 16,3 1-41-16,0-6-16 15,6 0-4-15</inkml:trace>
  <inkml:trace contextRef="#ctx0" brushRef="#br0" timeOffset="358">6732 9313 264 0,'0'-2'99'0,"9"7"-54"0,3-2-46 16,-3-1 18-16,0-2 3 15,2-2 7-15,1 2-8 16,0-3-3-16,0 3-9 15,-3-3-5-15,0-2-1 0,-3-3-1 16,0 3 2-16,0-3-1 16,-6 0 2-16,0-3-4 15,-6 1 0-15,-3-3-4 0,-3 2 1 16,-3 8-3-16,-3 3 0 16,1 3 1-16,-1 8 4 15,3 2 1 1,0 3 3-16,6 7-1 0,3 1-1 15,3 0 1-15,3-3 1 16,6-2 1-16,6-1 1 16,6-4 0-16,6-4 2 15,2-5-5-15,4-2-3 16,0-3-21-16,0-5-10 16,-1-3-21-16,-2-8-6 15,0-3-25-15,-3-4-34 16,3-4 40-16</inkml:trace>
  <inkml:trace contextRef="#ctx0" brushRef="#br0" timeOffset="359">7104 8932 288 0,'-3'-2'110'0,"6"4"-60"0,-3-2-58 16,0 11 29-1,0 7 0-15,3 12-1 16,3 9 0-16,0 6-11 15,0 3-1-15,0-3 2 0,0 0-4 16,0 0-1-16,0-8-5 16,0-5 0-16,-1-6-11 0,-2-2-3 15,0-6-31 1,0-4-12-16,0-4-20 0,0-5-5 16,0-10-15-1</inkml:trace>
  <inkml:trace contextRef="#ctx0" brushRef="#br0" timeOffset="360">6997 9189 300 0,'-12'-16'112'0,"12"29"-60"0,0-7-61 16,3-9 42-16,3 0-16 0,0 1-7 15,9-1-6 1,-3 0-3-16,5 1-4 0,7-6 0 15,0 3-25-15,3-1-11 16,0 4-5-16,-1 7 2 0,-2 0 16 16,0 6 11-16,-6-1 11 15,0 4 5-15,3-1 20 16,-4-3 11-16,1 1 1 16,0 0 3-16,-3-4-11 15,0-1-6-15,0-4-4 16,0-2 0-16,0-2-4 15,-4-1-1-15,1-5-4 16,-3 0 1-16,-3-5-4 16,-3 0-2-16,-6-3-3 15,-3 3 1-15,-9 2-4 16,1 11-1-16,-4 3 0 0,0 10 2 16,0 6-1-16,3-1 1 15,3 3-2-15,3 0 1 16,6 3 3-16,3 3 3 15,0-4 0-15,9-4-1 16,-3-3-4-16,12-3-22 16,3-5-6-1,-3-8-8-15,0-3-3 16,-1-5 8-16,1 0 6 16,-3-5 4-16,0 0 3 15,-3 0 21-15,-3-3 11 16,-3 0 19-16,0 5 7 15,0 4-11-15,-3 1-4 16,3 4-8-16,-3 7-3 0,6 3 7 16,0 2 6-16,-4 6-6 15,1 3 1-15,-3-3-5 16,0 0 0-16,0-3-3 16,0-3-1-16,-3-2 3 15,0-2 3-15,3-1 3 16,-3-5 1-16,6 0-4 15,0-8 1-15,0-5-9 16,3-3-4-16,0 0-5 16,3 0-1-16,3 0-14 15,3 0-6-15,3 0-4 16,2 3 1-16,10 3-49 16,-3-1-21-16,-3 0-25 15</inkml:trace>
  <inkml:trace contextRef="#ctx0" brushRef="#br0" timeOffset="361">8122 9110 320 0,'-3'0'121'0,"9"2"-66"0,0-2-55 0,0 3 21 16,3 0-6-16,3-3 4 16,3 0-11-16,2 0-4 15,7-3-3-15,0 0 1 0,0 1 1 16,0-1-15-16,-4 0-6 15,-2 1-31-15,-3-1-11 16,-3 3-20-16,-3 0-7 0,-6 0-8 16</inkml:trace>
  <inkml:trace contextRef="#ctx0" brushRef="#br0" timeOffset="362">8152 9274 272 0,'-3'2'101'0,"9"-2"-54"0,3-2-48 16,-3 4 20-16,2-2-2 15,4 0 4-15,6 0-9 16,6-2-2-16,0 2-6 0,3-3-3 0,-4 3 0 16,1-3-34-16,0 1-13 15,3 2-17-15,-3-3-6 16,-6-2-28-1</inkml:trace>
  <inkml:trace contextRef="#ctx0" brushRef="#br0" timeOffset="363">8610 8943 252 0,'0'-3'96'0,"3"14"-52"0,0-3-51 0,0-3 14 0,-3 0 12 16,-3 3 12-16,0 6-2 15,-3 1-2-15,-3 7-15 16,0-1-5-16,0-3-1 0,-3-2-3 16,6 8-2-16,0-8 0 15,4 2 1 1,2-7 1-16,2-3 3 15,4 5 1-15,3-10 1 16,9 5 0-16,0-14-4 16,0 1-3-16,9 5 0 15,0 0-1-15,-1-8-7 16,1 3-3-16,0 0-14 16,-3-1-7-16,0 1-20 0,2 0-7 15,-5-1-11 1,-6 1-5-16</inkml:trace>
  <inkml:trace contextRef="#ctx0" brushRef="#br0" timeOffset="364">8842 8983 228 0,'-9'-6'85'0,"12"6"-46"0,-3-2-41 0,0 2 17 16,0 0-7-16,0 0 18 15,0 13 4-15,0 8-16 16,0 6 4-16,-3 12 2 0,-3 4-5 16,3-4 0-16,0-2-5 15,0-2 1-15,0-1-6 16,0-7-3-16,3-1-4 16,0-5 1-16,3-2-26 15,0-3-11-15,3-3-39 16,0-11-15-16,3-7-16 15</inkml:trace>
  <inkml:trace contextRef="#ctx0" brushRef="#br0" timeOffset="365">9077 9012 200 0,'-6'0'77'0,"6"5"-42"0,-6 8-41 0,4-2 14 16,-4 5 4-16,-3 8 4 16,0 13 10-16,0 0 4 15,3 0-16-15,3 2-4 0,6-2-2 16,3-5-2-16,9-3 1 16,3-5 0-16,5-8 3 15,7-6-1-15,3-7 0 16,0-8 1-16,-1-3 1 15,-5-8-1-15,3-2 1 16,-6-4 5-16,-6-7 2 16,-13-3 2-16,-2-2 2 0,-6 0-6 15,-5-1 1-15,-7 4-6 16,-3-1 1-16,-3 8-9 16,-3 5-2-16,0 6-21 15,1 5-9-15,2 3-16 16,6 5-5-16,3 5-30 15,6 3-14-15,3 3-23 16</inkml:trace>
  <inkml:trace contextRef="#ctx0" brushRef="#br4" timeOffset="366">10470 8520 304 0,'-3'-3'112'0,"3"3"-87"0,-3 0 7 0,3 0-3 15,0 0-14-15,-3 3-3 16,1-3-7-16,-1 2-4 16,0 1 0-16,-3 2-4 0,0 3 0 15,-3 0 2-15,0 5 2 16,-3 3 15-16,0 0 9 15,0 5-17-15,0 11-8 16,-3 5 3-16,0 11 4 16,-2 5 1-16,-1 2 3 15,-3 1-4-15,3 7 1 16,3 11-5-16,12 6 0 16,0-6-1-16,9-6-2 15,-6-68 5 1,30 93-10-1,-3-11-1-15,-1-10-8 16,4-12-4-16,3-12-100 16,6-8-44-16,5-16 80 15,7-14 41-15</inkml:trace>
  <inkml:trace contextRef="#ctx0" brushRef="#br0" timeOffset="367">17918 8427 168 0,'-3'0'66'0,"3"0"-36"0,3 3-18 0,-3-3 21 15,0 0-2-15,0 0 4 0,6 2-4 16,3 1 1-16,3-3-18 15,8 0 1-15,1-3-1 0,6 3-5 16,0-2-3-16,3-1-3 16,2 0 0-16,1 1-2 15,3-1-1-15,0 0-13 16,-4-2-4-16,1 0-35 16,0 2-16-16,-6 1-47 15</inkml:trace>
  <inkml:trace contextRef="#ctx0" brushRef="#br0" timeOffset="368">18656 8398 268 0,'6'3'101'0,"-3"-3"-54"0,9 2-64 16,-3-2 12-16,6 0 7 0,2 0 8 15,1 0-2-15,0 0 0 16,3 0-4-16,3-2-3 0,-3 2 0 15,5 0-21-15,7 0-7 16,-3 2-26-16,0-2-9 16,-3 0-27-1</inkml:trace>
  <inkml:trace contextRef="#ctx0" brushRef="#br0" timeOffset="369">19222 8406 256 0,'2'0'96'0,"4"-3"-52"0,0 6-38 0,3-3 20 0,0 0-12 15,3-3-3-15,0 3-6 16,3-2-2-16,3 2-1 16,6 0-15-16,-1 0-6 0,1 2-43 15,3-2-20-15,0 0-19 16</inkml:trace>
  <inkml:trace contextRef="#ctx0" brushRef="#br0" timeOffset="370">19751 8416 288 0,'12'0'107'0,"-3"-5"-58"0,24 2-55 16,-18 3 19-16,3 0-10 15,0-2 0-15,5 2-1 0,1-3 1 16,3 1-2-16,0-1-14 0,0 0-6 16,5 3-12-1,-2 0-4-15,-3-2-27 0,-3 2-11 16,-1-6-10-1</inkml:trace>
  <inkml:trace contextRef="#ctx0" brushRef="#br0" timeOffset="371">20510 8247 232 0,'-3'0'88'0,"6"3"-48"0,0-1-47 15,6 17 31 1,3-3 0-16,0 2-6 0,3 1-3 16,0 2-8-16,0-3-5 0,3 1-1 15,-4-3-1 1,1-3 2-16,0-2-21 15,-3-3-9-15,0 0-22 16,-3-3-6-16,-3-2-38 16</inkml:trace>
  <inkml:trace contextRef="#ctx0" brushRef="#br0" timeOffset="372">20790 8263 212 0,'-6'18'79'0,"-6"-15"-42"0,6 21-39 0,6-13 14 0,-3 7 11 15,-6 6 8-15,-2 13-3 16,-1 5 0-16,0 3-15 16,-6 3-3-16,6 5-3 0,0-3-3 15,3-8-1-15,3-2-1 16,3-11-2-16,0-5-30 15,3-6-13-15,3-4-31 16,0-6-11-16,3-8-8 16</inkml:trace>
  <inkml:trace contextRef="#ctx0" brushRef="#br0" timeOffset="373">20999 8337 284 0,'-3'-3'107'0,"6"6"-58"0,0 0-57 0,5-3 51 15,4 0-18-15,0 0-12 16,3-3-7-16,3 3-5 16,3-3-8-16,-3-5-3 0,5 1-32 15,-2 1-12-15,6 1-61 16,-15 10-37-1</inkml:trace>
  <inkml:trace contextRef="#ctx0" brushRef="#br0" timeOffset="374">21058 8446 252 0,'0'0'93'0,"3"-3"-50"0,3 6-39 0,0-3 21 15,3 0-10-15,3-3 0 16,3 3-9-16,5-3-4 16,10 1-1-16,-6-1-19 0,0 0-5 15,-3 1-16-15,0-1-3 16,-4 0-59 0,-2 1-26-16,0-4 63 15</inkml:trace>
  <inkml:trace contextRef="#ctx0" brushRef="#br0" timeOffset="375">21457 8139 236 0,'0'0'88'0,"0"2"-48"0,3 4-38 15,0-1 19-15,-3 5 7 16,0 9 4-16,0 5-10 16,0 7-5-16,0 4-10 15,0-3-3-15,0-3 2 0,0-3-5 16,0 3-3-16,0-5 3 16,0 0 1-16,6-6-22 0,0-2-12 15,0-2-34-15,0-4-16 16</inkml:trace>
  <inkml:trace contextRef="#ctx0" brushRef="#br0" timeOffset="376">21594 8260 252 0,'-3'-18'93'0,"3"18"-50"0,6-6-30 0,-3 6 24 16,3-2-6-16,0-1 2 16,6-2-19-16,2 2-6 15,1 1-5-15,0 2-5 0,-3 2 1 0,0 4-1 16,-3 7 0-16,-6 11 0 16,-3-1 0-16,-6 1 0 15,0 0-2-15,-6 0 3 16,-3-3 2-16,3-2 0 15,3-1 2-15,1-2-2 16,2-3 2-16,0-2-2 16,6-3-1-16,0-3 3 15,9-5 2-15,5-3 2 16,1 1 1-16,3-1-4 16,6 0-3-16,0 1 0 15,0-1-1-15,-1 3-14 0,-2-3-5 16,-3 1-26-16,3 2-11 15,3-3-21-15,-3-2-9 16,-4-3-5 0</inkml:trace>
  <inkml:trace contextRef="#ctx0" brushRef="#br0" timeOffset="377">21981 8244 236 0,'-6'-2'90'0,"3"4"-48"0,-3 1-38 0,3 5 21 15,-6 8-14-15,0-3-3 16,-6 3-1-16,6 3 2 16,6-1-4-16,0 3-1 0,3 0 2 15,9 3 3-15,3-5 2 0,6-3 1 16,3-8 2-16,3-6 2 16,2-4-1-16,7-6-1 15,-3-6 1-15,-6-2 3 16,-3-5 3-16,-9 0 2 15,-7-5 3-15,-5 2-5 16,-5 0-1-16,-10 3-9 16,-3 2-2-16,0 3-25 15,0 3-11-15,0 3-49 16,3 7-21-16,0 0-62 16</inkml:trace>
  <inkml:trace contextRef="#ctx0" brushRef="#br0" timeOffset="378">18793 9290 208 0,'-6'0'77'0,"0"0"-42"0,6 7-34 0,-3-1 16 16,0 4 4-16,-3 9 5 15,-3-1 1-15,-3 9 1 16,-3 5-15-16,0 2-8 0,-2 0-1 15,-1 9-1-15,3-4 1 16,0-4-11-16,0-6-3 16,3-3-22-16,0-7-9 0,0-3-20 15,3-6-10 1,1-4-14-16</inkml:trace>
  <inkml:trace contextRef="#ctx0" brushRef="#br0" timeOffset="379">18525 9417 212 0,'0'-11'79'0,"3"11"-42"0,-3-3-43 15,0 3 49 1,6 0-17-16,3 3 1 16,3 2-2-16,3 8-14 15,3 9 0-15,-1 4 0 0,1 1-6 16,0 2-1-16,3 5-2 0,-3-5-2 15,3-2 1-15,-6-4-1 16,-1-4-40-16,1-6-18 16,-3-5-52-1,0 0-36-15,0-5 66 16</inkml:trace>
  <inkml:trace contextRef="#ctx0" brushRef="#br0" timeOffset="380">18870 9438 280 0,'-9'-3'107'0,"6"6"-58"0,3-1-48 0,0-2 21 0,0 0-10 15,3 0-2-15,3 0-8 16,3 0-1-16,9 3-1 15,0-3-3-15,3 0 2 0,0 0-26 16,-1-3-9-16,1 1-28 16,-3-1-10-16,-3 3-23 15</inkml:trace>
  <inkml:trace contextRef="#ctx0" brushRef="#br0" timeOffset="381">18915 9522 264 0,'-18'6'101'0,"18"-6"-54"0,0 2-48 0,0-2 20 15,6 3-11-15,0 0 0 16,6-3-4-16,0 0-1 16,3 0-1-16,0-3-13 0,2 0-2 15,1 1-21-15,0-4-7 16,-3 1-34-1,0 0-48-15,-3 2 33 16</inkml:trace>
  <inkml:trace contextRef="#ctx0" brushRef="#br0" timeOffset="382">19201 9319 240 0,'-15'2'90'0,"15"1"-48"0,0 8-40 16,0-4 17-16,0 7-6 16,-3-1 2-16,0 0-6 15,0 0-1-15,0 1-4 16,0-1-3-16,0 0 0 0,3-2-1 15,0-1 2-15,0-2-1 16,0 0 2-16,6-3-2 16,0 1 2-16,6-4 2 15,0-2-4-15,3 0-1 16,-1 0 0-16,1 0 2 16,0-2-3-16,0-1 0 15,-3 0-19 1,0 1-9-16,-3-1-16 0,0 0-7 15,-3 1-34 1,0-1-28-16,-3 3 47 16</inkml:trace>
  <inkml:trace contextRef="#ctx0" brushRef="#br0" timeOffset="383">19314 9358 204 0,'0'14'77'0,"3"-12"-42"0,-3-2-28 16,0 0 18-16,0 8-2 16,0 3 3-16,3 5-1 15,0 5 0-15,0 5-14 16,3 3 2-16,0 8 3 0,3 3-6 16,-1-8-3-16,-2-3-7 15,3-5 0-15,0 0 0 16,0-9 2-16,-6 1-10 0,3-5-4 15,0-3-19 1,0-3-7-16,0-2-38 0,0-3-13 16,0 0-5-1</inkml:trace>
  <inkml:trace contextRef="#ctx0" brushRef="#br0" timeOffset="384">19591 9374 188 0,'-3'-5'71'16,"3"5"-38"-16,-6 0-21 0,6-5 21 0,-3 7-6 15,-3 6 1-15,-6 0-4 16,-3 0-1-16,0 0-12 16,0 3-2-16,0-1 1 0,3 1-6 15,3-1 0-15,4 1-2 16,2 0 1-16,6 2-4 16,5 0-2-16,-2-2 4 15,15 7 1-15,0 6 0 16,-3-3 1-16,0 3 0 15,-3-3 1-15,-3 3 0 16,-6-3 0-16,-6 0 0 0,-3-5 2 16,-6-3-3-16,-6-2-2 15,3-6 2-15,-3-2 2 16,0-3-2-16,3-3-2 16,3-5 0-16,3-13-1 15,6-3-5-15,6 0 1 16,3-2 0-16,3-3-1 15,0 2-5-15,0-2-4 16,0 8-14-16,3 0-5 16,6 0-21-16,-7 5-5 15,1 3-42 1</inkml:trace>
  <inkml:trace contextRef="#ctx0" brushRef="#br0" timeOffset="385">19793 9446 224 0,'-12'18'85'0,"12"1"-46"0,-3 12-37 16,3-17 17-16,0 7 3 16,3 8 4-16,3-3-10 15,6-2-2-15,0-3-8 16,3-5 0-16,3-5 4 0,-1-9 3 15,4-12 2-15,3-9-6 16,0-2-1-16,-6-5 0 16,-3-3 2-16,-6-3 4 0,-9 5 3 15,-9 6-3-15,-6-3 0 16,-6 6-11 0,-6 2-1-16,0 0-26 0,7 3-12 15,2 8-78 1</inkml:trace>
  <inkml:trace contextRef="#ctx0" brushRef="#br2" timeOffset="386">12334 17436 260 0,'0'-5'99'0,"-3"2"-77"0,3-2 9 0,0 5-2 16,3-5-11-16,-3 5 0 16,0 0 0-16,-3 0 3 15,-3 0-11-15,0 0 5 0,-3 7 5 16,-3-1-2-16,-3 7 1 15,0 0-1-15,-3 0-2 16,4 6-4-16,-1 7-2 16,3 1-4-16,3 10 1 0,0 5-4 15,6 9 0-15,0-1-1 16,3-3-2-16,0 6 1 16,0 0 1-16,-3-2 1 15,3 1 1-15,-3 1 4 16,-3-2 3-16,0-4 7 15,-6-7 3-15,0 2-2 16,-15-7-1-16,-11-1-6 16,-10-5-2-16,-2-2-4 15,-7-6 1-15,-3 0 2 0,-8-5 5 16,-9-8-8 0,5 0-3-16,10 2-13 15,5-7-6-15,9 2-14 16,7 3-4-16,8-8-167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 11467 180 0,'-9'11'68'0,"9"-6"-36"0,0 3-13 15,0-3 23-15,0 0-3 16,0-5 1-16,0 0-9 15,0 0-2-15,0 0-16 16,0 0 3-16,0 0 2 0,0 3-4 16,9-3 2-16,-6 0-5 15,2-5 1-15,10-3-5 0,6-8-2 16,6-5-2-16,-6 0 0 16,3-1-2-16,2 4 2 15,-5-3-2 1,9 8 2-16,-6 2 0 0,3 6 1 15,-4 5 4-15,4 2 5 16,3 4-1-16,0 7 1 16,0 5-5-16,2 1-3 15,4-6 0-15,3-2 1 16,-4-3-1-16,-5-3 0 16,3-10-1-16,6-1 0 15,-7-7-2-15,7 0-2 16,-3-3 1-16,2 5-1 15,1 4 0-15,9 4 0 16,-4 3-3-16,4 3 2 0,-9 4 1 16,2 1 2-16,1 8 3 15,-6-10 2-15,3 1-1 16,-1-7-1-16,4-5-1 16,6 3 0-16,-1-1-2 15,-2-2-2-15,-1 5 1 16,-2 0-1-16,0 2 0 15,-1 1 2-15,-2 7-3 16,0-2-2-16,0 0 2 16,2-2 2-16,10-9 2 15,-4-2 3-15,4-6-8 0,3 1 0 16,-4-1 2-16,1 0 4 16,-1 6-1-16,-2 2-2 15,-6 3 2-15,-4 0 0 16,7 8-1-16,-6 6-2 15,-1-6-15-15,-2-6-5 16,0 6-41-16,-6-11-17 16,5-12-103-1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 10747 4 0,'-6'14'0'0</inkml:trace>
  <inkml:trace contextRef="#ctx0" brushRef="#br0" timeOffset="1">1838 10642 148 0,'-6'-16'57'0,"6"5"-30"0,0 3-10 0,6 6 22 16,-6-4-5-16,3 1 3 15,0 2-6-15,-3 3 1 16,6 3-18-16,3 8-6 0,-6 7-1 15,3 8 9 1,-3 14 7-16,-3 13-6 0,-3 8-2 16,3 0-4-16,-6-6-2 15,3 1-5-15,3-11-3 16,0-8 0-16,0-5 1 16,0-6-17-16,0-5-6 15,0-2-34-15,9-9-13 16,0-2-57-1</inkml:trace>
  <inkml:trace contextRef="#ctx0" brushRef="#br0" timeOffset="2">2077 10988 232 0,'-15'-2'88'0,"15"2"-48"0,9 5-45 15,-6 0 15-15,2 0 3 16,7 3 6-16,-6-2-6 16,9-1 0-16,-3-2-7 15,6-1-2-15,-3-2 0 0,3-2-2 16,0-9 1-16,-4 3 0 16,1-5 3-16,-9 0-3 0,-3-1 0 15,-6 1-3-15,-3 0-1 16,-11 0 1-16,-1 5 2 15,-6 5-3-15,-3 3 0 16,3 11 1 0,-3 10 0-16,7 0-3 0,2 5 2 15,6 4 1-15,6-1 2 16,6 0-3-16,6-3-2 16,9-2-1-16,6-3 3 15,-1-5-20-15,10-5-6 16,0-6-32-16,3-2-15 15,11-11-19 1</inkml:trace>
  <inkml:trace contextRef="#ctx0" brushRef="#br0" timeOffset="3">2499 10655 268 0,'-21'-11'101'0,"9"14"-54"0,-2 5-44 15,8-3 21-15,-3 6-14 0,0 5-1 16,3 10-5 0,3 14-3-16,0 10 0 15,3 8-1-15,6-5 2 0,0 3-3 16,0-9 0-16,0-4-4 16,3-6 1-16,-3-6-31 15,-3-7-14-15,-3-3-68 16</inkml:trace>
  <inkml:trace contextRef="#ctx0" brushRef="#br0" timeOffset="4">2288 10901 244 0,'-6'-3'90'0,"21"1"-48"0,9-4-49 0,-10 6 14 16,7-2-5-16,3-1 3 15,3 0-2-15,6 1-2 0,-1-4 0 16,1 1-43-16,0-3-17 0,0 0-36 16</inkml:trace>
  <inkml:trace contextRef="#ctx0" brushRef="#br0" timeOffset="5">2722 10702 260 0,'-8'0'96'0,"13"0"-52"0,-5 16-43 16,0-5 19-16,3 7 2 16,0 14 6-16,0 3-13 15,0 10-3-15,0 2-8 16,0 1-3-16,0-3 0 0,0-6-12 16,0-4-3-16,-3-6-53 15,3-3-22-15,-6-4-24 16</inkml:trace>
  <inkml:trace contextRef="#ctx0" brushRef="#br0" timeOffset="6">2597 10911 288 0,'-6'-5'110'0,"12"2"-60"0,6-2-54 0,-3 3 21 15,6-1-9-15,9-2 3 0,0-3-6 16,3 2-1 0,5 1-2-16,1 0-37 0,0 0-16 15,0 2-73-15</inkml:trace>
  <inkml:trace contextRef="#ctx0" brushRef="#br0" timeOffset="7">3142 10893 212 0,'0'5'79'0,"3"0"-42"0,0 3-26 0,0 3 23 16,3 2-5-16,3 0 3 15,0 1-7-15,3-4-3 16,0-2-12-16,3-2 0 0,2-4 1 16,1-2-6-16,3-5-3 15,-3-3 1-15,-3-3 0 16,0-2-1-16,-3 0-2 15,-3-3-4-15,-6 3 0 16,-6 0-5-16,-3-1 1 16,-6 4-7-16,-6 2-3 15,-3 5 5-15,-3 3 5 0,0 8 3 16,1 3 3-16,-1 7 1 16,3 6 3-16,6 2-1 15,6-2 2-15,3 3 0 16,6-3 3-16,6-3-3 15,6 3-2-15,3-6 0 16,6-2-1-16,6-3-27 16,2-10-9-16,4-6-83 15</inkml:trace>
  <inkml:trace contextRef="#ctx0" brushRef="#br0" timeOffset="8">3550 10845 244 0,'-27'3'93'0,"18"2"-50"0,0 8-50 0,3-5 14 15,-6 8-3-15,1 8 5 16,-1 5 1-16,3 0 4 16,3 3-7-16,3-6 0 0,9-2 0 15,3 3 1-15,3-11 0 16,2-8 0-16,4-3 0 15,0-10-2-15,0-3 1 16,0-6-4-16,-3-4 0 16,-3-11-1-16,-6-3 1 15,-3-2-4-15,-3-3 0 0,-3-3 1 16,-6 3 2-16,0-3-3 16,0 6 0-16,0 5 3 15,3 5 1-15,-3 5-4 16,6 11 1-1,0 16 0-15,3 6 2 16,6 9 3-16,3 6 2 16,3 3 1-16,3 8-7 15,0 0 0-15,-1-3 1 16,4-3 1-16,0-7-37 16,6-9-16-16,0-5-59 15,3-2-52 1,-4-6 61-16</inkml:trace>
  <inkml:trace contextRef="#ctx0" brushRef="#br0" timeOffset="9">3895 10872 264 0,'-30'2'101'0,"19"4"-54"0,2-1-46 0,3 0 21 16,0 3-5-16,-3 11-1 15,-3 5 9-15,3-1 4 16,0 1-15-16,3-3-6 0,3 0-3 15,3-5-3-15,3-2 1 16,3-4-2-16,3-5 2 0,0-5-2 16,0-2-1-1,0-3-2-15,0-3-1 0,-3-3-1 16,0 0 0-16,0-4 3 16,-1-4 2-16,-2 3-2 15,0 3 0-15,0 2-6 16,6 3 0-16,0 8 1 15,3 14 3 1,0 2 0-16,0 5-1 0,0 10 5 16,-3 1 3-16,-3-3 12 15,-6 3 7-15,0-3-3 16,-6 0 0-16,-6 0-9 16,-3-5-4-16,0-5-7 15,0-6 0-15,0-5-27 0,-5-6-9 16,5-4-26-16,0-3-9 15,6-6-26 1,3-5-49-16,6-8 44 16</inkml:trace>
  <inkml:trace contextRef="#ctx0" brushRef="#br0" timeOffset="10">4035 10980 260 0,'9'13'96'0,"3"-28"-52"0,9 7-40 0,-9 8 21 15,0 0-1-15,2-3 3 16,7-2-3-16,0-3-3 16,0 0-11-16,0-3-6 0,-3-2-3 0,0 2 1 15,-7-2 3 1,1 0-2-16,-6 0-2 16,-6 0 2-16,-6-1 0 0,-3 1-10 15,-8 2-5-15,-4 6 1 16,0 3 4-16,-3 7 2 15,3 5 0-15,0 4 10 16,4 4 4-16,2 6 11 16,6 5 5-16,0-2 4 15,12 2 5-15,6 0-10 16,3-5-2-16,0-1-9 16,2 1 0-16,4-5-8 15,3-6-3-15,-3-2-19 0,9-11-6 16,3-6-44-16,2-4-17 15,4-6-82 1</inkml:trace>
  <inkml:trace contextRef="#ctx0" brushRef="#br0" timeOffset="11">4586 10755 404 0,'-21'-5'151'0,"18"5"-82"0,3 0-85 0,0 0 23 15,0 5-11-15,0 1-1 16,-3 2-32-16,-3 2-15 16,0 6-103-16,3 5-47 15</inkml:trace>
  <inkml:trace contextRef="#ctx0" brushRef="#br0" timeOffset="12">4568 11094 348 0,'-6'8'129'0,"3"-8"-70"0,6 0-75 15,-3 0 18-15,3 0-46 16,3-3-13-16,0-2-75 16,0-3-30-16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9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6580 14814 148 0,'0'3'55'15,"0"-14"-43"-15,0 14 1 0,0-3-3 0,0 0 5 16,0 0 2-16,3 5 40 31,0 16-22-15,-3 0-8-16,12-5-10 15,0 5-4-15,-3 3-1 16,-3 11 2-16,0 4-7 16,-3 1 0-16,0 5 3 0</inkml:trace>
  <inkml:trace contextRef="#ctx0" brushRef="#br0" timeOffset="1">6651 15285 292 0,'3'3'110'0,"-3"-3"-86"0,3 2-28 16,-3-2-20-16,3 0 8 0,0-2 8 15</inkml:trace>
  <inkml:trace contextRef="#ctx0" brushRef="#br0" timeOffset="2">6827 14811 184 0,'0'-2'71'0,"6"-9"-55"0</inkml:trace>
  <inkml:trace contextRef="#ctx0" brushRef="#br0" timeOffset="3">6836 14806 224 0,'-6'3'85'0,"15"-3"-66"0,-9 2 3 16,0-2-3-16,0 0-8 15,3 8-1-15,-3 6 11 0,0 4 6 16,0 11-13-16,0 3 7 0,3 0 6 16,-3 2 0-16,-3-2 4 15,0 2-28-15,3 6-11 16,0-3 23-16,0 0 10 15</inkml:trace>
  <inkml:trace contextRef="#ctx0" brushRef="#br0" timeOffset="4">6836 15335 392 0,'3'11'148'0,"0"-16"-115"0,-3-1-16 0,3 14-13 16,-3-10-98-16,0-6-37 16,0-6 61-16,3-7 32 15</inkml:trace>
  <inkml:trace contextRef="#ctx0" brushRef="#br0" timeOffset="5">6535 15216 200 0,'-3'16'74'0,"-3"-16"-58"0,6-3 12 0,0 3 2 16,0 0-9-16,9 0-2 15,0 3 2-15,0 2 1 0,3 1 63 32,12 17-46-17,0 1-17-15,-3 0-11 16,-1-3-2-16,-2 6-1 16,0-6 3-16</inkml:trace>
  <inkml:trace contextRef="#ctx0" brushRef="#br0" timeOffset="6">6985 15235 420 0,'39'-27'156'0,"-31"14"-121"0,13 2-10 0,-15 9-11 15,0-1-11-15,-3 1 1 16,0-1 0-16,-3 3 0 16,0 0-2-16,-3 0-4 0,3 0-1 15,-3 0-18-15,3 0-9 16,-3 0-72-16,0 0-34 16,0 0 71-16,0-5 33 15</inkml:trace>
  <inkml:trace contextRef="#ctx0" brushRef="#br0" timeOffset="7">7065 15214 184 0,'3'0'68'15,"0"2"-52"-15,0 1 6 0,-3-3-1 0,0 0-5 16,0 0 1-16,0 0 2 16,-3 2 2-16,-3 1-11 15,-3 2 8-15,-3 1 2 0,12-6 29 31,-35 16-19-15,-4 2-7-16,6 3-7 16,3 0-1-16,1 1 1 15,2-1-1-15,3 0-7 16,3-5-1-16,6-3 0 0,1 0-3 16,2-2-3-16,3-1-7 15,3-4-1-15,3-4-15 0,0 4-5 16,3-6-99-1</inkml:trace>
  <inkml:trace contextRef="#ctx0" brushRef="#br0" timeOffset="8">6696 15002 184 0,'0'-3'71'0,"0"-2"-55"0,0 8 17 16,3 2 7-16,-3-5-19 15,0 0-4-15,0 0-8 0,0 5-4 16,0-5-2-16,3 5 8 0,-3 6 6 15,0 10 2-15,0 3 1 16,0 0-3-16,0 0 0 16,0 2-3-16,0-2 1 15,0 0 1-15,0 0 2 16,0-3-19-16,0-3-6 16,0 1 16-16,-3-6 8 15,0-2-6-15,3-1-1 16,0-2-8-16,0-3-4 15,0 1-6-15,0-4-2 16,0-2-295 15,6-5 167-15</inkml:trace>
  <inkml:trace contextRef="#ctx0" brushRef="#br0" timeOffset="9">6836 15094 140 0,'0'24'52'0,"-3"-10"-41"0,3 1 26 16,0-4 11-16,0 2 0 15,0 0 2-15,0 6 24 32,3 10-40-17,-3-2-17-15,0-6-15 16,0-5-5-16,0-1-53 16,0-1-23-16,3-4 40 15,-3-10 19-15,6-2 18 0</inkml:trace>
  <inkml:trace contextRef="#ctx0" brushRef="#br0" timeOffset="10">6619 14875 248 0,'0'13'93'0,"-3"14"-72"0,38-30 7 16,-26 11 0-16,-3 5-2 16,-3 8 2-16,0 8-4 15,0 3-3-15,0 0-11 16,-3 2 9-16,3-5 7 0,-3-5-16 0,0-3-5 15,0-2-20-15,0-3-7 16,0-6-49-16,3-2-21 16,3-5 48-16,0-3 22 15</inkml:trace>
  <inkml:trace contextRef="#ctx0" brushRef="#br1" timeOffset="11">6547 12372 200 0,'-6'-8'74'0,"0"8"-40"0,-3 3-27 16,4-1 20-16,-7 4-5 0,-9 4 1 16,-3 6-8-16,-6 10-2 15,-3 9-7-15,1 7 0 0,5 11 1 16,3 11-3-1,9-6-3-15,12 5 0 0,12-4-1 16,12-12-18-16,12-4-5 16,5-6-62-1,4-8-57-15,-6-6 43 16</inkml:trace>
  <inkml:trace contextRef="#ctx0" brushRef="#br1" timeOffset="12">6550 14031 204 0,'-15'0'77'0,"4"3"-42"0,-4 2-26 0,3 3 22 15,-6 10-6-15,-3 3 0 0,0 9-11 16,0 12-4-16,3-2-6 16,7 5 2-16,8 2 3 0,9-2-7 15,14 8-1-15,7-5-3 16,9-9 0-16,6-7-36 16,2-8-14-16,7-11-60 15</inkml:trace>
  <inkml:trace contextRef="#ctx0" brushRef="#br1" timeOffset="13">6526 13253 200 0,'-8'-5'74'0,"5"2"-40"0,-15 6-29 0,3 5 17 15,0 0 1-15,-6 5 3 16,-3 11-7-16,0 2-4 16,1 6-8-16,-1 8-5 0,6 4 1 15,6 12-4-15,6-3 0 16,9-5 1-16,9-1 2 15,6 1-19-15,15-11-8 0,-1-5-64 16,4-3-54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12581 148 0,'-6'-5'57'0,"3"5"-30"0,-3-3-16 0,3 3 18 0,-3 3-2 16,-2 2 4-16,-1 3-8 15,-3 5-2-15,0 6-12 16,0 12-1-16,3 6-1 0,3 0-1 15,3 3-1-15,6-5-1 16,9-6 0-16,6-3 2 16,6-5 1-16,2-10 3 15,4-8 1-15,0-9 1 16,-3-4 2-16,-4-4-5 16,-5-1-3-16,-6-7 5 15,-9-1 5-15,-6-1 1 16,-9-5-1-16,-3 5-4 0,-2 3 0 15,-4 2-7-15,0 3-3 16,3 6-15 0,0 2-4-16,6 2-18 0,3 4-7 15,3 4-25-15,6 4-9 16,6-1-35 0</inkml:trace>
  <inkml:trace contextRef="#ctx0" brushRef="#br0" timeOffset="1">7104 12872 208 0,'0'13'79'0,"3"0"-42"0,-3 9-19 0,0-12 23 15,0 1-4-15,-6-1 1 16,0 1-17-16,-3 0-5 16,0-1-10-16,0-2-4 0,0 0-1 15,0-3-19-15,0 1-5 16,3-4-27-16,-2 1-10 16,2-3-52-1</inkml:trace>
  <inkml:trace contextRef="#ctx0" brushRef="#br0" timeOffset="2">7238 12621 244 0,'0'2'90'0,"3"1"-48"0,-3 2-42 16,0 1 16-16,-3 1-3 16,0 4 3-16,-3 0-9 15,0 4-4-15,0 7-2 16,0-4-1-16,3-2 2 0,0-3-1 15,0-2-1-15,3 2-2 16,0-5 1-16,3-3 3 0,3-2 3 16,3 0-4-1,0-3-3-15,3 0-2 0,0-3 3 16,0 3-9-16,0 0-3 16,2-3-18-16,-2 1-5 15,6-1-111 1,-3 0 38-1</inkml:trace>
  <inkml:trace contextRef="#ctx0" brushRef="#br0" timeOffset="3">7369 12644 196 0,'-12'0'74'0,"12"6"-40"0,0 2-27 15,0-3 18-15,0 11 0 16,0 5 2-16,0 3-8 15,0 2-4-15,0 3-8 16,6-2-3-16,0-1 0 0,0 1-2 16,-3-3-2-16,3-6-15 15,0-2-5-15,3-3-36 16,0-2-17-16,2-1-21 16</inkml:trace>
  <inkml:trace contextRef="#ctx0" brushRef="#br0" timeOffset="4">7518 12774 140 0,'-3'0'52'0,"3"0"-28"0,0 8-28 0,0 0 8 16,0 5 4-16,0 3 7 15,3 0 2-15,-3 8-1 16,9 0-8-16,0-3 1 0,2-3 4 15,1-2 4-15,3-5 2 16,3-6 3-16,0-2 1 16,3-14 5-16,0-2 3 15,-4-6-2-15,-2-2 0 16,-6 0-5-16,-9-5-3 0,-6-6 2 16,-6 3 2-1,-2 0-13-15,-7 7-5 0,-3 4-15 16,3 5-5-16,0 2-25 15,0 6-8-15,4 5-49 16,2 21-21-16,3 0 3 16</inkml:trace>
  <inkml:trace contextRef="#ctx0" brushRef="#br0" timeOffset="5">8045 12861 260 0,'-6'22'99'0,"3"-12"-54"0,-9 14-37 15,6-13 24-15,-3 2-14 16,-3 0 0-16,-3 0-8 16,0-2-4-16,0 2-3 15,3-2-33-15,0-1-15 0,6 1-83 16</inkml:trace>
  <inkml:trace contextRef="#ctx0" brushRef="#br0" timeOffset="6">8339 12536 204 0,'0'3'77'0,"6"2"-42"0,-6 5-19 0,0-2 22 16,0 3-11-16,-3 2-1 16,0 0-9-16,0 3-2 15,0 0-9-15,0 0-4 0,0-3-1 16,0-2 1-16,0 2 1 15,0-2-1-15,3-3-2 16,0 0 1-16,3 0-1 16,0-3 0-16,3 3 0 15,0 0-3-15,3-8 2 16,3 5 1-16,0-5 2 16,0-3-8-16,0 1-3 15,3-6-24-15,3-3-9 16,-1 1-38-16,1-1-51 15,-3 0 34-15</inkml:trace>
  <inkml:trace contextRef="#ctx0" brushRef="#br0" timeOffset="7">8488 12613 200 0,'-6'5'77'0,"-3"3"-42"0,6 8-26 15,3-6 19-15,0 14-1 16,0 3 3-16,3-1-12 0,0 1-5 15,0-1-8-15,3-2-4 0,0-6 2 16,0-2-11-16,3-3-4 16,0-5-23-16,3-2-10 15,0-4-45 1,0-2-35-16,2-5 49 16</inkml:trace>
  <inkml:trace contextRef="#ctx0" brushRef="#br0" timeOffset="8">8622 12658 176 0,'-6'-3'68'0,"3"6"-36"0,0-1-29 0,3 4 17 16,0 2-3-16,-3 7 1 15,3 9-3-15,0 0 1 0,3 0-9 16,3 0 2-16,3-6 4 0,3-5 2 16,0-2 3-16,3-6 3 15,3-7 4-15,2-6-7 16,-2-8 0-16,-3-5-9 15,-3-3-1-15,-6 0-4 16,-6-2-3-16,-9-1 2 16,0 1 2-16,-3 2-4 15,-3 5-1-15,0 3-16 16,1 6-4-16,2 2-28 16,0 8-9-16,6 5-67 15</inkml:trace>
  <inkml:trace contextRef="#ctx0" brushRef="#br0" timeOffset="9">8893 12811 232 0,'-3'8'88'0,"6"5"-48"0,-3 11-36 16,0-13 21-16,-3-1-5 15,-3 4 3 1,-3 1-9-16,0-1-3 0,-3-1-6 16,0-3-4-16,0-2 0 0,0 0-43 15,4-2-17-15,2-1-56 16</inkml:trace>
  <inkml:trace contextRef="#ctx0" brushRef="#br0" timeOffset="10">9042 12544 256 0,'-3'0'96'0,"3"8"-52"0,0 5-49 0,0-5 17 16,-3 3-5-16,0 2 1 15,-3 0 0-15,0 0 2 16,3 1-5-16,0-4-3 0,3 1-1 16,0-3-1-16,3 0 2 15,3-3-3-15,3-3 0 16,0 1 1-16,3-3 2 16,2-3-6-16,1 1 1 15,0-3-19-15,-3-1-6 16,0 1-16-16,0-3-5 0,-3 0-27 15,-3 0-29 1,0 3 38-16</inkml:trace>
  <inkml:trace contextRef="#ctx0" brushRef="#br0" timeOffset="11">9143 12594 164 0,'-3'0'63'0,"3"3"-34"0,0 5-12 16,0 0 20-16,0 5-4 15,0 3 1-15,3 13-13 16,0 0-3-16,-3 0-10 15,3-2-5-15,0-1 0 0,3-5-2 16,0-5 2-16,6 0-37 16,0-5-28-1,-1-6-15-15,7-5-14 16</inkml:trace>
  <inkml:trace contextRef="#ctx0" brushRef="#br0" timeOffset="12">9327 12618 192 0,'-6'5'74'0,"3"3"-40"0,1 8-29 0,2-5 17 15,0 7 1-15,-3 6 6 16,3 0-7-16,5-3-3 16,1 0-11-16,6-5 6 0,3-5 3 0,6-6 4 15,-3-5 2 1,0-11-4-16,0-10 1 15,-3-3-2-15,-4-2 0 0,-5-1-3 16,-6 1-1-16,-6 2-4 16,-2 3-1-16,-10 2-16 15,-3 4-6-15,-3 4-31 16,-3 6-11-16,3 5-51 16,4 10-23-16,-1 4 20 15</inkml:trace>
  <inkml:trace contextRef="#ctx0" brushRef="#br0" timeOffset="13">9488 12422 172 0,'0'-5'66'0,"3"2"-36"0,3 3-18 16,-3-2 21-16,3 2-4 16,3 2 1-16,3 6-4 15,3 11 1-15,3 2-15 16,5 5 4-16,1 14 4 0,-3 5-7 16,0 3-2-16,-6-6 0 15,-6 0 3-15,-9-5-4 16,-3 0 0-16,-9-10-6 15,0 2-3-15,-3-3-27 16,0-2-12-16,0-3-47 0,0 1-19 16,3-1-5-1</inkml:trace>
  <inkml:trace contextRef="#ctx0" brushRef="#br0" timeOffset="14">9884 12581 304 0,'-12'-5'112'0,"12"5"-60"0,-3 0-61 0,3 0 20 15,0 0-21-15,0 0-3 16,0 0-38-16,0 0-17 16,3 5-39-16,3 3-18 15</inkml:trace>
  <inkml:trace contextRef="#ctx0" brushRef="#br0" timeOffset="15">9845 12853 264 0,'-6'0'101'0,"12"6"-54"0,0 2-48 15,-3 0 20-15,3 5 4 16,-3 5 8-16,0 1-1 16,0-1 0-16,-3 6-17 15,-3 0-1-15,-3 0-1 0,-6 0-6 16,-3-3-3-16,-2-3-26 16,-1 4-11-16,0-1-59 15,3 3-27-15,0-6 3 16</inkml:trace>
  <inkml:trace contextRef="#ctx0" brushRef="#br0" timeOffset="16">6785 13414 176 0,'-11'-2'68'0,"5"4"-36"0,-6 4-24 15,6-1 16-15,0 3-1 16,-3 2 1-16,0 9-7 15,-3 5 0-15,3 5-10 16,3 5 2-16,3-2 2 0,6-5-2 0,6-4 0 16,9-4 3-1,6-9 5-15,3-7 0 16,5-13 1-16,-2-6-3 0,-3-6 1 16,-6-4-3-16,-3 0 0 15,-7-1-1-15,-5 3 0 16,-9 3-4-16,-6-5-3 15,-5 4-2-15,-4 4-3 16,0 5-17-16,0 7-9 16,0 4-19-16,0 7-8 15,3 3-35-15,6 8-14 16,6 0 3 0</inkml:trace>
  <inkml:trace contextRef="#ctx0" brushRef="#br0" timeOffset="17">7056 13668 168 0,'6'8'63'0,"0"13"-34"0,-3-5-12 15,-3-5 20-15,0 0 1 16,-3-1 4-16,-3 1-17 15,0-3-6-15,-6 2-12 16,0-2-5-16,1-3 1 0,-1-2-24 16,-3-3-8-16,3-3-43 0,3 1-19 15,0-3 1 1</inkml:trace>
  <inkml:trace contextRef="#ctx0" brushRef="#br0" timeOffset="18">7306 13338 236 0,'-3'-8'88'0,"0"10"-48"0,-3-2-25 0,3 3 24 0,-5 0-10 15,-4 2 0-15,-3 3-14 16,0 0-4-16,0 2-7 16,3 1-5-16,3 0 0 0,3-1-4 15,6 1 1-15,6 2 0 16,9 0 2-16,3 3-1 16,0 0 1-16,-3 0 2 15,0 0 0-15,-4-3 2 16,-5 0 1-16,-3-2 1 15,-6-1 0-15,-3-2-5 16,-5-2 1-16,-4-1 0 16,0-3 2-16,0-2-3 15,3-2 0-15,3-3-4 16,3-6 1-16,3-2-3 0,6 0 0 16,6-3-7-16,6 0-2 15,3 0-13-15,9-3-7 16,-1 1-29-16,1 2-13 15,6 3-8 1</inkml:trace>
  <inkml:trace contextRef="#ctx0" brushRef="#br0" timeOffset="19">7515 13375 228 0,'-15'18'85'0,"9"-5"-46"0,0 6-32 0,6-6 18 16,0 6 4-16,3 5 5 0,3-1-5 15,6 4-3-15,3 2-14 16,2-13-3-16,4-3 1 0,3-8 5 16,0-5 5-16,3-8-4 15,-3-5 1-15,-4-5-6 16,-8-4-1-16,-6-1-4 16,-9-1-1-16,-6-5-10 15,-6 2-2-15,-2 1-23 16,-10 7-8-16,-3 6-40 15,0 8-17-15,-2 5-34 16</inkml:trace>
  <inkml:trace contextRef="#ctx0" brushRef="#br0" timeOffset="20">8065 13531 264 0,'-6'18'101'0,"3"-2"-54"0,0 16-35 16,0-16 26-16,-2 2-13 15,-4 1-5-15,-3-3-9 16,0 2-3-16,0-5-4 16,0-2-34-16,3-3-14 0</inkml:trace>
  <inkml:trace contextRef="#ctx0" brushRef="#br0" timeOffset="21">8333 13298 260 0,'-6'0'99'0,"6"0"-54"0,0 8-42 16,0-3 23-16,-3 6-6 16,0 2 0-16,0-2-8 15,-6 2-5-15,3 0-4 0,1-2-3 16,-1-1 1-16,3 1-1 16,0-1 0-16,3-2 0 15,3-2 2-15,3-1-3 0,2 0 0 16,1-2-4-16,3-1-1 15,0 1-22-15,0-3-8 16,0 0-24-16,0-3-10 16,0 1-28-1</inkml:trace>
  <inkml:trace contextRef="#ctx0" brushRef="#br0" timeOffset="22">8452 13314 208 0,'-15'5'79'0,"9"-2"-42"0,4 10-32 0,2-2 19 0,-3 2 0 16,0 5 5-16,0 6 0 16,0 3 2-16,0 2-17 15,3 0-8-15,0 3-2 0,3-1-3 16,0-2-1-16,0-5-8 16,3-5-3-16,8-6-51 15,1-5-7 1,0-13-4-16,0-9-21 15</inkml:trace>
  <inkml:trace contextRef="#ctx0" brushRef="#br0" timeOffset="23">8554 13438 168 0,'-3'0'66'0,"0"3"-36"0,0 7-24 0,3-2 17 15,0 3-1-15,0 2 4 16,0 3-3-16,3 0-2 15,3 0-11-15,2 0 0 0,7 2 3 16,0-10 4-16,3-3 4 16,0-5 4-16,0-5 2 15,0-5-6-15,-3-6 0 16,-4-3-3-16,-2 1-2 16,-9-1-2-16,-3-2-1 15,-3-3-3-15,-5 3-1 16,-4 0-8-16,-3 5-2 15,3 3-14-15,0 2-2 0,3 3-27 16,0 6-10 0,6 2-31-16,6 18-79 15</inkml:trace>
  <inkml:trace contextRef="#ctx0" brushRef="#br0" timeOffset="24">8854 13589 212 0,'3'24'79'0,"3"-3"-42"0,-6 0-17 0,0-10 27 15,-3-1-3-15,-3 4 1 16,0-4-18-16,-3 1-8 15,0-1-12-15,-3-2-5 0,1-2 1 16,-4-1-18-16,0-3-4 16,3-4-40-16,-3-1-14 15,6-2-50 1</inkml:trace>
  <inkml:trace contextRef="#ctx0" brushRef="#br0" timeOffset="25">8982 13322 276 0,'0'2'104'0,"0"1"-56"0,0 5-54 16,0 3 17-16,0-1 6 15,-3 3 8-15,0 1-1 16,0-1-2-16,0 0-12 15,0 0-9-15,0 1-1 0,0-4 2 16,0 1 1-16,3-1-1 16,0-2-2-16,3-2 1 15,0-1-1-15,3-3 0 0,3-2 0 16,0 0 0 0,3-2 0-16,3-1-9 15,0 1-4-15,0-4-13 0,0 1-4 16,-1 0-15-1,-2-1-4-15,0-2-23 16,-3-2-50-16</inkml:trace>
  <inkml:trace contextRef="#ctx0" brushRef="#br0" timeOffset="26">9146 13330 212 0,'0'0'82'0,"3"2"-44"0,-3 4-31 0,3-1 18 16,-3 6 0-16,3 2 2 0,0 3 1 15,-3 2 0-15,0 3-15 16,0 3-8-16,0 0-1 0,0-3-3 16,0-2 2-16,3-3-4 15,0-3-2-15,0-3-36 16,6-2-14-16,-3-2-147 31,5-9 86-31</inkml:trace>
  <inkml:trace contextRef="#ctx0" brushRef="#br0" timeOffset="27">9327 13359 216 0,'-11'8'82'0,"8"8"-44"0,-3 7-36 0,3-9 17 15,0 4 5-15,0 3 7 16,0 3-5-16,3 0-3 15,6 0-13-15,3-3-2 0,5-5 2 16,4-11 3-16,6-5 2 16,0-5-2-16,3-6 2 15,-3-7-2-15,-4-1 0 16,-8 1 1-16,-6-1 2 16,-9-2-5-16,-6-3 1 15,-6 0-14-15,-5 3-5 16,-4 5-30-16,-3 3-12 15,-6 8-58-15,3 13-26 16,-2 0 19 0</inkml:trace>
  <inkml:trace contextRef="#ctx0" brushRef="#br0" timeOffset="28">9572 13232 208 0,'2'2'79'0,"4"6"-42"0,6 11-30 0,-3-8 18 16,9 7 4-16,0 6 7 16,0 2-2-1,0 6 0-15,-3 5-19 0,-6 3-2 16,-7-1 0-16,-4 1-5 0,-4-3-2 15,-9-2-1-15,0-6-1 16,-3-5-24-16,0-3-12 16,0-3-54-16,0-2-22 15,3-5-6 1</inkml:trace>
  <inkml:trace contextRef="#ctx0" brushRef="#br0" timeOffset="29">9893 13428 248 0,'-3'0'93'0,"3"2"-50"0,0-2-41 0,0 0 19 16,0 0 0-16,0 0 2 0,0 0-10 16,0 0-5-16,0 0-5 15,0 3-5-15,0-3 1 0,0 0-6 16,0 0-3-16,0 0-25 15,3 5-12-15,0 0-69 16</inkml:trace>
  <inkml:trace contextRef="#ctx0" brushRef="#br0" timeOffset="30">9845 13676 172 0,'0'0'66'0,"0"8"-36"0,9 3-15 0,-6-6 18 16,0 6 6-16,3-1 3 15,-3 4-7-15,-3 4-2 16,0-2-18-16,-6 0 0 0,0 0-1 15,-6-3-7-15,-3 0-2 16,-2-2-19-16,-4-3-7 16,0 0-43-16,6-3-19 15,3 3-31-15</inkml:trace>
  <inkml:trace contextRef="#ctx0" brushRef="#br0" timeOffset="31">7184 14184 252 0,'3'19'93'0,"3"-3"-50"15,0 13-37-15,-3-16 22 0,0 3-11 16,-3 0-2-16,0 0-6 15,0 2-4-15,0-2-2 16,0 0-7-16,3-3-2 0,0-2-28 16,0-3-13-16,-3-3-15 15,0 0-7-15,0-5-17 16</inkml:trace>
  <inkml:trace contextRef="#ctx0" brushRef="#br0" timeOffset="32">7303 14235 208 0,'9'-6'79'0,"6"6"-42"0,-3-5-30 0,0 5 20 15,0-3-5-15,0 1-1 16</inkml:trace>
  <inkml:trace contextRef="#ctx0" brushRef="#br0" timeOffset="33">7399 14224 424 0,'9'11'19'0,"-1"-1"-2"15,-5 3-5-15,-6 1-2 16,0 2-6-16,-2-1-1 0,-4 1 1 15,3-3 2-15,0 1-5 16,6-4-1-16,3-2 0 16,3 0 2-16,6-3-1 15,2-2 2-15,7-3 0 16,3-3 3-16,3-2-12 16,-3 0-5-16,-1-3-31 15,1 0-10-15,0-5-35 16,0-6-52-1,0 1 37-15</inkml:trace>
  <inkml:trace contextRef="#ctx0" brushRef="#br0" timeOffset="34">7658 14229 224 0,'-27'14'85'0,"21"1"-46"0,-3 9-37 0,6-13 19 16,3 2 0-16,0 3 4 15,6 0 0-15,3 2 0 16,6-2-14-16,6-3 2 0,5-5 3 15,7-5 1-15,0-8-1 16,3-3 3-16,-7-5 0 16,-5-1-2-16,-9-2 2 15,-6-5 1-15,-12 0 2 16,-9-3-10-16,-6 0-4 16,-6 3-21-16,-5 0-8 15,2 5-43-15,3 3-16 16,9 5-78-1</inkml:trace>
  <inkml:trace contextRef="#ctx0" brushRef="#br0" timeOffset="35">8059 14409 304 0,'-14'27'112'0,"8"-11"-60"0,-6 15-54 16,6-15 20-16,-3 0-13 16,-3-3-1-16,0 1-44 15,0-7-20-15,6 1-65 16,0-8-26-16</inkml:trace>
  <inkml:trace contextRef="#ctx0" brushRef="#br0" timeOffset="36">6669 14269 192 0,'-20'37'74'0,"8"-24"-40"0,6 16-35 0,6-13 12 15,6 3 1-15,3-1 5 16,2-2 2-16,4-3 1 16,6-2-11-16,6-6 8 0,0-7 5 15,0-9-2-15,-1-5 0 16,-2-5-7-16,-6 0-3 16,-6 0 1-16,-12-3 0 15,-6-3-3-15,-6 4 0 16,-9-1-1-16,-3 5 1 15,4 3-7-15,-4 6 0 16,3 2-14-16,0 3-7 0,6 2-25 16,3 8-8-1,9 3-39-15,9 0-52 16,6 0 42-16</inkml:trace>
  <inkml:trace contextRef="#ctx0" brushRef="#br0" timeOffset="37">7018 14335 228 0,'3'8'85'0,"3"5"-46"0,2 8-35 0,-5-7 21 16,0 2 4-16,-3-1 6 16,-6 7-9-16,-2 1-4 15,-4-1-12-15,-6-4-6 0,-3-2-3 16,-3-3-4-16,0-2 2 15,1-3-12-15,-1-3-7 16,0-2-20-16,3-11-8 16</inkml:trace>
  <inkml:trace contextRef="#ctx0" brushRef="#br0" timeOffset="38">8357 14097 308 0,'-3'3'115'0,"0"-1"-62"0,3 6-64 0,0-2 16 0,0 1 0 16,-3 4 4-16,0 5 7 16,-3-3 4-16,0 0-10 15,0 1-6-15,0-1-2 0,0-3-2 16,3 1 0-16,0-3 0 16,0 0 2-16,3-3-1 15,0 0-1 1,0-5-2-16,6 3-1 0,3-3-1 0,3 0 3 15,3 0-2-15,0 0 1 16,0 0-7-16,3-3-4 16,0 1-18-16,-3-1-5 15,2-2-23-15,-2 0-10 16,0 2-34 0</inkml:trace>
  <inkml:trace contextRef="#ctx0" brushRef="#br0" timeOffset="39">8452 14134 228 0,'-15'8'88'0,"15"-3"-48"0,-3 16-31 0,3-10 19 0,-3 5-3 16,1 2 2-16,-1 4-13 15,3-1-3 1,0 0-7-16,0-3-5 0,3 1 0 0,5-3-21 15,-2-3-8-15,6-5-29 16,0-3-13-16</inkml:trace>
  <inkml:trace contextRef="#ctx0" brushRef="#br0" timeOffset="40">8577 14195 200 0,'-15'3'77'0,"12"4"-42"0,0 4-41 0,3 2 14 16,0 3 13-16,0 0 8 16,0-3-3-16,6 1-3 15,3-1-13-15,6-3 0 0,3 1 3 16,0-6 2-16,12-5 0 16,-3-2-1-16,-1-6 1 15,-2-3-2-15,-3-2 0 16,-6-3-1-16,-6-3 2 15,-3-2-1-15,-9 0 0 16,-6 3-5-16,-6-1 0 16,-3 6-5-16,-3-3 0 0,-3 8-12 15,4 0-4 1,2 8-18-16,3 0-8 0,3 8-28 16,3 0-12-1,6 5-42-15</inkml:trace>
  <inkml:trace contextRef="#ctx0" brushRef="#br0" timeOffset="41">8881 14335 272 0,'-3'11'101'0,"3"2"-54"0,-3 5-46 15,0-7 21-15,-3 0-1 16,-3 2 4-16,-3 0-7 0,0-2-3 15,0-1-8-15,1-2-5 0,-4-3 1 16,0 1-22-16,-3-6-7 16,3-3-31-16,3 0-14 15,9-2-46 1</inkml:trace>
  <inkml:trace contextRef="#ctx0" brushRef="#br0" timeOffset="42">8958 14187 276 0,'0'8'104'0,"3"2"-56"0,0 4-52 15,-3-4 21-15,0 1-9 16,0-1 1-16,0 1-3 15,0 0-1-15,0-3-3 16,0 0-2-16,0-3 3 0,0 0-2 16,3-2-1-16,0-1 1 15,3-2 1-15,0 0-1 16,3 0-1-16,3 0-2 16,0 0-1-16,0 0-3 15,0-2 1-15,0-1-8 16,0 0-4-16,-1 1-7 0,-2-1 0 15,0 1-9 1,0-1-4-16,0 0-16 16,-3-5-48-1</inkml:trace>
  <inkml:trace contextRef="#ctx0" brushRef="#br0" timeOffset="43">9110 14174 228 0,'0'8'88'0,"3"0"-48"0,-3 13-36 15,3-8 21-15,-3 3-3 16,0 0 4-16,0 0-12 16,0-3-5-16,0 0-6 15,0 0-3-15,0-2 1 0,0-1-26 0,0-2-10 16,3 0-31-1,-3-2-13-15</inkml:trace>
  <inkml:trace contextRef="#ctx0" brushRef="#br0" timeOffset="44">9268 14216 200 0,'-3'0'77'0,"0"8"-42"0,-3 3-32 0,6-3 15 16,-3 5 11-16,0 0 8 15,0 3-10-15,3 0-4 0,3 0-13 16,3-1-2-16,3-1 2 16,3-6-2-16,9-3 3 0,2-5-2 15,1-5 2-15,3-3-2 16,-3 0 0-16,-3-5-3 15,-6-6-1 1,-3 1 3-16,-10 2 3 0,-2-3-6 16,-5 3-1-16,-7 0-15 15,-6 0-6-15,0 3-37 16,0 0-18-16,-3 5-61 16</inkml:trace>
  <inkml:trace contextRef="#ctx0" brushRef="#br0" timeOffset="45">9676 14031 200 0,'-3'3'74'0,"6"2"-40"0,0 11-27 0,0 0 20 15,3 5 6-15,0 5 4 16,-1 6 0-16,1-3 0 16,0 0-20-16,-6 0-4 0,-6 0-1 15,0 0-7-15,-11-2-3 16,-4-3-4-16,-3-3 1 16,0-5-48-16,0-3-19 15,4-5-65-15</inkml:trace>
  <inkml:trace contextRef="#ctx0" brushRef="#br0" timeOffset="46">9899 14137 264 0,'-6'5'99'0,"6"-10"-54"0,-3 10-28 0,3-5 27 0,0 0-12 16,0 3-3-16,0-3-20 15,0 0-5-15,0 0-3 16,0 5-26-16,0-5-8 0,0 0-71 16,9 5-70-1,0-2 54-15</inkml:trace>
  <inkml:trace contextRef="#ctx0" brushRef="#br0" timeOffset="47">9884 14388 220 0,'0'3'82'0,"3"-3"-44"16,-3 5-20-16,0 0 25 0,0 3 2 15,0 3 3-15,0 2-7 16,0 6-2-16,-3 7-22 16,-6 0 3-16,0 1 3 0,-6-3-10 15,-6-3-2-15,-5-3-49 16,-10 1-19-16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50.0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11304 15555 196 0,'-6'-11'74'0,"6"17"-58"0,-3-4 12 16,3-4-1-16,0 2 0 16,0-6 1-16,0 6-4 15,0 0-1-15,3-2-12 16,0-1 2-16,0 0 3 0,3-2-2 16,0 2 0-16,3-5 11 15,3-2 7-15,2-1-22 16,7 3-7-16,3-2-5 0,9 4 0 15,3 4-6-15,2 2-2 16,-2 2 17 0,0 6 6-16,-4 3-3 0,1 5-1 15,0 5-3-15,-3-2-1 16,2 2-3-16,-2 0 1 16,-3 0 0-16,3 3 1 15,-30-24 22 16,41 50-10-31,-5-2-3 16,-6-1-5-16,-6 1-3 16,-3-3-3-16,-4-3 1 15,-2-5-2-15,0 3-1 0,-6-6 1 0,-3 1 1 16,-6-3 3 0,0 2-2-16,-3 0-2 0,0 3 2 15,-3 3 0-15,-3 2-4 16,0 1 1-1,0-4 2-15,0-4 1 0,-2 2-4 16,-1-3 1-16,0 1 0 16,0-4 0-16,0 12 0 15,0-1 2-15,0 14-1 16,3-1-1-16,3 1 3 16,0-6 0-16,3 0 1 15,3 1 0-15,6-4 0 16,3-2 2-16,9 0-5 15,6-5-1-15,9 5 0 16,2-5 2-16,1-1-6 0,0-12 1 16,-3-1-12-1,-4-7-6-15,-2-3-48 0,0-6-20 16,-3 3 46-16,-3-5 24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50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18974 15997 120 0,'0'5'46'0,"6"-2"-35"0,-6-9-8 0,0 6-4 0</inkml:trace>
  <inkml:trace contextRef="#ctx0" brushRef="#br0" timeOffset="1">18980 16007 210 0,'0'11'34'0,"0"2"-8"16,0 0-2-16,0 3-13 15,0 3-4-15,0-1-4 16,0 3 11-16,-3 1 5 0,3-4 2 15,0 9-1-15,0-4-6 16,0-1-4-16,0-1-8 16,0-5-1-16,0-1-8 15,0 1 0-15,-3-2 7 16,3-4 7-16,0-5-3 16,0 3-2-16,0-2 3 15,0-6 1-15,0 0 2 0,0 0 2 16,0 0-3-1,-3 0-2-15,3-3-9 0,0-2-3 16,0-3-1-16,0-3 0 16,0 6 0-16,3-3 0 15,-3-5-2-15,3 5 1 16,0-3-2-16,0-2 0 16,3 5 3-16,0 0 5 15,-3-2 2-15,0 7 3 16,3-2 1-16,0-1 1 15,0 6 0-15,0 0 0 16,0 0-2-16,0 6 1 16,-3-1-2-16,3-2-1 0,-3 4 3 15,0-1 0 1,0-1-1-16,0 3-2 16,0 0 3-16,0 0 0 0,-3 2 7 15,0 4 4-15,0 4-5 16,0 1-1-16,0-1-4 15,0 1-3-15,0-6-5 16,0 0-2-16,0-5-59 16,0-3-26-16,3-2 46 15,3-6 24-15</inkml:trace>
  <inkml:trace contextRef="#ctx0" brushRef="#br0" timeOffset="2">19174 16267 212 0,'0'2'82'0,"-3"-2"-64"0,3 3 4 0,0-3-1 16,3 3-4-16,0-1 1 0,3 1-7 16,0-1-2-1,3 1-5-15,0 0-3 0,3-3 2 0,-1 0 0 16,4 0 3-16,-6 0-1 16,6 0 0-16,-3-3-1 15,0 0 0-15,-3-2-2 16,0 0 1-16,-3 0-2 15,0-1-1-15,-3 1 1 16,0 0 1-16,-6-3 1 16,6 2 1-16,-3 6 20 31</inkml:trace>
  <inkml:trace contextRef="#ctx0" brushRef="#br0" timeOffset="3">19213 16216 316 0,'-12'11'118'0,"6"-3"-92"0,3-3-5 0,0-2-9 16,0 7-8-16,0-2 2 16,3 0 1-16,0 3 3 15,0 2-5-15,0 0 15 16,3 3 6-16,0 0-16 0,3-3-4 16,3 3-5-16,0-5-1 15,2-3-14-15,1 2-5 16,6-7 7-16,3 2 7 15,-3-5-6-15,0-5-2 16,0 5-15-16,-3 0-8 16,-4 0 11-16,4 0 4 15</inkml:trace>
  <inkml:trace contextRef="#ctx0" brushRef="#br0" timeOffset="4">19472 16243 224 0,'-3'0'85'0,"3"0"-66"0,0 8 1 0,3-3-4 16,-3 0 2-16,0 1 3 16,0 4 5-16,0 1 1 15,0 2-14-15,0 6-3 0,3-1 0 16,0 3-6-16,-3-2-2 15,2-3-4 1,-2-3-10-16,3-8-4 16,-3 6-21-16,0-9-6 15,0-7 20-15,3-6 12 16</inkml:trace>
  <inkml:trace contextRef="#ctx0" brushRef="#br0" timeOffset="5">19460 16132 260 0,'23'10'96'0,"-26"-10"-75"0,3 0 3 16,0 0-4-16,0 0-13 16,0 0-4-16,0 0 0 15,0 0 2-15,0 0-2 16,0 3-2-16,3 5 0 0</inkml:trace>
  <inkml:trace contextRef="#ctx0" brushRef="#br0" timeOffset="6">19695 16211 236 0,'-6'-8'90'0,"6"16"-70"0,-9-8 6 0,6 0-1 16,0 3-14-16,-3-1-3 0,-3 6 1 15,0-2 2-15,0 4-6 16,0 3 1-16,0 3 1 0,0 0 1 15,3 5 0-15,1-2 2 16,5 7 4 0,2-2-4-16,4-5-7 15,0-6-4-15,3-3-5 16,3-2 1-16,0-10-4 16,3-4-1-16,0-2 2 15,0-2 5-15,-3-3 0 16,-3-1 1-16,-3 1 4 15,0 0 1-15,-6 0 1 16,0 0 0-16,-6-1-2 16,3 4 1-16,3 10-4 31,0-8-2-31,3 2 2 16,-3 6 2-16,0 3 2 15,3 8-1-15,-3-1 1 16,3 6-2-16,2 11-1 0,1-1 3 15,-6-2 4-15,6 2 4 16,-3 6 13-16,-3-8 10 16,-3-8-27-16,-6 5-10 15,-2-5 6-15,-1 0 7 16,0-3-3-16,-3-5-1 16,0-3-17-16,0-2-7 15,0-3-2-15,0-5 1 16,3-6-79-16,1 3-37 15,2 0 69-15,6-3 33 16</inkml:trace>
  <inkml:trace contextRef="#ctx0" brushRef="#br0" timeOffset="7">19885 16055 176 0,'0'-3'66'0,"3"3"-52"0,-3 11 3 16,0-6 0-16,0 3 11 0,0 3 9 16,0 5 1-16,-3-1-1 15,3 7-20-15,0-4-1 0,0 9 0 16,0-4-2-16,0-1 0 15,-3 4-6-15,3-5-3 16,-3-5 0-16,0-3 1 16,0-5-5-16,3 3-1 15,0-3 0-15,0-8 2 16,0 0 14-16,0 0 7 16,3-6-27-16,0 4-10 15,0-9 0-15,0 6 3 16,0-3 4-16,0-5 0 15,3 0 2 1,0 2 3-16,0 0 3 16</inkml:trace>
  <inkml:trace contextRef="#ctx0" brushRef="#br0" timeOffset="8">19969 16203 328 0,'3'13'123'0,"0"1"-95"0,-3 7-4 16,0-8-9-16,0 3 6 15,0 5 9-15,0 0-18 16,0 3-9-16,0-8-2 16,0 0-2-16,0 0 3 0,0-6-19 15,0-5-8-15</inkml:trace>
  <inkml:trace contextRef="#ctx0" brushRef="#br0" timeOffset="9">20132 16089 192 0,'6'-2'71'0,"-6"2"-55"0,0 0 20 16,0 0 4-16,0 0-18 16,0 0-7-16,3 5 6 15,-3 0 5-15,0 3-13 16,0 5 8-16,3 1 6 0,0 9 2 16,-3 4 3-16,0 5-20 0,0 2-6 15,0 0-7-15,-3-2-1 16,3 3-5-16,-3-9 0 15,3-2 7-15,0-6 7 16,0-4-27-16,3 2-11 16,0-11-42-16,0-5-17 15,-3 0 46-15,3-5 22 16</inkml:trace>
  <inkml:trace contextRef="#ctx0" brushRef="#br0" timeOffset="10">20058 16174 292 0,'-6'-3'110'0,"6"3"-86"0,3 0-2 16,-3 0-8-16,0 0 1 15,6 0 2-15,3 0 11 16,3 0 7-16,3 0-18 15,8 3-12-15,7 0-6 0,-3-1-7 16,0 1 0-16,-3 0-1 16,-4-1 1-16,-2 1-46 15,-3 0-19-15,-3-1 37 16,-3 1 18-16</inkml:trace>
  <inkml:trace contextRef="#ctx0" brushRef="#br0" timeOffset="11">19332 16251 200 0,'3'-8'74'0,"0"8"-58"0,0 0-4 0,-3 0-4 15,6 0-9-15,-3-3 0 16,2 0 3-16,1 3 1 15,0-2-1-15,-3-3 9 16,0 5 6-16,0-3 8 0,0 0 5 16,-3 1-16-16,0-4-6 15,-3 6 10 1,3 0 18 15,-12-2-14-31,-5-1-6 16,2 3-10-16,-3 0-5 15,6 3-5-15,-3-1 0 16,6-2 2-16,0 6-43 0,6-4-19 16,-3 1 32-16</inkml:trace>
  <inkml:trace contextRef="#ctx0" brushRef="#br0" timeOffset="12">20400 16293 172 0,'0'-5'66'0,"3"13"-52"0,0-11 12 0,-3 3 4 16,0 0-9-16,0 0 0 15,0 0-1-15,0 0 0 16,0 5-11-16,0-2 8 0,0-3 3 15,-3 0-6-15,3 5-3 16,-3-5-6-16,0 3-2 16,0 0 3-16,3-3 3 15,0-3-2-15,0 0 1 16,0 3-7-16,0-5-1 16,3 5 0-16,-3 0 0 0,0 0-3 15,0 0 2-15,0 0 1 16,3 8 0-1,0-3 4-15,-3 3 2 16,0-3 4-16,-3 3 4 0,0-5 3 16,0 0 2-16,0-3-19 15,0 0-9-15,0-3 4 16,0 0 1-16,3-5 4 16,0 6 2-16,0-3-1 15,3-1 2-15,3 1 4 16,-3 2 4-16,0-2-6 15,-3 5-1-15,0 0-13 16,3 5-7-16,-3-5-29 16,0 6-11-16,0-6 29 0,6 2 14 15</inkml:trace>
  <inkml:trace contextRef="#ctx0" brushRef="#br0" timeOffset="13">20409 16491 212 0,'9'27'79'0,"-9"-30"-61"0,0 6 10 0,0-3 0 16,0 0-3-16,0 0 2 16,0 0 7-16,3 5 3 15,0-5-19-15,-3 6 7 0,0-1 3 16,0-3-11-16,0 9-4 0,-3-3-4 15,0 0 1 1</inkml:trace>
  <inkml:trace contextRef="#ctx0" brushRef="#br0" timeOffset="14">20341 16648 324 0,'-6'-3'121'0,"6"3"-95"0</inkml:trace>
  <inkml:trace contextRef="#ctx0" brushRef="#br0" timeOffset="15">20445 16507 104 0,'-3'-2'41'0,"6"-6"-32"0,-9 13-5 0,3-5-2 0,3 0-4 16,0 0 0-16,-3 0 4 16,3-5 3-16,0 5 11 15,0 0 7-15,-3 0 5 16,3 0 3-16,0 0 1 16,0 0 0-16,0 0-17 15,0 0 0-15,0 0-1 0,0 0-3 16,0 0 1-16,0 0-3 15,0 8 0-15,0-3 1 16,0 3 4-16,0-8 25 31,-3 24-17-31,0-3-3 16,-3-3 5-16,0-4 4 16,0-1-19-16,0 0-7 15,0 0-2-15,0-2-8 16,0-3 1-16,0 0 3 0,-3 0 4 15,7 0 5 1,-4-6 2-16,3 6-3 0,0-2-1 16,0-1-1-16,0-2 1 15,0-1-13-15,0 1-6 16,0-3 2-16,3 0 0 16,0-3-49-16,0-2-22 15,6-3 43-15,0-3 21 0</inkml:trace>
  <inkml:trace contextRef="#ctx0" brushRef="#br0" timeOffset="16">20629 16230 88 0,'-3'0'33'0,"6"10"-26"0,-3-10-13 15,3 3-7-15,-3-3 5 16,0 0 4-16</inkml:trace>
  <inkml:trace contextRef="#ctx0" brushRef="#br0" timeOffset="17">20629 16251 168 0,'0'-3'63'15,"0"8"-49"-15,-3-7 58 16,3 2-29 0,0 0-8-16,0 0-7 15,0 0-4-15,0 2 20 31,0-2-7-31,0 0-1 16,0 0-23-16,0 0-9 16,0 0-13-16,0 0-3 15,0 0 7-15,0 0 9 0,-5-5-2 16,2 0-7 0,3 5 3-16,3-3 0 15,2 3 2-15,1-3 0 16,3 1 0-16,-3 2 2 15,3 0 3-15,-3 0 4 16,3 0-4-16,-9 0-3 16,6 0-1-16,-6 0-1 15,0 0 0-15,0 0 2 16,3 5-1-16,-3-2-1 16,3 5 1-16,-6-3-1 0,6 6-3 15,-6-6 2-15,3 3 1 16,-3 0 0-16,3 5 0 15,0 0 0-15,3 8-7 16,0 3-3-16,0-8 17 16,-3 3 8-16,3-1-4 15,0 1-3-15,-3-3-5 16,3-3-3-16,-3-3-2 16,0-2 1-16,3-2-6 15,0-1-3-15,-3-3-38 16,0-2-17-16,0-2 32 15,6-3 16-15</inkml:trace>
  <inkml:trace contextRef="#ctx0" brushRef="#br0" timeOffset="18">20665 16113 240 0,'0'3'90'0,"3"-14"-70"0,-6 11 17 15,3 0 2-15</inkml:trace>
  <inkml:trace contextRef="#ctx0" brushRef="#br0" timeOffset="19">20659 16126 280 0,'0'6'107'0,"0"-12"-83"0,3 12-7 16,0-6-9-16</inkml:trace>
  <inkml:trace contextRef="#ctx0" brushRef="#br0" timeOffset="20">20838 16251 216 0,'-3'0'82'0,"6"0"-64"0,-6 0 7 16,3 0-1-16,0 0 2 0,0 0 7 16,0 0-3-1,0 0 2-15,3 2-18 16,3 1-1-16,0-3 0 0,0 0 6 0,0 0 3 16,0 0-9-16,0 0-5 15,-1 0-5-15,1 0-3 16,0 0 1-16,0 0-1 15,0 0 0-15,0 0 2 16,-6 0-204 15,6 0 111-31,0 0 36 16</inkml:trace>
  <inkml:trace contextRef="#ctx0" brushRef="#br0" timeOffset="21">20814 16380 272 0,'-3'3'101'0,"-3"-3"-78"0,9 3 0 15,-3-3-6-15,6 0 32 31,12 0-27-15,3 0-7-16,0 0-17 16,-1 0-5-16,-2 0-27 15,-3 0-13-15,0 0 25 16,-3 5 10-16,0-5 12 0</inkml:trace>
  <inkml:trace contextRef="#ctx0" brushRef="#br0" timeOffset="22">21109 16293 228 0,'0'3'88'0,"0"2"-69"0,0-5 26 0,0 0 6 16,0 0-15-16,0 0 1 15,0-13-13-15,3 10-13 16,6-2 2-16,-3 0 2 0,2-1-14 15,1 4-7-15,6-1 3 16,-6 0 0-16,0-2 3 16,-3 5 0-16,3-3 0 15,-3 3 0-15,0 0-3 16,0 0 2-16,0 0 1 16,-6 0 2-16,0 0-1 15,3 3-1-15,0-3 7 16,0 8 5-16,-3-3-4 15,0 1-2-15,0 1-1 16,0 4 1-16,3 2-1 16,-3 6 0-16,0 7 1 0,3-2 1 15,0-3-3-15,0 0-1 16,0 1-3-16,0-9-1 16,-3 3 3-16,3-6 1 15,-3-4-6-15,0 1-2 16,0-7-12-16,0 0-1 15,0 0-15-15,0 0-5 16,0 0-83 0,0 0-35-16,3-7 80 15</inkml:trace>
  <inkml:trace contextRef="#ctx0" brushRef="#br0" timeOffset="23">21147 16137 232 0,'3'3'88'0,"0"-3"-69"0,6 5-5 0,-6-8-5 15</inkml:trace>
  <inkml:trace contextRef="#ctx0" brushRef="#br0" timeOffset="24">21368 16185 232 0,'3'2'88'0,"6"6"-69"0,-9-5-5 16,3 7 87 15,2 22-58-15,1-3-15-16,0-2-18 0,0-9-10 15,-3 1-6-15,0-6-4 16</inkml:trace>
  <inkml:trace contextRef="#ctx0" brushRef="#br0" timeOffset="25">21350 16333 356 0,'15'0'134'15,"3"0"-104"-15,-7-6 3 0,1 6-5 0,0 0-35 16,0 0-8-16,-12-7-27 16,6-4-11-16,-3 3 28 15,0 0 13-15,3 3 9 0</inkml:trace>
  <inkml:trace contextRef="#ctx0" brushRef="#br0" timeOffset="26">21576 16155 248 0,'0'3'93'0,"0"-6"-72"0,0 11 75 31,0 16-41-15,0 0-15-16,-6-11-23 0,3 0-13 16,0 1-9-16,3-4-2 15,-3-2 3-15,3 0 6 0,-3-3 4 16,3 1 0-16,0-6-1 15,9 0-6 1,0 0 1-16,3-3 0 16,3-2 0-16,0 2 0 15,0 1 0-15,-1-1 2 16,-2 0-1-16,0 3 2 16,-3 0-15-16,0 0-7 15,0 0 1-15,-3 0 0 16,0 0-11-16,0 0-4 0,-3 0-80 15,0 0-35 1,0-5 78-16</inkml:trace>
  <inkml:trace contextRef="#ctx0" brushRef="#br0" timeOffset="27">21647 16163 228 0,'0'0'88'0,"-3"-8"-69"0,6 11 0 16,-3-3-4-16,3 8 6 16,-3 0 7-16,0 3 41 31,15 15-29-31,-3 3-9 15,-3 3-14-15,0-3-4 16,-3 5-4-16,0-5 0 16,0-7-5-16,0 1-5 0,0-7-2 15,0-2-5-15,0-1 0 16,0-8-78-16,0 0-32 16,0-7 58-16,0-6 30 15</inkml:trace>
  <inkml:trace contextRef="#ctx0" brushRef="#br0" timeOffset="28">21924 16124 176 0,'0'0'68'0,"3"-6"-52"0,-3 12 21 0,3-12 9 15,-3 12-13-15,-3-1-4 16,0-2-8-16,-3 5-1 16,0-3 31-1,-6 29-15 1,1-2-3-16,2 0-20 16,0-3-11-16,3-3-11 15,3-2-3-15,3-5 7 16,3 2 2-16,6-5 3 0,3-3-3 15,-9 5 0-15,5-4 17 16,7-6 8-16,3-8-9 16,12-6-2-16,-3-7-7 15,0 0-1-15,-7-6 1 16,1-2 2-16</inkml:trace>
  <inkml:trace contextRef="#ctx0" brushRef="#br0" timeOffset="29">22103 16203 456 0,'-15'-24'170'0,"15"16"-132"0,-24-5-6 0,15 13-14 15,-6-5-12-15,0-3 1 16,-2 5-9-16,2 1 0 16,-3-1 0-16,3-2-15 0,3 5-3 15,0 5-36-15,6-2-17 16,3-1 39-16,3 1 19 16</inkml:trace>
  <inkml:trace contextRef="#ctx0" brushRef="#br0" timeOffset="30">22046 16214 252 0,'0'0'96'0,"0"8"-75"0,3-8 6 0,-3 0-2 0</inkml:trace>
  <inkml:trace contextRef="#ctx0" brushRef="#br0" timeOffset="31">22049 16269 336 0,'0'19'126'0,"3"-6"-98"0,15-21-1 16,-18 8-8-16,0 5-3 15,0 3 2-15,0 0-9 16,0 5-3-16,-6-2-4 15,0 0-30-15,-3-6-14 0,3 0 22 0</inkml:trace>
  <inkml:trace contextRef="#ctx0" brushRef="#br0" timeOffset="32">22061 16243 252 0,'0'0'96'0,"0"8"-75"0,0-16 3 0,0 8-4 15,0 0-5-15,0 0 1 16,3 8 11-16,-3-3 8 16,3 6-19-16,-3-1-2 0,12-7-2 0,-6 5 1 15,0 2 5-15,-3 1-8 16,-3 2-3-16,-3 0-7 15,-3 1-2-15,0 1-48 16,0-4-19-16,-3-3 28 16,6-5 15-16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50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18588 17044 248 0,'2'-5'93'0,"-7"5"-72"0,8 11 3 16,-3-11-3-16,0 0-4 15,0 0-1-15</inkml:trace>
  <inkml:trace contextRef="#ctx0" brushRef="#br0" timeOffset="1">18644 17058 320 0,'9'-6'121'0,"0"1"-95"0,-18 10-4 31,15-5-12-31,0 6-10 16,-6-6 1-16,3 0-1 15,0 0 0-15,-3 0 2 16,0 0-1-16,3 5 2 0,-3 3 0 16,0 3 1-16,0 2 2 15,0 3 14-15,0-3 10 16,0 5-18-16,0-4-6 15,3-1-7-15,-3 0-1 16,3 0 2-16,-3-2 2 16,0-3-25-16,0-3-10 15,0-5-69-15,0-3-31 0,3-4 69 16,0 4 32 0</inkml:trace>
  <inkml:trace contextRef="#ctx0" brushRef="#br0" timeOffset="2">18659 16960 268 0,'-3'0'101'16,"3"0"-78"-16,-3 0 0 0,3 0-4 16,0 0-4-16,0 0 3 0,0 0-6 15,0 0-2-15,0 0-129 31,0 0 65-15,0 0 21-16</inkml:trace>
  <inkml:trace contextRef="#ctx0" brushRef="#br0" timeOffset="3">18683 17026 160 0,'3'0'60'0,"3"-3"-47"0,-6 3 65 31,0 0-27-31,0 0-10 15,0 0 36 17,3 3-40-32,0-3-13 15,-3 0 4-15,0 0 3 16</inkml:trace>
  <inkml:trace contextRef="#ctx0" brushRef="#br0" timeOffset="4">18656 17037 444 0,'-9'2'165'0,"15"-2"-129"0,-18 0-5 16,12 0-10-16,-6 0-17 15,3 5 0-15,-3-5-4 16,3 0-3-16,0 0-262 31,-3 0 142-15,6 0 49-16</inkml:trace>
  <inkml:trace contextRef="#ctx0" brushRef="#br0" timeOffset="5">18707 16928 220 0,'0'0'82'0,"9"-3"-64"0,-12 3 0 0,6 0-3 16,-3 0-2-16,0 0 2 15,0 0 7-15,0 0 4 16,-3 3-14-16,0-3 9 0,0 0 2 16,0 5 0-16,0-5 0 15,-3 0 1-15,3 0 0 16,0 3-7-16,-3-3 0 16</inkml:trace>
  <inkml:trace contextRef="#ctx0" brushRef="#br0" timeOffset="6">18677 16910 408 0,'12'-8'151'0,"0"8"-118"0,-33 31-13 15,18-23-13-15,0-2-9 16,3-1 3-16,0-2 4 16,0 2 2-16</inkml:trace>
  <inkml:trace contextRef="#ctx0" brushRef="#br0" timeOffset="7">18653 16960 340 0,'-3'0'126'0,"3"0"-98"0,0 0-8 0,0 0-10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50.0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12352 17359 112 0,'-3'0'44'0,"6"6"-35"0,-6-6 29 16,3 0 10-16,0 0-8 16,0 0-3-16,0 0-4 15,0 0 1-15,0 0-18 0,3 0-7 0,-3 0-2 16,6 5 7-16,2-5 5 16,1 0 4-16,9 0 3 15,6-5-1-15,6 5 2 16,3 0-24-16,5-8-8 15,1-6 16-15,3-1 11 16,8-1-1-16,16-3-2 16,8 1-5-16,1-4-1 15,-4 4-3-15,3-3-1 16,10 2-1-16,-1 3 2 16,-3 1-1-16,-5 1 2 15,-10 1-4-15,-5 0 1 0,-4 0-7 16,-5-1-1-16,-3 9 9 15,-10-3 5-15,-2 3-2 16,-9-3-2-16,0 3-3 16,-9 5-2-16,-1-3 1 15,-8-2 1-15,3 5 1 16,-12 0 0-16,12-6-4 16,-12 6-3-16,3 0-3 15,-6 0-1-15,3 0-7 16,-3-2-2-16,0-1-28 15,0 0-14-15,0-2-32 16,0 5-13-16,0-2 53 16,3 2 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21:28.85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20207 6390 132 0,'-12'-3'52'0,"6"3"-28"0,0 0-13 0,6 0 15 16,-3 0-1-16,0 3 2 16,0-1-9-16,0 4 0 15,3 2-11-15,0 2 0 0,0 3 0 16,3 11-3-16,0 3-1 16,0 4 1-16,3 4 2 15,0 4-1-15,0 1 2 0,0 0-4 16,-3 2 0-16,0 1 3 15,3 9 3-15,-3-1-2 16,0-1-2-16,0 0-2 16,-3 1 0-16,3-4 2 15,-3-2 2-15,0-3-3 16,3 1-1-16,-3-4-1 16,0 12-2-16,0-6 5 15,0 0 1-15,0-3-2 16,0 0-3-16,0 1 0 15,0-1 1-15,0 0-1 16,3 1 2-16,-3-4 0 0,3 1 1 16,-3 8 0-16,0-3 2 15,3 0-1-15,-3-3 0 16,0 0-1-16,0-2 0 16,0-3 0-16,0 3 0 15,0-1 0-15,0-2 0 16,0 1-5-16,2 4 1 15,1-5 0-15,0 0 2 16,-3 0-1-16,0 0 2 16,0 3 0-16,0-3 3 15,0 0-5-15,0 0-1 16,0 0 4-16,3 0 2 16,0 0-5-16,-3 5 0 15,0-5-1-15,3 0 2 0,-3 0 1 16,0-2 1-16,0 2-5 15,0 0 1 1,0 0 2-16,0 3 1 0,0-3-1 16,0 0 1-16,0 0-2 15,0 0-1-15,0 0 1 16,0 0-1-16,0 0 0 16,0 0 2-16,-3 0-1 15,0-3-1-15,0 1 3 16,0 4 0-16,3 1-1 15,0-5-2-15,-3 2 1 16,1-3 1-16,-1 3-1 16,0-3-1-16,0 3 1 15,0 1-1-15,0-1 0 0,0-3 0 16,0 0 0 0,3 1 2-16,-3 2-1 0,0 0-1 15,0-3 1-15,3 3 1 16,0 14-1-16,-3-1-1 15,3-5 1-15,-3 0-1 16,0 0 2-16,0 0 1 16,0 0-1-16,0 0-2 15,0-3 1-15,3-5 1 16,0 0-3-16,0 3 0 16,0-3 1-16,0 0 2 15,0 5-1-15,0 3 2 0,0 5 0 16,0 1 1-16,0-1-2 15,0-5 1-15,0 5 0 16,0-2 1-16,0-6-2 16,-3-2 1-16,0-3-2 15,0-8 2-15,3-2-7 16,0-6-1-16,3-3-14 16,0-2-3-16,3-3-15 15,3-5-4-15,3-5-16 16,0-3-4-16,0-11-40 15,5-7-37 1,-17-6 53-16</inkml:trace>
  <inkml:trace contextRef="#ctx0" brushRef="#br0" timeOffset="1">20216 6414 168 0,'-9'-6'66'0,"9"6"-36"0,0-2-26 16,0 2 13-16,0 0-2 0,0 0 1 15,0 0 3-15,6 0 0 16,0 0-10-16,3 0-1 0,0 0 2 15,11 0 0-15,-2-3 4 16,0 3-7-16,6-3-2 16,3 3 1-16,5 0 1 15,1 0-3-15,9-2-3 16,2-1 2-16,4 0 0 16,9 1 1-16,5-4 2 15,4 1 1-15,8 0 1 16,0 0-4-16,10-1-1 15,-4 1-1-15,1 0 1 16,11-1-2-16,-6 4-1 0,3-1 1 16,-5-5-1-1,2 3 0-15,6 0 0 0,-2-1 0 16,5 4 0-16,-6-1 0 16,4 0 0-16,2-2 2 15,-6 2 3-15,-3 3-4 16,-2 0-1-16,-4 0 0 15,-5 0 2-15,11-2-3 16,-9-1-2-16,10 3 2 16,-13 0 2-16,6 0 0 15,-2-3 2-15,-4 1 0 0,4-1 1 16,2 6 2-16,6-3 1 16,1 0-1-16,-13-5 1 15,15 2-2 1,-14 3 0-16,-7 3-1 0,1 2 0 15,-16-3-2-15,4-2 1 16,-10 0-4-16,-2 3 0 16,-6-3 1-16,-4 3 2 15,4-9-17-15,-6 6-6 16,3 0-26-16,-1-5-9 16,13 0-15-16,11-8-4 15,-5-3-16 1</inkml:trace>
  <inkml:trace contextRef="#ctx0" brushRef="#br0" timeOffset="2">24329 6316 156 0,'-12'-6'57'0,"12"6"-30"0,0 0-25 0,0 0 14 16,0 0-6-16,0 0 2 16,0 6-1-16,0-1 1 15,0 5-6-15,6 9 0 0,-6 0 1 16,0 2 3-16,0 16 1 15,3 0-1-15,0 2 1 0,-3 1-2 16,0 5 0-16,0-3 1 16,0 3 1-16,0 0-1 15,0 3-1 1,0 8-5-16,0-1-1 0,0-2-1 16,-3 3-2-16,3-3 1 15,-3-6 1-15,-3 1 5 16,6-1 6-16,-3-2-3 15,-3 6 0-15,6-4-4 16,0-2 1-16,-3-2-4 16,-2 2 0-16,5 0 1 15,-3 0 0-15,3 2-5 16,0 3 1-16,0 3 2 16,0 0 1-16,0-2 1 15,3-1 0-15,-3-3 2 16,0 1 1-16,5 0-3 15,-5-1-3-15,3-2 0 16,-3 3 1-16,6 8-1 0,-3-4-1 16,-3 1 3-16,0-2 0 15,0-4 1-15,0 1 2 16,0-1-3 0,0-2 0-16,0 3-1 0,0-3 1 15,6 0-2-15,-3-3 2 16,0 1 0-16,-3 2 3 15,6-3-3-15,-6 3-2 16,0 3 2-16,0-3 2 16,3 8-2-16,-3-3-2 0,0 3 2 15,6-3 0-15,-3-2 1 16,0-3 0-16,3 0-2 16,-3 5-2-16,6-3 1 15,-3 6-1-15,-3-2 0 16,0-1 2-16,-3-5 1 15,0-3 3-15,0 1-3 16,0-6-2-16,0 0 0 16,0 2 1-16,0-2 1 15,0 0 1-15,0 0 0 16,0 3 0-16,0-3-5 16,0 6-1-16,-3-4 3 15,-6 9 3-15,6-1-3 16,-6 6-1-16,0-2 2 15,0 4 3-15,0-2 2 16,6 3 1-16,-6 5-4 0,0-1-3 16,9 12 0-16,0 5-1 15,0-1 2-15,6 17 3 16,-12-8 0-16,6-11 2 16,-8-6-4-16,5-7-2 15,0-10-9-15,-3-12-5 16,6-10-18-16,0-7-7 15,6-7-77-15,8-17-33 16,-14-9 15-16</inkml:trace>
  <inkml:trace contextRef="#ctx0" brushRef="#br0" timeOffset="3">20225 11242 172 0,'-12'-8'66'0,"6"8"-36"0,6 0-20 0,0 0 20 16,0 0-7-16,0 0-1 0,6 0-1 16,3 0 1-16,9 0-12 15,5-2 1-15,4-1 2 0,6 0 2 16,3 1 0-16,14-4-3 15,-2 1-2-15,2 2 0 16,10 1 4-16,-1-1-6 16,4-5-2-16,-1 0 1 15,7 6 2-15,-1-1-2 16,4 0-2-16,-1 1-2 16,-2-1 0-16,5-5 0 15,1 5 1-15,-1-2-2 16,-6 5 1-16,4-5-4 15,-7 0 0-15,1 2 5 16,-4 0 2-16,7 3-2 0,-4 0-1 16,-2 0 1-1,5-2 0-15,-2-1-2 0,-4 3 1 16,1-3-2-16,2 6 2 16,1 2-4-16,-4-2 0 15,7-6 3-15,-4 1 1 16,1 7-1-16,-4-2-2 15,4 2-2-15,2-3 1 16,-2 1 1-16,2 0 2 16,-2 2-1-16,2-5 2 15,-5 0 0-15,20 3 1 16,-6 2 0-16,1-2 0 0,-7-6-2 16,-5 0 1-16,-1 6-2 15,1 0 2-15,5-3 0 16,-35 0 1-16,-4 0 0 15,13 2 0-15,-6 1 0 16,2 0 2-16,-2-1-1 16,3-2 0-16,-3 0-1 15,2 0 0-15,1 0-2 16,0 0-2-16,-10 0-10 16,4-2-4-16,-6-1-26 15,2-8-12-15,-5 3-56 16,15-10-23-16,-9 2 8 15</inkml:trace>
  <inkml:trace contextRef="#ctx0" brushRef="#br1" timeOffset="4">13739 5943 132 0,'-15'0'49'0,"15"0"-26"0,0 0-7 0,0 0 18 15,-3 0 2-15,0 0 2 16,3 0-7-16,0 0-4 15,0 0-15-15,0 0 8 0,0 0 3 16,0 0 2-16,0 0 0 16,0 0-6-16,0 0-1 15,0 0-6-15,6 0 0 16,3 0-1-16,6-3 3 16,2 0-5-16,10-2-3 15,9 0-1-15,15-1 1 16,8 1 1-16,7 0 1 15,2 0-4-15,6 2-1 0,1-2 3 16,2 2 3-16,-2 0 0 16,-7 1 2-16,-2-1-2 15,-7 0 0-15,-2-2-3 16,-7 2 1-16,-8 1 0 16,-3 2 1-16,-7-3 0 15,-5 3 2-15,-6 0-5 16,-3-3-1-16,-6 3 0 15,0 0 2-15,-6 0-3 16,0 0 0-16,0 0-10 16,-3 0-3-16,-3 0-17 15,3 0-8-15,0 0-10 16,-3 0-5-16,0 0-27 16,0 0-12-16,0 0-16 15,0 3-36-15,0-8 46 16</inkml:trace>
  <inkml:trace contextRef="#ctx0" brushRef="#br1" timeOffset="5">14769 5694 272 0,'-9'-8'101'0,"12"11"-54"0,0-1-55 0,-3-2 16 0,0 0 3 15,6 3 5-15,5 2-6 16,7 0-1-16,3 3-5 16,6 0-3-16,6 0 2 15,-1 3-4-15,-2 5 0 0,-3 2-1 16,-3-2 0-16,-3-3 4 16,-6 1 1-16,-4-1 3 15,-2 0 1-15,-3 0 3 16,-6 3 4-16,-6 3 1 15,-9-3 0-15,-2-1-5 16,-4 1-4-16,0 0-1 16,0-3-1-16,3 1-2 15,3-4-2-15,0-2-8 16,1 0-3-16,2 5-29 0,0 3-14 16,0-3-38-16,3 3-15 15,0-3 8 1</inkml:trace>
  <inkml:trace contextRef="#ctx0" brushRef="#br1" timeOffset="6">11051 7107 196 0,'-9'2'74'0,"9"-2"-40"0,0 0-29 0,0 0 17 16,0 0-1-16,0 0 2 15,0 0 1-15,0 0 0 0,3 6-13 16,-3-6 0-16,0 0 0 0,6 2-6 16,-3-2-1-16,0-2 0 15,3-1 0-15,3 0 2 16,-3-2 1-16,3-3-1 15,0 0 1-15,2-2-4 16,1-1 0-16,3 0 1 16,0 1 0-16,0-11 0 15,0 2 0-15,3 1 2 16,3-1 1-16,-1 1-3 16,4-1-3-16,3-2 0 15,0 0 1-15,0 0 1 16,-1-1 1-16,1 4-5 15,3-1-1-15,0 1 1 0,-1 2 2 16,4 0 0 0,0-2 2-16,3 2 2 0,5-3 4 15,7 1-11-15,3-1-3 16,-7-2 2-16,4 2 3 16,-1 4 1-16,1-4-1 15,0-2 1-15,-4 5 1 16,7 0-3-16,3 3 0 15,-1 0 1-15,-5-1 0 16,-1 4 2-16,1-1 1 16,-3 1 1-16,2-1 2 15,-2 3 1-15,0 0 1 0,5 0-4 16,1 3-3 0,-1 0-3-16,-2-1 1 15,-3 1 1-15,2 3 0 0,1-1 4 16,-3 0 2-16,2 1-2 15,4-1-1-15,2 0-1 16,1 3 1-16,-6 0-2 16,-1 0 2-16,1 3-2 15,-1 0-1-15,4-1 3 16,-6 4 0-16,2-1-4 16,1 3 1-16,0 0 0 15,-4 0 2-15,-5 0-1 16,-3 2 2-16,-1 1-2 15,4-1 2-15,-3 4-2 16,-1-1 2-16,1 3-4 16,0 0 0-16,0-1 1 0,2 1 2 15,1 0-1-15,0 0-1 16,-4 3 1-16,-2-1-1 16,0 1 0-16,-3-4 0 15,-1 1 0-15,1 3 0 16,0 2-3-16,0 0 2 15,-4 3 1-15,1 5 2 16,0-2-1-16,-3-4-1 16,3 4 1-16,2 2-1 0,1 0 0 15,3 3 0-15,6 5 0 16,-7 0 0-16,-5-5-3 16,-3-6 0-16,0 1 4 15,-3-1 3-15,-1 0-3 16,1 4-1-16,0-1 0 15,0 2 0-15,0-1 0 16,0-4 0-16,-1 6 0 16,1-3 0-16,-3 0 0 15,0 0 2-15,3 0-1 16,3 6 2-16,0-6-2 16,2 2 2-16,1 4-4 15,-3 2 0-15,0 3 1 16,-3-3 0-16,-4 5 0 15,4 0 2-15,0-2-1 16,3 0-1-16,-6-11 1 0,6 8 1 16,-7-11-1-16,4 9-1 15,3 2 3-15,0 0 0 16,0 0-4-16,-3-3 1 16,-1 14 0-16,1-9 2 15,3-2-3-15,0 6-2 16,3-1 2-16,-4 0 0 15,1-2 1-15,0-3 2 16,-3 0-1-16,0 0 2 16,0 0-4-16,-1 3 0 0,4 0 1 15,-3-1 0-15,0-2 0 16,0-2 0-16,0-3 0 16,-1-1 0-16,4 1 0 15,-3-5 0-15,-3-1 0 16,0-2 0-16,0 2 0 15,-1 6 0-15,4 0 0 16,-3 10 0-16,0 0 0 16,0-5 0-16,0-5 0 15,0 0 2-15,-4-6-1 16,1 6-1-16,-3-8-2 16,3 2 1-16,3-7 1 15,-3-1 2-15,-3-4-1 16,0-1-1-16,-3-5-2 15,-3-3-1-15,0 0 4 16,-6-5 1-16,6 3 2 16,-6-3 0-16,2-3-2 0,1 1-2 15,3-9 1-15,-3 3-1 16,0-13 2 0,0-3-3-16,0 1 0 15,0-1 1-15,-3-3 0 16,0-10 2-16,0 5 1 15,0 1-1-15,0-1-2 16,0 3-2-16,0 2 1 16,0 1-1-16,0 5 0 15,0 2 2-15,-3 6 0 0,0 2 0 16,3 3 0 0,0 3-3-16,0 3 2 0,0-1-1 15,0 3-2-15,0 0 0 16,3 8 0-16,3 5 3 15,-3 8 0-15,3 6 1 16,0 15 0-16,-3-2-3 16,3-3 2-16,0 2 1 15,0-2 0-15,-3 1 0 16,0-7 0-16,0-2 0 16,0-5 0-16,-3-3 0 15,0-5 2-15,0-5-3 16,0-1 0-16,0-4 1 15,-3-1 2-15,3 0 1 0,-6-5 1 16,-6-2 0 0,-3-1 0-16,-6-2-5 0,-2-1 1 15,-4 1 2-15,-3 0 1 16,-6-6-1-16,1-5-2 16,-1 0-2-16,-9 6 1 15,3-1 3-15,4 3 1 16,2 0-1-16,3 3-2 15,1 0-10-15,-1 0-6 16,6 2-14-16,0-2-4 16,0 5-22-16,4-3-7 15,-1 6-70 1</inkml:trace>
  <inkml:trace contextRef="#ctx0" brushRef="#br1" timeOffset="7">13334 10229 124 0,'-6'-3'46'0,"6"3"-24"0,0 5-21 0,0-5 11 16,0 0-2-16,0 0 2 15,3 6 5-15,-3-6 1 16,0 0-9-16,0 0 6 0,0 5 4 16,0-5-4-16,3 5 2 15,-3-5-4-15,0 0 2 16,0 0-2-16,3 3 0 15,-3-3-1-15,3 3 0 0,3-3-4 16,0 0 0-16,0 0-3 16,3 0 2-1,0 0-2-15,2 0 2 0,-2-3-4 16,6 3-2-16,-3-3 2 16,3 3 2-16,0-5-2 15,0 8 0-15,3-3 1 16,3-3 0-16,2 3 0 15,1 3 0-15,3-1 0 16,0-2 0-16,-3 3-5 16,-1 0-1-16,1-1 1 15,-3 1 2-15,3 2 0 16,0 3-1-16,-1 0 1 16,1 3-1-16,0 2 0 0,-3 3 2 15,0 2-3-15,0 3 0 16,-1 1 1-16,1 1 0 15,3-1 0 1,0 7 0-16,0 0 0 0,-1-3 0 16,1 3 2-16,-3 0 1 15,0 1-4-15,-3-1 1 16,-3 0 0-16,0 0 0 16,-3 0-3-16,-1 3 2 15,-2 2 3-15,0 1 3 16,0 2-4-16,0 0-1 15,0 0 2-15,0 5 1 0,-3-5-4 16,0-3 1-16,0 1 2 16,0 2 1-16,0 3-4 15,0 2-1-15,-3-2 3 16,0 2 1-16,0 0 0 16,0 1-2-16,3-1 5 15,-3-5 1-15,0 0-2 16,-1-3-1-16,1-2-1 15,0 3-2-15,0 2 1 16,0 0 1-16,-3 5 1 16,0 0 3-16,3 1-3 15,-3-1-2-15,0 3-3 16,0-3 1-16,0-5 1 16,0 0 2-16,0 3 1 15,-3 2 3-15,3-2-3 16,0-3 0-16,-3 3-1 15,3-3-2-15,0 0 1 0,0 0 1 16,0 3 1-16,0-1 1 16,0 4-2-16,0 2 1 15,0 2-2-15,3 1 2 16,0 2-2-16,3-2-1 16,-3-3 1-16,0 8-1 15,3 0 0-15,-3-6 2 16,0-2-1-16,0 0 2 15,0 0-2-15,0 0 2 16,0 5-4-16,3 1 0 16,3 2 1-16,3 2 2 0,0-7-1 15,6-3 2-15,0-3 0 16,-1-2 3-16,1-1-3 16,3 1 0-16,3 10-3 15,0-7-1-15,0-4 3 16,-1-4 1-16,4 2 1 15,3 0 0-15,3 0-2 16,-1-3 1-16,1 1-4 16,12-1 0-16,-1 3 3 15,4 5 3-15,9 6-2 16,-4-8 0-16,-14-11 1 16,20 8 0-16,1-8-2 15,8 0 1-15,1-8-2 0,-4 3-1 16,4-5 1-16,-4 2 1 15,1-5-1 1,-1 0 2-16,4-3-2 0,2-3 2 16,-2 1-2-16,5 0-1 15,-3-1 1-15,1 1-1 16,-1-1 0-16,1 1 2 16,-1-1 1-16,7 1 1 15,-4 0-2-15,6-1-2 16,-5 1 1-16,2-1 1 15,-2 1-1-15,5 0-1 16,-3 4 1-16,1-1-1 0,2-1 0 16,6 8 0-16,10-2 0 15,-4-4 0-15,-6 1 0 16,1-5 0-16,-1-3 0 16,3 0 2-16,-2-3-1 15,2 3-1-15,-3-5 1 16,3-1 1-16,7 1-1 15,-7-3-1-15,3 3-2 16,4-3-1-16,-4-3 2 16,6 3 2-16,-3 0 0 15,3 0-1-15,-2-3 1 16,-7 1-1-16,3-1-3 16,-8 0 2-16,8-2 3 15,-6 2 1-15,-2 1-6 0,5-1 0 16,-6-2 1-1,-2 2 3-15,5 3 0 0,-3 0-1 16,-2 0 1-16,5-5 1 16,-6 2-1-16,1 1-1 15,-1-9-2-15,-3 0 1 16,-5 6 3-16,2 0 1 16,-5 0-1-16,-4-1-2 15,10-4-2-15,-7 2-1 16,1 0 2-16,-1 3 0 15,3-3 1-15,-2 2 0 16,-1-2 0-16,7 0 0 16,2 0-3-16,-5 1 2 0,5-1 1 15,-9 0 0-15,-5 0 0 16,5 2 2-16,-5 1-3 16,-4 0 0-16,-2-3 1 15,0 0 0-15,-1 0 0 16,-5 0 2-16,-4 0-3 15,4 0 0-15,6 0 3 16,-4 0 3-16,1 0-2 16,-1-7 0-16,-2-4-1 15,-4 6-2-15,4-3 1 16,-6 0 1-16,-4 0-1 16,7 0-1-16,0 3-2 15,-4-3 1-15,-2 3 1 0,0-3 2 16,-1-8-3-16,1 0 0 15,6 1 1-15,-7-1 2 16,-2 3-1-16,-3 0-1 16,5-1 1-16,4 1 1 15,-9 3-1-15,2-1-1 16,-2 1 1-16,-3 2-1 16,0-5-3-16,2-6 2 15,1 3 3-15,0 0 1 16,0 1-4-16,-4-4 1 15,1 3 0-15,3-5 2 16,2-5-1-16,-5 2-1 16,3 6 1-16,-3-1-1 15,-4 1 0-15,1-1 0 0,0 1 0 16,3 2 0-16,-1-2 0 16,4-6 2-16,-6 3-1 15,3-6-1-15,-1 1 1 16,4 0-1-16,0-11-3 15,3 5 2-15,-7-5 1 16,4 3 0-16,0 2 0 16,-7-10 0-16,7 2 0 15,0 0 0-15,-6 3 0 16,5-10 2-16,-5 2-1 16,3-3 2-16,0 6 0 15,8 0 1-15,-2-3-5 0,-3 5 1 16,-4 1 0-1,1-4 0-15,0-2-3 16,-3 1 2-16,-4-4-1 0,-2 6-2 16,6-9 3-16,0 4 0 15,-3-1-2-15,-4-7 0 16,4 5-1-16,-3-1 3 16,3 4 2-16,-3 7 2 15,5 1-1-15,-8-1 1 16,6 3-4-16,-6 5 0 15,0 1-1-15,0-12 0 16,-1 1 0-16,1 0 0 16,-3 0 2-16,-3 5 0 15,3-6 0-15,-6 1 0 0,6 5 0 16,-7-10 0-16,4 2 0 16,0 2 0-16,3 1-3 15,-6-3 2-15,6 11-1 16,-6-6 0-16,0 1 2 15,-3 2 2-15,0 2-3 16,-1-7-2-16,1 0 2 16,-3 2 2-16,3 0-2 15,0 1 0-15,3 4 1 16,-3-1 0-16,-3 1 0 16,0-2 0-16,9 3-3 15,-9-6 0-15,3 3-1 16,-3 0 3-16,-3 3 0 15,6 0 1-15,-6 7 0 0,5 1 0 16,-2-1 0-16,-3 1 2 16,-3 0-1-16,3 5-1 15,-3-1-2-15,0-12 1 16,0 5-1-16,0 3 0 16,0-1 0-16,-3 1 0 15,3-3 0-15,0 5 0 16,-3 3 0-16,3 5-2 15,-6-13 7 1,4 3-2-16,-4-1 0 16,6 1 0-16,-6 0-1 0,6-4 0 15,-6 4 0-15,3 0 2 16,-3-1 1-16,3 1-6 16,-3-3 0-16,3 5 1 15,0 3 3 1,-3 5-2-16,6 0 0 0,-3-2 3 15,-3-3 1-15,3 0-6 16,0 0 0-16,-3 0 1 16,-3-3 1-16,9 0 1 15,-9 0 2-15,6 1-1 16,3-1-1-16,-9 3-2 16,9-3 1-16,-9 5 1 15,6 4 0-15,-6 1 0 16,6 1 2-16,-2-3-1 15,2 1 2-15,-3-1-4 0,3-3-2 16,0 1 2-16,-3-1 2 16,-3 4 0-16,6-1 2 15,0-3-4-15,-3 1-2 16,3-1 2-16,-3 1 0 16,3 0-2-16,-3-1 0 15,3 6-1-15,3 2 3 16,-3-2 0-16,-3 0 1 15,6 0-3-15,-3 2 2 16,-3-2-1-16,0 3 0 16,0 2 2-16,-3-5 0 15,-3 2 0-15,3-7 2 16,1 5-3-16,2 2 0 0,-3 0-1 16,0 1-2-16,0-1 5 15,0 1 3-15,-3-3-3 16,0 0-1-16,0-1-2 15,-3-1-2-15,3 1 3 16,-5 4 0-16,5 2 1 16,3 3 0-16,-3 0 0 15,0-1 2-15,0-2-3 16,-3 3 0-16,3-3 1 16,0 3 0-16,0-3-3 15,-3 0 2-15,1 3 1 16,-1-3 0-16,0 0 0 15,0 3 2-15,0-3-3 16,-3 6 0-16,9-3 1 16,-3 2 2-16,3 0-3 0,1 3-2 15,2 0 2-15,-3 3 0 16,0 0-2-16,-3 2 2 16,-3 1-1-16,-6 2 0 15,0 0 2-15,0 0 2 16,-2 0-3-16,-4 2-2 15,6-2-1-15,-3 0 0 16,0 3 3-16,1 2 0 16,2 0 1-16,3-2 0 15,-3 0 0-15,9-1 0 0,-6-2-3 16,9 3 2-16,-3 2 1 16,3 1 2-16,-2-9-3 15,2 0-2 1,6 3 2-16,-6 0 0 15,0 0 1-15,0 0-5 16,3 0 1-16,-3 0 4 16,0 0 2-16,3 0-5 15,0 0 0-15,0 0 1 16,3 0 3-16,-3 0 0 16,6 0-3-1,0 0-1-15,0 0 2 16,0 0 2-16,0 0 0 15,0 0-1-15,0 8 1 16,0-8-1-16,0 0 0 16,0 0 0-16,0 6 0 15,0-1-3-15,0 0 0 16,0-5 4-16,0 0 1 16,0 0-3-16,0-5-1 15,-3 0 3-15,3 2 1 16,0 0 0-16,3-2-2 15,3-3-2-15,-3 3-1 16,9-3 4-16,-6 0 3 16,3 0-3-16,0 0-1 15,-3 0 0-15,3 0 0 16,3 0 0-16,-3 3 0 16,0-3 0-16,2 0 0 0,-5 0-3 15,-3 3 2-15,6-3 1 16,-6 0 2-16,6 3-1 15,-3-1-1-15,-3 1 1 16,3 0-1-16,-3-1 0 16,0 4 0-16,6-1 0 15,-9-2 0-15,6 2 0 16,-6 1 0-16,0 2-3 16,0 0 2-16,0 0-1 15,0 0 0-15,0 0 2 16,0 0 0-16,-6 2 0 15,-3 6 0-15,3 0-3 16,-9 3 2-16,0 2-1 16,-8 3 0-16,-1 0 2 15,6 0 0-15,-3 15 0 16,0-4 0-16,0-3 2 16,1-3-3-16,2-3-2 15,3-2-1-15,3-5 3 16,3-1 0-16,3-2 3 15,-3-2-1-15,9-1 2 16,0-5-2-16,0 5-1 16,9 0 1-16,6-2-1 15,-3 0 0-15,3-1 2 16,0 4-3-16,-10-1 0 16,4 3-1-16,6-3 0 0,-3 3 2 15,0-3 2-15,-3 1-1 16,0-1-1-16,0 0-8 15,-3 1-5-15,0 1-15 16,-3 1-8-16,6 0-40 16,-6 3-18-16,3 2-15 15</inkml:trace>
  <inkml:trace contextRef="#ctx0" brushRef="#br0" timeOffset="8">13200 6847 132 0,'3'0'49'0,"-3"0"-26"0,0 0-16 0,0 0 15 16,0 0-4-16,0 0-1 16,0 0-5-16,0 0 0 15,0 0-7-15,0 0 1 0,0 0 4 16,-3 0-2-16,3 0 1 16,-3 0-1-16,0-2 2 15,0-1-5-15,-3 0-1 16,0 1 2-16,-3-1 1 15,0 1 1-15,0-1 0 16,0 0-2-16,0 1-1 16,1-1-3-16,-1 0 1 15,0 1-2-15,-3-1 2 0,-3 0 0 16,0 1 1 0,-3-1-2-16,0 0 1 15,0-2-4-15,1 5 0 0,-1 0 1 16,0 5 2-16,0-2-3 15,0 0 0-15,0-1 1 16,0 4 0-16,1-1 0 16,-1 3 2-16,0 0-1 15,0 2-1-15,0 1-2 16,0 0-1-16,0-1 2 16,1 1 2-16,-1 5 0 15,0 5-1-15,3-3 3 16,0-2 0-16,0 3-10 15,3-3-3-15,0-3 11 0,3 3 6 16,0-3-5-16,4 3 0 16,-1-3-2-1,0 0 0-15,-3 0 0 0,0 1 0 16,-3-4 2-16,3 1 3 16,0-1-4-16,0 1-1 15,3 0-2-15,0 2 0 16,0 0 2-16,0 0 0 15,0 1 2-15,0 1 1 16,-3 1-1-16,3 0 1 16,1-3-2-16,-1 1 2 0,0 2-2 15,0-3-1 1,3 0 1-16,-3 3 1 0,0 2-3 16,0-2 0-16,0-3 3 15,0 1 1-15,3 2 1 16,-3-1 0-16,0 1-2 15,0-2 1-15,0-1-2 16,0 0 2-16,0 0-2 16,0 0-1-16,0 1 1 15,0 2-1-15,0-3 0 16,0-3 2-16,0 1-1 16,1 0-1-16,-4-4 1 15,0 1 1-15,0 0-1 16,0 0 2-16,0 0 2 15,-3-2 2-15,0 1-3 16,-3-1-1-16,0-1 1 16,0 3 2-16,-2 0-5 0,-1-3-1 15,3 3 0-15,-3-3 0 16,-3 1 0-16,3 2 2 16,-3-3-1-16,1 0 2 15,-1 3-2-15,0-3 2 16,0 1-2-16,-3-1-1 15,0-2 3-15,4-1 0 16,-4 1-1-16,0 0-2 16,-6-1 1-16,0 1-1 15,-2 0 0-15,2-1 2 16,-3 1-3-16,0 2-2 0,-2-2 2 16,2-1 2-16,0 1 0 15,-2 0-1-15,2-1 1 16,0 1 1-16,0 0 1 15,-2-1 1-15,-1 1-2 16,0-3-2-16,0 0 1 16,4 3 1-16,-4-1-3 15,0-2 0-15,1 0 3 16,2 3 1-16,-3-3-1 16,3 0-2-16,1 0 3 15,-1 0 0-15,-3 0-1 16,-3 0 1-16,-2 0-2 15,5 0-1-15,-6 3 1 16,4-3-1-16,-1 0-3 16,0 0 2-16,1 0 1 15,2 0 2-15,0 0 1 0,-3 0 1 16,-14 0-2 0,-1 0-2-16,4 0-2 0,2 0 1 15,0 0-1-15,1 0 0 16,-1 0 4-16,4-3 3 15,-1 3-4-15,-6 0-1 16,1 0 4-16,-1 0 2 16,1 0-2-16,-1 0-3 15,3 0 0-15,-2 0-1 16,2 0 0-16,0 0 2 16,-2 0-1-16,-4 0-1 15,4 0-2-15,-4 3 1 0,3-3 3 16,4 0 1-16,-1 0-4 15,4 0 1-15,2 0 0 16,0 0 0-16,-5 0 0 16,-4 0 2-16,6 0-1 15,1 0 2-15,-4 0-2 16,0 0 2-16,1 0-4 16,2 0-2-16,1 0 2 15,-7 0 2-15,-3 0-2 16,4 0 0-16,2 0 1 15,-2 0 0-15,5 0 0 16,0-3 2-16,4 3-1 16,-1-3 2-16,3 1-4 15,-2-1 0-15,-4 0-1 0,-3 1 0 16,4-1 2-16,-1 3 0 16,3 0 2-16,-2 0 1 15,-1 0-1-15,3 0-2 16,4 0 1-16,-4 0-1 15,-3 3-3-15,-5-3 2 16,5 0 1-16,3 0 0 16,1 2 0-16,2-2 0 15,0 0 2-15,-2 0 1 16,5 0-1-16,0 0 1 16,0 0-4-16,1 0 0 0,-7 0 1 15,0 0 0-15,1 0 0 16,5 0 0-16,0 3 0 15,-2-3 2-15,2 0-3 16,-3 0 0-16,1 0 3 16,2-3 3-16,3 3-4 15,-3 0-3-15,-5-2 1 16,-1 2 2-16,0 0 0 16,4 0-1-16,-1 0-2 15,0-3 1-15,1 0 1 16,2 1 0-16,0-1 0 15,0 0 0-15,1 1 0 16,-1-1 0-16,-6 1 0 0,1-1 0 16,2 0 0-1,3 1 0-15,3-1 0 16,-2 0 0-16,-4 3-3 0,6-2 2 16,1-1 1-16,2 0 2 15,3 1-1-15,3-1-1 16,0 0 1-16,-2 1-1 15,-4-4-3-15,-3 4 2 16,0-1 1-16,1 1 0 16,2-4 2-16,0 4 3 15,0-1-2-15,1 3-2 16,-1 0-3-16,0-3-1 16,0 1 2-16,0 2 0 0,4-3 1 15,-1 3 2-15,-3-3-1 16,-3 3-1-16,-2 0-2 15,-1 0 1-15,0 0 1 16,3 0 0-16,7 0 2 16,-4-2 3-16,3 2-7 15,-3 0 0-15,1 0 0 16,-1 0 1-16,0 0 1 16,3 0 2-16,0 0-3 15,-2 0 0-15,-4 0 3 16,-3 2 1-16,1 1-4 15,-1 0-1-15,3-1 1 16,3 1 0-16,1-3 1 16,-1 3 2-16,0-1-1 15,0 4-1-15,0-4-2 0,4 1 1 16,2-1 1-16,0 1 2 16,0 0-3-1,-5-1 0-15,-1 1 1 0,-3 0 2 16,0 2-3-16,1 0 0 15,2 1 1-15,3-1 0 16,0 0 0-16,0 0 2 16,1 1-3-16,-4 2 0 15,0 0 3-15,3-3 1 16,3 0-4-16,-2 1 1 16,-1-1-2-16,-3 0 0 15,0 0 2-15,-2 3 0 16,2 6 0-16,0-4 0 0,0 3-3 15,6-2 2-15,-2 2 3 16,2 0 1-16,-3 1-4 16,0-1 1-16,-2 0 0 15,2 0 0-15,0 1 0 16,3 1 0-16,-3-1 0 16,-2-1 0-16,-1-3 0 15,-3 4 0-15,0-1 0 16,1 5 0-16,2 4-3 15,3 4 2-15,0 3 1 16,0 3 0-16,-2-6-3 16,-1 6 2-16,3 0 1 15,0 0 2-15,4-1-1 16,-1-2-1-16,3 3-2 0,0-5 1 16,0-3 1-16,-6 2 0 15,1 3 0-15,-1 3 0 16,0 2 0-16,3 1 0 15,-3-1 2-15,7 6 1 16,-4-3-4-16,6 0-1 16,-3-3-2-16,3 1 3 15,0-6 0-15,4 0 3 16,-4-3-3-16,0 3 0 16,0 3 1-16,3 5 0 15,-3 0-3-15,3 3 2 0,0 5 1 16,1-3 0-16,2 1 0 15,-9-1 0-15,3-5-3 16,0-3 2 0,0 1 1-16,0 2 0 0,1 5-3 15,-1 0 0-15,0 1 6 16,3 2 3-16,3-3-6 16,-3-2-1-16,3 2-3 15,0-2 3-15,3-3 0 16,0 0 1-16,4 8 0 15,-1 0 0-15,0 0-3 16,0 2 2-16,0 1 1 16,3-3 2-16,-3 0-1 15,0-5-1-15,0-3 1 0,0 2-1 16,0 6 0-16,3 3 0 16,-3 0 0-16,3 2 0 15,-6 3-3-15,3-3 0 16,0 0 4-16,0-5 1 15,0 3-3-15,3 2 1 16,-3 0 0-16,3 6 2 16,0-3-1-16,0 0 2 15,3-3-2-15,0-2-1 16,0-3-2-16,0 0-1 16,3-3 2-16,0 0 0 15,0 1 1-15,0 4 2 16,0 4-1-16,3 2 2 15,3-3-4-15,0-3 0 0,3 1 1 16,3 2 0-16,0 1 0 16,-3 2 0-16,3 5 0 15,-1-8 0-15,4-2 0 16,3-6 0-16,0-2 0 16,3-3 0-16,3-6 0 15,-7 1 2-15,13 0-1 16,0 2 2-16,3 1-4 15,-7-6 0-15,4 0 1 16,6-5 2-16,-3-6-1 16,-1-2-1-16,1 3-2 15,0-14 1-15,2 0 1 16,-5-10 2-16,0 0-1 16,3-1-1-16,-7 1-2 15,1-3 1-15,-3-2 1 0,-3-1 2 16,0-2-1-16,-4-3-1 15,1-3 1-15,3 1 1 16,0-1-1-16,0 1 2 16,-3-11-2-16,2 2-1 15,1 3-2-15,0-2 1 16,0 0 1-16,0 2 0 16,-4-8 0-16,1-2 2 15,3 4-1-15,3 1 2 16,0-2-4-16,-1 1-2 0,1 4 2 15,0 0 2-15,-3-1-2 16,3 3-2-16,5-5 2 16,-2 3 0-16,0 2 3 15,0 0 1-15,2 3-4 16,1 2-1-16,0 1-2 16,6-3 3-16,-1 2 0 15,1-5 3-15,3 1-1 16,-1-1 2-16,1 3-7 15,-3-1 1-15,2 4 1 16,1 2 3-16,0 3 0 16,2 0-1-16,1-1 1 15,0 4-1-15,5-1 0 16,-2 1 0-16,-1-1 0 16,4 0 0-16,3 1 0 15,-4 2 2-15,1 0-3 0,2 0 0 16,1 3 1-16,-3-1 2 15,2 4-1-15,1-1-1 16,2 1 1-16,1-6-1 16,5 2-3-16,4 1 2 15,-7-3 1-15,1 5 0 16,-1 1-3-16,4 2 2 16,0 0 1-16,-4 0 2 15,4 0-1-15,-4 0-1 16,7 0 1-16,-4 0-1 15,-2 0 0-15,2 0 0 0,1 0 0 16,2 0 0-16,1-3 0 16,-4 3 2-16,4 3-3 15,-4 2 0-15,7 0 1 16,-7-5 0-16,9 3 0 16,-2-3 0-16,-1 3 0 15,1-1 0-15,2 1-3 16,-2 0 2-16,2-3 3 15,-2 0 1-15,-4 2-4 16,7 4 1-16,-4-4 0 16,3-2 2-16,1 3-1 15,-1-1-1-15,1 1 1 16,8 2 1-16,-8-2-1 16,2 0 2-16,3-3-2 0,1 2-1 15,-4 1-2 1,7 0 1-16,-4-3 1 0,0 0 0 15,-2 0 0-15,5 0 2 16,-8 0-3-16,5 2 0 16,-6-2 1-16,4 0 0 15,-7 3 0-15,7 0 2 16,-7-1-1-16,4 1 2 16,-1 0-4-16,0-1 0 15,4 1-1-15,-1 2 0 16,-2 0 4-16,-1 1 1 15,1-1-4-15,-4-2 1 0,1-1 2 16,-7 1 1-16,7 2-4 16,-4-2 1-16,-3 2-2 15,4-2 0-15,-4-1 2 16,-2 4 0-16,0-4 0 16,5 4 2-16,-5-4-1 15,-4 4-1-15,-2-1-2 16,8-2 1-16,1-1 1 15,-1-2 0-15,-5 0 0 16,5 3 2-16,-2-1-1 16,-1 4-1-16,-2-4-2 15,-1 1 1-15,1 0 1 16,0-1 2-16,-4 1-1 16,7 2 2-16,-4 1-2 15,-5 4-1-15,-4-2 1 0,10-3 1 16,-6 3-3-16,-4-2-2 15,1-1 4-15,-1-2 3 16,-2 7-3-16,3-2-3 16,-4 0 3-16,1-3 1 15,-6 1 0-15,5-1 1 16,1 0-4-16,-3 0-2 16,-1-2 2-16,1 0 2 15,-3-1 2-15,2 1 1 16,4-3-5-16,-3 3 1 15,-4-1 0-15,1 1 0 0,3 0 0 16,2-1 0-16,-2 1 0 16,-3-3 2-16,0 0 1 15,-4 3 3-15,-2-1-3 16,3-2-2-16,2 0-3 16,-2 0 1-16,-3 0 1 15,-3 0 2-15,-1-2-1 16,-2 2 2-16,3 0-4 15,3 0 0-15,-7 0 3 16,1 0 1-16,0 0-1 16,-3-3-2-16,0 3 1 15,-1-3 1-15,1-2-1 16,-3 2-1-16,3-2 3 16,0-3 0-16,0 3-4 15,-4-6-1-15,1 3 1 16,3-2 0-16,-6 2 1 0,0-5 0 15,0 2 0-15,0-2 2 16,-4 5-1-16,7-3-1 16,3 1 3-16,-3-1 0 15,-3-2-1-15,0 0-2 16,-1-1 1-16,1-2-1 16,-3 1 0-16,0 1 2 15,0 1 1-15,0 0 1 16,0-14-5-16,0 9-1 15,-3 5-2-15,2-6 3 16,-2 6 0-16,6-3 1 0,-3-2 0 16,-3 2 2-16,6-5-1 31,-3-6-1-31,-3 6 1 0,0-3-1 16,-1 3 0-16,1 0 2 15,-3 0 1-15,-3-3-1 16,0 3-2-16,3-3 3 15,-3 3 0-15,0-1-4 16,0-1-1-16,0 1 3 16,0-4 1-16,3 2-3 15,-3 3-1-15,3-3-2 16,-3 3 3-16,0-3 0 16,0 3 1-16,5-5 2 15,-2 4 1-15,-3-4-4 16,0 2-1-16,0 0 1 15,-3-2 2-15,0 2 0 0,-3 0-1 16,0-2 3-16,0 2 0 16,3-5-4-16,-3-3 1 15,6 3 0-15,0 0 0 16,0 8 0-16,-3-11 0 16,0-13 2-1,-3 5 1 1,0 3-1-16,3 3 1 15,-3 0-4-15,0 4 0 16,0 4 1-16,0 2 0 16,0-2 0-16,0-9 2 15,0 1-1-15,0 2-1 0,-6 3 1 16,3-5 1-16,0-6-1 16,0 6-1-16,6-1 1 15,-6 1-1-15,6 2 0 16,-6-2 2-16,6 5-3 15,-6-1 0-15,0-4 1 16,0 5 2-16,0 0-3 16,0 0 0-16,-3-3 1 15,6-5 2-15,0-3-3 16,-6 1 0-16,0-1 1 16,0 0 2-16,3-2-1 15,0 5 2-15,0 0-4 16,0 0-2-16,3 0 2 0,-3 0 2 15,3-3 2-15,-3 0 1 16,3 1-5-16,0-1-1 16,-3-2-2-16,3 2 3 15,0 3 0-15,-2 0 1 16,2 0 0-16,-3 2 0 16,3 1-3-16,-3 0 0 15,3-3 4-15,-3-3 1 16,0 0-3-16,3 0 1 15,0 1 0-15,0 2 0 16,-3 0-3-16,3 8 2 16,0-1 1-16,0 1 0 0,0 3 0 15,0-1 0 1,0-2 2-16,0-2 1 0,0-1-4 16,-3-3 1-16,3 4 0 15,-3-4 2-15,0 1-3 16,0 0-2-16,0 2 2 15,-3 0 0-15,3 3 1 16,-3 0 2-16,3-3-3 16,-3 3 0-16,0-3 1 15,-3 3 0-15,3-3-3 16,0 1 2-16,-3-1 1 16,0 0 0-16,0 0 0 15,-3 1 2-15,4-1-3 16,-4 3 0-16,0 0 1 15,0 0 0-15,-3 2-3 0,-3-2 2 16,0-3-1-16,-6 3 0 16,-2-3 0-1,-4 1 0-15,0 2 2 0,-6 5 0 16,10 5-3-16,-22-5 0 16,0 1-3-16,4-1 1 15,-4 3-4-15,-6 2-1 16,10 3-20-16,8 3-7 15,6 2-41-15,-14 9-103 32</inkml:trace>
  <inkml:trace contextRef="#ctx0" brushRef="#br1" timeOffset="9">11607 8877 124 0,'-3'0'49'0,"3"-3"-26"0,-2 6-16 0,2-3 13 0,0 0-4 15,0 0 1-15,0 0-3 16,0 0 1-16,0 0-8 16,0 2 9-16,0-2 4 0,0 0-8 15,0 0-4-15,2 6-1 16,-2-6 2-16,0 0 0 15,0 0 0-15,0 0-1 16,9 0 4 0,0 0-2-16,-3 0-5 15,3 0-3-15,0-3 1 16,0 3 0-16,3-3-4 16,0 1 1-16,3 2 2 15,0-3 3-15,6 0 0 16,-1 1 0-16,4-1-1 0,3 1 0 15,-3-1-2 1,0 0-2-16,2 1 1 0,4-1 1 16,0 0-1-16,0 1 2 15,2-1-2-15,1 0 2 16,0 1-2-16,3-1-1 16,2 0-2-1,4 1 1-15,-3-1 5 0,-1 1 2 16,1-1-7-16,0 0-1 15,-1 1 0-15,4 2 3 16,0-3-2-16,-1 0 0 16,7 1 3-16,0-1 1 15,-4 3-1-15,-2 0-2 16,-3 0 1-16,-1 0-1 0,1 0-3 16,0 3 2-16,0-3 3 15,-1 2 1-15,1 1-1 16,3 0-2-16,2-3 1 15,1 5-1-15,-3-2 0 16,-7 2 0-16,1 3 0 16,0-3 0-16,-1 3 0 15,4-3 0-15,-3 1 0 16,0-1 2-16,-4 0-1 16,4 0 2-16,0 3-2 15,-1 0-1-15,4 0 1 0,-3 0 1 16,-3 0-1-1,-4 0-1-15,4 0 1 0,-6 0-1 16,3 3 2-16,-1-4 1 16,1 4-4-16,0 2-1 15,-3 0 1-15,3 3 2 16,-1 0 0-16,4 0-1 16,0 0 1-16,0 3 1 15,-1-1-1-15,-2 1-1 16,0 2 1-16,-3 0-1 15,-1 0 0-15,1 3 2 16,0 0-3-16,-3-1 0 16,0 1 3-16,-1 0 1 0,-2-3-4 15,0 0-1-15,0-2 1 16,0 2 2-16,0 0 2 16,-1 3 3-16,1 0-1 15,0 2 0-15,0-2-6 16,3 5 1-16,0 11 0 15,-4-6 2-15,-2 1-3 16,-3-3 0-16,-3-3 1 16,0 0 2-16,-3 0-1 15,-3-3-1-15,0-2-2 16,0 0 1-16,0 0 1 16,-3 2 2-16,3 1-3 15,-3-1 0-15,0 1 1 16,2-1 2-16,-2 6-1 15,3-3 2-15,-3 0-2 0,3 0-1 16,0 3 1-16,-6 0-1 16,6-3 0-16,0-3 0 15,0 1 0-15,-3-1 0 16,0 3 2-16,3 0 1 16,0 0-1-16,0 0 1 15,3 3 0-15,-3 0 3 16,0 0-3-16,0-6-2 15,0 1-3-15,-3-4 1 16,3-1 1-16,-3 1 2 16,0 1-1-16,0 3-1 0,-3-3 1 15,3-1-1-15,-3 1 0 16,0 0 0 0,0 2 0-16,0-2 0 15,0 0 0-15,0 0 2 0,0 2-3 16,0 6 0-16,0 0 1 15,0-3 0-15,-3-3 0 16,3-2 2-16,0 0-3 16,0 0 0-16,0 2 1 15,0 1 0-15,0-1 0 16,0 1 2-16,0 2-3 16,0 0 0-16,-3 0 1 15,0 5 0-15,0 6 0 16,3-6 2-16,0 3-1 0,0-2-1 15,-3-6 1-15,3-3 1 16,-3 1-1-16,3 2 2 16,0-3-4-16,0-2 0 15,0 3 1-15,0-1 2 16,0 3-3-16,0 0 0 16,0 6 1-16,0 2 2 15,0 0-1-15,0 5-1 16,-3-2-2-16,0 10 1 15,0-5 3-15,3-5 1 16,0-3-1-16,-3-3-2 16,3-2 1-16,0-6 1 0,0 4-1 15,0 1-1-15,0-2 1 16,0-2-1-16,3 5 0 16,0-9 0-16,0 4 0 15,0-3 0-15,0 2 0 16,0 3 0-16,-3 0 0 15,3-2 2-15,0-1 1 16,0 1 3-16,3-3-3 16,-1-1 0-16,1 1-1 15,0 3-2-15,6 4 3 16,0 1 0-16,3 0-1 16,0 8-2-16,0 7-2 15,0-4-1-15,-3-6 2 16,0-3 0-16,2-2 3 15,1-3 3-15,-3-3-2 0,3-2-2 16,-3-3 2-16,0 6 2 16,0 5-2-1,0-6-2-15,3-2 2 0,-3-3 0 16,-1 0 1-16,4 0 0 16,0 0-2-16,0-2-2 15,0-3 1-15,0 5 1 16,3-2-1-16,-3-1 2 15,2-2-2-15,-2 0 2 16,3-3-2-16,6 0-1 16,-3 0 3-16,3 1 0 15,-1-1 1-15,1 0 0 0,-6-2-2 16,15 2-2-16,0 0 1 16,-1 0 1-16,7 1-1 15,-3-1-1-15,-1 3 1 16,1 0-1-16,-3 2 0 15,6 1 2-15,5-3-1 16,-5-1-1-16,0-1 1 16,-1-1 1-16,1-5-1 15,3 0 2-15,5 0-2 16,-2 0 2-16,-3 0-2 16,-4 0-1-16,10-3 1 15,-3 3 1-15,-4-3-1 16,1 0 2-16,0 1-4 15,2-1 0-15,1 6 1 0,0-6 0 16,2 3 2-16,-2 2 1 16,0 1-1-16,2-3-2 15,1 2 1-15,-1 1-1 16,1 0 0-16,6-3 0 16,-1-1 0-16,-2 1 0 15,-4-2 0-15,10-1 2 16,-3 0-3-16,-4 1 0 15,1-1-1-15,-4 0 0 16,16 0 2-16,-7 1 2 16,-2-4 1-16,3 1 1 15,-1-3-2-15,1 3-2 0,-1-1 1 16,4 1 1-16,-1 0-1 16,-2-1-1-16,-7-2-2 15,10 0 1-15,-6 0 1 16,-1 0 2-16,4 0-1 15,-7 0-1-15,4 0 1 16,-4 0 1-16,-2 0-1 16,0 0-1-16,8-2 1 15,-2-1-1-15,-1 0 0 16,-2 1 2-16,-3 2-3 16,5 0 0-16,-2 0-1 15,-4 0 0-15,-2 0 2 16,15 0 0-16,-10 0 0 15,1 0 2-15,-1 0 1 16,-2 0 1-16,6-3-5 16,-7 3-1-16,1 0 1 0,0-3 2 15,5 1 0-15,-2-1-1 16,-1 0-2-16,1 3 1 16,-3 0 1-16,5-2 2 15,-2 2-3-15,-1 0 0 16,-5 0 1-16,3 0 0 15,5-3 0-15,-2 1 2 16,-4-1-3-16,1 0 0 16,0 1 1-16,-1-1 2 15,-2 0-1-15,0 1-1 16,-4-4 1-16,4 4 1 0,3-1-1 16,-1-2-1-16,1-6 1 15,-1 3-1 1,-2-5-3-16,0 5 2 0,-1 0 1 15,4 0 2-15,6 0-3 16,-1-2 0-16,-5 2 1 16,-1 0 0-16,-2 0 0 15,-3 0 2-15,-1 3-1 16,1-3-1-16,-3 0 3 16,-1 0 0-16,1 0-1 15,3-3 1-15,2 1-4 16,1-1 0-16,-6-10 3 15,-1-3 3-15,-2 3-2 16,0 0-2-16,0 0 0 0,-1-1 1 16,1-1 1-1,-3-1 3-15,0 0-1 0,-4-2 0 16,7-6-3-16,3 3-2 16,-7 2-2-16,1 1 1 15,0-1 1-15,0 4 2 16,-1-1-1-16,-5-11-1 15,9 4 1-15,-3 1 1 16,-4 1 1-16,1 0 1 16,3 0-2-16,-3 0-2 15,-3-3 1-15,2-2-1 16,4 2 2-16,-3 3 1 16,-3 0 1-16,-4 3 0 15,1-1-2-15,0-13-2 0,-3 6 1 16,0-3 1-16,-3 3-1 15,-1-1 2-15,-2 1-4 16,3 2-2-16,-3-10 4 16,6 2 1-16,-3 3-3 15,0 0 1-15,-4 2 0 16,1-7 2-16,0 2-1 16,0-2 2-16,0 2-2 15,-6 3-1-15,-3 3-2 16,9 0 1-16,-3-1 1 15,-3 3 2-15,0-2-1 16,-3 2 2-16,-1-2-4 16,7 0-2-16,-3-4 2 0,-3 4 0 15,0 0-2 1,-3-3 0-16,0 2 4 0,0 4 1 16,6 4 0-16,-3 3-2 15,0-8-2-15,0 3 1 16,-3 3 1-16,0 2 2 15,0 3-3-15,-3 0 0 16,0-3-1-16,0-2 0 16,0-6 2-16,0 3 0 15,0 5 0-15,0-3 2 16,0 4-3-16,0-1 0 16,0 3 1-16,0-1 0 15,0 4 0-15,0-1 0 16,0 4 0-16,0 1 0 0,0-12-5 15,0 2 1 1,0 5 2-16,0 1 1 16,0 2 1-16,0 3 0 15,0 0 2-15,0-1-1 16,0 6-1-16,0 1-2 16,0-1 1-16,0 2-1 15,0 1 0-15,0 0 4 16,0 2 1-16,0 0-4 15,0 3-1-15,0-2-2 16,0 2 0-16,0 0 0 16,0 0 3-16,-3 8-5 15,-3 2 0-15,-3 6 0 16,-6 5 4-16,0 3 1 0,0 0 3 16,0 0-3-16,4 2 0 15,-1-2 1 1,0 0 0-16,0-3-3 0,3-2 0 15,3-4 2-15,0-4 0 16,0-3 1-16,3-3 2 16,0 1-1-16,3-6-1 15,0 0 1-15,-3 0 1 16,3 0 3-16,0-6 2 16,0 1-3-16,0-3-3 15,0-3-3-15,0-2 1 0,0 0-1 16,0 0-2-16,3 0 5 15,0-1 1-15,3-7 0 16,0 3-2-16,3-1 1 16,0 3-1-16,0 0-3 15,0 0 0-15,0 1 4 16,0-1 1-16,5 2 0 16,-2 4-2-16,3 2-4 15,-3 0-2-15,0 3 3 16,-3-1 1-16,0 6 2 15,0 0 0-15,0 3-3 16,-3 2 2-16,9 6-1 16,-4 5-2-16,1 5 0 15,0 0 3-15,0 0 0 0,0 0 1 16,0 3 0 0,0 0 0-16,3 0 0 0,-6 0 0 15,3-3 0-15,-3-5 2 16,-3-3-3-16,-3-2 0 15,2-3-4-15,-2-3 1 16,-3-5-25-16,0 0-8 16,0 0-36-16,0-3-14 15,-3-2-69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50.08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13652 16910 380 0,'-20'-11'143'0,"20"14"-112"0,0-9-23 0,0 6-20 16,3 6-8-16,2 2 4 16,4-3 13-16,3 3 9 15,3-3-2-15,3 6 13 0,9-3 6 16,6 0-20-16,-1 5-8 15,1-3 1-15,3-2 1 16,-3 3 3-16,-4-3 0 16,-2 0 8-16,-3 0 5 0,-6-3-6 15,-6 6-2-15,-12-11 45 32,-12 26-23-17,-3 3-5-15,-15 0-15 16,0 6-8-16,-5-1-9 15,-1-5-2-15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19:32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20481 14639 132 0,'6'-8'52'0,"0"8"-28"0,-4-2-4 0,1 2 19 15,0-3-2-15,0 1 3 16,-3-4-2-16,0 4-2 16,-3-4-19-16,0 4-1 0,-2-4 0 15,-4 1-2-15,-3 2 0 16,-3 3-11-16,-3 0-1 15,3 3-4-15,0 2 0 16,-6 1 2-16,-5 2 0 16,5 2 0-16,0 3 2 15,3 1-3-15,3 7-2 16,3 0-1-16,0 3 3 0,3 0-2 16,3-1 1-16,-2 4 0 15,2-1 0-15,3 6 4 16,0 2 1-16,-3-2-1 15,0 0-2-15,0 0 1 16,-3-3-1-16,0 0 0 16,0 0 0-16,-3-5 0 15,-6-3 2-15,-3 0 3 16,3-2 4-16,4-6-2 16,-1 0 1-16,0-2-3 15,0-1 0-15,-3 1-3 16,3-1 1-16,0-2-2 15,0 0-1-15,1 0 1 0,-1 0-1 16,3 0 0 0,0 0 2-16,0 0-3 15,0 0 0-15,-3 0-1 0,3 0 0 16,-9 0 4 0,4 0-1-16,2 0 2 15,-3-3 0-15,0 0 1 16,0 1-5-16,-3 1 1 15,-3-1 2-15,-2-4 1 16,-4 4-1-16,0 2-2 16,-3 0 5-16,-2 0 1 15,2 5-5-15,-3-3-2 16,-2-2 4-16,-1-2 3 0,0-1-1 16,-6 0 0-1,-2 0-3-15,2 1 1 0,-2-4-2 16,2-2 2-16,-3 0-2 15,-2 0-1-15,-1 0 1 16,3 0 1-16,-11 0-1 16,5-5 2-16,1-3 0 15,-4 6 1-15,7 4 0 16,-7-2 0-16,1 0-2 16,2 0-2-16,-3 0 3 15,-2-5 0-15,-1 2 1 16,4 1 2-16,5-1-5 15,-5 0-1-15,-1 1 0 16,1-6 2-16,-25 5-1 0,13-8-1 16,2 4 3-1,7-1 0-15,-1 2-1 0,4 1-2 16,2 0-2-16,0-1 1 16,-2 1 1-16,-7 0 2 15,1 0-1-15,-1-1-1 16,-5 4-2-16,5-1 1 15,-2 0 1-15,-4 1 0 16,4-1 0-16,-1 0 0 16,4 1 0-16,2-1 2 15,1 3-3-15,-4 0 0 16,-5-3 1-16,2 1 2 16,1-1-3-16,-1 3 0 0,7 0 1 15,-4 0 2-15,1 3-3 16,-4-3 0-16,-2 0 1 15,3 0 2-15,2 0-1 16,0 2-1-16,1 1 1 16,2-3 1-16,4 0-1 15,-7 0-1-15,1 0-2 16,2 0-1-16,4 0 4 16,-1 3 1-16,-2-1 0 15,-1 1-2-15,-8 0-2 16,5-1-1-16,1 1 2 15,2 0 0-15,7-1 1 16,-10 4 2-16,4-1-1 16,-4 0-1-16,-5-5-2 15,2 3 1-15,4-3 1 0,2 0 2 16,-2 5-1 0,-1 0-1-16,1 1-2 0,-7-6-1 15,4 8 2-15,2-8 2 16,-2 8-2-16,-1-3 0 15,7 5 3-15,-1-7 1 16,-5-3-1-16,2 0-2 16,1 3 1-16,2-3-1 15,0 2-3-15,1 6 2 16,2 0 1-16,4-5 0 16,-1 2 0-16,-2-10 2 15,2 2-1-15,1 1-1 0,5-1-2 16,0 8 1-16,-2 3 1 15,-1-8 2-15,3 0-3 16,-11 5 0-16,5-2 1 16,1 0 0-16,2-1 0 15,4-2 2-15,-10 0-1 16,6 0-1-16,4 0 1 16,-1 0-1-16,-11 0 0 15,8 0 0-15,0 0 0 16,1 0 0-16,5 0 0 15,1 0 2-15,-7-2-1 16,3-1 2-16,1-5-4 16,-10 6-2-16,4-4-1 0,2 1 3 15,0 2 2-15,4-7 2 16,-1 10-1-16,-3 0-2 16,10 0 3-16,-13 0 0 15,-8-8-1-15,2 2-2 16,4 1 1-16,2 0-1 15,0 2 0-15,-5 3 2 16,5 0-3-16,1 0 0 16,-10-2 1-16,4-1 2 15,2 0-1-15,4 1-1 16,-4-1 1-16,0 0-1 16,4 3 0-16,-1 0 0 0,-5-2-3 15,-1-1 2 1,4 0 1-16,-1 1 2 0,4-1 1 15,-4 3 1-15,3 0-5 16,1 0-1-16,-13-3 1 16,7 3 0-16,-4-2 3 15,10 2 1 1,-1 0-1-16,1 0-2 0,-4 0 1 16,6 0-1-16,-11 0 0 15,2 0 0-15,1 0 0 16,2 0 0-16,4 0 0 15,-4 0 2-15,1 0-1 16,2 2-1-16,-11-2-2 16,5 0 1-16,1 0 1 15,5 0 2-15,0 0-3 0,-2 0 0 16,-1 3 1-16,1 2 2 16,-7-5-1-16,4 0-1 15,-1 0-2-15,4 0 1 16,-4 0 3-16,1 0 1 15,5 0-4-15,-6 0 1 16,-2-2 0-16,2 2 0 16,4 0-3-16,2 0 2 15,4 0 1-15,-7 2 0 16,4 1 0-16,-10 0 2 16,0-1-3-16,4-2 0 15,-1 0-1-15,4 3 0 16,-7 0 4-16,4 5 1 0,2 0-4 15,-8-3 1-15,5 0 0 16,1 0 2-16,5-5-1 16,4 3-1-16,-4 5 1 15,0 0-1-15,4-3-3 16,-7 1 2-16,4 1 1 16,-4-1 2-16,7-4-1 15,-1 4-1-15,6-1 1 16,-5-5-1-16,2 5-3 15,3-2 2-15,1 0 1 16,-1-1 2-16,-6 1-1 16,7-3-1-16,2 0 1 15,0 2-1-15,4-2 0 0,5 0 0 16,-3 0-3 0,-2 0 2-16,-1 0 1 15,6 3 2-15,3-6-1 0,1 6 2 16,2 0-2-16,-9-1-1 15,6 1-2-15,4 0 1 16,2 2 1-16,0 0 0 16,3 1 0-16,-3-1 0 15,3 0 0-15,1 3 0 16,2-3-3-16,0-2 2 16,3 5 1-16,-3-3 0 15,-3 3 0-15,1 0 0 0,2-3 0 16,3 6 0-16,-3-8 0 15,0 7 0-15,0-2 0 16,0 3 0-16,0-1-3 16,4-2 2-16,-7 0 1 15,-3 0 2-15,3 0-1 16,0-3-1-16,0 1 1 16,4 2-1-16,-1-3 0 15,3 3 0-15,0 0 0 16,0 0 0-16,-3 0-3 15,3 2 0-15,3 1 4 16,1-1 1-16,2 1-3 16,0 0-1-16,0-3 1 15,0 2 0-15,3-2 1 16,-6 11 0-16,3 2 0 16,-6 3 0-1,6-6 0-15,0 3 0 0,0-2 0 16,0-3 0-16,0-3 0 15,4 5 0-15,-1 1 0 16,0-1-3-16,-3 4 2 16,3-1 1-16,-3 0 0 15,3-3-3-15,0 1 2 16,0-1 1-16,0 4 0 16,0-1 2-16,0 0 3 15,0 0-4-15,3 0-1 16,-3-2-2-16,0 7-2 0,0-5 0 15,3 3 3-15,0-3 0 16,0 3 3-16,0-8-1 16,0 3 2-16,0-1-4 15,0 1 0-15,0 7 1 16,3-5 0-16,0-7 0 16,-2 7 2-16,-1-3-3 15,3 6-2-15,-3-3 2 16,3 3 2-16,3 0-2 15,-3 0 0-15,3 2 1 16,2-2 0-16,-2 5 0 16,3-3 0-16,0 1 0 15,3-1 0-15,0 1-3 16,3-3 2-16,-3 2 1 16,3 1 2-16,3-1-3 15,-3-2-2-15,9-3 2 0,-1 0 2 16,-2-2 0-16,3 2-1 15,3-3 1-15,0-4-1 16,3 2 0-16,-1-9 0 16,10 1 0-16,0-2 0 15,-4-6 2-15,1-6 1 16,-3-2-1-16,-3-2 1 16,0-3-4-16,-4-3 0 15,-5 3 1-15,9-11 2 16,-3-3-1-16,0 6-1 15,-3-3 1-15,-1 3 1 0,4-3-3 16,0 0 0 0,0 3 1-16,0-13 0 15,2 7 0-15,-2 1 2 0,6 5-1 16,-3-3-1-16,0-2-2 16,-1 4 1-16,1-1-1 15,0 4 0-15,6-2 0 16,-4 8 0-16,1-1 2 15,6 1 2-15,0 3-1 16,2-6-1-16,10-3-2 16,3 6 1-16,-4 5 1 15,1-3 2-15,5 1-1 16,-8-1-1-16,3 6-2 0,-1 0 1 16,4-3-1-16,8 8 0 15,1 0 2 1,2 0 0-16,1 0 0 0,2-3 2 15,1 1-3-15,8 2-2 16,1 0 4-16,-7 2 1 16,4-2 0-16,-4 0-2 15,4 3 1-15,2 2 1 16,6 0-3-16,-5 1-2 16,5-6 2-16,-5 8 0 15,-1-3 1-15,9 3 0 16,-2-3 0-16,-1 3 0 15,-6 0-3-15,1-3 2 0,2 1 1 16,7-4 0-16,2-2 0 16,0 8 0-16,-8-5 0 15,2-1 2-15,0-2-3 16,7 6 0-16,-4-4 1 16,0 1 2-16,4-3-3 15,5 0 0-15,3 3 1 16,-6-3 0-16,-2 5 0 15,-1-2 0-15,3-3 0 16,4 2 0-16,-4 1 0 16,-3 2 2-16,4-2-1 15,-4 0-1-15,12-3 1 16,0 2-1-16,-5-2 0 16,2 0 0-16,3-2 0 0,0 2 0 15,4 0 0 1,-10-3 0-16,0 3-3 0,6-3 2 15,-2 3 1-15,-1 0 2 16,-6-5-1-16,0 5-1 16,10-3 1-16,-1 3 1 15,-3-2-3-15,-3-1 0 16,-2 3 1-16,8-5 0 16,-9 5 0-16,3 0 0 15,-2 0 0-15,-1 0 2 16,6 0-3-16,-5 5 0 15,-1-2-1-15,0-3 0 0,-2 0 0 16,8 2 0-16,-6 1 2 16,3-3 2-16,1 0-3 15,-4 0 0-15,6 0-1 16,-6 5 0-16,4-5 2 16,-4 0 2-16,0 0-1 15,10 0 2-15,-4 3-4 16,0-3 0-16,0 0-1 15,1 0-2-15,2 0 3 16,-3 0 0-16,-3 0-2 16,-2-3 2-16,-1 3 1 15,6 0 2-15,0 0-1 16,-8 0 2-16,-1-5-2 16,-3 5-1-16,7 0-2 15,-4 0 1-15,0 0 1 16,-2 0 0-16,2 0 0 15,9 0 2-15,-5 0-3 0,-1 0 0 16,-3-3 1 0,0 1 0-16,10-1 0 0,-7-2 0 15,3 5 0-15,-8 0 0 16,-1-3 0-16,6 0 2 16,-5 3-3-16,2 0 0 15,-3-2 1-15,4-4 0 16,2 6 0-16,3-5 0 15,-8 3-3-15,-1-4 2 16,0 1 1-16,-5-3 2 16,8 8-1-16,-6-5-1 0,1-3 1 15,-10 2-1-15,-2-1 2 16,5 4 1-16,3 0-4 16,-5 1 1-16,-4-4 0 15,7 1 0-15,-7 0 0 16,1-3 2-16,-4 3-3 15,10-3-2-15,-7 5 2 16,-6-8 2-16,7 9 0 16,-7-4 2-16,-2 1 0 15,-3 2 1-15,8 1-2 16,-2-6-2-16,-7 3 1 16,-2-3-1-16,5 2 0 15,-5 1 2-15,-16 0-1 16,19-11 2-16,-6-5 0 15,5 8 1-15,-2-1-2 16,-1 1-2-16,-5 2 1 0,6-2 1 16,-10 0-3-16,1 0 0 15,-3 5 1-15,-1-3 0 16,-2-2 2-16,3 2 1 16,-1-2-1-16,-2 3 1 15,-3-4-2-15,-1 4 2 16,1-3-2-16,6 2 2 15,-7 0 0-15,-2-4 1 16,0-7 0-16,0 4 0 16,2 2-5-16,-5 0-1 0,0 3 3 15,0 0 1-15,-1-3 0 16,1-3-2-16,-3-2 1 16,0 0 1-1,-3-8 1-15,-1 2 1 0,1 1-2 16,3-3 1-16,0 0 0 15,-3 0 1-15,-1 2-2 16,-2 3-2-16,0-2 3 16,0-3 0-16,-3 0-1 15,0 0 1-15,-3-1-2 16,-1 1 2-16,-2-13-4 16,0 5 0-16,-3 3 3 15,-3-3 3-15,0 2-2 16,0 3-2-16,-3 3 0 15,0 5 1-15,0-7-6 0,-3 2 1 16,0 2 3-16,0 1 2 16,-3-1-3-16,-3-2-1 15,-3-16 1-15,-3 8 0 16,-3 0-2-16,-3 0 2 16,-2 3 5-16,2 5 2 15,-6-1-2-15,-6 7-1 16,0-4-1-16,1 6 1 15,-1 0-4-15,0 5-2 16,-3 0-7-16,4 3-2 16,-1 2-9-16,3 3-1 0,0 0-20 15,3-2-8-15,4 5-15 16,5-1-7-16,9-2-71 16</inkml:trace>
  <inkml:trace contextRef="#ctx0" brushRef="#br0" timeOffset="1">21737 14766 112 0,'-3'-10'44'0,"3"-3"-24"0,-3 5-6 0,3 5 17 0,0 0-8 16,0 1-1-16,0 2-4 16,0 0-2-16,0 0 5 15,3 10-12-15,-3 6 2 16,0 8 0-16,0 5 0 16,-3 8 1-16,3 5-2 15,-3-2-1-15,3-5-1 16,0-4 2-16,0-7-3 15,0-3-2-15,0-7-2 16,0 1 0-16,3-7 2 16,-3-2 2-16,0-9 5 15,3-5-8 1,0-10-2-16,3-6-2 16,0 3 0-16,0-1 0 0,3 4 0 15,2-1-3-15,1 6 0 16,3 3-1-16,0 2 0 15,0 5-2-15,0 3 1 16,9 5 3-16,-9 6 1 16,-1-1 3-16,-5 6 1 15,-6 3 3-15,-3-1 3 16,-3-2-2-16,-3 0-2 16,-3-3 0-16,1 1-1 15,-4-1 0-15,-3-5 0 16,0-6-9-16,3 1-2 15,0 0-14-15,3-3-6 0,0-3-11 16,3 0-1-16,3-2-14 16,3-3-7-16,3-5-18 31</inkml:trace>
  <inkml:trace contextRef="#ctx0" brushRef="#br0" timeOffset="2">21990 14870 168 0,'-6'5'66'0,"6"-2"-36"0,-6 2-37 15,6 0 8-15,-3 6 11 0,0 5 6 16,0 5 3-16,0 3-1 16,0-1-10-16,3 1-4 0,3 0 0 15,3-3-1-15,3 0 2 16,3-7-4-16,0-4 0 15,2-2 1-15,1-5 2 16,3-9-1-16,0-2 2 16,-3-2-4-16,-6-3-2 15,-3-8 4-15,-9-3 1 16,-3 3 0-16,-3-1-1 16,0 4 3-16,-3 2 3 15,0 3-6-15,0 2-1 16,0 3-18-16,4 0-5 15,2 3-18-15,0 2-4 16,6 1-20-16,3 2-51 16,3-3 21-16</inkml:trace>
  <inkml:trace contextRef="#ctx0" brushRef="#br0" timeOffset="3">22272 14896 184 0,'0'-3'68'0,"0"3"-36"0,-5 0-29 16,2 0 15-16,-3 3-3 15,0 2 1-15,-3 1-6 16,-3 7-2-16,0 8-4 16,3 0-5-16,0 0 0 0,3 1 1 15,0-4 0-15,3 1 0 16,3-1 0-16,0-5 0 0,6-2 0 15,0-3 0 1,3-3 2-16,0-8-1 0,3-2 2 16,0-3-2-16,-3-2-1 15,0-19 3-15,-3 2 0 16,0-5-4-16,-4-2 1 16,-2 0 0-16,-2 2 2 15,-4-3-3-15,0 1 0 16,0 8 5-16,0 4 2 15,3 7 2-15,0 1 2 16,3 17-7-16,0 5-4 16,3 5 0-16,3 11-2 15,0 5 1-15,0 5 2 16,3 6 2-16,-1-3 3 16,1-5 2-16,0-3-25 15,0-5-11-15,3-6-34 16,6-2-12-16,-3-5-5 15</inkml:trace>
  <inkml:trace contextRef="#ctx0" brushRef="#br0" timeOffset="4">22424 14923 212 0,'0'7'79'0,"6"9"-42"0,-3 16-43 0,0-21 12 15,0-1-4-15,3 1 1 16,0 2-1-16,0 0-2 16,0-2 1-16,0-3-4 0,0 0 2 15,6-6-21 1,-3-2-10-16,0-2-22 16,6-6-39-16,-1 0 19 15</inkml:trace>
  <inkml:trace contextRef="#ctx0" brushRef="#br0" timeOffset="5">22621 14904 176 0,'-3'-3'66'0,"3"6"-36"0,-3 2-20 0,3 1 24 16,-6 20-11-16,0 3-3 15,-6 3 0-15,-3 5-12 16,0 0-2-16,3-3 0 0,0-2-5 16,1 0-1-16,5-3-7 15,0-5-3-15,0-3-32 16,3-5-12-16,0-3-39 15</inkml:trace>
  <inkml:trace contextRef="#ctx0" brushRef="#br0" timeOffset="6">23023 14986 156 0,'-3'-19'57'0,"-15"19"-30"0,12 16-23 0,3-10 15 16,0-1-9-16,0 3-1 15,-3 2 4-15,3 1 1 0,-3 5-7 16,3 0-2-16,0 5-1 0,0-3-5 16,6 1 1-16,3-3 4 15,3-6 2-15,12-2-2 16,-3-2-3 0,2-9-3-16,1-2 1 0,0-3 1 15,-3 0 2-15,0-3-1 16,-6-2 2-16,-3 0-2 15,-3-11-1-15,-6-8 1 16,-6 6 1-16,-3 2 10 16,-3 3 4-16,-6 2-7 15,0 6-3-15,3 3-42 16,6 2-57 0,3 0-3-1</inkml:trace>
  <inkml:trace contextRef="#ctx0" brushRef="#br0" timeOffset="7">23427 14666 212 0,'0'-21'79'0,"-9"10"-42"0,-2 3-15 0,11 3 26 16,-6 2-14-16,-3 3-2 15,0 3-24-15,0 0-9 16,0 10 0-16,0 8-5 0,0 8 1 0,3 8 3 16,0 5 3-1,6 3 0-15,6 8 2 0,0-5-2 16,3-6 2-16,-3-2-4 16,3-8 0-16,-3 2-26 15,-6-13-11-15,6-5-39 16,-6-5-59-1,-6-6 30-15</inkml:trace>
  <inkml:trace contextRef="#ctx0" brushRef="#br0" timeOffset="8">23177 14888 232 0,'-6'-8'88'0,"9"3"-48"0,6-3-51 16,0 5 13-16,3-2 5 15,9 0 4-15,9-1 4 16,0 1 4-16,5 2-11 0,7 1-2 0,0 2-2 16,-4-3-29-16,-2 3-10 15,6 0-73 1</inkml:trace>
  <inkml:trace contextRef="#ctx0" brushRef="#br0" timeOffset="9">21755 15475 64 0,'0'-7'24'0,"3"4"-12"0,-3-2 17 16,0 5 19-16,0 0 13 16,0 0 5-16,0 0-18 15,0 0-9-15,0 5-22 16,0 3-7-16,0 5 1 0,0 11-3 15,0 5 1-15,-3-3-3 16,3 1-1-16,0 2-6 16,0-3 1-16,0 1 0 15,0-3 0-15,0-6-9 0,3-2-2 16,0-3-23-16,0-5-10 16,-1-2-17-16,-2-6-5 15,0-6-15 1</inkml:trace>
  <inkml:trace contextRef="#ctx0" brushRef="#br0" timeOffset="10">21650 15483 192 0,'-20'-10'74'0,"23"12"-40"0,-3-7-24 0,0 5 17 0,0 0 4 16,5 0 6-16,1 0-9 15,0 0-4-15,3-2-14 16,3-1-4-16,0-8-2 0,6 3-2 16,3-5 1-16,0 3-2 15,2 2-1-15,-2 0-2 16,0 8 1-16,0 0-19 16,-9 2-9-16,3 6-29 15,-3 3-11-15,-3 2-26 16,-9 0-16-1,-6 6 52-15</inkml:trace>
  <inkml:trace contextRef="#ctx0" brushRef="#br0" timeOffset="11">21644 15774 176 0,'-17'11'68'0,"17"-8"-36"0,0-1-22 0,0-2 33 16,9 0-12-1,5 0-2-15,1 0-3 16,6 0-15-16,3-2-7 0,3 2-2 16,0 0 0-16,-1 0 3 15,1 0-4-15,-3 0-3 0,0 2-24 16,-3-2-7 0,-7 0-41-16,1 0-57 15,-3-2 32-15</inkml:trace>
  <inkml:trace contextRef="#ctx0" brushRef="#br0" timeOffset="12">21981 15465 212 0,'-6'-8'79'0,"12"11"-42"0,-6-1-37 16,0-2 22-16,0 11-5 16,0 5-2-16,-3 8-2 15,3 7-7-15,-3 1-2 16,0 0 0-16,0 2-2 0,3-2 1 16,0-3-2-16,0-5-1 15,0 2-28-15,0-5-11 16,3-5-34-1</inkml:trace>
  <inkml:trace contextRef="#ctx0" brushRef="#br0" timeOffset="13">21963 15502 200 0,'-6'-5'77'0,"6"7"-42"15,0-2-41-15,0 0 12 0</inkml:trace>
  <inkml:trace contextRef="#ctx0" brushRef="#br0" timeOffset="14">21963 15510 342 0,'6'16'30'0,"3"2"-15"15,3 6-3-15,0 3-2 0,3-1-6 16,2 0 0-16,1-2-2 16,6-3-2-16,-3-2 1 15,-3-3-1-15,0-6 2 16,-4-2 3-16,-2-2-2 15,0-6 0-15,-3-6 8 16,0-4 4-16,-3-3-5 0,0-3-3 16,-3-13-2-16,-3 2 1 15,0 3-1-15,-3 0 2 16,0 1-4-16,0 2 0 16,0 2-3-1,0 6-3-15,0 0-14 0,0 2-6 16,3 6-30-16,0-1-11 15,0 6-49 1</inkml:trace>
  <inkml:trace contextRef="#ctx0" brushRef="#br0" timeOffset="15">22329 15454 212 0,'-6'3'79'0,"6"2"-42"0,0 6-45 16,0-3 12-16,0 5 7 16,0 8 7-16,-3 8 2 15,0-2 3-15,3-1-13 16,0 3-6-16,0 0 0 0,0-2-8 16,0-6 1-16,0-2-19 15,3-6-6-15,0-3-23 16,-3-2-10-16,0-8-22 15</inkml:trace>
  <inkml:trace contextRef="#ctx0" brushRef="#br0" timeOffset="16">22320 15454 220 0,'-3'-10'85'0,"3"12"-46"0,0-2-46 0,0 0 16 16,0 0-4-16,3 6 4 16,0 2 9-16,9 7 3 15,-3 7-10-15,6 12 0 0,0-2 2 16,6 5-9-16,-4-3-5 16,1-2 1-16,0-3-1 0,-3-5 3 15,-3-6 3-15,3-4 2 16,3-6 1-1,-3-6 2-15,2-4 4 0,-2-9-6 16,-3-5 0-16,-3-8-2 16,-3-5-1-16,-6-3-3 15,0-2 1 1,0 2-2-16,-6 3-1 0,3 0 1 16,-3 3-1-16,0 7-14 15,0 6-3-15,3 0-22 16,0 5-10-16,0 5-27 15,3 3-10-15</inkml:trace>
  <inkml:trace contextRef="#ctx0" brushRef="#br0" timeOffset="17">22683 15462 200 0,'0'-2'77'0,"3"4"-42"0,0 1-43 0,-3-3 10 15,0 5 10-15,0 0 6 16,0 9 0-16,0 2 2 16,0 15-11-16,-3-4-1 0,0 2-1 15,3-3-3-15,0-2-3 16,0 3-3-16,0-6-1 16,0-3-25-16,0-4-11 15,0-1-49-15,0-8-34 16,0 0 51-16</inkml:trace>
  <inkml:trace contextRef="#ctx0" brushRef="#br0" timeOffset="18">22665 15491 260 0,'-6'-5'96'0,"6"2"-52"0,3-2-47 15,0 5 19-15,0-3 3 16,3 1 6-16,-3-3-9 16,9-1-4-16,0-4-7 15,3 2-6-15,3-3 0 0,-3 9 1 0,0-1 0 16,0 0-5 0,2 1 1-16,-2 4-25 0,-3-4-8 15,0-1-27-15,-3 0-13 16,-3 6-18-1</inkml:trace>
  <inkml:trace contextRef="#ctx0" brushRef="#br0" timeOffset="19">22683 15608 240 0,'-6'0'90'0,"6"0"-48"0,6 0-49 0,0 0 14 0,3 0-1 16,3 0 4-16,3 0-5 15,6-6-3-15,0 1-1 16,-1 0-17-16,1 0-4 0,-6 5-12 16,0 0-3-16,-3 0-27 15,-3 5-39 1,-6 0 27-16</inkml:trace>
  <inkml:trace contextRef="#ctx0" brushRef="#br0" timeOffset="20">22659 15753 140 0,'-11'11'52'0,"11"-8"-28"0,-3 2-6 0,3-5 18 16,0 0-12-1,3 5-3-15,0 0-8 16,2 1-1-16,4-4-7 0,3 1 1 0,3-3 1 15,3 0-3-15,0 3-1 16,3-1-1-16,0-2-2 16,2 0-17-16,-2-2-9 15,0-1-37 1,-6 0-48-16,6 1 26 16</inkml:trace>
  <inkml:trace contextRef="#ctx0" brushRef="#br0" timeOffset="21">22978 15478 176 0,'-6'-3'66'0,"6"3"-36"0,3 0-24 16,-3 6 17-16,0-6-1 15,0 5 4-15,0 6 1 16,0 7 3-16,0 11-16 16,-3 3-4-16,0 2-2 0,3-2-4 15,0 5-1-15,0-5-1 16,0-3 1-16,0-2-11 0,0-1-2 16,0-13-33-1,0-2-11-15,0-6-11 16,3-8-44-16,-3-4 18 15</inkml:trace>
  <inkml:trace contextRef="#ctx0" brushRef="#br0" timeOffset="22">22981 15438 220 0,'0'-29'85'0,"0"24"-46"0,27-16-35 0,-15 13 19 15,0 0-2-15,2 0 2 16,1 3-12-16,0 2-7 0,3 3-2 16,-3 5-5-16,0 6 2 0,-6 5 5 15,-3 2 5-15,-12 4-3 16,3-4 2-16,-6 1-3 16,0-1 0-16,-6-2-3 15,-6-3-2-15,-3 3 1 16,12-8 1-16,-2 3-1 15,2-3-1-15,0-3-2 16,9 0 1-16,3 8-1 16,3 3-2-1,12 0 3-15,0 0 6 16,-1 0 5-16,1 2 6 0,3 4 2 16,0-1-5-16,-3 0-3 15,0-3-3-15,0-2-2 16,-3-2-3-1,-1-1-2-15,1-3-24 0,-6-4-9 16,6-1-62-16,3-2-27 16,-3-9 15-1</inkml:trace>
  <inkml:trace contextRef="#ctx0" brushRef="#br0" timeOffset="23">23627 15383 192 0,'0'-16'71'0,"3"32"-38"0,-3-21-23 0,0 5 24 16,0 15-13 0,0 7 5-16,0 7 2 15,0 5-15-15,-3 3 2 0,0 3 1 16,3-6-10-16,0 1-4 15,0-6-1-15,3-3 1 16,0-2-14-16,-3-5-5 0,9-6-35 16,-3-8-16-16,3 3-29 15,6-8-21 1,5-8 55-16</inkml:trace>
  <inkml:trace contextRef="#ctx0" brushRef="#br0" timeOffset="24">23791 15658 228 0,'-9'5'85'0,"6"6"-46"0,-3 5-43 15,0-8 13-15,9 5 4 16,0 0 3-16,0 3 1 16,3-3 0-16,3 1-9 15,2-7-5-15,-2-1 0 0,9-4 0 16,-6-2 1-16,6-2-2 15,0-6 1-15,-3 0-2 0,-3-5 2 16,-3-1-2-16,-12-1 2 16,-3-7-2-16,0-1 2 15,-3 4-2-15,-6 1-1 16,-6 2 3-16,6 5 2 16,-6 0-13-16,3 4-5 15,7-1-17-15,-1 5-9 16,3 0-19-16,3 1-6 15,15 2-23-15</inkml:trace>
  <inkml:trace contextRef="#ctx0" brushRef="#br0" timeOffset="25">23924 15674 204 0,'-20'8'77'0,"20"2"-42"0,-3 6-45 16,3-5 11-16,3 2-3 15,-3 0 3-15,9-5 9 16,5 6 3-16,1-7-6 16,-3-1 5-16,9-1 1 0,0-5-2 15,3-3-1-15,-3-5 0 16,-7-2 4-16,4-1 3 16,-6-2 2-16,-6 0-2 15,-3-3 0-15,-6 0-7 0,-6-2-4 16,-3-4 3-16,-3 4 2 15,-5 5-13 1,-1 2-5-16,3 3-28 0,0 5-10 16,3 1-19-16,3 7-71 31</inkml:trace>
  <inkml:trace contextRef="#ctx0" brushRef="#br0" timeOffset="26">24121 15692 168 0,'3'27'66'0,"3"-6"-36"0,0 11-37 16,-6-6 8-16,6 1 11 16,-3 7 6-16,-3-7-6 15,3-4-2-15,0 1-2 16,0 3-4-16,0-4-3 15,3-7 0-15,-6-10-4 16,0-6 2-16,3-3 1 16,-3-5 0-16,0-3-3 15,0-7 2-15,0-16 3 16,0-1 1-16,0-2 5 16,0 0 3-16,-3 3 2 15,6-3 3-15,-3 0-9 16,11 5-2-16,-2 3 1 15,6 5 1-15,0 3-3 16,3 5-1-16,0 5 5 0,-3 6 5 16,6 8-1-16,5 10 3 15,-2 5-4-15,-3 1 1 16,-6 5 4-16,-9 0 2 16,-9-1-3-16,-6 1 1 15,-3-8-7-15,-6 3-1 16,-3-6-11-16,-8-3-5 15,5-4-16-15,-3-6-7 16,3-3-37-16,-3-2-16 0,7-3-31 31</inkml:trace>
  <inkml:trace contextRef="#ctx0" brushRef="#br0" timeOffset="27">17784 4919 124 0,'18'-16'46'0,"-15"16"-24"16,0 13-2-16,-3-8 21 0,0-5-2 15,0 0 1-15</inkml:trace>
  <inkml:trace contextRef="#ctx0" brushRef="#br0" timeOffset="28">17799 4940 378 0,'-12'13'26'0,"-6"6"-8"0,0-4-2 15,-3 1-1-15,3 0-8 16,1 0-2-16,2-3-1 16,3-2 0-16,3-1 0 15,3-2 0-15,0 0 0 16,3-2 0-16,0-1-2 0,3 3 1 15,6 0-2-15,3 0 2 16,3 5-4-16,3 5 0 16,0-2 1-16,-1-2 0 15,1-1 0-15,3-5 0 16,-3 0-7-16,3-3-3 16,-3 0-16-16,-3-2-9 15,0 0-19-15,-3-3-8 16,-1-3-38-1</inkml:trace>
  <inkml:trace contextRef="#ctx0" brushRef="#br0" timeOffset="29">17736 5072 120 0,'-6'-3'46'0,"6"3"-24"0,-3 0 3 16,3 0 20-16,0 0-7 15,-3 0 0-15,3 0-10 0,0 0-3 16,0 0-14-16,0 0-2 0,0 0 1 15,0 0-4 1,6 0-1-16,3 3 4 0,15-3 2 16,0 0 2-16,6 3 5 15,2-3-1 1,7 0 1-16,6 0 0 16,5 2-2-16,7-2-4 0,2 0-2 15,-2 0-4-15,-4 0 1 16,-5 0 5-16,0 0 2 15,-4 0-1-15,-8 0 0 16,-6 0-1-16,-6 0 0 16,-6 0-4-16,-4 0 0 15,-2 0-3-15,-3 0 0 16,-3 0-3-16,0 0 1 16,0 0-4-16,-6 0-2 0,0 0-5 15,0 0 0-15,0 0-23 16,3 0-9-16,0 0-30 15,0 0-13-15</inkml:trace>
  <inkml:trace contextRef="#ctx0" brushRef="#br0" timeOffset="30">18989 4932 124 0,'-3'-3'49'0,"3"6"-26"0,3-6-12 0,-3 3 15 16</inkml:trace>
  <inkml:trace contextRef="#ctx0" brushRef="#br0" timeOffset="31">18989 4940 295 0,'0'13'38'16,"0"8"-19"-16,0 3-6 0,-3 5-2 15,0 5-4-15,0 6 1 16,0 0-5-16,0-6-2 16,3-2 0-16,0-6 1 15,0-4-8-15,0-4-3 0,0-5-31 16,0-7-79 0</inkml:trace>
  <inkml:trace contextRef="#ctx0" brushRef="#br0" timeOffset="32">18864 4974 228 0,'-21'-2'88'0,"13"2"-48"0,5 0-34 0,3 0 22 15,0 0-17-15,3 0-4 16,3 2-2-16,2 1-1 16,10-1-2-16,3-2-4 0,3 0 1 15,3-2 1 1,3-1 2-16,-4 3-10 0,1-2-4 16,-3 2-23-16,-6 2-8 15,-3 1-48 1,-6 5-30-16,-6 2 57 15</inkml:trace>
  <inkml:trace contextRef="#ctx0" brushRef="#br0" timeOffset="33">18924 5297 192 0,'-15'3'71'0,"15"2"-38"0,15-5-39 16,-6 3 12-16,0-1 5 15,3-2 5-15,3 0-8 16,2 0-2-16,4 0-4 16,3 3 1-16,0-3 0 0,0 2-15 15,-1 1-4-15,1 0-30 16,-6-1-10-16,0-2-17 16</inkml:trace>
  <inkml:trace contextRef="#ctx0" brushRef="#br0" timeOffset="34">19254 4982 208 0,'-18'8'79'0,"18"8"-42"0,-6 13-39 0,0-13 17 16,-2 10-9-16,2 9 2 16,0 2-5-16,-3-3 0 15,6-2-1-15,3-3-2 0,0-2 1 16,6-4-28-16,-3-7-9 0,0-3-110 31,3-13 62-31</inkml:trace>
  <inkml:trace contextRef="#ctx0" brushRef="#br0" timeOffset="35">19248 5003 184 0,'-3'-2'68'0,"3"2"-36"0,0 0-37 16,3 10 23-1,0 6 3-15,3 8-8 16,3 8-4-16,0 5-6 16,0-3-3-16,3-2 3 0,0 0 0 0,-3-6 1 15,6-5-5-15,-3-5 1 16,2-8 4-16,-2-3 5 16,-3-5 1-16,0-8 4 15,0-5-1-15,-3-16 2 16,0-3-8-16,-3-2-2 15,0-3-3-15,0 2 1 16,0 6-4-16,0 8 0 16,-3 3-8-16,0 4-2 15,0 4-36-15,3 5-14 16,0 2-40-16</inkml:trace>
  <inkml:trace contextRef="#ctx0" brushRef="#br0" timeOffset="36">19486 4972 192 0,'-8'2'74'0,"8"3"-40"0,0 9-35 16,0-4 15-16,0 9-1 15,0 7 2-15,0 11-6 16,0 0-3-16,0-2-3 15,0-1-3-15,0-5 3 0,0-2-2 0,0-6 2 16,0-3-7-16,0-4-1 16,0-6-29-16,0-8-10 15,0-6-33 1,2-4-25-16,4-4 44 16</inkml:trace>
  <inkml:trace contextRef="#ctx0" brushRef="#br0" timeOffset="37">19528 4911 200 0,'-6'-16'77'0,"6"16"-42"0,3 0-41 16,0 13 20-16,0 3 1 16,3 8-3-16,0 10-2 0,0 1-5 15,3 2-2-15,0 0 1 0,0-6-2 16,3-2-2-16,0-7 1 15,2-7 1-15,-2-4 1 16,0-3 1-16,0-3 0 16,0-5 0-16,-3-5 4 15,0-6 3-15,0 1 2 16,-3-6 3-16,0-3-7 16,0-4-3-16,-3-4-3 15,-3 1 0-15,0 2-4 16,0 0 0-16,0 3 1 15,-3 2 2-15,0 4-6 16,0-1 1-16,0 5-37 16,3 11-70-1,3 3-26-15,3 2 39 16</inkml:trace>
  <inkml:trace contextRef="#ctx0" brushRef="#br0" timeOffset="38">19802 4871 132 0,'-3'-3'52'0,"6"6"-28"0,-3-3-17 0,0 0 15 16,0 5-2-16,0 3 3 0,0 8 0 16,0 3 1-16,9 4-13 15,-3 12 2-15,0-3 1 16,-3 5-5-16,0 2-3 0,0-4-3 15,0-6 0 1,0-3-7-16,0-7-1 0,0-6-80 16,6-8-15-1</inkml:trace>
  <inkml:trace contextRef="#ctx0" brushRef="#br0" timeOffset="39">19853 4890 252 0,'-12'-3'96'0,"12"3"-52"0,3 0-51 16,3-3 36-16,3 1-19 16,-1-1-4-16,1 0-2 15,3 3-3-15,3 0-9 0,0-2-5 16,-3 2-35-16,0 0-14 15</inkml:trace>
  <inkml:trace contextRef="#ctx0" brushRef="#br0" timeOffset="40">19856 5024 240 0,'8'0'90'0,"-5"0"-48"0,0-2-49 0,-3 2 16 0,6 0-8 15,6 0 2-15,3-3-11 16,0 1-4-16,3 2-36 16,-3 0-16-16,-3 0-20 15,0 2-8-15</inkml:trace>
  <inkml:trace contextRef="#ctx0" brushRef="#br0" timeOffset="41">19856 5233 200 0,'-15'-2'77'0,"18"2"-42"0,9 2-34 0,-7 1 14 16,1 0-6-16,3-3 0 15,0 0-5-15,6 0-1 16,0 2-1-16,3-2-2 0,0 0 1 15,0 0-19-15,-1 0-5 16,-2 0-132 0,12-15 66-1</inkml:trace>
  <inkml:trace contextRef="#ctx0" brushRef="#br0" timeOffset="42">20171 4919 204 0,'-15'13'77'0,"15"0"-42"0,-3 14-41 16,3-14 14-16,0 11 2 16,-3 5 5-16,3 8-3 15,0-3-2-15,0 1-5 16,0-4-6-16,3-4 0 0,-3-3 1 15,0-6 0-15,0-5-20 16,0-2-9-16,0-6-16 16,0-5-7-16,-3-5-23 15</inkml:trace>
  <inkml:trace contextRef="#ctx0" brushRef="#br0" timeOffset="43">20141 4932 196 0,'3'-27'74'0,"6"19"-40"0,3-10-22 0,-3 13 19 16,3-3-12-16,3 0-1 15,0 2-8-15,3 4-2 16,-4 2-4-16,4 5 4 0,-6 3 2 16,-6 5-1-16,-3 6 2 0,-9-3-8 15,0 2-4 1,-3-2-7-16,-3 0-2 15,0 0 7-15,1-6 4 0,-1 1 0 16,3-3 2-16,3 0-4 16,3-3 0-16,3 0-4 15,3 6-1-15,6 5 7 16,3 2 6-16,3-2 1 16,2 5 1-16,-2-5-3 15,0 6 1-15,-3-4-4 16,0-2-2-16,-3-3 2 15,0 0 2-15,-3-2-15 16,0 0-8-16,0-6-35 16,-3 0-14-16</inkml:trace>
  <inkml:trace contextRef="#ctx0" brushRef="#br0" timeOffset="44">20686 4829 176 0,'-3'8'66'0,"3"5"-36"0,3 16-15 0,-3-11 18 0,-3 4-5 15,0 4 0-15,0 6-11 16,0-3-5-16,3 0-7 16,0 0-4-16,0 3 0 0,0-6-6 15,0-2-1-15,0-5-28 16,0-3-13-16,0-6-41 15,3-2-31 1,0-3 53-16</inkml:trace>
  <inkml:trace contextRef="#ctx0" brushRef="#br0" timeOffset="45">20787 5064 180 0,'-6'8'68'0,"3"3"-36"0,0 5-24 0,3-1 16 16,0 9-10-16,0-3-1 15,0 1-5-15,3-4 0 16,3-2-5-16,0 0 3 0,6-6 0 16,0-2 4-16,3-8 4 15,3-2-4-15,0-9 2 0,-4-5-5 16,1 0-2-16,-6-2-2 15,-3 2 0-15,-3-3-2 16,-6 1-1-16,-3 2 1 16,-3 0 1-16,-3 6-6 15,1 2 1-15,-1 2-21 16,0 4-7-16,3-1-22 16,3 0-6-16,0 1-29 15</inkml:trace>
  <inkml:trace contextRef="#ctx0" brushRef="#br0" timeOffset="46">20942 5101 168 0,'-9'21'63'0,"9"6"-34"0,3 12-23 0,0-23 15 15,0 0-2-15,3 0 3 16,3 0-3-16,6-5-2 15,3-1-9-15,-1-5 1 0,1-5 2 16,0-2 5-16,0-6 2 16,-3-3-5-16,-3-5-3 15,-3-5-5-15,-3 0-2 16,-6 0 1-16,-6 2 0 16,-3 1-2-16,-6 2-2 15,-6 5-2-15,3 3 1 16,0 1-23-16,4 1-10 15,2 1-24-15,3 0-9 16,3-1-28 0</inkml:trace>
  <inkml:trace contextRef="#ctx0" brushRef="#br0" timeOffset="47">21135 5072 156 0,'6'34'60'0,"3"-2"-32"0,0 21-13 15,-6-32 18-15,0 6-1 16,3 2 1-16,3 3-16 16,-3-1-5-16,0-4-8 15,0-3-3-15,-3-6 2 0,0-2-2 16,0-3 2-16,-3-5 4 16,0-5 4-16,-6-6-11 15,0-7-2-15,0-14-1 0,0-3-2 16,-3-4-1-16,3-14 1 15,3 0 1-15,0 2 2 16,3 4 1-16,3 4 1 16,6 6 2-16,6 8 1 15,-3 5 1-15,3 8 0 16,0 5 6-16,0 11 6 16,-1 6 1-16,-5-1 1 15,-3 5 2-15,-6 9 2 16,-3-3-10-16,-3-3-4 15,0-5-14-15,-2-3-6 16,-7-8-47-16,0-5-21 16,3-13-43-16</inkml:trace>
  <inkml:trace contextRef="#ctx0" brushRef="#br0" timeOffset="48">22037 4956 164 0,'-23'-14'63'16,"8"22"-34"-16,-6-2-19 0,9-1 17 0,-6 6-11 16,-6 2-2-16,3 5-6 15,4 6-3-15,2 3-2 16,3 12-5-16,6 1 1 0,0-6 3 15,12-2 1-15,6-3 1 16,6-8 2-16,2-7 3 16,1-9 5-16,6-8-4 15,-6-7 0-15,-3-14-2 16,-3-5 2-16,-3-3-5 16,-4-2-1-16,-5-3-2 0,-3-6 1 15,-3-2-2-15,-3-5-1 16,1 2 1-16,-4 6 1 15,0 8 3-15,3 7 2 16,0 6-1-16,0 10 1 16,0 11-6-16,3 11-1 15,3 13 0-15,3 8 2 16,0 7-1-16,3 6 2 16,0 3-2-16,0 2-1 15,3-5 1-15,0-3 1 16,-1-7-14-16,1-6-7 15,0-11-30-15,0-4-13 16,0-9-43-16</inkml:trace>
  <inkml:trace contextRef="#ctx0" brushRef="#br0" timeOffset="49">22121 5027 204 0,'0'3'77'0,"0"-3"-42"0,12 10-43 16,-9-2 12-16,3 5 7 15,-3 3 7-15,-1 8 4 16,1 3 2-16,0-4-13 16,0-4-4-16,-3-3-1 0,0-3-1 15,0-2 0-15,0-3 5 16,0-3 6-16,0-13 3 16,-3-8-8-16,-3-2-2 15,4-4-5-15,-1 1-1 16,3 0-1-16,0 3-2 15,3 2-2-15,-1 2 1 16,1 1-1-16,3 3 0 16,3 2-9-16,0 2-3 15,3 4-42-15,3-1-17 16,6 0-38 0</inkml:trace>
  <inkml:trace contextRef="#ctx0" brushRef="#br0" timeOffset="50">22424 4995 208 0,'-12'-2'79'0,"6"2"-42"0,-11 5-32 0,14-2 19 0,-9 5-2 16,0 2 2-16,-3 3-13 16,0 6-7-16,0 2-2 15,3 11-2-15,3 0 2 0,0-3-8 16,6-6-3-16,3-4 11 15,3-3 8-15,3-3-3 16,0-8-1-16,3-5-1 16,0-2-1-16,3-17-5 15,-3 1 1-15,0-1 2 16,-3 1 1-16,0-3 1 16,-3 2 0-16,-3 3 0 15,0 6 0-15,-3 2 0 16,6 2 0-16,-6 6-5 0,3 6-1 15,0 2 1-15,3 2 2 16,0 6 0-16,6 5-1 16,-3-2-2-16,3-1 1 15,0-5-17-15,2-2-5 16,-2-3-20-16,3-5-8 16,0-3-14-1,0-11-45-15,0-8 25 16</inkml:trace>
  <inkml:trace contextRef="#ctx0" brushRef="#br0" timeOffset="51">22514 5017 236 0,'-3'-3'90'0,"6"6"-48"0,0 2-40 0,-3 0 19 0,0 6-13 16,0 2-4-16,0 3 3 16,-3 5 3-16,3 5-5 15,3-2-3-15,0-5-1 16,3-1-4-16,-1-5 0 0,4-2 4 15,0-3 1-15,3-3-14 16,0-10-4-16,-3-8-1 16,0 0 0-16,0 2 5 15,-3 0 5-15,0 6 4 16,0 0 2-16,0 2-2 16,-3 1 2-16,6 2 1 15,-3 0 2-15,3 0 3 16,-1 0 4-16,4 0 7 15,0-3 4 1,0-2-1-16,0-3-2 0,0-3-3 0,-3-2-1 16,0 0-3-16,-6-3-1 15,-3 0-1-15,-3 0 2 16,-6 3-5-16,-3 0-1 16,0 2-7-16,0 3 0 15,-3 3-19-15,6 2-8 16,0 3-15-16,3 5-7 15,1 1-38 1,5-1-33-16,5 0 48 16</inkml:trace>
  <inkml:trace contextRef="#ctx0" brushRef="#br0" timeOffset="52">22909 4966 252 0,'0'-8'93'0,"3"8"-50"0,-6-2-26 16,1 2 27-16,-4 0-14 16,3 2-3-16,-6 1-15 15,0 5-8-15,0 0-2 16,0 2-5-16,3 1 2 0,6 5-4 16,0 2 1-16,3 1 0 15,0-1 2-15,0 6 1 16,-3 0 3-16,0-3 1 15,-3-2 1-15,-3-3 0 0,-3-3 0 16,0-3 0 0,-3-2 2-16,0-2-5 0,-3-12-3 15,6 1-24-15,-2-6-7 16,8-2-28-16,0 0-11 16,9 0-39-1</inkml:trace>
  <inkml:trace contextRef="#ctx0" brushRef="#br0" timeOffset="53">23386 4948 224 0,'0'-14'85'0,"0"14"-46"0,-9 0-24 16,6 3 24-16,-6 0-15 16,-3-1-3-16,-9 6-15 15,0 3-3-15,0 7-3 16,-2 6 0-16,2 3 0 0,0-1 2 15,12 11 1-15,3 0-6 16,6-5 0-16,6-3-1 16,3-8-1-16,12-5 8 0,-3-5 3 15,0-9-6 1,2-4-1-16,-2-17 0 16,-3 1 0-16,0-3 3 0,-3-3 1 15,-6-5-1-15,0 2 1 16,-3 3-2-16,-3 6 2 15,0 5 2-15,0 2 4 16,0 6-6-16,0 5-4 16,6 8 0-16,3 5 0 15,3 3 1-15,2 0 0 16,4 7 0-16,0 4 2 16,0-6-17-16,3-5-4 0,6-13-110 15</inkml:trace>
  <inkml:trace contextRef="#ctx0" brushRef="#br0" timeOffset="54">23924 4945 176 0,'-14'8'68'0,"8"-3"-36"0,21 16-31 16,-10-7 14-16,4 7 9 15,0 5 10-15,0 6-3 16,0 5 2-16,-6-2-19 16,6-4-4-16,-3-7-2 0,0-5-4 15,-6-4-1-15,6-4 12 16,-6-3 5-16,-6-8-6 15,6-3-3-15,-6-10-4 16,-3-11-2-16,3 0-1 16,-3-2 0-16,9 0-7 15,0-1-2-15,6 3 2 16,-3 3 1-16,9 3-1 0,-3 4 2 16,9 4-19-16,0 2-7 15,3 0-24-15,-1 3-10 16,1 2-9-16,0 0-2 15,-3 1 21 1,-3-1 24-16,-3 0 30 16</inkml:trace>
  <inkml:trace contextRef="#ctx0" brushRef="#br0" timeOffset="55">24157 4987 236 0,'0'6'65'16,"-3"2"-15"-16,0 2-11 0,-3 3-25 16,-3 6 3-16,6 2 1 15,3 3-4-15,0 5 2 0,3-5-3 16,9-3 0-16,-3-5-5 15,9-6-3-15,-1-10 2 16,-2-2 2-16,6-9-4 16,-3-2-1-16,-6-3-2 15,3-2 1-15,-9-4 2 16,-6 1 2-16,-6 0-6 16,-3 0 0-16,-9 5 1 15,0 3 1-15,3 2-10 16,0 3-3-16,0 0-28 15,4 3-13-15,5 2-26 16,3 3-10-16,6-2-15 16</inkml:trace>
  <inkml:trace contextRef="#ctx0" brushRef="#br0" timeOffset="56">24347 4958 228 0,'3'11'88'0,"6"5"-48"0,0 8-40 0,0-11 18 15,-6 5-3-15,3 1 3 16,3-1-4-16,-3-2 0 16,3 3-8-16,0-9 0 0,3-4 1 15,-4-4-1-15,10-4 1 16,-6-4-6-16,6-2-1 0,-3-2-2 16,-6-3 0-16,6 2 2 15,-9 3 0 1,3 0-3-16,-3 11-2 15,0 2 0-15,2 3 5 16,1 3 4-16,3-3 3 16,-3-1 3-16,9-1 12 15,0-6 6-15,-3-3-1 16,6-5-2-16,-6-2 0 16,-4-6 1-16,-2-3-3 15,-9 1 0-15,-6-1-1 16,-2 1-2-16,-13 2-17 15,0-3-9-15,0-2-28 16,0 5-11-16,3 3-72 16,6-3-99-1</inkml:trace>
  <inkml:trace contextRef="#ctx0" brushRef="#br0" timeOffset="57">9452 4564 160 0,'-3'3'63'0,"3"-3"-34"0,0 0-12 16,0 0 22-16,0 0-5 15,0 0 3-15,0 0-10 16,0 0-2-16,0 0-14 16,3-3-7-16,0 0 0 0,0-2 1 15,3-3 2-15,0-5-3 16,0-6-3-16,-3 1 0 16,0 5-1-16,0-1 0 15,0 4 2-15,0 2-1 16,-3 3-1-16,3 2-2 0,0 0 1 15,0 3-1-15,-3 0 0 16,6 0 2-16,0 8 0 16,0 0 2-16,0 5 1 15,0 1 3-15,0 2 1 16,0 2-1-16,0 1-1 16,-3-1-3-16,0 1 1 15,0-1-2-15,0 1 2 16,0-3-4-16,-3-3-2 15,0-3-9-15,0 1-5 16,0-3-20-16,0-3-6 16,0 0-24-16,0 6-10 15,0-3-10 1</inkml:trace>
  <inkml:trace contextRef="#ctx0" brushRef="#br0" timeOffset="58">9518 4778 180 0,'-9'0'68'0,"9"0"-36"0,0 0-24 16,0 0 18-16,0 0-4 15,0 0 8 1,6-8-8-16,3 1-11 16,0-4-1-16,0 0 3 0,3 3-5 0,11 3 0 15,1 0-2-15,-3 0 1 16,0-1-4-1,0 1 0-15,-3 2-3 0,-3 1-3 16,-4-1 2-16,-2 0 2 16,-3 1-33-16,0-1-16 15,0-2-68 1</inkml:trace>
  <inkml:trace contextRef="#ctx0" brushRef="#br0" timeOffset="59">9863 4493 168 0,'-18'0'66'0,"18"16"-36"0,0-24-22 0,0 16 16 15</inkml:trace>
  <inkml:trace contextRef="#ctx0" brushRef="#br0" timeOffset="60">9845 4514 341 0,'0'0'25'16,"6"5"-10"-16,0-2-7 0,0-3 0 15,0 0 5-15,3-6 2 16,3 1 0-16,0-8-5 15,3 2-2-15,3 3-4 16,2 0-1-16,1 1 1 16,9 1 2-16,3 1-1 15,-3 2 2-15,-1 1 0 16,-2 2 1-16,3 2-2 16,0 1 1-16,-4 2 2 15,1 1 5-15,-3 4-6 0,-3-2 0 16,0 0-4-1,0 0-3-15,-1 3 4 16,1-4 4-16,0 1-7 0,0 0-1 16,-3 0-1-16,-3 3 0 15,0-1 2-15,2 1 1 16,-2 0-1-16,3-1 1 16,-3 3-4-16,0 1 0 15,0-4 1-15,-3 1 0 16,0-1 0-16,0 1 0 15,-1 0-3-15,1 2 2 16,-3-3 1-16,0 6 2 16,0-3 3-16,0 1 2 15,0 2-6-15,0-1-2 16,-3-1 0-16,3-1 2 16,-3 0-2-16,0 0 0 0,0-2 1 15,0 0 2-15,3-1 1 16,-4 1 3-16,1-3-3 15,0 5-2 1,3 3 2 0,0 0-2-16,-3-3-1 15,0 0 3-15,-3 0 2 16,0 3 2-16,0-3 1 16,0 1 0-16,-3-4-4 15,0 1-1-15,0-1-1 16,3 1-2-16,-3-3 1 0,0-3-1 15,3-2-11-15,-3-3-3 16,0 0-13-16,0 0-3 16,0-3-19-1,-3-2-9-15,-3 0-40 0,3-3-15 16,-9 0 14 0</inkml:trace>
  <inkml:trace contextRef="#ctx0" brushRef="#br0" timeOffset="61">10646 4961 156 0,'-3'-13'60'0,"3"26"-32"0,0-2-15 0,0-11 17 0,3 5 2 16,0 3 6-1,3 0-8-15,0 2-3 0,0 1-15 16,3 2-1-16,0-2 2 0,3-1-3 15,0 1 0 1,-4-3-2-16,1-3 0 0,0 0-4 16,0-2-1-16,-3 0 1 15,0-3 2-15,0-3 1 16,0-2 1-16,0-6-4 16,0-2-3-16,0 0 2 15,0-1 0-15,0 4-4 16,0-6 1-16,-3 3-2 0,0 2 0 15,0-5 0 1,0 3-15 0,-3 2-6-16,0 4-15 0,0-1-6 15,0 2-18-15,0 1-6 16,3 0-24 0</inkml:trace>
  <inkml:trace contextRef="#ctx0" brushRef="#br0" timeOffset="62">11021 3450 188 0,'-24'5'71'0,"24"-7"-38"0,-3 2-17 0,3 0 22 0,0 0-16 16,0-3-2-16,3 1-12 15,6-9-5-15,3 3-2 16,3-3 3-16,0-2 2 0,3 3-2 16,0 4-3-16,-1 6 0 15,4 11-1-15,-3 2 0 16,-9 3 0-16,-6 8 2 16,-3-3 3-16,-6 8 0 15,-3-2 0-15,-3-4-1 16,0 1 2-16,-3 0-1 15,4-5 0-15,-1-6 1 16,3-3 1-16,3 1-3 16,3-3-1-16,0-3-3 15,6-2-1-15,6-1 5 16,3 1 2-16,6-3-2 0,2 0-1 16,4 3-1-16,0-3-2 15,-3 0-4-15,-3 0-2 16,0 2-39-16,-4-2-15 15,1 0-60 1</inkml:trace>
  <inkml:trace contextRef="#ctx0" brushRef="#br0" timeOffset="63">11122 3768 124 0,'3'-3'46'0,"-3"6"-24"0,0-1-10 0,0-2 16 16,0 6-10-16,0-1-2 0,0 8-3 15,0 6-1-15,0-1-6 16,0 1 5-16,0 2 2 0,3 0-2 16,0 3 1-16,0-3-1 15,-3 8 3-15,0-2 2 16,0 2-1-16,3 2-5 16,-3-1-2-16,0-1-2 15,0-3-1-15,0 3-3 16,0 3-2-16,-3 0 1 15,3-1 1-15,0 1-3 16,0-5 0-16,0-1 1 16,0 3 2-16,0 0 1 15,0-2 1-15,3-1-2 16,-3-2 1-16,3 3-4 16,0-4 0-16,-3 1 1 0,0-3 0 15,0 0 0-15,0-2 2 16,0 0-1-16,3 2-1 15,-3 0 1-15,3 0-1 16,-3-2-3-16,3-4 2 16,-3 1 1-16,3 0 2 15,-3-3-3-15,3 1 0 16,-3-1 1-16,0 0 2 16,0 0-3-16,0-2 0 15,0-1 1-15,0 1 2 16,0-3-1-16,0 5-1 0,0-2 3 15,0 2 2 1,0-5-2-16,0 3 0 0,0-4-1 16,0 1-2-16,3 0 1 15,-3-2-1-15,0-4 0 16,0 1 2-16,0-3-12 16,0 0-3-16,0 0-12 15,0 0-4-15,-3-3-33 16,0-2-12-16,0-8-15 15</inkml:trace>
  <inkml:trace contextRef="#ctx0" brushRef="#br0" timeOffset="64">11084 4826 136 0,'-3'0'52'0,"6"5"-28"0,-3 3-4 0,0-2 21 16,0 1-5-16,3 4 2 16,0 2-13-16,3 1-3 15,-1 1-13-15,1-1-3 0,3 1 0 16,-3-1-3-16,0-1-2 16,0 0 2-16,0-2 2 15,0-3-2-15,0-3-2 16,-3-2 2-16,6-3 2 15,0-3 0-15,3-2-3 16,0-6 2 0,-3-5-5-16,0 0 0 0,-1 0 1 15,-2 3 0-15,0 3 0 16,0-1 0-16,-3 1-11 16,0 2-3-1,-3 0-31-15,3 2-10 0</inkml:trace>
  <inkml:trace contextRef="#ctx0" brushRef="#br0" timeOffset="65">11566 3445 132 0,'-9'-3'52'0,"6"3"-28"0,0 0-8 16,3 0 16-16,-3 0 2 15,0 0 5-15,0 0-5 16,0 0 0-16,0 0-19 16,0-2-2-16,0-1 0 0,3 0-5 15,0-5 0-15,3 3-6 16,3-6-4-16,3 6 1 16,3-5 0-16,0 7-2 15,6-2 2-15,-1 7 1 0,-2 9 0 16,0-1 2-16,-3 4 1 15,-9-4 5-15,-3 4 5 16,-6-1-5-16,-3 0-2 16,0 0-3-16,0-2-3 15,3-3 1-15,3 2-1 16,0-7-7-16,3 2-3 16,3 1 3-16,6-1 4 15,6 0 0-15,0 6 1 16,0 2 4-16,-3 0 3 15,0 3 11-15,-3-3 5 16,-3 1 4-16,-6-1 2 16,0-3-8-16,-6 4-1 15,-3-4-11-15,-6-2-4 0,0 0-7 16,0-3-2-16,0-2-22 16,3 0-6-16,3-1-29 15,1-2-11-15,5 0-53 16</inkml:trace>
  <inkml:trace contextRef="#ctx0" brushRef="#br0" timeOffset="66">11673 3773 116 0,'12'0'44'0,"-24"3"-24"0,18-1 1 0,-9 1 19 16,3-3-6-16,3 5-2 16,-6 6-12-16,0 5-2 15,0 0-11-15,3-1 5 0,0 4 1 16,3-1 5-16,0 4 3 15,0-4-5-15,-3 6 1 16,0 2-6-16,0-2-1 16,0 0-2-16,0 0 0 15,0 5-4-15,-3-3-1 16,0-2 1-16,0 0 0 16,0 0-2-16,0 0 1 0,0 5-2 15,0-3 2-15,3-2-4 16,0-3 0-16,0 0-1 15,0-2 0-15,0-1 2 16,0 1 2-16,0-1-1 16,0 1-1-16,-3 2 1 15,3-2 1-15,-6-3-3 16,6 2 0-16,-6 1 1 16,3-1 2-16,-3-2-3 15,9 0 0-15,-6 0 1 0,0 0 0 16,0-1 0-16,0 1 0 15,0-2 0-15,0-1 0 16,3 5-3-16,0-2 2 16,0 8 1-1,-3-3 2-15,3-2 3 16,0-3 2-16,0-1 1 16,0 1-4-16,0 0-1 15,0 0-1-15,0 0-2 16,0 2 3-16,0-2 2 15,0-2-2-15,0-1 0 16,0-3 1-16,0 1 0 16,0-6-5-16,0 1 1 15,0-1-5-15,0-5-1 16,0 0-19-16,0-5-7 16,-3-3-29-16,0-3-12 0,3-2-43 15</inkml:trace>
  <inkml:trace contextRef="#ctx0" brushRef="#br0" timeOffset="67">11548 4765 176 0,'-3'3'66'0,"6"-8"-36"0,-3 12-15 16,0-1 18-16,3 4-3 0,0 4 2 15,3 4-7 1,0 1-3-16,0 4-12 0,0-1-2 16,0-4-1-16,0-2-1 15,0-3 1-15,0 0-4 0,-1-2 0 16,-2-3 1-16,0 3 2 16,0-6-5-16,3 0-1 15,-6-5-2-15,0 3 0 16,6-3 2-1,6 0 0-15,-3-3 0 16,0-5 2-16,0-10 1 16,0 2-1-16,-3 3 1 15,0-1-2-15,0 4-1 16,0-3-8-16,-3-1-3 16,0 4-34-16,0-1-15 15,3-2-57-15</inkml:trace>
  <inkml:trace contextRef="#ctx0" brushRef="#br0" timeOffset="68">11988 3620 308 0,'-5'7'115'0,"7"-9"-62"0,-2 4-60 15,0-2 19-15,0 0-13 16,0 0-1-16,0 0-15 16,0 0-4-16,6 0 11 15,0 0-50-15,3-2-21 0</inkml:trace>
  <inkml:trace contextRef="#ctx0" brushRef="#br0" timeOffset="69">12108 3622 260 0,'-3'-13'99'0,"3"26"-54"0,0-8-55 0,0-5 16 15,0 0-8-15,0 0 0 16</inkml:trace>
  <inkml:trace contextRef="#ctx0" brushRef="#br0" timeOffset="70">12119 3635 259 0,'12'3'-141'15</inkml:trace>
  <inkml:trace contextRef="#ctx0" brushRef="#br0" timeOffset="71">12259 3633 256 0,'-3'0'96'0,"6"2"-52"0,-3 1-51 0,0-3 16 16,0 0-8-16,0 0-1 16,0 0-26-16,0 0-10 0,0 0-66 15,3 5-28-15</inkml:trace>
  <inkml:trace contextRef="#ctx0" brushRef="#br1" timeOffset="72">20353 13171 172 0,'0'-5'66'0,"-3"-14"-36"0,-3 9-15 16,0 7 18-16,-3 0-7 15,-6 1-3-15,0-1-5 16,-6 0-1-16,-3 1-9 15,-8 2-10-15,-4 5-3 0,-3 14 2 16,1 2 3-16,-1 5 1 16,3 1-1-16,6 4-2 15,-2 1 1-15,5 2 1 16,-3 4 0-16,6 1 0 16,6 1 0-16,4 13 0 0,2 0 0 15,0-3-3-15,0 3 0 16,0 2 2-16,-3-7 2 15,-3-6 2-15,0-2 3 16,-3-3 8-16,-8-5 5 16,-1-6-3-16,0-2-1 15,0-3-5-15,1 3-1 16,-4-5-3-16,3 5-1 16,-9-9 3-16,4 1 3 15,-4-3-4-15,0-2 1 0,-8 0-5 16,-1-1-2-16,0-2 2 15,1 0 0-15,-4-3 3 16,-2 1 1-16,-1-1-8 16,0-2-1-16,-5-1 2 15,-1-2 4-15,-2 3-1 16,2 0 0-16,-8-1-1 16,2-2 1-16,-2 0-2 15,-1 0-1-15,1 0 3 16,0 0 0-16,-4 0-1 15,4-2 1-15,-1-1-4 16,-5 0 0-16,-4 1 1 0,4 2 2 16,-3-3-1-1,2-2-1-15,-5 5-4 16,-4-3-2-16,1 3 7 0,3-3 4 16,-1 1-2-16,4-1 0 15,-9 3-8-15,5-3-2 16,1 3 8-16,3 0 4 15,-1 0-2-15,-2 0-2 16,-7 0-5-16,1-2 0 16,6 2 4-16,-4-3 4 15,4 1-8-15,-6-6-2 16,2 0 7-16,1 0 6 16,-6 2-8-16,2 1-1 0,-5-5 1 15,0 2 0-15,0 8 1 16,-1 0 2-16,1-3-1 15,-3-2 2-15,0-1-2 16,5 9-1-16,-5 0-2 16,3-1 1-16,-3 1-1 15,-22-3 0-15,19 0 2 16,0 3 2-16,6-3-3 16,-4 0 0-16,7 2 3 15,6-2 1-15,-3 0-4 16,2 0 1-16,7 3 2 15,-4-3 1-15,1 0-6 16,6 10-2-16,2-2 4 16,-2-5 2-16,2 0-2 15,-8-6-1-15,6 8 3 0,2-2 3 16,4 2-3-16,-7-5-1 16,7 0 0-16,-7 3 0 15,4 0 0-15,-1-1 2 16,4 1-1-16,-6-3-1 15,5 3-2-15,1-3-1 16,-7 2 2-16,4-2 0 16,2 3 3-16,7-1 1 15,-10-2-1-15,1 0-2 16,-9 3-4-16,2-3 0 16,4 3 4-16,-1-3 4 15,-5 2-3-15,0-2-1 0,-7 3 0 16,1 0 2-16,6 2-1 15,-4-2-1-15,1-3 1 16,-6 0-1-16,2 2 0 16,7 1 0-16,-6 0-3 15,-1-1 2-15,1 1-1 16,0 0 0-16,-1-3 4 16,7 2 3-16,-3 3-2 15,-10-2-2-15,1 0 0 16,3-1-1-16,0 1 0 15,2 2 0-15,4 1-3 16,-12-4 2-16,5 1-1 16,7 0-2-16,-3-1 3 15,2-2 2-15,-2 0 2 16,6-2 1-16,5-1-2 16,7 0 1-16,-7 1-2 0,4-1-1 15,-6 0-2-15,-1 1 1 16,4-1-1-16,2 0 0 15,-5 1 0-15,2 2 0 16,-2-3 0-16,0 0 0 16,2 3 4-16,4 0 1 15,-4 0-1-15,1 0-2 16,6 0-2-16,-7-2-1 16,4 2 4-16,2 0 1 15,7-3 0-15,-7 1 1 0,7 2-4 16,-4-3 0-16,-5 0-1 15,2 3-2-15,1 0 3 16,2 0 2-16,1 0-2 16,-1 0 0-16,-2-2 1 15,3 2 0-15,-1-3-3 16,4 3 2-16,5-3 1 16,-3 1 0-16,7-1 2 15,-1-2 3-15,4 2-4 16,-10 0-3-16,1 3 1 15,2 0 0-15,3 0 3 16,1 0 1-16,-1 0-6 16,4 0 0-16,-4 0 1 15,4 0 3-15,-1 0 0 0,6 3-1 16,1 0 1-16,2 2-1 16,3-5 0-16,7 3 2 15,2-1-1-15,0-2-1 16,0 0-2-16,0 0 1 15,1-2 1-15,2 2 2 16,0 0-3-16,-3 0 0 16,-8 0 1-16,-1 0 2 15,0 0-1-15,1 0 2 16,2 0-4-16,-3 2-2 16,3 4 2-16,1-4 0 15,-1 1-6-15,0 2 0 0,1 0 3 16,-7 1 2-16,0-1-1 15,1 3 0 1,2 0 2-16,0 0 2 0,0 0 0 16,7 0-1-1,-4 8-2-15,0-3-1 0,1-3 4 16,2 4 1-16,-3-4-3 16,3 1 1-16,-2 2-2 15,-1 0 0-15,6 0 2 16,-3 3 0-16,7 3 0 15,-1-1 0-15,0 4-3 16,3-1 0-16,0 5-1 16,7 9 3-16,-1-4-2 15,3-2-1-15,-3 3 5 16,3 0 1-16,-3 5-3 16,0-3 1-16,3 1-2 15,4-1 0-15,-1 3 0 0,0 0 0 16,3 11 0-16,0-3 0 15,0 0 2-15,0 0 2 16,0 5-3-16,0-8 0 16,0 1 1-16,0 2 0 15,0 0 0-15,0 0 2 16,1 2-1-16,-1 4 2 16,3-4-4-16,-6 1 0 15,3-1 1-15,0-2 0 16,3 0-3-16,0 3 2 0,-3-6 1 15,3 11 0 1,0 3 0-16,0-6 2 0,0 0-1 16,0 1-1-16,0-4 1 15,0-2-1-15,0 0 2 16,0-2 1-16,1 10-1 16,-1-3 1-16,0-5-2 15,0 0-1-15,0 0 1 16,3 0 1-16,-3-3-3 15,3 0 0-15,0 1 1 16,0-4 2-16,0 4-1 16,0 2 2-16,0-3-2 15,0-2 2-15,0-3-2 16,0 8-1-16,0-6 1 16,0 1 1-16,0-5-6 0,0 2 1 15,3-3 1-15,0 6 3 16,0 5 2-16,0 0 1 15,0 0-5-15,0-11-1 16,0 16 1-16,0-10 0 16,0 0 1-16,0-3 0 15,-3-3 2-15,3 0 1 16,0-2-4-16,0 0 1 16,3 8 0-16,0-1 2 15,0-2-3-15,0-2 0 16,3 2 1-16,0-3 0 15,0 3 0-15,0-2 0 0,0-1 0 16,0-2 0-16,0-6 0 16,0 6 2-16,0-6-1 15,3-2-1-15,-1 5-2 16,4-2 1-16,6-1-1 16,0-2-2-16,3 3 3 15,0-6 0-15,0-3-2 16,2 6 2-16,1-8 1 15,3 2 2-15,3-4-3 16,0 7 0-16,-1-3-1 16,4 1 0-16,3-6 2 15,-3 6 2-15,2-3-3 16,4-3 0-16,-3 0 1 16,-1-2 0-16,1-4 0 15,-3-1 0-15,6-1 0 0,-7-5 0 16,-2 0-3-16,-3-5 2 15,0 5 3-15,2-6 1 16,1-1-1-16,0 1-2 16,-3 1 3-16,8-3 0 15,-5 0-1-15,0-2-2 16,0-4 3-16,-4 1 0 16,1-3-1-16,-3 3-2 15,-3-3-2-15,3-5 1 16,-3 2 3-16,-1-2 1 15,-2 0 1-15,-3-8 0 16,0 0-2-16,3-3-2 0,0 6 1 16,3-6 1-16,-1 5-3 15,1 1-2-15,-3 0 2 16,3 2 2-16,3 3 0 16,3-1-1-16,-4-1 1 15,1-4 1-15,-3 6-3 16,3-6 0-16,-3 4 1 15,-3 4 0-15,-1-2 0 16,1 2 0-16,3 1 0 16,0-6 2-16,-3 0-3 15,-3 6 0-15,0 2 1 16,2-3 0-16,1-2 0 16,0 3 0-16,0-1 0 0,0 1 0 15,3 2 0 1,0 0 0-16,-4 0-3 15,7-2 2-15,6 4-1 0,-3 6 0 16,-3-2 4-16,-1-3 1 16,1 5-4-16,-3-6 1 15,9 1 0-15,-6 0 2 16,-1 0-1-16,1-1-1 16,0 4-2-16,6-3 1 15,-3-1-1-15,-1 9 0 16,1-3 2-16,0 0 2 15,9 0-1-15,-4 3 2 0,-2 0-2 16,0-1 2-16,-3-2-2 16,3 8-1-1,-4-5 1-15,10 5-1 0,-6-2-3 16,-3-9 0-16,2 3 2 16,1 3 2-16,0-1 2 15,0-1 1-15,-1 7-2 16,7-3 1-16,0 0 0 15,-3 1 3-15,2-4-8 16,-2 6 0-16,3-5 2 16,2-3 2-16,-5 5-3 15,-3 1-1-15,3-1 3 16,2-2 3-16,1 5-1 16,3 0-2-16,5 5 0 15,-2-5-1-15,0 0 0 16,-3 0 2-16,-1 0-3 15,4-5 0-15,-3 5 3 0,-1 0 1 16,4 0-4-16,-3 10 1 16,5-7 0-16,4 5 0 15,5 3 0-15,-5-3 2 16,0-1-3-16,-4-1 0 16,-2 4 1-16,0-7 2 15,2 2-3-15,1 3 0 16,6-8 1-16,-1 5 0 15,1 3 0-15,-4-8 2 16,7 6-3-16,-6-6 0 0,-1 5 1 16,7 0 0-16,-1-2 0 15,10 5 0-15,-4-3 0 16,4 0 2-16,-3-5-1 16,-1 3 2-16,4 0-4 15,-1-1 0-15,4-2 1 16,2 6 0-16,0-4 0 15,-2-2 0-15,-1 0-7 16,7 0-3-16,2 0 10 16,1 0 4-16,-7 3 1 15,4-3 0-15,-7-3-3 16,4 3-2-16,2 0-2 16,0 0 1-16,-2 0 1 15,-1 0 2-15,-2-2-3 16,-7 2 0-16,4 0 1 15,-4-6 0-15,13 6 0 0,-4 0 0 16,4 0 0-16,-4 0 0 16,4 0-3-16,-1 0 2 15,6 0-1-15,1 6-2 16,5-6 0-16,-5 2 3 16,2 4-5-16,9 2 2 15,-5-3 2-15,2 0 3 16,-3-5 0-16,7 0 2 15,8 8-4-15,-3-8 0 0,0 0-1 16,-5 0-2 0,-1-3 0-16,6 6 0 15,-3 2 3-15,4-5 0 0,-7 0 1 16,3 8 2-16,6 3-1 16,-2-11-1-16,-1-5-2 15,0 13-1-15,0-11 2 16,4 3 2-16,-1-5-2 15,0 5 0-15,-6 5-1 16,1-2 0-16,5 2 4 16,-3 3 1-16,-3-6-1 15,1-2-2-15,5 3-2 16,0-3 1-16,3 0 1 16,-8 0 0-16,-1 0-3 15,3 0 0-15,-3 5 2 16,1-5 2-16,-7-5 0 15,0 5 2-15,7 8-4 16,-7-5-2-16,0-3-1 0,-2 8 3 16,2-3 0-16,0-2 1 15,4-3-5-15,-7 5-1 16,0-3 3-16,-2-2 3 16,-4 0 1-16,6 0-1 15,-5-7 1-15,-7 12-1 16,4-3-3-16,-10-2 2 15,1 0 1-15,-1 0 2 16,3-7-1-16,-2 7-1 16,-4 0 1-16,1 0 1 15,-6 5-1-15,-4-5 2 0,1 0-4 16,-1 0-2 0,7 0 2-16,-1 0 0 0,-2-5 1 15,2 10 2-15,4-5-1 16,-1 0-1-16,1-8 1 15,11 5-1-15,1 1-3 16,-10-4 2-16,1 6-1 16,-4-2 0-16,-5-1 2 15,-1 0 2-15,4 9-1 16,-1-6-1-16,1 0-2 16,-3 0 1-16,5-3 1 15,-2 0 2-15,-1 3-1 16,4-5-1-16,5 5-2 15,-5 0 1-15,-4 0 1 0,1 0 2 16,-4 0-1-16,-2 0-1 16,-1 0 1-16,1 0-1 15,-1 5-3-15,1-2 2 16,-3 2 1-16,-4-5 2 16,4 0-1-16,2-2 2 15,-8-1-4-15,0 0 0 16,-1-2 1-16,1 5 0 15,0-5 2-15,-1 7 1 16,-2-7-1-16,-3 0 1 0,-1 5-4 16,1-5 0-16,3-3 1 15,-6 2 2-15,2 6-1 16,1-8-1-16,0 3 1 16,2 2-1-16,4-2 0 15,0 5 0-15,-4-5 0 16,-2 5 0-16,-3 0 0 15,8-3 2-15,-8-2-1 16,0 0-1-16,-4 2 1 16,1-2-1-16,0-1 0 15,0 1 2-15,2-3 1 16,1 3 1-16,-6-3 0 16,-3 0 2-16,-1-3-3 15,-2 3 0-15,0 3 1 16,-3-8 0-16,0-6-2 15,3-2-2-15,5 5 1 16,-2 1 1-16,-3-1-1 16,3 0-1-16,3 0 3 0,2-3 2 15,-2 6-2-15,0-5-2 16,-6 4-3-16,5-1 1 16,-2 1 3-16,0-2 1 15,-3-5-4-15,0 8 1 16,-4-5 0-16,1 4 0 15,6-4 2-15,0-3 1 16,-6 5-1-16,-3-3 1 16,-4 3 0-16,1 0 1 15,-3-15-2-15,-3 4 1 0,0 3 0 16,0-2 3-16,0 0-3 16,0-1-2-1,0 1 4-15,0-1 1 0,0 9 0 16,0-9 1-16,-1 1-2 15,1-1 2-15,0 1-6 16,0 2-1-16,-3 0 0 16,3 0 2-16,-3-7-1 15,3-4-1-15,0 3 1 16,0 1 1-16,3-1-1 16,0-2-1-16,-3 7 1 15,3 1-1-15,-1-6 0 16,-2 5 2-16,0-2-1 15,0 0-1-15,-3 0 1 16,0-3 1-16,0-5 1 16,0-2 1-16,0 7-2 15,0-8 1-15,0 8-2 0,0-2 2 16,0 2-2-16,0-2 2 16,0 0-2-16,0 2 2 15,0 3 0-15,-3 0 1 16,3-3-5-16,-3 0 1 15,-3-10-2-15,0 5 0 16,0 0 2-16,0 2 2 16,0 1 1-16,-3 2 1 15,3 3 0-15,0 0 0 0,3 2-2 16,-3-2-2 0,3 3 1-16,-3-1 1 0,2-2-1 15,-2 0 2-15,0-5-2 16,3-1-1-16,0 4 1 15,-3-1-1-15,0 0 0 16,0 0 2-16,-3 1-1 16,3 2 2-16,0-6-2 15,0 3 2-15,0 3-2 16,-3 0-1-16,3 0 1 16,0 3 1-16,0-6 1 15,0-5 1-15,-2 8-2 16,2 0 1-16,-3 0-2 15,0-1-1-15,3-1-2 16,-3 2 1-16,0 2 1 16,0 1 2-16,0-3 1 0,-3-1 1 15,3-1-5-15,-3-1 1 16,0 0-2-16,0 0-2 16,0-5 3-16,0 3 0 15,0 2 3-15,-3 1 3 16,-3-1-4-16,3 3-1 15,0 2 0-15,-3-2 2 16,3-3-3-16,1 3 0 16,-1 3 1-16,3-1 0 15,-3 1-5-15,0 2 1 16,0-8 2-16,-3-5 1 0,3 3 3 16,-3 2 3-1,0 0-4-15,0 3-3 0,-3 0-6 16,1 3-2-16,-1-3 5 15,0-3 2-15,0 3 5 16,-3 0 1-16,-9 0-4 16,0 2 1-16,-2 3-2 15,-7 0 0-15,-6 1 0 16,-2-4 0-16,-7 6 2 16,-3 2 0-16,-8 9-5 15,5-1 1-15,1 1-22 16,-4-1-11-16,4-2-16 15,8 2-4-15,6 1-71 16</inkml:trace>
  <inkml:trace contextRef="#ctx0" brushRef="#br1" timeOffset="73">21415 12920 148 0,'-3'-19'57'0,"6"16"-30"0,0 1-21 0,-3 2 17 0,0 0-3 16,0 0 9-1,9 18-5-15,0 6-12 16,-3 8-3-16,0 2-2 0,-3-2 3 16,0 5 1-16,-3-5-3 15,0-6 0-15,0 1-3 16,-3-3 0-16,0-6-3 15,0-2-2-15,0-3 1 16,3-5 1-16,0 0 3 16,0-5 4-16,3-6-4 15,0-8-1-15,0-4 0 16,0 1 0-16,0 1-5 16,0-3-1-16,6 3 1 15,-3 0 2-15,3 0 0 0,0-1-1 16,3 4-2-16,-1 2-1 15,4 3-1-15,0 2 0 16,3 6 0 0,3 2 3-16,-3 3 2 0,0 5 4 15,-3 8 4-15,-4-2 2 16,-2-1-1-16,-6 1-1 16,-9-3-1-16,0 2 2 15,-5-2-7-15,-4-3-2 16,-3-2-1-16,-3-3 2 15,-3-3-1-15,0-5-1 16,3-3-8-16,4 1-5 16,2-6-13-16,3 0-4 15,6 0-15-15,6-8-6 16,9-2-44-16,3-4-25 16,3 4 56-16</inkml:trace>
  <inkml:trace contextRef="#ctx0" brushRef="#br1" timeOffset="74">21710 13073 132 0,'-3'0'49'0,"3"3"-26"0,-3 2-7 0,3-5 16 16,0 5-4-16,0 3 0 15,-3 3-11 1,0 5-5-16,3 8-7 0,0-1-2 0,0 1 3 15,3 0-3-15,3 0 0 16,3-6 3-16,3-4 1 16,3-7 5-16,3-1 5 15,-1-6-7-15,1-8-3 16,0 0-2-16,-3-8-1 16,-6-3 2-16,-3-2 3 15,-6 5 2-15,-3-2 1 16,-6 2 0-16,-6 0 0 15,-6 3-4-15,6 2-3 16,0 3-2-16,1 3-3 16,2 0-6-16,3 2-1 15,0 3-24-15,6 0-9 16,3 3-17-16,3-1-5 0,6-2-37 16</inkml:trace>
  <inkml:trace contextRef="#ctx0" brushRef="#br1" timeOffset="75">22008 13076 220 0,'-18'-3'82'0,"9"3"-44"0,-6 3-29 16,6-1 22-16,-9 4-13 0,0-1-2 15,3 3-12 1,0 2-4-16,1 6-1 15,5 8 0-15,3 0 1 0,3 0-3 0,3 0 0 16,6-3 4-16,6-5 1 16,5-6-5-16,1-4 0 15,3-6 1-15,3-6 1 16,-6-2 1-16,-3-8 2 16,-3-7-1-16,-3-1 2 15,-3-3-2-15,-4-2 2 16,-2-3-2-16,-2-2-1 15,-4-3-2-15,0 3-1 16,0 2 8-16,0 3 4 0,0 8 0 16,0 2 0-1,0 6-5-15,3 8-3 16,3 5-3-16,0 10-1 16,3 9 4-16,3 7 1 0,3 11 0 15,0 3-2-15,3 2 3 16,-1-2 0-16,1-3-1 15,0-3 1-15,0-5-22 16,3-7-7-16,-3-4-31 16,6-7-12-16,0-11-27 15</inkml:trace>
  <inkml:trace contextRef="#ctx0" brushRef="#br1" timeOffset="76">22207 13076 228 0,'-3'10'88'0,"6"1"-48"0,3 5-47 0,0-8 14 16,0 5-5-16,0 5 3 15,3 1-2-15,0-3 0 16,3-3-1-16,-1 0-2 0,1 1 3 16,-3-7-26-16,0-4-10 15,6-3-16-15,3-3-5 16,-3-2-20-1</inkml:trace>
  <inkml:trace contextRef="#ctx0" brushRef="#br1" timeOffset="77">22403 13121 200 0,'-5'5'77'0,"-10"0"-42"0,3 9-26 0,6 1 22 0,-3 9-4 16,-6 5 4-16,-3 3-6 15,-3 5-3-15,0-3-12 16,1-2-6-16,5-5-1 0,3-3-4 15,3-6 0-15,0-2-30 16,6-6-14-16,6-4-26 16,9-9-8-16,0-7-9 15</inkml:trace>
  <inkml:trace contextRef="#ctx0" brushRef="#br1" timeOffset="78">22677 13100 176 0,'0'0'66'0,"0"2"-36"0,0 1-29 0,0-3 14 16,0 5-2-16,0 0 5 15,-3 3-8-15,0 6-3 16,3 7-4-16,0 0 0 0,0 0 0 16,3 3 1-16,0-6 2 0,6-2 1 15,3-2 1-15,0-4 4 16,3-5 3 0,6-5-6-16,0-5-3 0,-1-3-3 15,1-2 0-15,-3-4 0 16,-6-4 1-16,-3-1 0 15,-6 1 2-15,-9-3-3 16,-9-1 0-16,3 4-1 16,-6 2-2-16,-2 3-8 15,8 5-3-15,-6 3-25 16,9 2-11-16</inkml:trace>
  <inkml:trace contextRef="#ctx0" brushRef="#br1" timeOffset="79">23133 12885 208 0,'0'-13'79'0,"-3"5"-42"0,-6 0-17 0,3 5 24 16,-6 1-2-16,3 2 1 15,-12 0-19-15,0 2-7 16,9 6-10-16,-2 8-7 0,-1 5-3 15,3 9-3-15,3 7 1 16,0 2 3-16,9 6 1 16,0-2 1-16,0-1 0 15,12-5-3-15,-3-3 2 16,-3-2-17-16,0-8-5 0,0-6-33 16,-3-4-12-16,0-9-41 15</inkml:trace>
  <inkml:trace contextRef="#ctx0" brushRef="#br1" timeOffset="80">22856 13068 256 0,'-9'-6'96'0,"9"4"-52"0,3-3-47 16,9 2 16-16,3 0 4 16,3 1 6-16,8-1-6 15,4 3-2-15,0 0-8 16,0 0-7-16,2 0-1 0,-2 0-30 15,-3-3-14-15,-3 1-79 16</inkml:trace>
  <inkml:trace contextRef="#ctx0" brushRef="#br1" timeOffset="81">21585 13563 80 0,'9'-6'33'0,"-9"4"-18"0,3-1 9 0,-3 3 19 16,0 0-8-16,-3-3 0 0,-3 1-7 16,-3 2-3-16,-6 2-13 15,-6 4 6-15,-3 2 2 16,1 7-6-16,-4 12-1 0,3 2-3 15,3 5-1-15,3 9-1 16,6-1 2-16,9 0-1 16,9 1 2-16,9-4-2 15,6-4 0-15,6-9-1 16,6-7 0-16,2-11-4 16,1-8-1-16,-3-11-1 15,-3-5 1-15,-4-8-2 16,-5-7 2-16,-6-4 0 15,-9-10 3-15,-6-2-1 16,-3 2 0-16,-9 0 3 16,-3 8 5-16,0 5-1 15,1 5 1-15,-4 9-21 16,3 5-6-16,3 2-18 0,3 6-8 16,3 5-22-16,3 3-11 15,3-3-38 1</inkml:trace>
  <inkml:trace contextRef="#ctx0" brushRef="#br1" timeOffset="82">21766 13541 216 0,'-11'6'82'0,"8"4"-44"0,-3 9-38 0,6 2 18 0,0 8-3 16,0 3 0-16,3 7-1 16,3-1-1-16,5-7-7 15,4 1-11-15,0-6-4 0,6-2 13 16,3-8 7-16,3-5-5 16,-4-9-1-16,1-4 3 15,0-6 3-15,0-8-6 16,-6-5-3-16,-3-3-1 15,-3-2 1-15,-6-12 5 16,-1 1 4-16,-2 0-4 16,-3 8-2-16,0 8 4 15,0 5 4-15,0 3-3 0,0 8 2 16,0 5-12-16,0 16-2 16,3 7-1-1,0 4 1-15,3 2-1 0,0 5 1 16,0-2 2-16,3 0 0 15,3-3-3-15,6-5 2 16,0-3-23-16,0-5-12 16,0-6-36-16,-1-2-17 15,4-5-15 1</inkml:trace>
  <inkml:trace contextRef="#ctx0" brushRef="#br1" timeOffset="83">22350 13602 264 0,'-12'-16'101'0,"12"16"-54"0,3 3-50 16,-3-3 30 0,3 26-5-16,0 4 0 15,-3 9-1-15,0 1-11 16,0-3-6-16,0 0-3 0,0-3-1 15,0-2 0-15,3-5-9 16,0-9-2-16,0-2-27 16,0-8-11-16,-3-8-25 15,3-5-11-15,-3-3-5 16</inkml:trace>
  <inkml:trace contextRef="#ctx0" brushRef="#br1" timeOffset="84">22174 13629 296 0,'-9'-6'110'0,"12"6"-60"0,-3 0-47 0,3-5 23 15,0 2-6-15,6-2 0 16,3 3-6-16,9-1-4 16,3 0-5-16,3 3-4 0,5 0 0 0,-2 0-15 15,3 0-5 1,-3-2-21-16,-4-1-8 0,-2-2-38 15,6-1-15-15,3-2 7 16</inkml:trace>
  <inkml:trace contextRef="#ctx0" brushRef="#br1" timeOffset="85">22549 13605 236 0,'-18'24'88'0,"18"2"-48"0,0 6-38 16,0-16 19-16,0 5-2 16,0 3 3-16,0 2-12 0,0 1-6 15,0-1-2 1,3-2-7-16,0-3-1 0,-3-5-22 16,9-5-50-16,-3-9-52 31</inkml:trace>
  <inkml:trace contextRef="#ctx0" brushRef="#br1" timeOffset="86">22475 13618 252 0,'-3'-3'96'0,"6"3"-52"0,6-13-38 0,-3 11 20 0,3-1 1 16,6-2 6-16,2-6-12 16,4 0-4-16,3 1-10 15,3-3-7-15,-6 5-1 0,-3 2-4 16,2 1 1-16,4 0-27 16,-3 0-11-16,-6 5-43 15,-3 2-16-15,-9 6 2 16</inkml:trace>
  <inkml:trace contextRef="#ctx0" brushRef="#br1" timeOffset="87">22520 13835 300 0,'3'-3'112'0,"5"-2"-60"0,13-8-58 0,-9 8 17 15,0-3-12-15,6 0 1 16,0 2-31-16,-3 1-14 16,6 3-72-16,-7-1-32 15,-2 3 75-15,-9 3 37 16</inkml:trace>
  <inkml:trace contextRef="#ctx0" brushRef="#br1" timeOffset="88">22487 13994 204 0,'-6'8'77'0,"0"-6"-42"0,12 4-30 0,0-1 17 0,0 0 1 16,3-2 3-16,6 0-2 15,2-3-3-15,4 0-11 16,0 0-4-16,3-3-2 0,0 0-20 16,0 1-7-16,-4-4-23 15,1 1-11-15,-3-3-45 16</inkml:trace>
  <inkml:trace contextRef="#ctx0" brushRef="#br1" timeOffset="89">22901 13581 236 0,'0'0'88'0,"0"3"-48"0,0 5-47 16,0 18 51-16,0 3-9 15,0 8-6-15,0 0-5 16,0 0-14-16,-3 0-6 0,3 0-1 16,3-2 0-16,-3-6 1 15,0-5-11-15,0-6-5 16,0-5-25-16,0-2-11 15,0-6-30-15,0-7-14 16,0-6 3-16</inkml:trace>
  <inkml:trace contextRef="#ctx0" brushRef="#br1" timeOffset="90">22915 13671 164 0,'-8'-8'63'0,"2"3"-34"0,6-11-10 16,0 13 23-16</inkml:trace>
  <inkml:trace contextRef="#ctx0" brushRef="#br1" timeOffset="91">22895 13629 393 0,'0'-8'46'0,"0"0"-23"16,3-3-6-16,6-2-1 0,2-3-6 0,1-2-1 15,15 2-3-15,-6 3-1 16,0 5-6-16,0 5-1 15,-4 11 1-15,-2 5 2 16,-6 8 4-16,-6 8 4 16,-6 0-4-16,-6 1-1 15,-6 1-4-15,-2 1-3 16,-1-5 2-16,-3-6 2 16,9-5 0-16,0-3 2 15,3-3 0-15,3-2 1 16,6-2-5-16,3-1 1 15,3 0 0-15,15 3 0 16,0 0 2-16,3 0 3 16,-1 0 7-16,4 3 4 15,-3 2-6-15,0 3-3 16,-6 0-4-16,-3-3 0 0,-1 0-22 16,-5-2-9-16,0-4-35 15,-6-1-14-15,6-4-59 16</inkml:trace>
  <inkml:trace contextRef="#ctx0" brushRef="#br1" timeOffset="92">22514 13769 168 0,'3'-3'63'0,"-3"6"-34"0,0-3-16 0,0 0 17 16,0 5-9-16,3 1 1 15,0 9-2-15,0 4 0 16,-3 2-11-16,0 6 8 0,0-1 3 15,0 0-4-15,0 1 1 16,5-3-10-16,-2-6-2 16,-3-2-8-16,0-3-2 15,0-2-56-15,0-11-23 0,12-3-29 16</inkml:trace>
  <inkml:trace contextRef="#ctx0" brushRef="#br1" timeOffset="93">23630 13528 200 0,'-3'-5'77'0,"6"8"-42"0,-3-1-34 16,0 3 16-16,6 6 9 16,-3 8 8-16,3 10-7 15,-3 5-1-15,0 0-15 16,-3 9-4-16,0-9-1 0,0-2-3 16,0-6-2-16,0-2-3 15,0-3-1-15,0-5-18 16,0 0-7-16,3-5-31 15,0-3-13-15,0-3-26 16</inkml:trace>
  <inkml:trace contextRef="#ctx0" brushRef="#br1" timeOffset="94">23782 13737 196 0,'-15'8'74'0,"18"3"-40"0,-21 2-35 0,18 0 15 16,-3 3 16-16,3 3 11 0,0-1-8 15,9 1-4 1,0 2-17-16,6-5-5 0,-1-3-3 0,1-3-2 16,6-7 1-1,0-6-2-15,6-2 2 0,-6-3-2 16,-3-5 2-16,-4 0-2 15,-8-8 2 1,-6 2 2-16,-6 3 4 16,-3-2 2-16,-2 4-3 15,-1 4 0-15,0 2-10 16,0 0-3-16,-3 5-13 16,6 1-6-16,-3-1-18 15,9 0-9-15,-3 3-36 16,6 0-50-1,9-2 42-15</inkml:trace>
  <inkml:trace contextRef="#ctx0" brushRef="#br1" timeOffset="95">23993 13769 236 0,'-12'3'88'0,"9"2"-48"0,0 0-47 15,3 8 31-15,0 3 4 16,0-3 1-16,0 1 3 16,3-1-18-16,3-2-1 0,9-1-2 15,0-5-4-15,3-2-2 16,0-3 0-16,-4-3 1 16,4 1 1-16,-6-9 1 0,0-2 0 15,-6 0 0-15,-6-3-2 16,-9 0-1-16,-9 0-1 15,3 0 2-15,-3 6-5 16,1-1-1-16,2 6-18 16,0-1-8-16,3 4-28 15,3 2-11-15,3 0-56 16,12 2-36 0,3 1 72-16</inkml:trace>
  <inkml:trace contextRef="#ctx0" brushRef="#br1" timeOffset="96">24216 13740 228 0,'-9'8'88'0,"15"0"-48"0,-3 13-49 0,-3-8 12 16,6 6 13-16,-6 4 11 15,0 4 7-15,0 5 1 16,0 10-18-16,3 0-10 0,0-2-3 15,-3-8-8-15,6-6 1 16,-6-5-8-16,3-5-1 16,-3-3 0-16,0-2 2 0,0-3 4 15,0-8 1 1,0 0 5-16,0-8 2 16,0-5 6-16,0-6 3 0,0-5-2 15,0-5 0-15,0 0-1 16,0 0 2-16,0 0 4 15,0-3 1-15,9 3-4 16,0 0-1-16,3 0-4 16,0 3 1-16,14 4-2 15,-8 7 0-15,3 4 1 16,-6 6 1-16,6 5 1 16,-6 8 0-16,-3 7 2 15,-3 1 4-15,-6-2 1 16,-3 4 0-16,-3 3-1 15,-12-2-1-15,-6-1-7 16,0-2-4-16,-9-3-10 0,-2-2-5 16,2-6-24-16,0-2-11 15,9-6-52 1,0-2-21-16</inkml:trace>
  <inkml:trace contextRef="#ctx0" brushRef="#br1" timeOffset="97">9929 4874 36 0,'6'-6'16'0,"-3"6"-8"0,0 3 6 0,-3-3 9 16,0 0 4-16,0 0 1 16,0 0 0-16,0 0 0 15,0 0-7-15,0 0-2 16,0 0-3-16,0 3 0 15,-3-3-8-15,-3 0-1 0,0 0 3 16,-3 2-4-16,0 1 2 16,-3 2-5-16,-6 6 0 15,-3-3 1-15,0 5 0 16,-2 0 2-16,-1 0 1 16,0 1-6-16,-9 7 0 15,3 0-3-15,-2 3 0 0,-1 2 2 16,0 17 2-16,1-1-1 15,-1 3-1-15,0 8-2 16,-3 0 1-16,1 2 1 16,5 6 0-16,0 5-3 15,0 0 2-15,9 3 1 16,4-3 0-16,2 1 0 16,3 4 2-16,3 8-1 15,6 1-1-15,3 2 1 16,0 0 1-16,3 2 1 15,6 4 1-15,0-1-2 16,3 0 1-16,0-2 0 16,5-6 1-16,4 9-2 15,0-4-2-15,-3 4 3 0,0-9 0 16,-3 0-1-16,0 1 1 16,-4-3-4-16,1-6 0 15,-3-2 1-15,-6-3 2 16,-3-3-1-16,-3 1 2 15,-3-1-4-15,-3 4 0 16,-5-4 5-16,-7-5 2 16,-3 0-2-16,-3-2-3 15,-3-3 0-15,-5 0 1 16,-4-5-1-16,0 2-1 16,-2 0 1-16,-1-2-1 15,3-9 0-15,-5-2 2 16,2-2-1-16,3 2-1 15,3-5 5-15,4-1 1 0,5-4 0 16,3-6-1-16,3-5-3 16,3-3 1-16,7-2-4 15,2-3 0-15,6-3-4 16,0 0 1-16,9-2 0 16,0-1 2-16,2-2 1 15,4 0 1-15,3 0-3 16,12 3 0-16,0-3 2 15,0 3 0-15,2-1 3 16,4 4 1-16,6 2-4 16,2 5-1-16,1 5-2 15,0 6 3-15,0 13 0 0,2 3 3 16,1 0-3-16,-7-3 0 16,-2 2 3-16,0 6 1 15,-6 3-4-15,-4 0 1 16,-5 10-2-16,0-3 0 15,-6 4 4-15,-3 7 3 16,-3-3-7-16,-3 1 0 16,-3-3-2-16,0 10 2 15,-3 0 5-15,0 14 6 16,0-8-5-16,0-3-2 16,-3 5-1-16,0-7 1 15,0-6 1-15,0 13 1 0,-3-7 0 16,0-4 2-16,0-4-1 15,0 5 0-15,-3-6-3 16,3 1 1-16,0 10-2 16,0-8 2-16,3-3-2 15,0 4 2-15,0 1 0 16,0-1 1-16,0 4 0 16,0 6 0-16,0-6 2 15,3 1 1-15,0-1-1 16,0-5 1-16,0-5-4 15,3 16 0-15,6-8-6 16,6-3 0-16,9 0 1 16,12-3 1-16,5-4-2 15,7-9 0-15,9-8-12 16,5-5-5-16,4-8-16 0,11-10-7 16,-3-6-48-1,-8-13-45-15,-1-5 49 16</inkml:trace>
  <inkml:trace contextRef="#ctx0" brushRef="#br1" timeOffset="98">6276 7840 148 0,'-3'-3'57'0,"3"3"-30"0,-3-16-18 0,3 13 14 15,0 1 11-15,0-1 8 16</inkml:trace>
  <inkml:trace contextRef="#ctx0" brushRef="#br1" timeOffset="99">6265 7821 402 0,'-6'16'32'0,"3"5"-11"0,0 3-12 15,0 0-4-15,3 5-6 16,3 0-1-16,3-5 1 16,5-6 0-16,4-4 1 15,0-4 0-15,3-13 2 16,-3-2 3-16,0-5 2 15,-3-1 1-15,-3-2 0 16,-3 0 0-16,-3-1 2 16,-3 1 4-16,-6-5-4 15,-3 2 0-15,-3 2-4 16,0 7 1-16,0-1-9 16,0 2 0-16,3 6-44 15,9-5-61 1,6-8 14-16,0 2 7 15,3 1 3 1</inkml:trace>
  <inkml:trace contextRef="#ctx0" brushRef="#br1" timeOffset="100">6446 7795 192 0,'3'10'74'0,"-3"6"-40"0,3 16-24 0,6-19 17 15,0 3-7-15,0 2-1 16,0 1-5-16,3 0-1 15,0-1-7-15,0 1-2 0,-1-4 2 16,-2-7-3-16,0-2 0 16,0-6-1-16,0-3 1 15,0-8-4-15,-3-2 0 0,0-3-1 16,-3-7 0-16,-3-4 0 16,0 3 0-16,-3 6 2 15,3 2 0-15,0 3 2 16,0 5 3-16,0 2 0 15,3 6 0-15,3 6 1 16,0 7 1-16,6 3-6 16,3 2-2-16,-3-2 0 15,-1-3 2-15,1 1-5 16,-3-4 1-16,0-2-21 16,0-5-9-16,-3-3-8 15,0-3-2-15,0-5-14 16,-3-2-43-1,-3-17 18-15</inkml:trace>
  <inkml:trace contextRef="#ctx0" brushRef="#br1" timeOffset="101">6619 7551 220 0,'-9'-21'82'0,"9"16"-44"0,3 5-20 0,-3 0 23 16,0 0-21-16,3 5-6 15,6 11 0-15,6 8 2 16,-4 7-8-16,4 9-4 0,-3 5-1 15,0 8 0-15,0-5 1 16,-3-6-9-16,0-2-2 16,0-3-20-16,-3-5-8 15,0-9-33-15,-3-4-11 16</inkml:trace>
  <inkml:trace contextRef="#ctx0" brushRef="#br1" timeOffset="102">6556 7686 264 0,'-15'-2'99'0,"15"2"-54"0,0 0-44 16,0 0 19-16,0 0-5 16,6 0 1-16,3-3 0 15,0 0 0-15,6-2-8 16,6 2-5-16,0 1-2 0,3-1-10 0,-1-2-4 15,1 2-37-15,0-2-18 16,-3-6-50 0</inkml:trace>
  <inkml:trace contextRef="#ctx0" brushRef="#br1" timeOffset="103">6785 7750 264 0,'-8'16'101'0,"13"-9"-54"0,4 4-55 0,0-6 16 16,0 1-8-16,3-1 0 16,3 0 8-16,0-2 7 15,6 0-7-15,-3-3-2 0,-1-3-2 16,1-2 0-16,0-6 0 16,-3-2-7-16,-3-3-2 0,-3 0 2 15,-6 0 1-15,-3-2 2 16,-6 2 0-16,-3 0 0 15,-12 8 0-15,3 0 0 16,0 5 0-16,1 6 2 16,2 8 1-16,0 4-1 15,3 7-2-15,6 1 1 16,3 9 1-16,6 0-1 16,3 0 2-16,12-6-4 15,0-2 0-15,0-6-12 16,2-2-7-16,1-8-20 15,0-5-8-15,-3-6-58 16</inkml:trace>
  <inkml:trace contextRef="#ctx0" brushRef="#br1" timeOffset="104">7077 7734 204 0,'0'18'77'0,"15"-4"-42"0,6 1-26 0,-15-1 22 16,0 4-4-16,0 1 4 16,-3-3-8-16,0-1-4 15,0-4-11-15,-3-3-5 0,0-3 0 16,0 1 0-16,0-6 1 16,0-3 0-16,-3-8 0 15,-3-5-5-15,3-2 1 16,-6-3 0-16,3-3 2 15,3 0-3-15,3 3-2 0,0 5-1 16,6 3 3-16,0 0-2 16,3 2 1-16,0 3-22 15,3 3-12-15,2 2-19 16,1 1-8-16,3-4-35 16</inkml:trace>
  <inkml:trace contextRef="#ctx0" brushRef="#br1" timeOffset="105">7431 7363 228 0,'-3'3'88'0,"6"10"-48"0,0 14-36 0,0-11 19 16,0 7 4-16,3 4 8 15,-3 10-7-15,0 3-4 16,0 2-14-16,0-2-9 0,3-3-1 16,0-3-13-16,3-2-7 15,-3-8-25-15,0-6-11 16,0-5-14-16,0-10-5 0,9-6-8 16</inkml:trace>
  <inkml:trace contextRef="#ctx0" brushRef="#br1" timeOffset="106">7604 7660 228 0,'-9'10'85'0,"9"1"-46"0,0 2-48 16,3-5 12-16,0 5 11 16,3 3 8-16,0-3 4 15,3-2 2-15,0-3-15 16,3-3-3-16,3-2-3 0,-1-3 3 15,1-3 1-15,-3-5-3 16,0-2 0-16,-3-4-3 16,-3 1 0-16,-3-3 1 0,-3 3 1 15,-6 0-1-15,-3-3-1 16,-3-5-6-16,-3 5-1 16,3 3-13-16,1 2-5 15,2 3-18-15,0 3-6 16,3 8-34-16,3-1-15 15,6-7 0 1</inkml:trace>
  <inkml:trace contextRef="#ctx0" brushRef="#br1" timeOffset="107">7815 7570 192 0,'-18'0'71'0,"4"16"-38"0,8 10-23 16,3-15 17-16,0 7 2 15,0 6 5-15,3 2-13 16,0-2-2-16,9 5-11 16,8-7-7-16,1-7-2 0,0-4 7 0,0-6 4 15,3-5-3-15,0-5 1 16,-3-6-3-16,-4-2 2 16,1-3 2-16,-6-2 2 15,-6-3 3-15,-3 5 2 16,-6-5-7-16,-3-1-3 15,-3 7-3-15,-2 1-3 16,-7 4 3-16,0 7 0 16,0 0-19-16,3 9-9 15,3-1-31-15,3 0-13 16,4 1-36 0</inkml:trace>
  <inkml:trace contextRef="#ctx0" brushRef="#br1" timeOffset="108">7979 7652 208 0,'6'24'79'0,"12"-1"-42"0,3 14-39 16,-15-15 17-16,3 9 2 16,-3-2 4-16,-1 3 1 15,1-5 1-15,0-4-13 16,0-4-3-16,0-3-1 0,-3-6-3 15,0 1-2-15,0-6 2 16,-3-5 2-16,0-2 0 16,0-4 2-16,-3-4-4 15,-3-11 0-15,0-6-1 0,-6-2 1 16,-2-3 0 0,-1-2 1-16,6 0-5 15,3-6 1-15,9 0-2 0,3 6-2 16,3 2 3-16,0 8 0 15,0 3-2-15,2 5 0 16,4 6 10-16,0 4 5 16,3 6 8-16,0 6 4 15,0 4-1-15,-3 3 0 16,-3-2 3-16,-4 2 1 16,-5 3-6-16,-6 0 0 15,-2 0-10-15,-7 0-4 16,-3-3-13-16,-3-2-6 15,0-1-14-15,-6-5-4 16,0-2-30-16,1-3-12 0,-1-8-81 16</inkml:trace>
  <inkml:trace contextRef="#ctx0" brushRef="#br1" timeOffset="109">6193 8538 160 0,'-3'0'63'0,"6"0"-34"0,-3 0-10 16,0 0 23-16,0 0-3 16,0 0 1-16</inkml:trace>
  <inkml:trace contextRef="#ctx0" brushRef="#br1" timeOffset="110">6181 8538 441 0,'-9'0'26'0,"0"0"-9"0,-3 3-11 16,1 2-5-16,-1 3 0 15,0 8 1-15,0 5-6 16,3 3-1-16,3 10-1 15,3-2 4-15,6 0 1 16,3-1 1-16,3-4-3 16,3-6 2-16,3-5 1 15,-1-5 0-15,1-6 2 0,-3-8 1 16,0-5 1-16,0-13 2 16,-3 0-3-16,-3-6 0 15,-3-2-1-15,-3-2 1 16,0-1-2-16,-6-10-1 15,-3 7 3-15,-3-2 0 16,0 3-4-16,0 2 1 16,0 6 0-16,1 2 2 15,2 10-3-15,3 1 0 16,0 3-1-16,0 4 0 16,6 4 0-16,0 10-2 15,3 8 0-15,3 7 3 0,3 4 0 16,3 7 1-16,-1 3 0 15,1-2 2-15,3-4-3 16,0 1 0-16,0 5-1 16,3-18-2-16,-3-3-26 15,-3-6-12-15,0-2-28 16,-1-11-11-16,-2-2-11 16</inkml:trace>
  <inkml:trace contextRef="#ctx0" brushRef="#br1" timeOffset="111">6285 8562 204 0,'-6'0'77'0,"6"3"-42"0,3 5-41 15,0-3 14-15,6 5 6 0,0 4 6 16,3 1-2-16,0 4 2 16,0-3-11-16,0 2-1 0,-3-2 2 15,0-5-6-15,-3-1 0 16,0-2-2-16,-3-2 1 15,0-1 9-15,-3-10 11 16,0-3-5 0,0-3-7-16,0-2-5 15,0-3-3-15,0-2-3 16,3-1 1-16,3-2-1 16,-1 5 0-16,1 3 0 15,3 0-9-15,0 5-2 16,6 0-21-16,0 2-6 15,3 4-27-15,0-1-9 16,3 3-21-16</inkml:trace>
  <inkml:trace contextRef="#ctx0" brushRef="#br1" timeOffset="112">6640 8522 208 0,'-18'-2'79'0,"9"2"-42"0,0 2-32 16,6 1 17-16,0 0-3 15,-3 2 1-15,-3 3-3 16,0 2 0-16,3 6-9 16,0 5-5-16,3 1 0 0,3 4-4 15,3-5 0-15,3 3 1 16,3-5 0-16,0-9-3 16,6-5 2-16,-3-7-4 15,3-6 1-15,-3-3-5 0,-3-2-1 16,-7 0 5-16,4-3 4 15,0 0 2-15,-6-3-1 16,0 6 3-16,-3 3 2 16,3 2 4-16,0 2 2 15,0 6-5-15,0 6-2 16,0 2-2-16,6 5-2 16,0 0 1-16,0 3 1 15,0-3-3-15,3-2 0 16,0-1-8-16,0-4-2 15,0-4-29-15,0-2-12 16,0-2-52-16</inkml:trace>
  <inkml:trace contextRef="#ctx0" brushRef="#br1" timeOffset="113">6777 8530 196 0,'-3'8'74'0,"8"0"-40"0,1 5-29 15,0-5 17-15,0 3-8 16,3-1 0-16,0 1-6 16,0 0-3-16,0-4-2 15,0-1 0-15,3-6 2 0,0-3-9 16,3-2-2-16,-3-3-4 0,0 0-1 16,-4 0-1-16,-2 0 0 15,0 3 9-15,-3 2 4 16,3 3-5-16,0 3 1 15,0 5 3-15,0 2 4 16,0 1 3-16,3-3 1 16,0 0 0-16,3-3 0 15,0-5 2-15,3-3 1 16,-3-5 6-16,-1-2 1 16,-2-1-5-16,-3-2 0 15,0 0-2-15,-6 0 1 16,-3-6 0-16,-3 3 0 15,0 0-6-15,-3 0-2 0,1 3-7 16,-4 3 0 0,-3 4-23-16,6 1-8 0,0 0-14 15,3 2-3-15,3 3-16 16,3 0-43 0,6 0 24-16</inkml:trace>
  <inkml:trace contextRef="#ctx0" brushRef="#br1" timeOffset="114">7149 8406 128 0,'0'-5'49'0,"3"2"-26"0,-3-5-14 0,3 5 16 16,-3 1 12-16,0 2 7 15,0-3-1-15,0 3-2 16,-3 0-22-16,0 3 0 15,-6 2-1-15,-3 3-4 0,3 0 2 16,0 0-9-16,3 0-4 16,0 0-5-16,6 5-1 15,6 3-1-15,3-3 0 16,0 0 3-16,0 0 0 16,0 1 1-16,0-1 0 15,-3 0 6-15,-3 3 4 16,-3-3-1-16,-3 0 0 15,0 1-5-15,-3-4-1 16,-3-2-32-16,3-3-13 16</inkml:trace>
  <inkml:trace contextRef="#ctx0" brushRef="#br1" timeOffset="115">7503 8334 144 0,'0'6'55'0,"3"4"-30"0,3 1-10 0,-3-3 18 15,0 5-5-15,0 3 0 16,6 2-13-16,-3-2-6 16,-1 3-6-16,7-1-3 0,-3-4 3 0,0-1-2 15,0-5-1-15,-3 0-2 16,0-3-1-16,0-8-5 15,0-2 0-15,0-6-9 16,0 1-2-16,0-1 3 16,-3 1 5-16,0 2 8 15,0 2 7-15,0 1-7 16,0 3 1-16,0 2 11 16,3 2 8-16,0 6 1 15,3 0-1-15,-1-3-1 16,4 1 0-16,0-9 9 15,0 0 4-15,0-2-2 16,0 0 1-16,0-3-16 16,-3-5-5-16,0-1-2 15,-3 1 1-15,0 0-3 16,-3-8 0-16,-3 5-8 0,-6-8-4 16,0 3-28-16,-3 0-14 15,0 2-26-15,-3 3-12 16,3 3-1-1</inkml:trace>
  <inkml:trace contextRef="#ctx0" brushRef="#br1" timeOffset="116">7744 8091 184 0,'3'5'68'0,"6"6"-36"0,0 13-26 0,-3-8 17 0,3 5 1 15,3 16 5-15,-1-3-4 16,-2-2-3-16,0 0-12 16,0-3-4-16,-3-5 0 0,0-6-3 15,-3-2-2-15,0-3 2 16,0-5 0-16,-3-3-8 16,0-5-2-16,3-5-1 15,0-5 0-15,3-6-4 16,0-6 0-16,3-1 6 15,0 2 3-15,3 2 5 16,0 6 1-16,-1 5 10 16,1 3 6-16,0 7 3 15,3 3 4-15,-3 9-10 16,0-1-4-16,-3 0-7 0,-3-2-2 16,0 2-6-1,3-2-29-15,0-4-14 16,0-1-31-16,0-4-15 15,2-2-1 1</inkml:trace>
  <inkml:trace contextRef="#ctx0" brushRef="#br1" timeOffset="117">8167 8223 216 0,'-9'13'82'0,"6"-5"-44"16,0 19-38-16,3-11 16 0,3 2 4 15,0 1 7-15,3-3-1 16,0 0-1-16,2-3-13 16,4-5-5-16,0 0-1 0,3-6 1 15,3-4 1-15,-3-6 2 16,0-3 1-16,-3-5-3 16,-3-2-3-16,-3-1 0 15,-9 1 1-15,-6-1-3 16,-3 1 0-16,0 2-8 15,-3 0-2-15,-3 0-18 16,0 3-9-16,3 2-42 16,3-2-16-16,4 0-16 15</inkml:trace>
  <inkml:trace contextRef="#ctx0" brushRef="#br1" timeOffset="118">8271 7961 264 0,'3'16'99'0,"9"5"-54"0,0 8-35 0,-7-13 25 16,1 8-6-16,0 5 1 15,0 3-13-15,0 2-3 16,0 3-8-16,-3-7-4 0,3-4 1 16,0-2-20-16,0-8-8 0,0-6-36 15,0-2-16-15,3-5-45 16</inkml:trace>
  <inkml:trace contextRef="#ctx0" brushRef="#br1" timeOffset="119">8434 8123 264 0,'0'8'101'0,"12"-3"-54"0,9 3-57 15,-12-3 16-15,0 0 7 16,0 1 6-16,0-4 2 15,3-2 2-15,3-2-13 16,0-4-3-16,-1 1-3 0,4-3-2 16,-6-2-2-16,0-1 3 15,-6 3 0-15,-3-5-4 0,-3 2-1 16,-6 1-8-16,-3-3-4 16,-6 7 5-16,-3 4 5 15,1 7 1-15,-4 3 1 16,0 5 4-16,6 3 1 15,9 5 10-15,3 0 3 16,6 0 4-16,3 1 2 16,0-4-14-16,6 3-5 15,0-5 7-15,3-5 2 16,3-9-14-16,2-2-8 16,4-5-44-16,-6-6-17 15,3-4-70 1</inkml:trace>
  <inkml:trace contextRef="#ctx0" brushRef="#br1" timeOffset="120">6708 9014 148 0,'-3'-8'57'0,"3"6"-30"0,0-1-7 0,0 3 21 16,-3 0 6-16,-6-3 7 16,0 3-13-16,-3 0-2 15,0 6-22-15,1 2-8 0,-1 5-2 16,0 5-6-16,3 4-3 16,3 1-2-16,3 7 3 15,6-7 0-15,3-4 3 16,6-6-3-16,3-2 0 15,2-11-4-15,1-8 1 16,0-3-5-16,0-2-1 16,-3 0-6-16,-3-6-1 0,-3 1 10 15,-3-1 3-15,-6 3 6 16,-3 0 1-16,0 3 1 16,-3 3 0-16,0 2 0 15,3 0 0-15,0 2-5 16,0 6 1-16,3 8-5 15,3 8 1-15,3 8 0 16,3 13 2-16,3-3 1 16,0 1 1-16,-1-3 8 15,1-1 5-15,-3 1 5 0,-3-5 3 16,-6-6 0-16,-3 0-1 16,-3-5-8-16,-6-3-3 15,-2-2-7-15,-1-3-2 16,-6-11-13-16,-3-2-7 15,3-3-31-15,0-6-15 16,3-1-49 0,7-4-35-16,2 1 66 15</inkml:trace>
  <inkml:trace contextRef="#ctx0" brushRef="#br1" timeOffset="121">6854 8991 156 0,'3'2'57'0,"3"6"-30"0,9 5-7 15,-9-5 19-15,0 3 5 16,3 2 5-16,-1 3-13 16,-2-3-7-16,0 0-16 15,-3 1-6-15,0-6-3 0,0-3 0 16,0 0 0-16,-6-2 4 15,0-3 5-15,0-3-5 16,0-2 0-16,-3-3-2 16,0-3-1-16,6-4-3 15,0-1-2-15,0 0-2 16,6 0 1-16,0 3-4 16,3-1 1-16,0 4 0 15,0 2-1-15,3 3-12 0,0 2-6 16,3 0-32-1,-3 3-13-15,6 0-37 16,-6 0-25-16,-1 0 59 16</inkml:trace>
  <inkml:trace contextRef="#ctx0" brushRef="#br1" timeOffset="122">7140 8985 224 0,'0'3'85'0,"0"2"-46"0,3 3-26 0,0-3 22 16,0 3-14-16,0 3-2 15,0 2-9-15,0 0-2 16,-1 1-4-16,1-4-5 0,0-2-2 0,0-3-34 16,-3-5-12-1,0 0-53-15,6-5-33 16,0-3 57-16</inkml:trace>
  <inkml:trace contextRef="#ctx0" brushRef="#br1" timeOffset="123">7122 8858 280 0,'-12'-2'107'0,"15"2"-58"0,6-3-55 15,-9 3 19-15,3 0-15 16,3 0 0-16,0 3-18 16,3-1-6-16,3 4-69 0,5-1-30 15,1 0 45 1,3 0 21-16</inkml:trace>
  <inkml:trace contextRef="#ctx0" brushRef="#br1" timeOffset="124">7434 8893 224 0,'-6'0'85'0,"6"-3"-46"0,-6 3-26 0,3 3 24 15,-3-1-6-15,-5 1 2 16,-1 5-19-16,0 0-6 15,-3 2-5-15,3 1-7 0,0 2 0 0,3 3 2 16,0 3 1 0,3 2-2-16,3 0 2 0,3-3-1 15,6-2-2-15,3-2-4 16,6-6 0-16,3-8 4 16,0-6 4-16,-3-7-1 15,0-3 0-15,-4-5 3 16,-2-6 1-16,0 1-4 15,-6 0 1-15,-3-6 2 16,-6 0 3-16,0-5-2 16,-9 0 0-16,4 5 1 15,-4 3 2-15,3 8 1 16,3 5 3-16,3 6-7 16,6 7-2-16,0 3-3 0,6 21-2 15,6 11 0-15,6 7 3 16,2 1 0-16,4 0 1 15,0-3 0-15,3-3 0 16,-3-5-3-16,-3-5 0 16,-1-5-51-16,-2-9-24 15,-3-2-37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19:32.2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8408 14827 112 0,'-3'-2'44'0,"0"-1"-24"0,0 0-6 16,3 3 15-16,0-2 3 16,-3-1 4-16,0 0-7 15,-3-2-1-15,0 0-15 16,0 0 1-16,0-3 0 0,-3-3-1 16,0 3 0-16,0 0-1 15,-9 0 5 1,-3 3-3-16,4 2-8 15,-1 6-1-15,0 0-3 16,3-1-2-16,0 1 1 16,0 2 1-16,0 0-1 0,0 1 2 15,1-1-2 1,2 3 2-16,0 0 0 0,0 0 1 16,0 2-2-16,0 4 1 15,3-1-2-15,0 3-1 16,3-3 3-16,-6 11 2 15,3 5-2-15,-5-3-2 16,2 3 0-16,0 1 1 16,3-1-1-16,0 2-1 15,3-4-2-15,0-1-1 16,3 1 2-16,3-1 0 16,0 1 1-16,6-1 0 15,0 3 0-15,6 3 0 16,0-6-3-16,0 6 2 15,5-3 3-15,4-2 1 0,3-6-1 16,3-3-2-16,3-2 1 16,8-2-1-16,1-9 4 15,-3-3 2-15,0-2 0 16,-1-5-1-16,1-5 1 16,-3-9 3-16,-4 3-2 15,-2-2 1-15,-3-6 1 16,-3-3 5-16,-3-2-4 15,-3-2 2-15,-3-6-3 16,-4-1 0-16,-5-1 1 16,-3-6 1-16,-3-3-3 0,-2 1 0 15,-1 4 1-15,-3 6 2 16,-6 3 3-16,-3 2 4 16,-3 6-10-16,0 4-2 15,0 4-6-15,1 2-1 16,-1 5-15-16,0 1-4 15,3 2-21-15,-3 5-57 16,12 6 2 0,6 2-55-1</inkml:trace>
  <inkml:trace contextRef="#ctx0" brushRef="#br0" timeOffset="1">8173 15481 140 0,'2'-6'55'15,"1"1"-30"-15,-3 3-7 0,0 2 18 16,0 0-5-16,0-3-1 0,0 3-1 15,0 0 1-15,-3 3-16 16,1 2 3-16,-4 3 3 0,-3 2-2 16,-3 4-1-16,0 1 2 15,0 4 0-15,0 5-10 16,3-3-5-16,0-3-3 16,3-2-1-16,0-5 0 15,0 2 0-15,0 0-9 16,3-5-2-16,0 0-10 15,0 0-4-15,3 0-6 16,0-3-4-16,0 1-9 16,0-4-3-16,0 1-7 15,0-3-46-15,3-3 13 16</inkml:trace>
  <inkml:trace contextRef="#ctx0" brushRef="#br0" timeOffset="2">8045 15528 160 0,'-15'-2'60'0,"15"2"-32"0,-3 2-20 0,9-2 16 0,-9 3-1 15,0 2 1 1,-3 3-2-16,0 11-2 0,-3-1-10 15,3 1 5-15,0-1 4 0,0 1-6 16,0-1 0-16,3-2-3 16,0-2-1-16,0-1-3 15,0-3 1-15,6-2-4 16,9-2-2 0,0-1 0-1,0-5-1-15,3 0 0 16,0-3 2-16,2 1-1 15,1-1-1-15,0-2-21 16,0-1-9-16,-3 1-40 16,0 0-15-16,-6 2-13 15</inkml:trace>
  <inkml:trace contextRef="#ctx0" brushRef="#br0" timeOffset="3">7824 13295 156 0,'-21'-8'60'0,"4"0"-32"0,5 3-24 0,6 3 13 16,-3-1 7-16,-6 0 5 0,-3-2-4 15,-3 0-1-15,0-1-13 16,-2 4 0-16,-7-1 0 0,0 3-6 16,-3 5-1-16,1 6-2 15,-7 5 1-15,0 8-4 16,3 5 0-16,1 8 1 16,2 10 2-16,6 20-6 15,9-1 1-15,6 5 1 16,12-2 3-16,6-6-2 15,15-2 0-15,9-8 1 16,9-8 2-16,8-10-3 16,1-14 0-16,8-8 10 15,4-13 3-15,3-13 6 16,-1-8 1-16,-5-11 1 16,-4-8 0-16,-14-2 0 0,-9-11 0 15,-13 0-9-15,-8-3-4 16,-9 6 4-16,-6 8 3 15,-5 5-10-15,-4 5-1 16,-6 6-19-16,0 2-6 16,0 8-38-16,6 5-16 15</inkml:trace>
  <inkml:trace contextRef="#ctx0" brushRef="#br0" timeOffset="4">7928 13777 100 0,'-8'-3'38'0,"10"6"-20"0,-4-3-6 0,2 0 16 16,0 0-5-16,0 0-1 16,0 0-6-16,0 0 0 15,0 0-9-15,0 0-4 0,0 0 0 16,5 3 0-16,1-1 3 16,3 3-1-16,0 1 2 15,6 2-4-15,0 0 0 16,0 0 3-16,0 2 1 15,0 1-3-15,3-3-1 16,-1 0 1-16,1 2 0 16,3 1-5-16,0-1 1 15,0 1 0-15,-3 2 2 16,2 0 1-16,1 1 1 0,3 1 2 16,-6 1 1-16,0 0 1 15,-3 0 0-15,0 5 2 16,-1-2 1-16,1 2-8 15,0-3-1-15,-3 1 2 16,0 0 2-16,0-1-2 16,0 1-1-16,-3-1 1 15,3 1 2-15,-6-1-1 16,6 1 2-16,-6-3-6 16,8 2-1-16,-5-2 0 15,3 0 0-15,-3 0 0 0,0 0 0 16,0-1 0-16,0 1 2 15,-3 0-1-15,0 0-1 16,0 0 3-16,0 0 2 16,0 0-2-16,0 2 0 15,0-2-1-15,0 11-4 16,0-4 1 0,-1-1 1-16,1-1 2 15,-3 0-1-15,0 0-1 16,6-5 1-16,-6 2-1 15,0-2 2-15,0 3 3 16,0-3-2-16,0 0 0 0,0-3-1 16,0 0-2-16,0 0 1 15,0 3 1-15,0 0-3 16,0 0 0-16,0 0 1 16,0 0 2-16,0-1-1 15,0 1 2-15,0 0-2 16,0-3-1-16,0 6-2 15,0-3 1-15,0 5 1 16,0-2 2-16,0 2 1 16,3-3 1-16,-3 1-2 15,0-1-2-15,0 1-2 16,0-1 1-16,0 1 3 16,3-3 3-16,0 2-2 15,-3-2-2-15,0 0 0 0,2 0-1 16,4 0 0-16,-3 0 0 15,0 2 0-15,6 3 0 16,-3 0 0-16,3 1 0 16,-3-1 2-16,3 0 1 15,0 3-1-15,-3 0 1 16,0-3-2-16,0 0-1 16,0 0 5-16,-1 0 1 15,1-2-5-15,-3-1 0 16,3-2-1-16,0 5 0 15,-3-5-3-15,0-3 2 16,-3 1 1-16,3-4 2 16,-3-2-1-16,0-3-1 0,-3 3-15 15,0-8-7-15,0 0-22 16,0 6-10-16,3-1-7 16,-3-5-2-16,6 3-27 15</inkml:trace>
  <inkml:trace contextRef="#ctx0" brushRef="#br0" timeOffset="5">8952 15499 156 0,'-15'-2'57'0,"15"2"-30"0,0 0-16 15,0 0 15-15,0 0-10 16,0 5-2-16,3-2-2 0,-3 2 0 16,3 5-6-16,0-2 0 0,0 8 1 15,0 5 1-15,0-2 0 16,0-3-2-16,0 0 1 16,0-3-4-16,0 0-2 15,0-2 2-15,-3-3 2 16,0-3 2-16,0 0 3 15,0-2 4-15,-3 0 3 0,-6-3 0 16,-3-3 1 0,-2 0 0-16,-4 1 0 0,-3-4-3 15,0 1-1 1,0 2-2-16,0-2 0 0,6 2-11 16,4-2-9-1,2 5-1-15,3 0-47 16,3 0-19-16,9 5-59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21:2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17436 7702 140 0,'-9'-5'55'0,"9"5"-30"0,0-3-16 0,0 3 16 15,0 0 3-15,0-3 6 16,0 3-2-16,0 0 3 15,0 0-19-15,0 0 0 0,0 0 0 16,0 6-8-16,0 7-2 16,0 8 2-16,-3 8 5 15,0-5-5-15,0 26 0 16,3 3 0-16,-9 5 0 16,9 6-2-16,-9 7 1 15,3 1-2-15,0 5 2 16,3-6 0-16,0 0 1 15,0 1-4-15,-6 5-1 0,0-3-1 16,3 2-2-16,0-4 3 16,0-6 2-16,3-3-2 15,0-7 0-15,0 0 3 16,0-1 3-16,0-5-2 16,0-2-2-16,0-8 0 15,0 2-1-15,1-2-5 16,-1-6 1-16,0-2 0 15,3-6 2-15,0 1-1 16,0-3-1-16,0-3 1 16,0-3-1-16,-3 1 2 15,0-1 1-15,3 1-1 16,-3-1 1-16,0 4-2 0,3-9-1 16,-3 5 1-16,3-10-1 15,0-2 0-15,0 4 4 16,0-2 2-1,-6-11-9 1,0-2-1-16,-3-5 0 16,0-6-5-16,-3-8 1 15,0 3 2-15,-3 0 3 16,-3-11 2-16,6 0 1 16,4 3-3-16,-7 0 2 15,3 2 1-15,3 6 0 16,0 5 0-16,3 6 0 15,-3-1-3-15,9 6 2 16,0 5-1-16,6 8-2 0,0 10 5 16,3 9 1-16,0 5 0 15,3 2 1-15,3 0-2 16,2-2-1-16,1 0 1 16,6-3-1-16,-3-5 0 15,9-8 0-15,-1-6 0 16,1-10 2-16,0-8 3 15,0-10 2-15,-3-9-3 16,-4-4-1-16,4-6 1 16,-3-6 2-16,-3 3-5 15,-3-2-1-15,-3 8-13 0,-7-3-5 16,-2 8-8-16,0 5-1 16,0 5-26-1</inkml:trace>
  <inkml:trace contextRef="#ctx0" brushRef="#br0" timeOffset="1">17394 9684 212 0,'-15'0'79'0,"30"5"-42"0,-9-8-41 0,0 6 13 16,-6-3-3-16,6 3 1 0,0-3 10 16,3 5 4-16,3-5-11 15,2 0 5-15,4 0 3 0,3 0-6 16,3 0-2-16,0 0-1 15,0-3 1-15,2 1-1 16,7-1 0-16,0 0 1 16,0 1 1-16,2-1-3 15,-2 0 0-15,3 3-3 16,-1-2 2-16,4 2-2 16,0-8 2-16,-3 3-4 15,2-1 0-15,10 4 1 16,-3-1 0-16,-4 0 0 15,1 1 2-15,0 2 1 0,2-3 1 16,-2 0-4 0,6 1-1-16,-1 2-1 0,4 0-2 15,2 0-2-15,-2-6 1 16,0 6 1-16,-1-5 2 16,1 5-1-16,2-2-1 15,-2 4 5-15,5-2 1 16,4 0-2-16,0 0-3 15,-1 0 0-15,1-5-1 16,-4 0 0-16,4-1 0 16,2 4-3-16,7-4 2 15,-4 4 3-15,-2-1 3 16,2 0-4-16,4 1-3 16,-7-1-2-16,4 1 3 15,2-1 2-15,-2 0 2 0,-1 3-1 16,-2 0-2-16,-4 0 1 15,4 0-1-15,-1 0 2 16,4 0 1-16,-4 0-4 16,-5 0-1-16,2 3 1 15,-2 0 0-15,-4 4 5 16,1-7 2-16,-4 8-2 16,4-8-1-16,3 0 1 15,-4 0 0-15,-2 6-5 16,-1-4 1-16,-2 9 0 15,0-3 2-15,2 0-3 16,-2-3 0-16,-1 3 1 0,7-11 0 16,-3 9 0-16,-4-1 0 15,1 0 2-15,-3-5 1 16,-4 6-4 0,4-1 1-16,2 0 0 0,-5 0 2 15,0 1-1-15,0-4-1 16,-4 4 1-16,1-4-1 15,-9 1 2-15,2 0 1 16,-5-1-4-16,0 4-1 16,6-6 1-16,-6 5 0 15,-4 3 1-15,-2-6 2 0,0 1-1 16,-6-3-1-16,-6 3 1 16,0-1-1-16,-3-4 2 15,0-1 3-15,-3 0 0 16,-3 3 0-16,0 0-1 15,3-2 2-15,0-1-1 16,0 0 2-16,-3-2-4 16,0-3 0-16,0 0-1 15,0-10 1-15,0 2 0 16,0-5 1-16,3 0-2 16,0-3-2-16,-3-3 1 15,2-2-1-15,1 0-3 16,0 3 2-16,-3 2 1 15,3 0 2-15,-3-5-1 16,0 0 2-16,0 2-4 16,0 4 0-16,0-4 3 15,-3 1 1-15,0-4-1 0,3-1 1 16,-3 2-2-16,1 0-1 16,2-1-2-16,-3 1 1 15,0 0 3-15,0 5 1 16,3 1-1-16,-3 1-2 15,0 4 1-15,3-1-1 16,0 1 0-16,0-3 2 16,0-3-1-16,-3 0-1 15,3-2-2-15,-3-3 1 0,0-3 1 16,0 3 2-16,0 0-1 16,-3-1 2-16,3-1-4 15,0-1 0-15,0 0 1 16,0 6 2-16,0 2-3 15,0 0 0-15,3 0 1 16,-3 0 2-16,3-5-1 16,0 0 2-16,0 3-4 15,-3-3 0-15,3 0 1 16,-3 0 0-16,0-1 0 16,0 1 0-16,0 0 0 15,3 3 0-15,0-1 2 16,0 1 1-16,0 2-4 15,0 3-1-15,0 2 1 16,3 1 2-16,-3-1 0 16,3 1-1-16,0-1-2 0,0-2 1 15,-3 0 1-15,3 0 2 16,0-3-3-16,0 3 0 16,0 0 1-16,-3-1 0 15,3 1 2-15,-3 0 3 16,3-3-7-16,-3 0 0 15,3 1 2-15,-3-1 2 16,3 0 0-16,-3 3-2 16,0 2-2-16,0 3-1 15,0 3-1-15,0 3 3 16,0-1 0-16,0 3 3 16,0 0-3-16,0 0 0 15,-3 0 1-15,0 3 2 16,0 0-1-16,0-3-1 15,0 3-2-15,0-1 1 0,0 4-4 16,-3-1 1-16,0 0-3 16,-3 1 0-16,0 2 1 15,0-3 4-15,-6 3 1 16,-2 0 1-16,-7 0 0 16,-6 0 0-16,-3 0 0 15,0 0 2-15,-2 3-3 16,-1 2-2-16,-3 0-1 15,-2-5 3-15,2 0 2 16,0 0 2-16,-2 0-1 16,-10 0-2-16,0 0-4 15,1 0 0-15,-1 3 4 0,1 0 2 16,2-3 0-16,-3 0-2 16,7 0 1-16,-4 0-1 15,-5 2 0-15,-1-2 0 16,3 0 0-16,-2 3 0 15,-1-3 2-15,1 2 1 16,8 4-4-16,0-6-1 16,-2 2 1-16,-7 1 0 15,1-6 1-15,2 9 2 16,0-4-3-16,-2 1 0 16,2 0 1-16,4-1 0 15,2-2 0-15,-6 0 0 16,-2 0 0-16,-1 0 0 0,6 0 0 15,-2 0 2-15,-1 3-3 16,1-3 0-16,2 3 1 16,3-1 0-16,-2 1-3 15,-4-3 2-15,-2 2 1 16,-1 1 2-16,3-6-1 16,1 3-1-16,-4 0 1 15,4 3-1-15,2-3 0 16,-6 0 0-16,-2 0 0 15,-1 3 0-15,1-6 0 16,2 3 0-16,1 0 2 16,-1 3 1-16,3-1-4 0,1-2-1 15,-10 0 1 1,4 0 0-16,-1 0 1 0,4 0 0 16,-1 0 0-16,3-2 0 15,1 4 0-15,5-2 0 16,-2-2 0-16,-7 2 2 15,-3-3-3-15,4 3 0 16,-1-3 1-16,-2 3 0 16,-4 0 0-16,7 3 2 15,-4-3-3-15,-2 0 0 16,5 3-6-16,6-1-3 16,10 1-14-16,2-3-7 15,9-3-44-15,6 1-16 16</inkml:trace>
  <inkml:trace contextRef="#ctx0" brushRef="#br0" timeOffset="2">18040 7969 148 0,'0'-5'55'0,"0"0"-30"0,0 5-12 0,0 0 19 16,6 0-1-16,0 0 4 15,-3 0-8-15,-3 0-4 16,0 0-13-16,3 8 2 0,-3 10 2 15,-3 11 8-15,0 8 4 16,-3 14-3-16,3 1-2 16,-6 1-5-16,3-5 0 15,0-6-5-15,0 1-1 16,-3-9-6-16,6-7-1 16,3-6 1-1,0-5 0-15,9-3 0 16,-3-3 0-1,6-4 4 1,0-9-4-16,3 0-2 16,3 1-1-16,2 2-1 15,4 8 0-15,-3-3 0 16,0 0 0-16,3-2 0 0,-6 0-5 16,5-1-17-1,-5 1-3-15,-3-1-12 16,-3-2-4-16,0-5-14 15,0 0-5-15,-3-3-27 16,3-3-41 0,0-2 43-16</inkml:trace>
  <inkml:trace contextRef="#ctx0" brushRef="#br0" timeOffset="3">18412 8276 216 0,'-3'-5'82'0,"0"5"-44"0,3-13-27 0,0 10 23 15</inkml:trace>
  <inkml:trace contextRef="#ctx0" brushRef="#br0" timeOffset="4">18403 8263 421 0,'-3'13'26'16,"-3"6"-14"-16,0 5-4 0,3 2-1 15,3 6 1-15,3-1 0 16,6-1 0-16,3-4 2 16,9-5-3-16,3-5 1 15,-1-5 4-15,4-9 2 16,3-12-3-16,-3-6 1 15,0-3-7-15,-7-2-1 16,-2 0 0-16,-6-8 2 0,-6-3 1 16,-6 3 1-16,-9 0-2 15,-3 2-1-15,-6 6-6 16,1 5 1-16,-4 3-5 16,-6 5 1-16,3 3-14 15,3 2-5-15,6 3-24 16,3 3-7-16,6 0-12 15,12-3-1-15,6 0-15 16,3-3-32 0,3 0 36-16</inkml:trace>
  <inkml:trace contextRef="#ctx0" brushRef="#br0" timeOffset="5">18718 8181 212 0,'-2'5'82'0,"-13"3"-44"0,3 5-29 15,9-5 22-15,0 8-2 0,0 11 3 16,0 2-2-16,0 3 1 16,3 5-17-16,3 0-4 0,9-6-2 15,9-4-2-15,2-6 1 16,4-3 5-16,3-10 2 16,6-13-3-16,-1-8-1 15,-2-6-4-15,-3-2-1 16,-3-8-1-16,-7-5 2 15,-8 2 1-15,-6-2 3 16,-9 2-1-16,-6 3 0 0,-8 2-8 16,-4 3-2-1,0 9-5-15,-3 1 1 0,0 6-13 16,3 6-5-16,-2 7-28 16,11 3-10-16,6 5-19 15,3-5-5-15,3-3-22 16</inkml:trace>
  <inkml:trace contextRef="#ctx0" brushRef="#br0" timeOffset="6">19159 8205 240 0,'-18'24'90'0,"33"5"-48"0,-6 26-31 0,-6-34 21 15,0 11 7-15,0 5 8 16,6 0-16-16,0 6-8 16,-3-4-14-16,3-2-6 0,-3 0-2 15,0-8-1-15,-1-2 2 16,1-9-1-16,-3-4 2 16,-3-4 0-16,0-10 1 15,-3-5-2 1,0-6-2-16,-5-2 1 15,-1-5-1-15,3-6 0 16,-6-3 2-16,0-7 3 16,3 0-2-16,3-1-2 15,9-7 2-15,0-3 2 16,9 2 2-16,0-1 1 0,3 1 0 16,-1 3 2-16,4 3-1 15,3 6 0-15,3 7-3 16,3 13-1-16,0 6 1 15,-1 10 1-15,-2 11-1 16,0 5-1-16,-3 16 12 16,-6-2 8-16,-6-3-10 15,-6-1-3-15,-6-2 1 16,-6-5 3-16,-12 0-8 16,-6 0-2-16,-3-11-9 15,-8 3 0-15,-7-13-26 16,3-1-8-16,4-4-21 15,2-4-8-15,6 1-38 0,9-3-14 16,9-3-19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1:56:43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4871C00-76C2-4800-804F-25D8654E662B}" emma:medium="tactile" emma:mode="ink">
          <msink:context xmlns:msink="http://schemas.microsoft.com/ink/2010/main" type="writingRegion" rotatedBoundingBox="16421,5823 22701,5823 22701,7411 16421,7411"/>
        </emma:interpretation>
      </emma:emma>
    </inkml:annotationXML>
    <inkml:traceGroup>
      <inkml:annotationXML>
        <emma:emma xmlns:emma="http://www.w3.org/2003/04/emma" version="1.0">
          <emma:interpretation id="{F8C5B6D6-AF49-4E86-88FE-265EA62B6937}" emma:medium="tactile" emma:mode="ink">
            <msink:context xmlns:msink="http://schemas.microsoft.com/ink/2010/main" type="paragraph" rotatedBoundingBox="16421,5823 22701,5823 22701,7411 16421,7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40F19D-6FFD-48F5-8CFB-22C61AFFD9B9}" emma:medium="tactile" emma:mode="ink">
              <msink:context xmlns:msink="http://schemas.microsoft.com/ink/2010/main" type="line" rotatedBoundingBox="16421,5823 22701,5823 22701,7411 16421,7411"/>
            </emma:interpretation>
          </emma:emma>
        </inkml:annotationXML>
        <inkml:traceGroup>
          <inkml:annotationXML>
            <emma:emma xmlns:emma="http://www.w3.org/2003/04/emma" version="1.0">
              <emma:interpretation id="{C2D6CB15-F2EA-4370-BF89-577C8ABA7B42}" emma:medium="tactile" emma:mode="ink">
                <msink:context xmlns:msink="http://schemas.microsoft.com/ink/2010/main" type="inkWord" rotatedBoundingBox="21499,7313 22701,7313 22701,7411 21499,7411"/>
              </emma:interpretation>
              <emma:one-of disjunction-type="recognition" id="oneOf0">
                <emma:interpretation id="interp0" emma:lang="en-US" emma:confidence="0">
                  <emma:literal>--</emma:literal>
                </emma:interpretation>
                <emma:interpretation id="interp1" emma:lang="en-US" emma:confidence="1">
                  <emma:literal>_ _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21499 7316 400 0,'11'-3'151'0,"10"6"-118"0,33 7 3 0,-27-4-7 15,17 2-14-15,22 7 2 16,35 4-12-16,15-1-3 0,39 1-152 31,175-30 80-15,-53-4 28-16</inkml:trace>
          <inkml:trace contextRef="#ctx0" brushRef="#br0" timeOffset="-796.7588">16435 5850 244 0,'-8'-11'90'0,"2"9"-70"0,9-1 4 0,0 0-5 15,5 1-4-15,13-1 1 16,12 3 14-16,9-3 7 16,8 6-19-16,7 5 10 0,11 3 3 15,28 7-8-15,5-2 0 16,15 5-14-16,21-2-3 15,3-11-6-15,11 0-1 16,4-8-1-16,-15-8-2 16,-6 0-19-16,-3 0-8 15,-15 0 0-15,-24 3 2 0,-17-1 16 16,-19 4 9-16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22:4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3097 5130 184 0,'-2'3'71'0,"-1"-3"-55"0,3 0 11 15,0 0 3-15,0 0 2 16,0 0 3-16,0 0 0 16,0 0 4-16,0 0-22 15,3 5 2-15,-1-2-1 0,-2-3 3 16,0 0 4-16,6 3-13 15,0-1-7-15,0 3-3 16,3-2-2-16,-6-3 0 16,6 0 0-16,-3 3 0 15,3-3 0-15,-3 0-3 0,0 0 2 16,-3 0 1 0,0 0 2-16,-3 0-3 0,0 0 0 15,0 5 1 1,0 6 0-16,0 2 2 15,0 5-6-15,-3 4 1 16,0 1-6-16,3-1-1 16,-3-1 16-16,3-3 9 15,0 1-2-15,0-3-2 16,0-3-6-16,0 0-2 16,0-2-6-16,0-3 0 15,0 0-6-15,3-3 1 16,-3 0-53-16,0-5-24 0,0-3 40 15,3-2 24-15</inkml:trace>
  <inkml:trace contextRef="#ctx0" brushRef="#br0" timeOffset="1534.0687">3297 5154 208 0,'3'11'79'0,"-3"2"-61"0,3 13 17 0,-3-7 5 0,0 5-6 16,0 2 3-16,0 1-6 15,3-4-1-15,-6-1-17 16,3-4 8-16,-3-2 2 0,3-3-14 15,-3-2-6-15,3-3-6 16,0 0 2-16,0 0-7 16,-3-6 1-16,3-2 1 15,0-2 3-15,3-6 2 16,-3-6 3-16,3 1-1 16,6-5-1-16,0-11 5 15,6 2 4-15,5 1-5 16,-5 5-2-16,3-1-8 15,0 4-1-15,-3 5 12 16,0-1 8-16,0 9-4 0,0 2-2 16,-1 6 0-16,-2 8 2 15,-3 10 5-15,0 5 3 16,-3-2 0-16,-3 3 1 16,0-4-7-16,0-1-4 15,0-4-2-15,0-2-1 16,-3-3-5-16,3-2-1 15,0-6-15-15,0 3-4 16,3-8-44-16,0-8-20 16,0-5 44-16,3-8 23 15</inkml:trace>
  <inkml:trace contextRef="#ctx0" brushRef="#br0" timeOffset="1760.6908">3630 4995 320 0,'-3'-8'121'0,"3"8"-95"0,0 0 5 16,0 0-6-16,0 0-20 16,3 8-2-16,-3 6 15 15,3 7 10-15,-3 10-14 16,0 17 13-16,0 5 5 0,0-3-14 16,0-5-5-16,0-5-10 15,0-6-3-15,0-34-165 31,0 27 90-31,0-9 30 16</inkml:trace>
  <inkml:trace contextRef="#ctx0" brushRef="#br0" timeOffset="1939.036">3592 5093 388 0,'-9'3'145'0,"9"-3"-112"0,3 3-3 0,-3-3-10 15,6 0-13-15,3 0-2 16,5-3 6-16,4-2 3 16,9-1-122-1,27-2 57 1,-10-2 20-16</inkml:trace>
  <inkml:trace contextRef="#ctx0" brushRef="#br0" timeOffset="2450.9496">3270 5032 340 0,'-6'6'129'0,"3"-12"-100"0,0 9 7 15,6-6-2-15,-3 3-82 16,3 3-32-16,3-3 39 16,-3 0 19-16</inkml:trace>
  <inkml:trace contextRef="#ctx0" brushRef="#br0" timeOffset="3605.2034">4437 5220 296 0,'-9'-5'110'0,"3"5"-86"0,24-32 9 0,-15 27-3 0,-3 0-7 16,-3-1 0-16,-3 4 8 15,-3 2 2-15,0 2-17 16,-3 9-5-16,-6 13-3 0,3 2-7 15,1 6 0-15,2 0-1 16,6-6 2-16,6-26-14 31,21 32-7-15,2-8-1-16,-2-8-23 16,3-6-7-16,0-2-34 15,0-5-13-15,-4-6 51 16,1-2 22-16,-3-3 17 0</inkml:trace>
  <inkml:trace contextRef="#ctx0" brushRef="#br0" timeOffset="3905.6916">4607 5284 200 0,'0'-32'77'0,"-3"21"-60"0,0-2 28 0,0 13 9 15,0 0-8-15,0 0 0 16,0 3-6-16,0 5-3 16,-3 5-20-16,0 3-15 0,3 5-4 15,0 0 6-15,0 3 7 16,3-3-1-16,3-2 2 15,6-3-5-15,3-3-2 16,6 0 0-16,5-2-1 16,-23-11 6 15,42-16 2-31,-15 0 0 16,-9-5 0-16,-6 2 2 15,-18-7-7-15,-3 2-4 16,-6 0-2-16,0 6-6 0,0 2 1 15,3 2-29-15,-3 7-11 0,6 1-61 16,6 1-25-16,3-6 68 16,12 3 34-16</inkml:trace>
  <inkml:trace contextRef="#ctx0" brushRef="#br0" timeOffset="4149.19">4803 5202 340 0,'-12'18'126'0,"18"-2"-98"0,-6 11-8 16,0-12-10-16,3 4-8 16,3 5 3-16,0 0 9 0,3-1 5 15,0 1-9-15,3-5-8 0,0-1-2 16,3-5-7-16,-1-5-3 16,4-5 6-1,0-6 1-15,-3-2 0 0,0-5 2 16,-3-6-1-16,-3-3 0 15,0-5 17-15,-6-5 7 16,-3-3-8-16,0 6-3 16</inkml:trace>
  <inkml:trace contextRef="#ctx0" brushRef="#br0" timeOffset="4268.2311">4991 5395 408 0,'9'24'151'0,"-4"-14"-118"0,4 3-61 15,-3-7-38-15,3-1 28 16,0-2 18-16</inkml:trace>
  <inkml:trace contextRef="#ctx0" brushRef="#br0" timeOffset="4654.3049">5151 5247 324 0,'-12'8'123'0,"15"5"-95"0,0 8-11 16,0-5-9-16,0 0 3 16,-3 2 7-16,0 1 4 15,3-1 4-15,-3-2-14 16,-3-3-2-16,0-2 0 0,3 0-6 0,-3-3-2 16,0-6 3-16,3-2 1 15,0 0-2-15,6-5-1 16,0-8-3-16,6-6-3 15,3-5-3-15,3-5 1 16,3 0 1-16,0 0 2 16,-1 8 5-16,-2 5 6 15,-3 8 1-15,3 11 4 16,-3 7-1-16,0 9 2 16,-3 5-2-16,-3-1 0 15,0 1-5-15,-3-8-3 16,-3-3-2-16,-1 3-3 15,-2-16-160 17,6 13 87-32,0-7 31 0</inkml:trace>
  <inkml:trace contextRef="#ctx0" brushRef="#br0" timeOffset="4854.5385">5514 4950 392 0,'-8'-2'148'0,"8"2"-115"0,2 2-11 16,-2-2-15-16,3 6-8 15,0-1 2-15,3 11 17 16,3 8 11-16,-3 13-15 0,0 24-1 0,-3-16-1 16,0-8-7-1,0 8-1-15,0-8-9 16,3-3-2-16</inkml:trace>
  <inkml:trace contextRef="#ctx0" brushRef="#br0" timeOffset="5000.7939">5422 5144 388 0,'-12'-8'145'0,"12"10"-112"0</inkml:trace>
  <inkml:trace contextRef="#ctx0" brushRef="#br0" timeOffset="5090.7335">5458 5130 448 0,'21'-5'167'0,"0"10"-129"0,11-7-14 16,-26 2-13-16,21 0-132 16,-6 0-55-16,12 0 88 15,-7 0 46 1</inkml:trace>
  <inkml:trace contextRef="#ctx0" brushRef="#br0" timeOffset="5620.7989">6178 5117 444 0,'3'5'165'0,"-3"-5"-129"0,6 0-3 16,-3 0 2-1,0 3-24-15,3-3 8 16,3 3-11-16,6-3-2 16,-3 0-4-16,3-3-2 15,0 3 1-15,-1-3-15 16,4 1 8-16,-3-1-46 15,0 3 29-15</inkml:trace>
  <inkml:trace contextRef="#ctx0" brushRef="#br0" timeOffset="5857.24">6232 5281 392 0,'-6'5'148'0,"6"-5"-115"0,6-5-9 0,-3 5-5 16,0 3-15-16,3-1 21 16,0 1-14-16,3 0 12 15,0-1-13-15,2-2 2 16,4 3-8-16,0-3 0 16,3 3-2-16,-3-3-50 15,3 0 26-15,-3 0-39 0,3 0 34 16,-4 0 14-16</inkml:trace>
  <inkml:trace contextRef="#ctx0" brushRef="#br0" timeOffset="6596.0506">7050 5001 184 0,'3'-3'71'0,"-3"3"-55"0,3-8 31 0,-3 8 9 0,0-3-4 16,0 1-1-16,9 4-15 15,-3 1 6 1,3 0-24-16,-6-3 14 31</inkml:trace>
  <inkml:trace contextRef="#ctx0" brushRef="#br0" timeOffset="6851.5202">6970 5061 444 0,'-15'11'165'0,"15"-11"-129"0,-12 29-5 15,12-24-10-15,-6 19-15 16,3-5-1-16,0 13-2 16,0-6 0-16,3 6-2 15,0-6-3-15,3 3 1 0,0-5 1 0,12 0 0 16,0-3 0-16,9-2 2 15,0-3-3-15,5-3 0 16,-5 0-1-16,9-8 0 16,-6-5 6-1,3 3-2-15,-7-8 15 16,1-3-10-16,-3-8 15 16,-3 3-13-16,-6-14 9 15,0 1-10-15</inkml:trace>
  <inkml:trace contextRef="#ctx0" brushRef="#br0" timeOffset="6955.3658">7101 4995 512 0,'-21'0'192'0,"21"0"-149"0,-15 16-400 16</inkml:trace>
  <inkml:trace contextRef="#ctx0" brushRef="#br0" timeOffset="7351.3354">7604 5114 220 0,'-3'-5'85'0,"3"5"-66"0,9-3-3 0,-9 3-7 16,0 0 37-16,0 0 21 15,0 0 93 1,0 0-74 0,0 0-31-1,0 0-33-15,0 0-15 16,0 0-26-16,0 0-10 0,-3 0 14 16,3 0-67-16,0 0-29 0,0 0 57 15,6 0 26-15</inkml:trace>
  <inkml:trace contextRef="#ctx0" brushRef="#br0" timeOffset="7766.0163">7631 5360 304 0,'-3'3'115'0,"3"-3"-89"0,3 8 8 0,-3-8-1 16,0 8-6-16,0 0 2 0,0 5 47 31,-6 16-43-15,0-8-15-16,-6 3-46 15,3-5-18-15,-3-1 23 16,0-4 14-16</inkml:trace>
  <inkml:trace contextRef="#ctx0" brushRef="#br0" timeOffset="12372.5247">7032 5077 140 0,'-2'0'52'0,"2"6"-41"0,0-14 15 0,0 8 6 15,0 0-12-15,0 2-3 16,0-2-8-16,0 3-1 16,0-3-5-16,0 0 9 0,0 0 5 15,0 0-1-15,0 0 3 16,0 0-6-16,0 0 0 16,0 0-6-16,2-5 1 15,1-6-3 1,3 3-3-1,0-2-1-15,0 2 0 16,-3-3-1-16,18 8 0 16,-3 1 2-16,-3-1 3 15,0 1 2-15,-3-1-1 16,0 0-1-16,-3 3-3 16,-1-2-2-16,1 2 1 15,0 0-1-15,-3-3 2 16,3 3 1-16,-3 0-1 15,0 0 1-15</inkml:trace>
  <inkml:trace contextRef="#ctx0" brushRef="#br0" timeOffset="12717.7407">7250 5011 320 0,'6'6'121'0,"-3"-1"-95"0,3-3-4 16,-3 1-8-16,3 0-11 16,0 2 0-16,0 0 1 0,-1 1 0 15,1 2-2-15,0-1 1 16,0 1 0-16,3 0 1 0,0 0 2 15,-3 0 10-15,0 3 5 16,0-3-14-16,0 0-5 16,0 2-5-16,-3 1 2 15,3-1 0-15,-3 1 1 16,0 0 0-16,0-1 0 16,0-2 0-16,0 3 0 15,-3 5 0-15,-3-3 0 16,0 3-7-16,-3 0-3 15,0-1 3-15,-3 1 4 16,0 0 13-16,0-3 8 16,3-2-9-16,0 0-2 15,0-3-18-15,3-1-6 0,0-1 2 16,0-1 1-16,3 0-84 16,0-5-36-16,0-2 65 15,0-19 35-15</inkml:trace>
  <inkml:trace contextRef="#ctx0" brushRef="#br0" timeOffset="15947.2243">6979 6699 252 0,'-3'-5'93'0,"0"2"-72"0,0 3 0 0,3 0-4 0,-3-2-4 16,-3-1 3-16,0 0 6 16,-3 6 4-16,-3-3-14 15,-3 5 17-15,1 1 10 0,-1 2-22 16,0-1-11-16,0 7-5 16,0-1-2-16,3 3 1 15,3-3 2-15,0 3-1 16,3 2-1-16,3 1 1 15,3-1-1-15,6 1-3 16,6 0 2-16,3-4 1 16,3-1 0-16,6-4-20 15,2-2-7-15,4-5-52 16,3-8-24-16,3-6 54 0,-4-5 25 16</inkml:trace>
  <inkml:trace contextRef="#ctx0" brushRef="#br0" timeOffset="16355.0183">7181 6739 208 0,'-3'-3'79'0,"3"1"-61"0,0 2-7 0,0 0-9 15,0 0-1-15,-3 2 3 16,0 4 21-16,-3 2 10 0,-2 2 53 31,-7 19-36-15,6 3-13-16,6-8-34 16,6 0-14-16,3-6 1 15,3-2 1-15,2-8 5 16,1-5 1-16,0-6 3 0,0-5 10 15,0-5 7-15,-3 0-19 16,-3-3-8-16,-6 0 11 16,0 0 9-16,-6 0-18 15,0 0-8-15,-3 6 16 16,0 2 8-16,9 8-256 31,-15 2 135-15,6 1 43-16</inkml:trace>
  <inkml:trace contextRef="#ctx0" brushRef="#br0" timeOffset="16801.1031">7297 6747 296 0,'-6'-3'110'0,"6"3"-86"0,0 0-11 0,0 0-9 0,3 6-11 16,-3-1 0-16,3 3 8 16,-3 0 6-16,3 2-3 15,0 4 13-15,3 4 9 0,-3 1-10 16,3-1-3-16,3 1-8 16,3-4-2-16,3-1-3 15,-3-6-1-15,3-3 3 16,0-5 1-16,2-8 3 15,1-3 1-15,3-2 5 16,-3 0 5-16,-3-3-11 16,-3-2-4-16,0 4-1 15,-3 1-1-15,-3 0-3 16,0 5 2-16,0 3 5 16,-3-1 2-16,-3 6-5 0,0 6 0 15,2 2-1-15,-2 2 2 16,6 6-1-16,-6-3 2 15,6 3-4-15,0-3-2 16,-3 1-16-16,6-4-5 16,0-2-56-16,0-3-23 15,0-5 53-15,3-5 26 16</inkml:trace>
  <inkml:trace contextRef="#ctx0" brushRef="#br0" timeOffset="17208.2997">7664 6715 380 0,'-18'3'143'0,"9"-1"-112"0,15 9-6 0,-3-3-11 0,3 8-30 16,3 10-9-16,-3 3 13 16,-4-2 5-16,1-1 6 15,0-5 16-15,-3-2 10 0,0-6-18 16,0-2-5-16,0-6-11 15,3 0-3-15,-3-5 13 16,9-8 9-16,0-5-5 16,3-8 0-16,6-5-5 15,-12 7-1-15,3 1 1 16,3 2 2-16,0 2-1 16,6 1-1-16,2 8-2 0,-5 0 1 15,3 5 1-15,-3 2 0 16,0 6 2-16,-3 5 1 15,0-2 1-15,-6 5 0 16,3 0-2-16,-3-3-2 16,3 3-4-16,-4-6 0 15,1-2-42-15,6-5-17 16,0-3-67 0,3-8-30-16,3-2 85 15</inkml:trace>
  <inkml:trace contextRef="#ctx0" brushRef="#br0" timeOffset="17371.584">8104 6474 320 0,'-6'-16'121'0,"6"14"-95"0,3 2-2 0,-3 0-6 0,3 2-16 16,3 6-3-16,0 3 6 15,3 5 4-15,-3 10-4 16,0 11-1-16,0 3 2 0,0 0 19 15,-3-3 8-15</inkml:trace>
  <inkml:trace contextRef="#ctx0" brushRef="#br0" timeOffset="17463.7299">8146 6906 352 0,'-3'18'132'0,"3"-10"-103"0,0-3-45 16,0-5-27-16,0 0-78 16,0-5-29-16,0-5 78 0,3-6 37 15</inkml:trace>
  <inkml:trace contextRef="#ctx0" brushRef="#br0" timeOffset="17659.0323">8050 6691 408 0,'-5'-5'151'0,"10"8"-118"0,-2-9-11 0,6 6-14 15,3-2-14-15,3-1 1 16,3-2 1-16,0 2 2 15,6-2 1-15,2 0 1 0,4 2 2 16,0 0-39-16,6-2-14 0,-6 2 25 16</inkml:trace>
  <inkml:trace contextRef="#ctx0" brushRef="#br0" timeOffset="18422.3109">8080 6683 236 0,'0'-2'90'0,"-3"-1"-70"0,12 3-5 16,-6 0-6-16,6 0-8 15,-3 0 2-15,0 0 11 0,-3 0 6 16,0-3 51 15,0 6-23-31,-3-3-7 16,3 8-24-1,-3 3-14-15,3 4-5 16,0 1 1-16,-3 3 0 0,0-1 1 16,0 4-9-16,0 1-2 15,-3-1 4-15,0-4 1 16,0 3 4-16,0-2 1 15,-3-6 1-15,3-2 0 16,3-1 11-16,0-2 5 16,0-3-41-16,3 1-19 15,3-4 18-15,6-10 13 0</inkml:trace>
  <inkml:trace contextRef="#ctx0" brushRef="#br0" timeOffset="19299.2583">9143 6443 232 0,'9'-3'88'0,"-6"3"-69"0,-3 5 116 31,0 1-82-31,-3-1-33 16,-3 5-2-16,-6 1-2 16,-3 2-5-16,-3 0-1 15,-3 6-6-15,-2 0-1 0,-1-1 3 16,0 1-3-16,0-4 0 0,3-1-1 16,0-4-2-16,4 1-2 15,5-1-1-15,3-2-1 16,3 0 3-16,3 0-2 15,3 3 1-15,3-3 4 16,6 2 3-16,3 1-2 16,3-1-2-16,2 1 2 15,4 0 2-15</inkml:trace>
  <inkml:trace contextRef="#ctx0" brushRef="#br0" timeOffset="19415.6943">9161 6829 64 0,'-3'0'27'0,"3"0"-21"0,0-3-1 15,6 1-1-15</inkml:trace>
  <inkml:trace contextRef="#ctx0" brushRef="#br0" timeOffset="20196.1807">8985 6715 168 0,'3'-3'66'0,"-6"1"-52"0,3-1 19 0,3 3 4 0,-3 0-6 16,-3-2-1-16,3 2-1 15,-3-3-1-15,3 3-15 16,0 0 3-16,0 0 2 0,0 0-6 16,0 0-2-16,0 0-3 15,0 0 0-15,0 0 11 16,0 0 8-16,0 0-15 16,0 0-8-16,3 5-10 15,0 0-3-15,0 1 2 16,3-4 5-16,0 1 13 15,0 2 6-15,0 1-8 16,0-1-2-16,0 0-4 0,0 1 1 16,3-1 0-16,0 0 3 15,0 3-1-15,2 0 2 16,1 0-4-16,0-3-2 16</inkml:trace>
  <inkml:trace contextRef="#ctx0" brushRef="#br0" timeOffset="20332.9129">9232 6847 396 0,'9'0'148'0,"-12"0"-115"0,9 3-25 0,3-3-19 0,-9 0-33 16,6 0-8-1,-6 0-71-15,6 0-33 16</inkml:trace>
  <inkml:trace contextRef="#ctx0" brushRef="#br0" timeOffset="21216.216">9935 6511 144 0,'3'0'55'0,"-9"0"-43"0,6-5 8 0,0 5 2 16,0 0-20-16,0-3-5 0,6 1 5 15,-3-3 5-15,6 2 63 31,5-8-27-15,-5 3-8-16,3 0-13 16,-3 0-3-16,0-2 5 15,-3 5 2-15,-3-3-13 16,0 5 12-16,0-2 5 0,-3 2-29 16,0 0-10-16,-3 3 17 15,3 0 13-15</inkml:trace>
  <inkml:trace contextRef="#ctx0" brushRef="#br0" timeOffset="21741.6336">9926 6480 428 0,'-18'13'162'0,"0"-3"-126"0,33-17-8 16,-12 12-13-16,-3 3-13 0,-3 2-2 16,0 6 1-16,-3 5-1 15,3 6 0-15,-3-3 0 16,3-1 0-16,0 1 2 0,3-3 3 15,-3 1-2-15,3-4-2 16,0 1 0-16,3-3-1 16,-3-16 2 15,12 18-1-31,3-2 2 16,0-3-2-16,0 0 2 15,2-5-2-15,1-2 2 0,0-4-2 16,3 1-1-16,0-6 1 0,3 1-1 15,-3-4 2-15,2 1-1 16,1-3 2-16,-6 0 0 16,3 0 1-16,-6 0 0 15,-3-2 0-15,0-1 0 16,-9 1 0-16,-6 2 2 16,-3-3 1-16,-3 0-3 15,-6-2-1-15,0 5-1 16,-9-2-2-16,3 7 3 15,-3-5 0-15,1 8-4 16,-1 3-1-16,0 2 1 16,0 3 0-16,3 3 1 0,3-1 0 15,1 1-3 1,2-1 2-16,3 1-10 0,3-1-5 16,3-2-19-16,6-2-5 15,6-1-50-15,3-5-19 16,6-5 57-16,0-3 27 15</inkml:trace>
  <inkml:trace contextRef="#ctx0" brushRef="#br0" timeOffset="22478.1566">9860 6578 220 0,'-3'2'82'0,"0"-7"-64"0,6 5 9 16,-3 0-2-16,0 0 2 15,-3 0 4-15,3 0-6 16,0-5-3-16,3 5-12 15,0-6-2-15,0-2 2 0,3 0-4 16,0 1 2-16,3-1-3 16,0-6 0-16,3 1 12 15,0 0 6-15,3-3-14 16,0 3-6-16,2 0-14 0,1-1-4 16,0 4 23-16,0-1 11 15,0 1-4-15,-3 2-1 16</inkml:trace>
  <inkml:trace contextRef="#ctx0" brushRef="#br0" timeOffset="22555.1936">10176 6379 272 0,'9'-3'101'0,"3"3"-78"0,-1-2-16 0,-2 2-10 16</inkml:trace>
  <inkml:trace contextRef="#ctx0" brushRef="#br0" timeOffset="29488.4228">4931 9512 284 0,'3'-6'107'0,"-3"6"-83"0,3-2 13 0,-3 2 1 15,0 0-7-15,0 0-1 16,0-3-3-16,0 1-2 15</inkml:trace>
  <inkml:trace contextRef="#ctx0" brushRef="#br0" timeOffset="29745.8207">4666 9567 424 0,'-39'19'159'0,"39"-19"-124"0,-17 34-9 16,11-21-12-16,3 6-15 15,3 7-2-15,3-2 2 16,6 0 0-16,5-3 1 16,13 0 0-16,6-2 0 0,0-3 2 15,2-3 1-15,-8-2-4 16,6-9 1-16,-3 1-11 16,-1-8-3-16,-5-3 0 15,0-3 1-15,-6-5-80 16,-3 0-38-16,-6 3 67 0,0 0 32 15</inkml:trace>
  <inkml:trace contextRef="#ctx0" brushRef="#br0" timeOffset="30149.6618">5116 9610 200 0,'0'-6'77'0,"-6"4"-60"0,6 2 2 0,3 0-4 16,-3-3 1-16,-3 0 2 0,0 3 13 15,-3 0 7 1,0 0-20-16,-3 0-1 0,3 3 0 0,0 5-7 16,-3 0-3-16,3 5-2 15,0 3 1-15,0 5 1 16,3 3 3-16,3 3 8 15,3-4 6-15,6 1-15 16,9-5-7-16,9-3-11 16,5-6-3-16,-2-2 22 15,-3-8 10-15,-3-3-3 16,-6-5-2-16,-6-2 7 16,-3-9 3-16,-7 3-7 15,-4-7-3-15,-7 2-13 16,0-1-6-16,-3 6-25 0,0 3-11 15,3 5-92 1,-3 3-40-16,6 5 88 0,3-3 43 16</inkml:trace>
  <inkml:trace contextRef="#ctx0" brushRef="#br0" timeOffset="30796.0438">4961 9573 272 0,'-12'-8'104'0,"0"10"-81"0,9-7 49 32,-12 2-26-32,-3 3-10 15,-3 0-14-15,1 0-4 0,8-2-9 16,-9 2-1-16,-3 2-4 15,-3 4-5-15,3 2 0 0,4 2-15 16,2 1-6-16,3 2-9 16,12 0-4-16,3-2 17 15</inkml:trace>
  <inkml:trace contextRef="#ctx0" brushRef="#br0" timeOffset="31711.4712">5378 9626 260 0,'8'-27'96'0,"-8"27"-75"0,-3 8 1 0,3 0-5 16,-2 8 3-16,-1 10 7 15,0 3-1-15,0 3-1 16,0 0-13-16,3-6 8 0,0-2 3 0,6-5-11 16,2-3-7-16,4-6-6 15,3-5 0-15,3-5-1 16,3-5 0-16,-3-5 0 15,0-1 0-15,-3-2 6 16,-1-6 2-16,-8-7 13 16,3-1 7-16,-6 6-7 15,3 0-3-15,-3 2-7 16,-3 6-4-16,0 3 0 16,0 2 1-16,0 2-5 15,0 4-1-15,0 7-5 16,3 6 1-16,0 7 4 15,3 3 2-15,-3 3 0 16,3 0-2-16,3 0 1 16,3-6 1-16,0-2-12 0,3 0-6 15,-3-3-13 1,5-5-5-16,1-5-39 0,3-3-18 16,-3-5 45-16,3-3 25 15</inkml:trace>
  <inkml:trace contextRef="#ctx0" brushRef="#br0" timeOffset="32115.2376">5782 9615 372 0,'-9'8'140'0,"6"-3"-109"0,6-2-9 16,3 18-14-16,-3 5-9 0,3 1 5 15,-6-3 5-15,3-3-5 16,-3-5 11-16,0 0 5 0,-3-3-6 15,3-3-3-15,0-2-9 16,0-8-1-16,0 0-8 16,3 0-3-16,0-5 1 15,3-5 0-15,0-4 3 16,0-12 4-16,0-1 1 16,3 4 1-16,3 1 2 15,0 4 1-15,3 2 5 16,0 8 5-16,-1 3-3 15,1 7 2-15,0 6-3 0,-3 6 0 16,0 9-3-16,-3-1 1 16,-3 1-6-16,-3-1-1 15,-3-4-9-15,0 1-2 16,-3-4-25-16,3-1-9 16,0-4-1-16,3-2 0 15,0-2-54-15,6-6-24 16,0-3 65-16,0-5 30 15</inkml:trace>
  <inkml:trace contextRef="#ctx0" brushRef="#br0" timeOffset="32385.8338">6214 9387 372 0,'-3'-10'140'15,"12"12"-109"-15,-6-2-6 0,0 3-12 0,3 2-22 16,0 3-4-16,-3 6 21 16,3 1 11-16,-3 7-8 15,-3 4 12-15,0 6 4 0,0 8-10 16,0 5-2-16,0-1-9 16,0-1-2-16,0-6-7 15,0-11 0-15,0 1-19 16,0-9-8-16,0-2-50 15,0-5-21-15,0-3 52 16,0-6 28-16</inkml:trace>
  <inkml:trace contextRef="#ctx0" brushRef="#br0" timeOffset="32629.4458">6056 9544 392 0,'-15'-3'148'0,"15"6"-115"0,9-3-14 0,0 2-14 16,6-2-4-16,3 8 4 15,0-5 15-15,6-3 10 16,-1 0-16-16,4 0 4 0,0-3 0 16,6-2-13-16,-4 0-4 0,1-1-52 15,-3 4-23-15,3-1-82 16,-3-2-33-1,-7 2 101-15</inkml:trace>
  <inkml:trace contextRef="#ctx0" brushRef="#br0" timeOffset="33063.3567">6723 9596 376 0,'-6'-2'140'0,"9"10"-109"0,0-8-2 0,0 2-7 16,3 1-14-16,0 0 0 0,0-3 35 31,12 0-23-15,-1 0-9-16,1-3-18 15,3 0-9-15,0 1-45 16,-3 2-18-16,0-3-60 16,-6 3-27-16</inkml:trace>
  <inkml:trace contextRef="#ctx0" brushRef="#br0" timeOffset="33285.8742">6717 9776 324 0,'9'0'121'0,"0"-8"-95"0,12 8-4 15,-12 0-8-15,8-5-11 0,4-3-2 16,3 6 0-16,3 2 1 15,6 0-1-15,-7 2-7 0,1 3-4 16,-3-2-104 0,-9 5-49-16,-6 0 83 15</inkml:trace>
  <inkml:trace contextRef="#ctx0" brushRef="#br0" timeOffset="33963.1554">7684 9641 280 0,'-17'-5'104'0,"2"2"-81"0,21-28 14 16,-6 25 1-16,-3 1-18 16,-3 5-6-16,-3 0 7 15,-3 5 3-15,-3 1-12 16,-3 4-5-16,-9 4-2 0,3 1 3 15,4 9 5-15,2 5-5 16,6 0-2-16,3-2-1 16,9-1-1-16,6-2-7 15,6-3 0-15,3-2-19 16,3-3-6-16,-1-3-27 16,4-5-12-16,3-5 37 0,0-3 20 15</inkml:trace>
  <inkml:trace contextRef="#ctx0" brushRef="#br0" timeOffset="34280.6475">7821 9647 380 0,'-29'0'143'0,"20"8"-112"0,3 10-25 0,3-10-19 15,0 5-4-15,0 6 7 16,0 2 24-16,3-2 13 15,0-1-13-15,3 1-7 0,3-4-3 0,12 1 6 16,-1-2 3-16,16-4-4 16,-3-2-3-1,3-3 3-15,-4-7 2 0,-2-6-4 16,-6-3 1 0,-3 1 1-16,-6-14 16 15,-6-3-3-15,-6 4-11 16,-9-1-4-16,-6 5-21 15,-3 1-5-15,-3 2-48 16,0 8-22-16,4 5 47 16,5 3 21-16</inkml:trace>
  <inkml:trace contextRef="#ctx0" brushRef="#br0" timeOffset="34411.8067">8068 9644 308 0,'0'-8'115'0,"6"13"-89"0</inkml:trace>
  <inkml:trace contextRef="#ctx0" brushRef="#br0" timeOffset="34787.1084">8125 9626 344 0,'-3'5'129'0,"3"-3"-100"0,0 4-9 15,0 15 9-15,-3 8-26 16,0 0 12-16,3 0 5 0,0-2-11 16,3-3 2-16,3-3 2 0,-6-21 10 31,24 16-7-15,0-6-2-16,-1-5-6 15,4-5-3-15,-3-7-2 16,3-1 0-16,-6-8-2 15,-4 2 2-15,-8-15 0 16,-3 0 1-16,-3 3-5 16,-3 7-1-16,0 9 1 15,0 2 0-15,3 2-4 16,-3 6-1-16,3 11 0 16,-3 5 2-16,6 5 4 15,3 0 2-15,0 3 0 16,3-5 1-16,0 2-4 0,0-5-2 15,0-3-14-15,3-3-68 16,-1-4-16 0,1-4 51-16,0-2 26 15</inkml:trace>
  <inkml:trace contextRef="#ctx0" brushRef="#br0" timeOffset="35193.6351">8542 9657 380 0,'-3'0'143'0,"0"3"-112"0,6-6-10 0,0 14-12 0,0 2-9 16,3 11 2-1,-1 0-6-15,1 0 1 16,-3-1 1-16,0-1 16 0,0-4 11 16,-3-18 4-1,6 13-10 1,-6-2-4-1,3-6-7-15,0-7-5 16,0-4-2-16,0-4 0 16,0-6-4-16,3-5 0 0,0-6-1 15,3 3 0-15,3 6 0 16,3 5 3-16,3 2 2 16,6 6 4-16,5 5 2 0,4 5 1 15,-3 11-2 1,-3 0 1-16,-4 5-2 0,-5-5 0 15,-3 0-3-15,-6-3-2 16,0 0-8-16,-3-2-3 16,-3-1-25-16,3-2-9 15,-3-2-50-15,9-12-19 16,3-4 60 0</inkml:trace>
  <inkml:trace contextRef="#ctx0" brushRef="#br0" timeOffset="35433.6389">9057 9313 400 0,'-12'-10'148'0,"9"15"-115"0,12-2-29 16,-3-1-22-16,-3 6 1 16,0 3 9-16,-1 10 45 15,-2 13 21-15,0 17-29 16,3 4 3-16,3-4-1 0,0-1-26 15,0-11-11-15,3 1 13 16,-9 5 5-16,0-5-13 16,0-11-6-16,0-5-13 15,0-8-2-15,0-3-38 16,0-5-15-16</inkml:trace>
  <inkml:trace contextRef="#ctx0" brushRef="#br0" timeOffset="35613.6383">8940 9544 452 0,'6'0'167'0,"3"10"-129"0,6-7-12 0,-3-1-13 16,3 1-11-16,6-3 3 15,6 0 0-15,8 0 0 16,1-3-3-16,15-2-54 0,-4-3-25 15</inkml:trace>
  <inkml:trace contextRef="#ctx0" brushRef="#br0" timeOffset="36064.4398">9726 9438 368 0,'0'0'140'0,"0"-3"-109"0,0 14-15 16,0-3-13-16,0 10 10 0,0 9 11 15,-6-6 2-15,3 8 2 16,-3 5-16-16,3 3 0 0,0 0-1 15,0 0-6-15,0-8-1 16,3-2-9-16,-2-9-39 16,-1-2-18-16,0-5-57 15,0-3-22-15,3-8 74 16,-3-5 35-16</inkml:trace>
  <inkml:trace contextRef="#ctx0" brushRef="#br0" timeOffset="36214.6894">9542 9678 444 0,'-21'0'165'0,"30"0"-129"0,6 3-3 15,3 0-9-15,-9-9-23 16,8 6-4-16,13 3 1 16,6-6 0-16,6 3 2 15,-1 3 0-15,-2-6 0 0</inkml:trace>
  <inkml:trace contextRef="#ctx0" brushRef="#br0" timeOffset="37113.6762">10220 9530 204 0,'-3'3'77'0,"3"5"-60"0,-3-11 147 31,6 6-101-31,-3-3-35 0,0 0-12 16,0-3-5-16,0 3 0 15,0-8 2-15,0 0-8 16,3-5-3-16,-3 3 1 0,3-4-4 15,9 9 0-15,-3 2 1 16,3-5 2-16,-6 3-3 16,3 0 0-16,0 2-1 15,-3 1 0-15,-3-1 0 16,0 0 0-16,-3 3 2 16,3 3 0-16,0 2 0 15,0 3 2-15,-3 3 1 16,0 2 1-16,0 5-2 15,3 4 1-15,-3-1 2 0,3 16 4 16,0 0-2-16,0 3 1 16,0-9-5-16,-3 1-2 15,0-5 0-15,0-4 1 16,0-23-19 15,0 19-45-31,0-3-21 16,9-11 43-1</inkml:trace>
  <inkml:trace contextRef="#ctx0" brushRef="#br0" timeOffset="38080.7405">10560 9581 268 0,'3'2'101'0,"-6"-4"-78"0,0 4 20 0,3-2 5 16,0 0-11-16,0 0 1 15,0 3-30-15,0 0-14 16,-3-1 2-16,3 1 18 0,-3-1 13 16,0 4-9-16,0-6-4 15,0 2-7-15,3-4-2 16,0 2-3-16,0 0-2 16,0 0-2-16,0 0-1 15,6 2-1-15,0-2 0 16,0 3 3-16,-3-3 0 0,0 0 3 15,-3 0 1-15,0 0 3 16,-3 0 1-16,3 0-34 31,-3 0-56-15,0 3-27-16,0-1 56 16,3 1 28-16</inkml:trace>
  <inkml:trace contextRef="#ctx0" brushRef="#br0" timeOffset="38480.5045">10521 9811 272 0,'-3'-6'104'0,"3"12"-81"0,3-6-17 0,3 2-12 16,0 1-1-16,0 0 6 0,0-1 36 15,3 4 19 1,-3 2-27-16,3 2 13 0,-3 3 1 15,-6-13 16 1,0 32-28 0,-3 0-13-1,-3-8-7-15,0 0 0 0,-3-3-4 16,0-5-3-16,0-1-1 16,0-7-48-16,0-2-18 0,3-1-225 31,0-10 157-31</inkml:trace>
  <inkml:trace contextRef="#ctx0" brushRef="#br0" timeOffset="39110.2776">10390 9880 48 0,'-6'0'19'0,"6"5"-15"0,-3-8 4 0,3 3-1 15,0 0 25-15,0 0 11 16,0 0 9 0,6 0 6-16,0 0-8 15,-3 0-3-15,3 0-11 0,0 0-3 16,-3 0-18-16,0 0 6 0,-3 0 6 15,0 0 2-15,0 0 5 16,0 0 30 15,-9 0-33-31,-3 0-10 16,-3 0-16-16,0 0-7 16,-3 0-17-16,1 3-5 15,-1-3 12-15,0 0-60 0,6 0-25 16,0 0 49-16</inkml:trace>
  <inkml:trace contextRef="#ctx0" brushRef="#br0" timeOffset="43315.0753">5050 8205 160 0,'3'-6'63'0,"0"4"-49"0,6-1 0 0,-3 1-3 16,0-1-1-16,3 0 1 16,-3-2 19-16,-6-3 10 15,0 5-21-15,-3 1 21 0,0-4 9 16,-6 4-3-16,-3 2 0 0,-3 0-28 16,-3 5-11-16,-3 8-14 15,1 1-4-15,-1 4 6 16,3 6 2-16,3 5 14 15,6 3 5-15,3 2-24 16,6-2-10-16,6-6 3 16,3-5 3-16,6-5 5 15,3-5 3-15,3-8 4 16,-1-14 2-16,1-5 2 16,0-5 0-16,-3-6 2 15,-3 1 1-15,-3-3 3 16,-9-3 4-16,-6 3-13 15,0 0-4-15,-6 0-2 16,-3-3 1-16,0 6 2 16,0 2 1-16,0 0 16 15,3 6 10-15,3 7-9 16,0 3-1-16,3 0-11 16,0 5-3-16,3 3-6 15,0 8 1-15,0 8 4 0,0 5 4 16,0-21 12 15,3 56-11-31,3-6-4 16,0-2-28-16,3-8-10 0,0-11-19 15,0-6-5 1,3-9 33-16,3-4 8 0,3-10 10 0</inkml:trace>
  <inkml:trace contextRef="#ctx0" brushRef="#br0" timeOffset="43719.1306">5235 8199 240 0,'-3'0'90'0,"3"6"-70"0,0-9-9 15,0 8-9-15,3-2-4 16,0 2 27-16,12 1 16 16,-1 4-21-16,-5 6 12 0,0 0 5 15,0 2-14-15,-3 4-2 16,0-6-20-16,-3-1-5 16,0-4 10-16,0-3 5 15,0-3-1-15,-3-5 2 16,0-2-1-16,0-1 3 15,0-10-3 1,0-3-8-16,3-3-2 16,3 1-3-16,3 2-2 15,0 0 0-15,3 3 0 16,0 0-17-16,2 5-9 16,1 2-37-16,-3 4-15 15,0-1 43-15,0 8 20 16</inkml:trace>
  <inkml:trace contextRef="#ctx0" brushRef="#br0" timeOffset="44174.1155">5622 8184 328 0,'-12'10'123'0,"3"11"-95"0,-33-18 14 16,30 5 1-16,3 5-28 0,3 8-8 16,3 6-5-1,3 2-2-15,3-3 0 16,6-2-14-16,0-5-3 0,0-3 7 0,9-6 4 15,-3-10 18-15,3-3 9 16,0-7-23-16,-1-9-12 16,-2-2 6-16,0 0 3 15,0-3 15-15,-3 3 6 16,-3 0-8-16,0 5-4 16,-3 5-12-16,-3 3-3 0,0 3 12 15,3 13-2 1,0 5-8-16,-3 9 16 15,0 1 9-15,3 6-19 16,0-2-6-16,2-1-32 16,1-4-14-16,-3-9 29 15,3-3 13-15</inkml:trace>
  <inkml:trace contextRef="#ctx0" brushRef="#br0" timeOffset="44636.6975">5875 8207 388 0,'-3'3'145'0,"12"10"-112"0,-1 11-34 0,-2-11-24 16,-6-7 5-16,0 7 11 15,6 0 8-15,-3 6 4 16,3-1-1-16,0-5 20 0,0 1 11 15,0-4-20-15,0-5-8 16,3-2-15-16,0-8-7 16,0-1 6-16,3-4 4 15,0-1 2-15,-3-2 1 16,3 0 0-16,-6 2 3 16,-1 3-2-16,1 3-1 15,0 2-2-15,0 3 1 0,-3 11 3 16,6 5 3-1,3 8 2-15,0-6 3 16,3-2-1-16,3 0 2 0,0-3 7 16,0-8 5-16,-1-10-5 15,-2-5-3-15,0-6 2 16,-3-5 4-16,-3-1 0 16,-3 1-1-16,3 0-6 15,-9 3-2-15,0 18-136 31,-9-19 69-15,3 6 24-16</inkml:trace>
  <inkml:trace contextRef="#ctx0" brushRef="#br0" timeOffset="49997.0942">6637 7964 268 0,'-6'0'101'0,"3"-5"-78"0,3 5 13 15,3 2 0-15,-3-2-19 16,3 8-5-16</inkml:trace>
  <inkml:trace contextRef="#ctx0" brushRef="#br0" timeOffset="50131.5068">6628 7998 507 0,'-9'24'23'0,"0"8"7"0,-12 8-24 0,0 7-12 16,-3 14 17-16,1-3 8 16,2-7-6-16,3-4-2 15,3-7-12-15,3-8-4 16,3-6-55-16,3-7-22 15,9-11 50 1</inkml:trace>
  <inkml:trace contextRef="#ctx0" brushRef="#br0" timeOffset="50809.1794">6663 8022 232 0,'3'-8'88'0,"-3"8"-69"0,0-5 11 0,0 5 16 16,0 5-7 0,3 1-6-16,0 1-6 15,0 4-15 1,0 5 3-16,0 5 5 0,-3 3-20 0,3 2-6 15,0 1 0-15,0-6 2 16,0 5 16-16,3-7 7 16,0-3-23-16,0-6-8 15,-3-2 7-15,3-10 4 16,3-4 2 0,0-4 6-16,3-3 3 15,0-3-3-15,0-3-2 16,-1-2-20-16,1 3-8 15,-3 2 12-15,0 2 5 0,-3 4 20 16,0 2 8-16,0 3-10 16,-3-1-5-16,0 4 0 15,0 4 2-15,0 6 0 16,0 5 0-16,-3-13 17 31,6 56-13-15,-3 2-3-16,0-5-6 15,0-5-4-15,0-9-6 16,-3-7-1-16,3-5 3 16,0-6-42-16,3-5-16 0,0-6-68 15,3-4-27-15,3-9 82 16</inkml:trace>
  <inkml:trace contextRef="#ctx0" brushRef="#br0" timeOffset="51197.318">7137 8287 324 0,'-6'-6'123'0,"6"9"-95"0,0-6-26 0,3 3-19 16,-3 0-6-16,3 3 0 15,0 2 27-15,-3 3 11 16,0 8-6-16,-3 5 15 0,0 3 8 15,3 3-10-15,0-1-4 16,6-2-3-16,0-3 3 0,3-2-10 16,2-6-4-16,4-3-3 15,0-4-1-15,3-9-3 16,0-8 2-16,0-4-8 16,0-12-4-16,-6 3 22 15,-6 1 10-15,-6 23 47 31,-18-32-34-15,0 11-10-16,0 5-21 16,0 5-7-16,0 3-46 15,3 6-20-15,0 4-87 16,7 6-37-16,2-3 102 16,9 1 49-16</inkml:trace>
  <inkml:trace contextRef="#ctx0" brushRef="#br0" timeOffset="51632.2483">7360 8271 380 0,'0'3'143'0,"6"4"-112"0,9 7-36 0,-12-9-27 16,9 11 7-16,8 5 8 15,-2 5 23-15,0 4 8 0,-3-7-6 16,0 1 15-16,-3-5 7 0,3-1-18 16,0-5-5-1,2-5-6-15,1-5 1 0,0-8-1 16,0-6 2-16,0-10-2 16,-3-3-1-1,0-2-2-15,-3 2-1 0,-3 0 6 16,-4-2 5-16,-5 26 53 31,0-21-33-15,0 5-9-16,0 8-18 15,0 8-4-15,3 5 3 16,0 14 2-16,0 2 0 16,3 2 1-16,0 1 0 0,3 3-4 0,0-6 1 15,0-3-18 1,3-4-5-16,0-1-57 0,0-5-25 15,0-3 51-15,3-5 29 16</inkml:trace>
  <inkml:trace contextRef="#ctx0" brushRef="#br0" timeOffset="51993.2169">8015 8239 352 0,'-9'0'132'0,"9"-3"-103"0,0 3-8 0,0 0-11 16,0 0-32-16,0 0-10 15,-3 0 18-15,-3 3 11 0,-6 8 4 16,-6-1 27-16,-3 4 13 0,6-1-12 16,1 3-6-16,5 2-19 15,18 3-7-15,5 0-4 16,7 1-1-16,0-1 5 15,0-3 1-15,0 1 6 16,-6-3 5-16,-3-3 12 16,-6 0 25-1,-6-2-7-15,-3-1-18 16,-12-4-10-16,-9-4-25 16,-3-2-9-16,0 0-21 15,3-2-10-15,4-1-59 16,8-2-25-16,12-3 72 15,12-3 37-15</inkml:trace>
  <inkml:trace contextRef="#ctx0" brushRef="#br0" timeOffset="65128.8622">8226 8345 108 0,'-6'0'41'0,"12"5"-32"0,-9-5 6 0,9 0 3 16,-6 0 12-16,0 0 6 15,3 0 3-15,3 0 1 0,-3 0-22 16,0 0-2-16,-3 0-1 0,0 0 0 16,0 0 4-16,0 0-9 15,0 0-3-15,0 0-2 16,0 0-1-16,0 0-2 15,0 0 1-15,3 0 0 16,-9-5 3 0,0 0 1-16,3 2 3 15,3 0 1-15,3 1-1 16,0-1 1-16,3 0-4 16,3 3-2-16,0 0 0 15,3 0 1-15,3 0-3 16,2-2-2-16,4 2 0 15,-3 0 1-15,-6-3-1 16,0 3-1-16,0 0 12 0,-3 0 6 16,-3 0-11-16,0 0-6 15,-3 0-6-15,3 0-2 16,-6 0 4-16,6-2 1 16,-6 2-1-16,3 0 2 15,-3 0 1-15,6 0 0 16,-3-3-3-16,2 0 2 15,-2 3 1-15,0-2 0 16,-3 2 8-16,3-3 5 16,0 0-4-16,-3 3-3 15,0-2 1-15,0-1 0 0,0 3-1 16,0-5-1-16,0 2-3 16,0-5-2-16,0 5-2 15,0-4 1-15,-3 1-1 16,0 1 0-16,-3-3 4 15,3 3 1-15,-2-1-4 16,-1-2 1-16,-3 1 0 16,0 1 2-16,-6 1-3 15,0 0 0-15,0-1-1 16,-3 4 0-16,0-1 0 16,0 3-2-16,1 3 3 15,2-1 2-15,0 4-5 16,0 2 1-16,0 2-12 15,3 6-3-15,0 0 20 16,3 5 12-16,0 8-19 16,3 3-10-16,3-6 20 0,3 1 9 15,3-3-5-15,3-3-5 16,3-3 0-16,3-2-1 16,3 0-1-16,9-3-2 15,6-2-6-15,5-3-1 16,-2-3-52-16,0-2-23 15,-6-3 42-15,0-8 20 16</inkml:trace>
  <inkml:trace contextRef="#ctx0" brushRef="#br0" timeOffset="66126.2485">8774 7985 224 0,'3'-13'85'0,"-6"8"-66"0,6-3 8 0,-3 8 0 16,0-3 1-16,0-2 6 0,0 5-4 16,-3 2 2-16,-3 1-18 15,-3 2 5-15,0 3 4 0,-3 3-21 16,0 5-7-16,-3 2 1 15,0 6 1-15,1 3 3 16,2 2 0-16,3 5 11 16,3 3 7-16,3 5-7 15,3 6-3-15,6-6-10 16,3-2-1-16,6-6-1 16,8-4 2-16,7-4-39 15,3-7-17-15,0-6-65 16,-1-5-27-1,-2-6 79-15</inkml:trace>
  <inkml:trace contextRef="#ctx0" brushRef="#br0" timeOffset="80518.0892">9182 8038 140 0,'3'3'55'0,"-6"-3"-43"0,6-3 19 15,-3 3 7-15,0 0-19 16,0 0-5-16,0 0-9 16,0 0-2-16,0 0-1 0,6 0 1 0,-6 0 2 15,5 0 9-15,-5 0 3 16,0 0 3-16,0 0 2 15,0 0-8-15,0 0-3 16,0-3-4-16,0 1 0 16,-3 2-2-16,1-3 2 15,-1 0 0-15,0 1 1 16,-3-3 2-16,3 5 1 16,0 0-5-16,-3-3-2 15,0 0 0-15,0 1 2 16,-3 2-3-16,0 0 0 15,0-3-1-15,3 3-2 16,-3 0-2-16,3 3 1 0</inkml:trace>
  <inkml:trace contextRef="#ctx0" brushRef="#br0" timeOffset="80623.6034">9054 8027 328 0,'-9'6'123'0,"6"-9"-95"0,-3 6-17 31,-3 7-6-15,0 1-5-16,0 0 0 15,3-4 0-15</inkml:trace>
  <inkml:trace contextRef="#ctx0" brushRef="#br0" timeOffset="80713.3243">8973 8125 296 0,'6'3'110'0,"0"-3"-86"0,3 3-6 16,-9-3-10 0,9 2-8-16,0 1 0 15,0 2 0-15</inkml:trace>
  <inkml:trace contextRef="#ctx0" brushRef="#br0" timeOffset="81271.4951">9119 8194 324 0,'9'5'121'0,"0"6"-95"0,3-3-6 0,-6-3-9 15,3 1-10-15,6 1-1 16,2 1 3-16,4 0 0 16,0 0-1-16,-3 3-2 0,-3-3 3 15,0 0 0-15,-6 0 3 16,0 2 1-16,-6 1 1 15,-3 2 4-15,-3 0 5 16,-6 3-11-16,-3-3-4 0,0 1-1 16,-3-4-1-16,0 1 0 15,-3-1 2-15,0-2-1 16,-2 0-1-16,-1 3 1 16,3-8-1-16,0 2 0 15,0-3 0-15,3-2-7 16,0 0-3-16,3 0 3 15,4-2 4-15,-1-1 8 16,3 1 5-16,0-1-5 16,3-13-3-1,3 5-1-15,0-7-1 16,3-1 2-16,3 1-1 16,3-3-1-16,0 0 1 15,2-3-1-15,4 3 0 16,0-1 0-16,0 1 0 0,0 3 0 15,-3 2-3-15,-3 3 2 16,0-1 3-16,-3 4 3 16,0-1 2-16,-6 1 3 15,0 2-5-15,0-3-1 16,-3 3-2-16,0 0-2 16,0 0-2-16,-3 3 1 15,3 0-4-15,0-1 1 16,0 4-3-16,0-1 0 15,0 0-56-15,3 3-23 16,0 0 44-16,3 0 23 16</inkml:trace>
  <inkml:trace contextRef="#ctx0" brushRef="#br0" timeOffset="82138.2669">9137 8012 200 0,'3'2'77'0,"-3"-2"-60"0,-3-2 30 0,3-1 10 16,0 3 4 15,-3 0-24-31,0 0-11 16,-3 3-5-16,0-3 0 16,0 0-9-16,-3 0-2 15,0 0-6-15,0 5-1 0,0 0 3 16,0 0-3-16,1 1 0 15,-1 2-3-15,0 0-1 16,0 0 1-16,3 2 2 16,0 3-1-16,0 1-1 15,3-1-2-15,0 0 1 16,3 3 1-16,3 0 2 16,6-3 1-16,0 3 1 0,3-5-7 15,3-4 0-15,-1-1-12 16,4-4-6-16,0-2-39 15,0-2-16-15,0-1 39 16,0 0 19-16</inkml:trace>
  <inkml:trace contextRef="#ctx0" brushRef="#br0" timeOffset="83522.0913">9595 8078 220 0,'3'-3'85'0,"-3"0"-66"0,-3 1 14 0,3 2 4 16,-3 0-12-1,3-3-5-15,-3 3-7 0,0 0-1 16,0 0-7-16,0 0 6 0,0 0 4 16,0 0-1-16,1 0 2 15,-1 0 4-15,0 0 2 16,0 3-14-16,0-3-4 15,0 2-3-15,0 1 1 16,-3 0-3-16,3-1 0 16,0 4 1-16,-3-1 0 15,0 0 0-15,3 1 2 16,-3-1-3-16,3 0-2 16,0 0 2-16,0 1 0 15,0 2 1-15,-3 0 0 0,0 0 0 16,0-1 0-16,0 1 0 15,3 3 0-15,0 2 0 16,-3-2 2 0,0-1-3-16,3 1-2 0,0 0 2 15,0-1 2-15,0 3 0 16,0 1-1-16,3-1 1 16,0 0 1-16,0 3-3 15,0 2 0-15,3 1 1 16,0-1 0-16,0 1 0 15,3-3 0-15,0-3-7 16,0 0 0-16,0-2 3 16,3 0 2-16,0-4-1 15,0 1 2-15,0-5 1 0,3 0 0 16,0-3 8-16,0-3 7 16,-3 0-5-16,2 1-3 15,1-6-2-15,0-3-1 16,0-2 0-16,0-3 0 15,-3-2-2-15,3 2 1 16,-3-3 0-16,-3 3 3 16</inkml:trace>
  <inkml:trace contextRef="#ctx0" brushRef="#br0" timeOffset="83639.3104">9637 8141 436 0,'-6'-10'165'0,"0"7"-129"0,0-2-9 0,0 2-13 0,0 0-15 16,0 1 0-16</inkml:trace>
  <inkml:trace contextRef="#ctx0" brushRef="#br0" timeOffset="83715.2874">9536 8102 384 0,'-6'0'143'0,"9"2"-112"0,-3-2-91 16,0 0-49-16,6 0 49 15,0 3 30-15</inkml:trace>
  <inkml:trace contextRef="#ctx0" brushRef="#br0" timeOffset="84572.5134">9708 8096 132 0,'0'-2'49'0,"0"-1"-38"0,0 6 1 0,0-6 1 15,0 3 11-15,0 0 7 0,0 0 6 16,0 0 4-16,0 0-22 15,0 0-6-15,0 5-5 0,0 1 0 16,3-1 2-16,-3 3-5 16,3 0-1-16,0 5-2 15,-3 3 1-15,3 2 0 16,-3 4 1-16,0 1 2 16,-6-12 3-16,0-1 0 15,0 6 0-15,-2-2-3 16,2 4-1-16,-3 3-1 15,3 0 2-15,-3-2-3 16,3-3 0-16,0 0-1 16,0-3-2-16,6-13-90 31,-9 11 49-15,3-4 17-16</inkml:trace>
  <inkml:trace contextRef="#ctx0" brushRef="#br0" timeOffset="86628.0887">9994 8086 236 0,'0'-3'90'0,"6"3"-70"0,-6 5-1 15,0-5-6-15,0 8-5 16,-3 0 0-16,0 5 9 16,3 3 6-16,-3 5 34 31,3 24-15-31,0-10-6 15,0-6-23-15,3-3-8 16,-3-4-4-16,3-4-1 16,0-2 0-16,0-3-3 0,0-2 2 15,0-1-1-15,0-2 0 16,0 0 2-16,0-2 0 16,-3-1 2-16,0-5 3 15,0 0-189 16,3-5 100-31</inkml:trace>
  <inkml:trace contextRef="#ctx0" brushRef="#br0" timeOffset="86944.0703">10173 8189 192 0,'0'3'74'0,"0"2"-58"0,-6 8 27 15,3-2 7-15,-18-9-16 0,0 4-5 16,0 1-4-1,0 4 1-15,1 0-14 0,-1 2-5 0,3-3-2 16,3 1-8-16,3-3 0 16,0-3-19-16,3 1-8 15,3-9-149 1,0-2 96 0</inkml:trace>
  <inkml:trace contextRef="#ctx0" brushRef="#br0" timeOffset="87155.375">9920 8192 252 0,'-3'2'96'15,"3"1"-75"-15,3-3 56 32,9 5-42-32,3 3-16 0,5 0-10 15,4 3-5-15,0-1-2 16,3 1-2-16,-3-1 1 15,-7 1-1-15,4-3 2 0,-9 0-41 16,0-3-16-16,-3 0 28 16,-9-5 13-16</inkml:trace>
  <inkml:trace contextRef="#ctx0" brushRef="#br0" timeOffset="88024.7438">10441 8289 200 0,'0'6'77'0,"-6"-6"-60"0,-6-6 21 0,6 9 6 15,3-3-27-15,0 0-8 16,-3-3-9-16,0 3-2 16,6-10 2-16,-3 5 8 0,0 2 5 0,-3 3 9 15,0 3 4-15,-3 2-10 16,0 3-2-16,0 2-6 15,3 4-3-15,0 1-2 16,0 7-3-16,4-7 1 16,2 9 3-1,2-3 0-15,4-2 1 16,3-3-1-16,3 0 13 16,3-6 6-16,0-2-9 15,0-5-5-15,3-3-37 16,-3-3-14-16,0-2-6 15,-4-3-1-15,4 3-54 16,-3-8-25-16,-3-1 67 16</inkml:trace>
  <inkml:trace contextRef="#ctx0" brushRef="#br0" timeOffset="88428.962">10598 8271 168 0,'-6'-5'63'0,"12"5"-49"0,-9-3-6 0,0 3-5 16,3 3 1-16,-3-3 2 16,-2 5 22-16,-4 3 11 0,0 0-20 15,0 2 14-15,0 6 7 16,0 5-10-16,0 1-5 0,6 1-12 15,0-1-6-15,6-1-7 16,3-5 0-16,6-3 0 16,6-3 2-16,6-2 3 15,5-5 2-15,-2-3 1 16,-3-5 2-16,0-6 4 16,-6-7 3-16,-4-1 2 15,-5 3 1-15,-6-5-7 16,-6 5 0-16,-6-2-13 15,-5 2-2-15,-4 3-19 0,-3 2-7 16,0 0 2-16,0 6 2 16,6 2-94-1,3 1-41-15,6-1 81 16</inkml:trace>
  <inkml:trace contextRef="#ctx0" brushRef="#br0" timeOffset="88803.6741">10768 8250 288 0,'-3'2'110'0,"3"-2"-86"0,3 0-9 0,-3 0-8 16,3 11-16-16,0 2-4 16,3 6 7-16,-3 7 2 15,3-2 4-15,-3 2 0 0,3-4 2 0,0-4 5 16,0-2 6-16,3-5-3 15,0-6 2-15,-9-5-7 32,17-21-3-17,1-6 1-15,-6 6 11 16,0 0 6-16,-3 2 7 16,-3 1 4-16,-3 5-17 15,0-1-17-15,-3 6-8 0,0 3 7 16,0 3 4-16,0 7 7 15,0 3 4-15,3 5-6 16,0 0-1-16,3 6 0 16,0-1 0-16,6 1-64 15,-3-3-27-15,0-3 44 0,-3-5 21 16</inkml:trace>
  <inkml:trace contextRef="#ctx0" brushRef="#br0" timeOffset="89195.4931">11021 8266 244 0,'0'10'90'0,"3"-5"-70"0,0 14-3 0,0-3-7 0,0 2-22 16,3 9-4-1,-3-6-1-15,-6-2 0 16,3-4 10-16,0-1 17 0,-3-6 10 0,0-3 11 15,0 0 3-15,0-7-18 16,3-1-7-16,3-5-13 16,3-5-5-16,3-3-9 15,3-5-1-15,3-1 8 16,3 1 3-16,2 3 10 16,1 2 4-16,0 0 5 15,-3 5 6-15,0 6-7 16,0 5-1-16,-1 5-3 15,-2 9-1-15,-3 2 1 16,-3 5 3-16,-3 3-2 16,0-1 1-16,-3-4-7 0,0 2-14 15,-3-5-4 1,3-5 8-16,0-4 7 16</inkml:trace>
  <inkml:trace contextRef="#ctx0" brushRef="#br0" timeOffset="89474.5968">11334 7967 384 0,'-9'-3'143'0,"3"6"-112"0,18 2-25 0,-3 3-19 16,-3 2-6-16,-1 12 6 0,1 12 14 31,-9 43 18-15,0-11 8-16,-2-16-11 15,-1-8-7-15,3-7-47 16,-3-9-20-16,3-5-72 16,0-5-30-16,0-5 84 15,3-6 42-15</inkml:trace>
  <inkml:trace contextRef="#ctx0" brushRef="#br0" timeOffset="89678.0501">11283 8154 400 0,'51'-5'148'0,"-16"-3"-115"0,-2 3-14 0,-15 0-14 16,0-1-70-16,0 1-24 15,0 0 45-15,-4-1 22 16</inkml:trace>
  <inkml:trace contextRef="#ctx0" brushRef="#br0" timeOffset="90085.0211">11667 8287 356 0,'3'5'134'0,"3"0"-104"0,-3 9-8 0,-3-1-12 15,0 8 1-15,-3 8 5 16,0-2-6-16,-6-1-3 16,-6-2-4-16,-6-3-18 0,-5-3-5 15</inkml:trace>
  <inkml:trace contextRef="#ctx0" brushRef="#br0" timeOffset="100605.1907">11959 8072 164 0,'-3'6'63'0,"3"-12"-49"0,0 9 3 15,0-3-1-15,0 0-15 16,0 0-4-16,0-3 3 0,0 3 1 16,0 0 58 15,-9 3-28-31,6-3-9 16,3 0-7-16,9 0-1 15,9-3-8-15,2 1-3 16,4-1-2-16,-3 3-4 0,0 0 2 15,-3 5 1-15,-3 3 2 16,-6 6 8-16,-6 1 3 16,-3-15 29 15,-36 43-21-31,0 2-7 16,3-6-9-16,7-4-2 0,5-9 15 15,3-7 9 1,6-3-14-16,3-3-9 0,6-2-4 0,9-9-2 15,3 3-2-15,9-5 0 16,9 0 3-16,2-7-7 16,-2 4-2-1,-3 0 3-15,0 3 4 0,-3 0 11 16,-3 0 4-16,-4 0-34 16,-2 0-82-1,0 0-12-15,-3 0 57 16,0 3 33-16</inkml:trace>
  <inkml:trace contextRef="#ctx0" brushRef="#br0" timeOffset="100921.2362">12316 8096 244 0,'-3'-5'93'0,"0"8"-72"0,0-1-4 0,3-2-5 16,-3 6-16-16,0-1-2 16,-3 5 9-16,0 4 7 15,0 4 66 16,0 27-39-31,6-5-13 0,3-8-14 16,6-9-6-16,6-9 9 16,6-9 3-16,9-13-7 15,2-5-16-15,4-6-6 0</inkml:trace>
  <inkml:trace contextRef="#ctx0" brushRef="#br0" timeOffset="101042.2457">12539 8099 440 0,'-27'-32'165'0,"9"27"-129"0,-20-14-12 16,23 17-13-16,-3-4-79 31,-9 9-38-15,3 2-20-16,7 3 67 15,5 3 32-15</inkml:trace>
  <inkml:trace contextRef="#ctx0" brushRef="#br0" timeOffset="101404.5037">12611 8268 328 0,'26'-18'123'16,"-23"23"-95"-16,-3 3 9 0,3 0 0 0,-3 2-12 15,-3 6 0-15,-3 6-10 31,-29 15-65-15,-4-8-31-16,9-8 40 16,9-3 20-16</inkml:trace>
  <inkml:trace contextRef="#ctx0" brushRef="#br0" timeOffset="102271.7843">12483 8043 184 0,'0'3'68'0,"3"-8"-52"0,0 5 36 31,-3 0-10-15,0 0-5-16,3 2 46 31,-1 9-40-15,-2 5-12-16,0 2-13 16,0 6-5-16,-2 3-3 0,-1 4 1 15,-6-12-6 1,-9-1-1-16,0-2 2 0,0 0-25 0,0-3-10 15,-3-5-51-15,3 0-24 16,4-2 55-16,2-6 25 16</inkml:trace>
  <inkml:trace contextRef="#ctx0" brushRef="#br0" timeOffset="113402.7741">13131 8139 248 0,'0'-3'93'0,"-8"-2"-72"0,11 5-4 16,-3-3-5-16,0 3 6 0,0 0 8 15,2 0 20 17,-2-3-5-32,-2-2 0 15</inkml:trace>
  <inkml:trace contextRef="#ctx0" brushRef="#br0" timeOffset="113653.141">13117 8109 564 0,'-9'-2'-7'16,"0"-3"2"-16,-3 2 14 0,0 0 10 15,-3 3-9-15,3 0-3 16,-3 6-5-16,3 1-2 15,0 1-2-15,4 3 1 0,-1 2-1 16,0 6 0-16,3 5 2 16,3-3 0-16,0 0-14 15,15-11-3-15,3 4 9 16,-1-1 6 0,1 3 2-16,3 2 0 15,0-4-2-15,3 1 1 0,-3 1 12 16,0-8 5-16,-18-8-184 31,23-8 92-15,-5 0 29-16</inkml:trace>
  <inkml:trace contextRef="#ctx0" brushRef="#br0" timeOffset="114073.3177">13399 8125 248 0,'0'-13'93'0,"0"13"-72"0,0 3 11 16,0-6 3-16</inkml:trace>
  <inkml:trace contextRef="#ctx0" brushRef="#br0" timeOffset="114359.7711">13355 8178 348 0,'-6'29'129'0,"3"-5"-100"0,-33-32-7 0,30 11-9 16,3 5 0-16,6 2 3 15,3 1-18-15,3 0-10 16,12-1 5-16,3 1 3 0,-1-9 5 16,1-2 0-16,0 0 2 15,-6-2 2-15,0-6 4 16,-3 0 9-16,-3 0 3 15,-12 8 31 1,-3-19-26 0,-3 4-8-16,-6 1-71 47,-18 6-23-47,6 3-13 15,9 0-30-15,6 2-10 0,9 1 70 16,12-4 31-16</inkml:trace>
  <inkml:trace contextRef="#ctx0" brushRef="#br0" timeOffset="114960.2967">13590 7945 244 0,'0'-2'90'0,"-3"4"-70"0,18-4 2 16,-9 2-6-16,0 0-5 16,0 0 1-16,0 5 51 31,-3 29-28-16,-3 11-7-15,0 8-8 16,0-2-5-16,3-4-18 0,0-7-10 16,-1-6 6-16,1-7 11 0,0-3 10 15,-3-24-167 17,3 16 84-32,0-9 28 15</inkml:trace>
  <inkml:trace contextRef="#ctx0" brushRef="#br0" timeOffset="115418.2198">13885 8104 272 0,'-6'-2'101'0,"6"-1"-78"0,-3 0 13 32,3 6-26-32,-3 2-12 15</inkml:trace>
  <inkml:trace contextRef="#ctx0" brushRef="#br0" timeOffset="115546.1807">13825 8226 332 0,'-6'32'123'0,"9"-11"-95"0,-21-29-6 15,21 16-8-15,0 0-11 16,12 2-2-16,0 1 0 15,6 0-1-15,0-6 0 16,2-3 2-16,1-2 1 0,-3-5 10 16,0-3 3-16,-3-2 1 15,0-4 2-15</inkml:trace>
  <inkml:trace contextRef="#ctx0" brushRef="#br0" timeOffset="115653.1996">14045 8173 452 0,'-12'-16'170'0,"6"11"-132"0,-8-6-15 0,8 11-15 16,0-2-74 15,-12 2-21-31,3 2-14 16</inkml:trace>
  <inkml:trace contextRef="#ctx0" brushRef="#br0" timeOffset="115996.1112">14078 8078 248 0,'12'5'93'0,"3"-8"-72"0,-15 11 77 16,6 19-42-1,0 5-17-15,-3 2-30 16,0-8-15-16,0 1 9 16,0-6 7-16,-3 0-5 15,0-8-11-15,3 1-6 0,-3-6 6 16,0 0 2-16,0-3 21 15,0 0 11-15</inkml:trace>
  <inkml:trace contextRef="#ctx0" brushRef="#br0" timeOffset="116138.2973">14152 8136 400 0,'21'-40'148'0,"-9"27"-115"0,-30 26-16 0,18-7-13 15,3-4-10-15,3 1 1 16,3-1-39-16,3 4-16 15,3-1 31-15,-3 0 14 0,0 1 14 16</inkml:trace>
  <inkml:trace contextRef="#ctx0" brushRef="#br0" timeOffset="117316.35">13959 8115 236 0,'0'-3'88'0,"-3"-5"-69"0,3 8 2 0,0 0-3 15,0 0 3-15,0 0 5 0,0 0 3 16,0 0 2-16,-3-2-16 15,3-1 11-15,-3 0 4 0,0-2-24 16,-3 2-12-16,0 1 13 16,0 2 8-16,0 0-9 15,0 0-3-15,-3 0-4 16,0 2-1-16,3-2 0 16,1 0 0-16,-1 0 2 15,0 3 0-15,0-3 0 16,0 0 2-16,3 3-1 15,-3-1 2-15,3 4-2 16,0-4-1-16,0 3-2 0,0 3 1 16,0 0 1-16,-3 6 0 15,3-1 2-15,-3 0 1 16,3 3 1-16,0-3 0 16,3 3-2-16,-9-11 1 15,6 1-2-15,0 2-1 16,9 5 1-16,3-3 1 15,3 1-3-15,3 0-2 16,0-4 2-16,3-1 2 16,-1-1-2-16,-2-2 0 15,3-3 5-15,-6 0 2 16,0 0 0-16,0-6 1 16</inkml:trace>
  <inkml:trace contextRef="#ctx0" brushRef="#br0" timeOffset="117521.3565">14013 8242 444 0,'3'-13'165'0,"-1"7"-129"0,-4-7-5 0,4 8-10 0,-2-3-11 16,0 0 4-16,0 0-1 16,0-3 2-16,-2 3-8 15,2 3-2-15,-3 0-1 0,0 0-5 16,-3-1-1-16,0 4-6 16,-3-1-2-16,0 0-2 15,-6 1 0-15,15 2-147 31,-15-3 86-15,6 0 31-16</inkml:trace>
  <inkml:trace contextRef="#ctx0" brushRef="#br0" timeOffset="118577.66">13352 8192 152 0,'-3'7'57'0,"3"7"-44"16,0-12 16-16,3 4 6 0,-3-6-6 15,0 0 0-15,0 2-10 16,-3-2-1-16,3 0-11 16,0 0 5-16,0 0 1 0</inkml:trace>
  <inkml:trace contextRef="#ctx0" brushRef="#br0" timeOffset="118785.965">13346 8199 340 0,'0'-5'126'0,"3"8"-98"0,-3-8-5 16,3 5-11-16,0-6-10 16,0 4 1-16,0-4-2 15,3-2-1-15,0 3 1 16,0 0-1-16,-1-1 2 0,1 1-3 0,3 0 0 16,0 5 1-16,-3-3 2 15,0 6 10-15,0 2 4 16,0 3-10-16,-3 3-5 15,-3 7-8-15,3-5-1 16,0 1 4-16,0-1 4 16,0 0-1-16,0-2-2 15</inkml:trace>
  <inkml:trace contextRef="#ctx0" brushRef="#br0" timeOffset="120543.7926">14620 7887 276 0,'-3'-2'104'0,"6"7"-81"0,-6-2 38 31,-9-1-29-31,0 3-14 15,-6 1 7-15,0-1 5 16,-3 0-18-16,1 3-9 0,11 3-2 16,-3 5-7-16,0 5 2 0,3 0-5 15,0 3 1-15,0 0 19 16,3 0 10-16,6-24 1 31,6 50-14-15,0-5-7-16,3 5-6 15,3-13 0-15,-3 0-6 16,3-8-3-16,3-8 8 16,-1-10-46-16,4-11-19 0,0-3 40 15,0-5 20-15</inkml:trace>
  <inkml:trace contextRef="#ctx0" brushRef="#br0" timeOffset="121204.9655">14792 8020 284 0,'-3'2'107'0,"3"-7"-83"0,-3 13-9 0,3-3-9 16,0 3-4-16,-3 3 1 16,0 2 69 15,3 19-35-31,0-1-11 15,0-2-16-15,6 1-7 16,-3-4-12-16,-3-2-7 16,3-6 9-16,0-4 11 0,0-4 8 15,3-2-32-15,-6-3-13 0,-3-5-33 16,3-2-11-16,-3-4 41 16,6 1 21-16</inkml:trace>
  <inkml:trace contextRef="#ctx0" brushRef="#br0" timeOffset="121834.1849">14917 8078 288 0,'0'0'110'16,"0"5"-86"-16,0-2 0 0,0-3 25 46,0 13-28-46,0-3-7 0,0 1-7 16,0-3-3-16,0 0-2 16,0-3-2-16,0 1 1 15,0-6 10-15,0 0 7 0,0 0-9 16,0 0-5-16,6 0-2 16,-3 0-2-16,0 0 0 15,3 0 0-15,0 0 0 0,0 0 0 16,0 0 0-1,0 0 0-15,0 0 0 0,0 2 2 16,3 1-1-16,0 2-1 16,3-2-4-16,-3 2-2 15,0 3 3 1,-3 3 1-16,0-3 8 0,-4-1 6 16,-2 1 0-1,-2 3 1-15</inkml:trace>
  <inkml:trace contextRef="#ctx0" brushRef="#br0" timeOffset="121943.1382">14962 8274 400 0,'-15'5'148'0,"9"-5"-115"0,-3 0-22 0,6 0-20 16,0 0-18-16,-3-3-1 15,0 1-18-15,0-4-6 0,4-2 28 16,-1-2 19-16,0-4 14 0</inkml:trace>
  <inkml:trace contextRef="#ctx0" brushRef="#br0" timeOffset="122168.9451">14906 8049 408 0,'0'0'151'0,"2"-3"-118"0,4 6-11 15,0-3-14-15,3 2-14 16,3-2-1-16,0 0-12 15,3 0-5-15,0 0 13 16,0 0 14-16,-3 3 10 0,0-3-36 16,-3 3-16-16,-4-3 17 0,1 0 10 15</inkml:trace>
  <inkml:trace contextRef="#ctx0" brushRef="#br0" timeOffset="122721.3235">15176 8070 256 0,'3'0'96'0,"3"2"-75"0,-3-4 10 16,-6 2 1-16,3 0-14 16,-3 2 0-16,0 1-6 15,-3 5-2-15,-3 0-6 16,-2 3 6-16,2 2 5 0,0 3 4 15,0 2 3-15,3 3-12 16,3 1-3-16,6-4-7 0,6 1-3 16,6-6 2-16,8 0 2 15,1-5 2 1,0-5 3-16,-3-6 3 16,-3-2 2-16,-18 5 47 31,18-22-25-31,-3 4-8 15,-7-1-15-15,-5 4-8 16,-3-7 3-16,-3 7 4 16,-3-1-5-16,-2 2-9 0,-4 1-4 15,-3 5 0-15,0 3 0 16,-6 2-19-16,9 3-6 0,0 0-40 16,3 3-16-16,3 0 46 15,3-1 22-15</inkml:trace>
  <inkml:trace contextRef="#ctx0" brushRef="#br0" timeOffset="123264.2857">15343 7911 356 0,'-6'-13'132'0,"9"15"-103"0,0-7-6 0,0 8-8 16,-3-3-10-16,0 0 2 15,3 5 0-15,3 3 3 16,0 0-5-16,-3 3 15 0,3 2 8 16,0 3-8-16,3 0-1 15,0 2-7-15,0 1 0 16,0 2-5-16,-1 0 1 15,1 3-3-15,-3 0 2 16,0 2 0-16,0 0 3 0,-3 6-7 16,-3-3-2-16,0 3-6 15,-3-3 1-15,0 6 4 16,-3-12 4-16,0 1-12 16,-3-5-5-16,-2-9-13 15,-1 1-4-15,3-3-35 16,0-3-13-16,0-2-52 15,3-9-22 1,6-1 81-16</inkml:trace>
  <inkml:trace contextRef="#ctx0" brushRef="#br0" timeOffset="124268.5696">15572 7792 260 0,'0'-8'96'0,"3"13"-75"0,-3-7 10 0,0 2-2 16,6 0-20-16,0 2-6 16,-9-4-1-16,3 2 0 15,3 2 0-15,6 6 12 0,3 3 7 16,6 5 7-16,0 10 6 0,0 9-13 15,-4 2-4-15,-2 0-6 16,-3-3-2-16</inkml:trace>
  <inkml:trace contextRef="#ctx0" brushRef="#br0" timeOffset="124421.5093">15662 8279 436 0,'-27'26'165'0,"15"-12"-129"0,-3 4-9 15,9-10-15-15,0 0-17 16,-3-3-1-16,0 0-4 15,0-2-1-15,3 0 6 16,0-1-40-16,0-2-14 0,3 0-87 16,0-8-36-1,3-5 95-15</inkml:trace>
  <inkml:trace contextRef="#ctx0" brushRef="#br0" timeOffset="125220.5212">15739 8059 208 0,'3'3'79'0,"-3"2"-61"0,0-2 1 16,0-3-1 0,3 5-8-16,0 3 11 15,0-3 5-15,0 3 48 32,-6 11-28-17,3-1-12-15,-3 1-18 16,-3 2-7-16,-3 3-5 15,0-3-1-15,0 0-1 16,-3 3-2-16,3-3 3 0,0-2-13 16,-3-3-6-16,1 2 20 15,5-7 8-15,-3-1-45 16,3-5-18-16,9-2-82 16,-3-8-34-16,15 2 87 15</inkml:trace>
  <inkml:trace contextRef="#ctx0" brushRef="#br0" timeOffset="125982.7861">15932 8014 192 0,'9'-2'74'0,"0"-4"-58"0,-3 6 12 0,0 0 2 0,-6 0-12 16,3 3 0 0,3-3 10-16,-6 0 6 0,0 0-18 15,0 0 25-15,-3 3 11 0,0-1-25 16,-3 1-11-16,-3 0-7 16,0-1-2-1,0 1-6-15,3-3-2 0,3 2-5 16,1-2 1-16,2 0-8 15,2 0-4-15,1-2 6 16,3 2 6-16,0-3 2 16,0 3 1-16,0 0 17 15,-6 0 10-15,0 0-11 16,-3 0-5-16,0 0-5 16,-3 3-1-16,0-1-22 0,3 1-9 15,0-3 25-15,0 0 14 16</inkml:trace>
  <inkml:trace contextRef="#ctx0" brushRef="#br0" timeOffset="126504.0716">15959 8274 288 0,'3'7'107'0,"3"1"-83"0,-3-8 8 16,0 3-2-16,0 2-16 0,-3 6-5 15,0 0-6-15,-3 2-3 16,-3 3 1-16,-3-1 5 0,-6 1 6 16,0 0 9-16,-2 3 7 15,-4-3-9-15,12 10-3 16,-3-2-14-16,0-6-6 15,3-2-7-15,-3-2-1 16</inkml:trace>
  <inkml:trace contextRef="#ctx0" brushRef="#br0" timeOffset="127539.3824">15763 8017 104 0,'-6'0'41'0,"9"-5"-32"0,-3 7-22 0,0-2-11 16,0 0 72 15,0 0 31-31,0 0 19 16,0 0-26-16,0 0-14 16,0 0-30-16,3 6-12 0,-3-6-10 15,0 5-7-15,0 0 0 0,0 0 3 16,0-2 3-16,0 2 11 15,0 1 5-15,0 2-18 16,0-3-8-16,0 3 10 16,0 0 6-16,0 0-3 15,0 2 0-15,0 1-4 16,0-1-1-16,0 1-1 16,0 0 1-16,0-1-2 15,0 1-1-15,0-1 1 16,-3 1 1-16,3-3-6 15,0 0-1-15,0-3-14 16,3 0-3-16,0 1-78 0,-3-6-34 16,6 0 68-16,-15-3 34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20:51.2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8562 1632 112 0,'-3'-21'44'0,"3"16"-24"0,-3 2-24 16,1-2 56-1,-1-3-10-15,0 3 2 16,0-3 0-16,-3 8-25 16,0-5 9-16,-3 5 5 0,-3 8-8 0,-3-3-3 15,0 8-8-15,0 0-4 16,3 1-8-16,6-4-3 16,3 3-5-16,6 1 1 15,6-1 3-15,3 0 1 16,3 0-2-16,3 3 2 15,0-3 1-15,0 11 0 16,-3-5 6-16,-7 2 6 16,-5-8 5-16,-6 6 2 15,-5-1-6-15,-4-2 0 16,-3 3-8-16,-6-6-1 0,3-5-2 16,0 2 1-16,0-10-13 15,3 3-6 1,4-3-18-16,5-3-8 0,3-2-20 15,6-3-6-15,8-5-46 16</inkml:trace>
  <inkml:trace contextRef="#ctx0" brushRef="#br0" timeOffset="1">8801 1656 196 0,'-12'0'74'0,"9"8"-40"0,-3-2-29 16,6-1 19-16,-3 3 2 0,3-3 13 15,0 3-12 1,3-3-14 0,0 3-4-16,6-2-2 0,3 1 1 0,-1-1 2 15,4-6-1-15,3 0 0 16,3-6-3-16,-3 1 1 15,-3 3-4-15,0-9-2 16,-3 3 0-16,-4-5 3 16,-5-14 0-1,-6 9 1 1,-5 2-3-16,-4 5 1 16,-3 6-2-16,-6 10-1 15,-3 3-2-15,-3 8-1 16,1 5 2-16,-1 0 2 0,6 6-2 15,3 2 0-15,3 0 1 16,9-2 2-16,3-4-1 16,9 4-1-16,6-9 1 15,9-2-1-15,3-3-3 16,6-2 2-16,2-8-8 16,-2-6-4-16,3-2-31 15,0-3-13-15,-4-5-68 16</inkml:trace>
  <inkml:trace contextRef="#ctx0" brushRef="#br0" timeOffset="2">9048 1670 192 0,'-9'5'71'0,"12"8"-38"0,0 3-23 0,0-5 17 16,0 10 7-16,-3 10 5 15,3 1-14-15,0 3-4 16,3 2-13-16,-1-3-3 0,1 0 1 16,-3 3-3-16,0-10 0 15,0-3-1-15,-3-3-2 16,0-8 5-16,-3-5-1 16,-6-24-10-1,1-2-2-15,-1-9 2 16,0-5 3-1,3-2 0-15,0-3-1 0,3-3 0 16,6 6 3 0,3-3 4-16,3 2 3 15,6 4 2-15,2 4 2 0,1 1-5 16,3 7-3-16,3 9 3 16,-3 10 4-16,0 5 1 15,-4 3 4-15,-5 8-1 16,-3-3 0-16,-6 8-3 15,-6-2-1-15,-6-1-5 16,-3 6-3-16,1-5-9 16,-1-1-5-16,-3-7-18 15,0-1-5-15,3 1-14 16,3-3-6-16,0-3-23 16,3-2-50-16,6-3 30 15</inkml:trace>
  <inkml:trace contextRef="#ctx0" brushRef="#br0" timeOffset="3">9378 1646 208 0,'-3'-3'77'0,"3"3"-42"0,-3-13-23 0,-3 13 19 15,-3 5-5-15,0 3-1 0,-3-3-9 16,-3 6-3-1,1 5-7-15,-1 5-4 0,3 0 1 0,0 3-2 16,6 2 2-16,3-7-4 16,6 2-2-16,3-8 4 15,3 1 1-15,3-6 4 16,6-6 1-16,-4-2-3 16,4-5-3-16,-3-8 0 15,0-1-1-15,-6 1 2 16,-3-5 3-16,0 4-2 15,-6-9-2-15,-3 7 2 16,3 3 0-16,-3 7 1 16,0-2 0-16,3 8-2 15,0 3-2-15,0 8-2 16,3 2-1-16,3 0 2 0,0 5 0 16,0 4-2-16,3-4 2 15,0-5-17-15,3-5-5 16,0 0-29-16,-1 3-11 15,4-8-47 1</inkml:trace>
  <inkml:trace contextRef="#ctx0" brushRef="#br0" timeOffset="4">9509 1701 176 0,'0'14'68'0,"6"-1"-36"0,0 8-24 0,-3-3 16 0,0-4-3 16,0 4-1 0,3-5-8-16,-3 1-5 0,0-6-4 15,0 0 0-15,0-3 2 0,-3-5 7 16,0 0 2-16,0 0-3 16,0-5-1-16,0-9-2 15,-3-2 2-15,3-2-1 16,0-3 0-16,3-3-3 15,3-3-1-15,0 6-3 16,3-3 1-16,-1 6-2 16,4 7-1-16,0-2 1 15,3 10-1-15,0 6-9 0,0 5-2 16,0-3-23 0,3 3-8-16,0-5-16 0,-1 2-6 15,1 1-25 1</inkml:trace>
  <inkml:trace contextRef="#ctx0" brushRef="#br0" timeOffset="5">9902 1632 208 0,'0'-21'79'0,"0"21"-42"0,-6-5-23 0,3-3 22 16,0 3-5-16,-3 2-1 16,-3 6-12-16,-3 2-6 15,-3 8-7-15,0 6-2 0,1-1 1 16,-1 9-5-16,3-1-1 15,3 3 1-15,6 0 2 0,3-7 0 16,6-4 2-16,3-2 0 16,3-3 1-16,0-2 2 15,-1-8 1-15,1-6-3 16,0-10-1-16,0-1-1 16,-3-4-2-16,-3 5 3 15,-3-9 0 1,0 4-1-16,-3-8-2 0,0 15 1 15,0-5-1-15,-3 11-5 16,3 5 1-16,0 5 2 16,3 3 1-16,3 0-2 0,0 8 0 15,3-3 2 1,3 11 0-16,0-11-2 16,0 3 2-16,2-3-17 0,-2-10-5 15,3-6-16-15,0-7-5 16,3 2-5-16,-3-11 0 15,3-2-2 1,-3-11 0-16,-1-2 28 16,-11-9 17-16,-3 1 9 15,0 2 16-15,0-5 7 16,0 6 22-16,-5 7 9 16,2 6-7-16,0 7-3 15,3 6-14 1,0 18-18-16,0 8-5 0,0 14 0 15,6 13-8-15,-1 7-1 0,4 6 5 16,0-3 6-16,-3-15-8 16,0 10-2-16,3-6 0 15,-3-2 1-15,0-10-15 16,0-9-4-16,-3-2-56 16,0-5-23-16</inkml:trace>
  <inkml:trace contextRef="#ctx0" brushRef="#br0" timeOffset="6">9923 1532 280 0,'3'0'104'0,"6"-5"-56"0,6 2-45 0,-7 3 23 16,7-3-11-16,3 1 0 15,9-4-12 1,3 1-1-16,0 2-2 0,2 3-16 0,-2-5-4 16,6 5-34-16,-9 0-15 15</inkml:trace>
  <inkml:trace contextRef="#ctx0" brushRef="#br0" timeOffset="7">10331 1545 240 0,'-6'13'90'0,"6"9"-48"0,3-9-38 0,0-8 19 16,2 0-4-16,1-2 3 0,3 2-6 16,-3-5 1-16,9-5-10 15,3 5-2-15,0-8-1 0,-3-5 0 16,-3 5 0-16,0-5-2 16,-3 2-2-16,-6 3 1 15,-3-5 1-15,-6 2-1 16,-6 3-1-16,-3 0-2 15,-3 8 1-15,0 0-1 16,0 8-2-16,0 11 0 16,3 7 3-16,7 1 0 15,-1-6 1-15,3 3-3 16,6 2 2-16,3-7 3 16,6 2 1-16,2-2-6 0,7-1 0 15,6-10-28-15,3 0-9 16,9-3-7-16,2-10-1 15,4-3-20 1,-6-3-26-16,2 1 35 16,1-1 78-16,-15-15 44 15,0-1 5-15,-6 3 0 16,-9 3-16-16,-9 8-8 16,-3 0-24-16,-6 5 1 0,-3 8 0 15,-3 13-11-15,0 3-6 16,0 8 0-16,3-3-1 15,3 3-1-15,6 2-2 16,6-10-2-16,3 3 1 0,6-1 5 16,0-5 2-16,6-13 4 15,3 0 1-15,-3-5-3 16,-1-11-3-16,1 0-5 16,-3-13 0-16,-3-2 0 15,-3-9 0-15,-6 0 0 16,-3 3 0-16,-3-11-5 15,-9 4-1-15,-3 4 3 16,3 8 1-16,0 6-1 16,3 7 2-16,4 11-1 15,-1 8-2-15,6 13-2 16,0 19-1-16,8 16 4 16,7 10 1-16,3 0 2 0,3 0 2 15,0-2 1 1,3-6 3-16,0-5-78 0,-4-10-33 15</inkml:trace>
  <inkml:trace contextRef="#ctx0" brushRef="#br0" timeOffset="8">11328 1095 160 0,'-3'-13'60'0,"3"13"-32"0,0 0-11 0,0 0 20 16,0 0-13-16,3 5-1 15,0 17 0-15,3 4 2 16,0 11-13-16,-3 11 4 0,0 2 2 16,-3 11-4-16,0-8 0 15,2 10 3-15,1-15 1 16,0-6-7-16,0-7-2 15,-3-9-5-15,0-5-1 16,0-5 3-16,0-5 1 16,-3-1 1-16,0-18 0 15,0-8-11-15,1 1-3 16,2-4 3-16,2-7 3 16,4 2-6-16,3 0-1 0,3 5 2 15,6 1 2-15,3-1 0 16,3 12 1-1,0-1 2-15,-1 10 0 0,-2 9 2 16,-3 5 3-16,-3 2 9 16,-3 6 5-16,-3 2 0 15,-6 1 0-15,-6-6-4 16,-6 0-1-16,-3-2-8 16,-9-1-4-16,0-4-8 15,0-1-1-15,-2-8-15 16,2-2-5-16,0-3-11 15,3-3-3-15,6-2-25 16,6-19-7-16,3 0-24 16,6 0-28-16,3-2 45 15</inkml:trace>
  <inkml:trace contextRef="#ctx0" brushRef="#br0" timeOffset="9">11548 1384 220 0,'0'-8'82'0,"3"13"-44"0,6 8-29 0,-3-5 22 15,3 11 3-15,-3-6 6 16,3 14-10-16,5 12-6 16,-2-4-13-16,3-4-5 0,-3 1-2 15,0-11-2-15,0-2 1 16,3-6-20-16,0-2-6 0,0-3-23 16,3-8-9-16,-4-14-9 15,1-7-2-15,0-3-6 16,-3-2-20-1,-3-1 35-15,0 1 254 32,-9 18-87-17,-3 16-25-15,-3 13-32 16,-3 16-17-16,-6-2-5 16,0 15 1-16,-3-5-18 15,-2 5-6-15,-1-5-1 0,3-5-15 16,0-3-5-16,6-13-39 0,3 10-131 31</inkml:trace>
  <inkml:trace contextRef="#ctx0" brushRef="#br0" timeOffset="10">8792 2175 184 0,'0'-3'68'0,"0"-2"-36"0,-3 2-18 0,0 3 22 16,0 0-3-16,-3 3 1 15,-9 2-11-15,0-2-3 16,0 7-12-16,-3 1-5 0,3 2-2 16,0 8-1-16,4-7 2 15,5-1-6-15,3 0 1 16,9 0 1-16,6 1 1 16,2-1 3-16,4 0 1 15,0 0 3-15,-3 6 3 16,-3-6 2-16,-3 0 3 15,-3-2 2-15,-6 2-1 16,-9-2-5-16,-6-1-4 0,0-2-3 16,-6 0-3-16,0-3-4 15,1 1 0-15,2-6-18 16,3-6-8-16,3 1-28 16,9-3-14-16,3 0-8 15</inkml:trace>
  <inkml:trace contextRef="#ctx0" brushRef="#br0" timeOffset="11">8857 2273 228 0,'-6'10'85'0,"9"-18"-46"0,-3 6-43 0,0 2 13 16,3 5 8-16,3 0 8 15,0 1 1-15,0-1-1 16,3 3-13-16,6-5-1 0,-3-3 0 15,0 0-9-15,0-3 0 16,-1-2 0-16,-2 2 1 16,-3-2 1-16,0-9 0 15,-3 1-2-15,-3 8-2 16,-3-8 1-16,-6 5-1 16,-6 2 0-16,1 6 2 15,-4 0-3-15,0 0 0 0,-3 6-1 16,3 7-2-1,0 0 3-15,3 0 0 0,6 3 1 16,4 0 0-16,2 0 0 16,3 3 0-16,6-6 4 15,5 3 2-15,4 0 0 16,6-9-1-16,3 1-3 16,0-2 1-16,0-1-9 15,-4-5-1-15,1 0-27 16,0-5-10-16,-3-1-24 15,-3 4-8-15,-3-9-23 16</inkml:trace>
  <inkml:trace contextRef="#ctx0" brushRef="#br0" timeOffset="12">9051 2257 168 0,'-3'0'66'0,"3"0"-36"0,0 0-22 0,0 0 16 16</inkml:trace>
  <inkml:trace contextRef="#ctx0" brushRef="#br0" timeOffset="13">9051 2270 341 0,'3'13'36'16,"0"6"-18"-16,0-6-6 0,0 3-2 16,-3 0-4-16,0-3-1 15,0-2-5-15,0-1 0 16,2-4 2-16,-2-1 1 16,0-5-1-16,3-3 1 15,0-5-2-15,3-2 2 16,0-4-4-16,0 1-2 0,0-11-1 15,3 6 3-15,0-1 0 16,0 6 1-16,3 0 4 16,-3 5 2-16,6 3 2 15,-3 10 2-15,0 3 1 16,-1 5 3-16,-2 0-1 16,-3-2 0-16,0 2-5 15,-3-2-3-15,0-1-2 16,0-2 0-16,0 0-4 15,-3-2 0-15,0-6 1 16,0 0 2-16,3-3-6 0,3-2 1 16,-3-1-10-16,3-7-2 15,3 0 1-15,3-6 3 16,0 3 7-16,0 3 2 16,-3 3 2-16,3 4 0 15,2 4 6-15,-2 4 4 16,3 4 1-16,0 7 3 15,-3 0-3-15,-3 0-1 16,0 1-4-16,0-1-1 16,-3-3-3-16,0 4-2 15,0-9-19-15,0 3-8 16,0-8-37-16,0 2-14 16,2-2-10-1,1-2-32-15,0-6 37 0</inkml:trace>
  <inkml:trace contextRef="#ctx0" brushRef="#br0" timeOffset="14">9539 2223 240 0,'0'0'90'0,"0"2"-48"0,3 17-42 15,0-6 16-15,-3-5-9 16,0 5-2-16,0 0 0 16,0 1-1-16,0-4-2 15,0 3-13-15,0-5-4 0,0 0-55 16,0 3-63-1,0-11 29-15</inkml:trace>
  <inkml:trace contextRef="#ctx0" brushRef="#br0" timeOffset="15">9533 2109 268 0,'-3'-3'101'0,"6"-2"-54"0,3 2-55 15,0 3 11-15,0 0-9 16,0 3-6-16,3 2-3 16,5-2-40-16,7 2-16 15,0 0-17-15,0 1-6 16</inkml:trace>
  <inkml:trace contextRef="#ctx0" brushRef="#br0" timeOffset="16">9836 2148 204 0,'-3'-2'77'0,"-11"2"-42"0,8-6-23 16,3 6 19-16,0 0-10 16,-6 0 1-16,0 6-13 15,-3-4-5-15,0 9-3 16,0-3-1-16,3 5 0 0,0 3-3 16,3 8 2-16,3-6-1 15,3 1-2-15,3-1 3 16,3-2 2-16,6 0 0 15,0-5 2-15,6-1-18 16,6-7-6-16,0-3-23 16,-1-3-8-16,1-2-18 15,0-3-29 1,0-5 36-16</inkml:trace>
  <inkml:trace contextRef="#ctx0" brushRef="#br0" timeOffset="17">10006 2196 204 0,'-9'-3'77'0,"6"3"-42"0,-6 0-28 0,6 3 18 15,-3 0-7-15,-3 2 0 16,0-2-6-16,1 15-2 16,2 1-6-16,3-6 4 0,3 0 2 15,6 0 3-15,2 1 5 16,4-4-4-16,6-2 0 16,3-5-2-16,6-3 0 15,0-3-6-15,-4-5-2 16,1-8 0-16,-6 3 2 15,-3 0-3-15,-3 0 0 16,-9-3 1-16,-6 3 0 0,-12-3-5 16,-3 2-1-16,0-1-15 15,-3 9-6-15,1-7-32 16,2 8-15-16,0-1-25 16,6 4-37-1,3 2 45-15</inkml:trace>
  <inkml:trace contextRef="#ctx0" brushRef="#br0" timeOffset="18">10197 1905 236 0,'-3'0'88'0,"9"0"-48"0,-3 5-47 0,0-2 14 15,-1 8 15-15,1 2 12 16,3 19-2-16,0-1 1 15,0 6-18-15,0 0-7 0,0 3-3 16,0-6-3-16,0 3 1 16,3-5-2-16,3-3-1 15,0-5-17-15,0-5-9 16,0-6-44-16,0-8-17 16,0 3-23-1</inkml:trace>
  <inkml:trace contextRef="#ctx0" brushRef="#br0" timeOffset="19">10414 2172 208 0,'-6'8'79'0,"3"3"-42"16,0-6-32-16,3 3 19 0,0 5-2 16,0 3 4-16,3 0-5 15,3 0-1-15,3-3-11 16,3 0 1-16,3-2 1 0,-1-3 0 15,4-3 3-15,3-5-3 16,0-5-1-16,-3-3-4 16,-3 0 1-16,-3-3-2 15,-3-2 2-15,-6 0-4 16,-3 0-2-16,-12-1 0 0,-3 4 1 16,0-3-19-16,-6 5-6 15,0 0-26 1,6 8-9-16,0-6-44 15,7 1-44-15,5 0 55 16</inkml:trace>
  <inkml:trace contextRef="#ctx0" brushRef="#br0" timeOffset="20">10697 2133 236 0,'3'13'88'0,"3"0"-48"0,11 6-38 0,-11-12 17 15,0 12-4-15,-3-6 4 0</inkml:trace>
  <inkml:trace contextRef="#ctx0" brushRef="#br0" timeOffset="21">10741 2244 453 0,'0'13'16'0,"0"0"-6"0,0-13-4 15,3-8 2 1,6-2-6 0,0-4-1-16,0 1-8 15,3-3 0-15,3-2 3 16,3 7 2-16,3 3-1 15,-1-2 2-15,-2 7 3 16,3 3 3-16,6 5 2 16,0 3 3-16,-9 5 4 15,-4-2 1-15,-2 2-6 16,-3 8-1-16,-3-7-6 16,-6 2-2-16,0-3-9 15,-3-3-4-15,3 1-33 0,0 0-15 16,6-1-17-16,3-7-4 15,0-3-9 1</inkml:trace>
  <inkml:trace contextRef="#ctx0" brushRef="#br0" timeOffset="22">11283 2135 328 0,'-3'0'123'0,"0"-2"-66"0,0 2-55 0,0 0 25 16,-3 2-16-16,-6 1-1 16,3-1-11-16,0 4-1 0,3-1 0 15,3 3-1-15,6-3-1 16,3 3 3-16,3 5 2 0,0 1-2 16,3 10 0-16,-3-3 3 15,-3-3 3-15,-6 3 9 16,-3 1 5-16,-3 1 4 15,-9 4 1-15,-9-9-16 16,-2 1-6-16,-1 2-44 16,-6 5-20-16,-12 1-103 15</inkml:trace>
  <inkml:trace contextRef="#ctx0" brushRef="#br0" timeOffset="23">8167 2101 120 0,'3'-3'46'0,"0"1"-24"0,-3 2-6 0,0 0 18 0,0 0 4 16,0 2 2-16,-3 1-18 16,-3 2-5-16,-3 0-11 15,-3 6-2-15,-6 2 0 0,-3 3 4 16,-9 11 3-16,-5 4-2 15,-7 6 2-15,-9 6 0 16,-2 4 1-16,-4 6-2 16,-2 3-1-16,-4 2-1 15,1 3 0-15,-7 0 0 16,-2 7 2-16,-1 4 1 16,7-3 3-16,-1-8-3 15,4 7-1-15,2-4-6 16,7-1-1-16,-10 1 1 15,4 10 0-15,-1-3 0 16,7 6 0-16,-1-5 0 16,3-1 0-16,4-8 0 15,5 9 2-15,6-9-1 16,1-4 0-16,5-9 1 0,-3-2 1 16,6-6-3-16,1-8-1 15,2-5-3-15,6-5-1 16,3-3 1-16,3-2 2 15,0-3-14-15,3-3-5 16,0-2-15-16,3-4-6 16,0-1-21-16,0-1-8 15,3-2-48 1</inkml:trace>
  <inkml:trace contextRef="#ctx0" brushRef="#br0" timeOffset="24">6354 3752 216 0,'-9'2'82'0,"9"6"-44"0,3 8-40 16,0 8 14-16,-3 3 14 16,0 4 7-16,0 9-1 15,0 2-2-15,0-2-16 16,3-3-7-16,3 0-2 0,0-10-3 15,0-4-2-15,3-7 1 0,6-5 1 16,5-6-1-16,4-8 2 16,0-4-2-1,0-4-1-15,0-2-10 16,-1-6-6-16,4 1-28 16,3 2-9-16,0-3-65 15</inkml:trace>
  <inkml:trace contextRef="#ctx0" brushRef="#br0" timeOffset="25">9914 2387 184 0,'0'2'68'0,"3"3"-36"0,3 9-33 0,-3-4 12 16,3 17 1-16,0-1 5 16,0 3-5-16,0 0 1 15,-1 6-8-15,1 10 1 0,-3 2 4 16,0 9-4-16,3 13-1 16,-3-6 0-16,0 3-1 15,0 1 4-15,0-1 3 16,0-3-2-16,0 3 2 15,0 1 0-15,0-4 1 16,0-5 0-16,0 6 2 16,-3-3-5-16,0-1-3 15,0-1-1-15,0 4 1 16,0-5 1-16,-3-2 3 16,0-6-3-16,0 3 1 15,0-5-3-15,-3-6 2 16,0-5-4-16,0-5 0 15,3-3-3-15,0-8-1 0,0-5-12 16,0-3-5-16,0-5-21 16,0-3-10-16,1-2 4 15,2-3 1-15,0-5-60 16</inkml:trace>
  <inkml:trace contextRef="#ctx0" brushRef="#br0" timeOffset="26">9798 3826 212 0,'-9'-3'79'0,"15"-10"-42"0,-6 24-41 0,3-1 15 16,6 6 12-16,0 5 7 15,2 3-2-15,1 16 0 16,3-1-15-16,0 1 3 0,0 2 2 15,0-7-6-15,3-3-2 16,-3-6-5-16,0-5-4 16,-1-8 2-16,-2-2 2 15,3-6 4-15,-3-7 2 16,6-9-8-16,6-10-1 16,-3-8-4-16,-4-8 0 15,-2-3-14-15,3-2-4 0,-3-3-17 16,-3 5-6-16,0 6-37 15,-3 2-16-15,-3 3 0 16</inkml:trace>
  <inkml:trace contextRef="#ctx0" brushRef="#br1" timeOffset="27">15444 3900 252 0,'-6'-5'93'0,"3"-1"-50"0,-9 4-39 0,6-6 19 0,-5 0 2 16,-4 3 5-16,-15-9-8 15,0 12 0-15,-3-1-13 16,-5 8-3-16,-7 6-2 0,0 5-5 15,4 0 1-15,2 5 0 16,3 8 0-16,4 5-3 16,5 3 0-16,6 8 2 15,6 3 0-15,3 8-2 16,6-4 2-16,3 4 1 16,3 0 2-16,0-1 1 15,0-2 1-15,0 0-5 16,0 3 1-16,-3 2 4 15,0-8 5-15,-3-2-1 16,-3-6 1-16,0-2-3 16,-5-1-1-16,-4-4 3 15,-3-6 5-15,0-3-3 16,0-2 0-16,0-5-4 0,1 2 1 16,-7-5-2-16,-3 0 0 15,0-3-3-15,-3 0-2 16,-2 0 3-16,-1-2 0 15,-3-3-1-15,-2 0-2 16,-1 0-2-16,3-3 1 16,1 3 3-16,-13-3 3 15,3-2-4-15,1 2-1 16,-1-2-2-16,4-1 0 16,11-2 4-16,-21 3 1 15,7-3-4-15,-1 0 1 0,6 0-2 16,-8 0 0-16,11 0 4 15,-12 0 1-15,4 0-1 16,2-3 1 0,-3 1-2-16,1-1-1 0,-1 0 1 15,4 1-1-15,-4-1 0 16,-3-2 0-16,-2 2 2 16,-1 1 3-16,1-1-4 15,-4 0-3-15,3 1 3 16,1-1 1-16,-4 3 0 15,-5 0 1-15,-1 0-2 16,4 0-1-16,-7 3 1 16,4-1 1-16,-1 1-1 0,-5 0-1 15,2 2 3-15,-2-2 2 16,5-1 0-16,-2 1 0 16,-1 2-3-16,4 0-2 15,-7 1 1-15,4-1 1 16,-4 0-1-16,4 6-1 15,-3-3 1-15,2 5-1 16,4-2 0-16,-13 2 2 16,7-3-1-16,-19 1 2 15,10-3-4-15,3-3 0 0,5 1 3 16,-2 1 3 0,2-1-2-16,4-4-2 0,2 4-3 15,4-1 1-15,-13-5 1 16,16 3 0-16,2-3 0 15,-5 2 2-15,-1 1-1 16,1 0-1-16,2-1 1 16,6 1-1-16,-5-3 0 15,5 3 0-15,1-3 0 16,-4 0 0-16,-6 2 0 16,-2-2 0-16,2 3 0 15,7-1 2-15,-10 1-3 16,7-3 0-16,-1 0 1 15,-11 3 2-15,5-1-1 16,1-2 2-16,-1 0-2 16,-5 0-1-16,2 0-2 15,1 0 1-15,-10 0-1 0,7 3 0 16,0-3 2-16,2 3 0 16,-2-3 0-16,-1 2 2 15,-2 1-1-15,-4-3-1 16,4 0-2-16,2 0 1 15,-5 0 3-15,0 0 1 16,8 0-1-16,-11 0-2 16,2 0 3-16,4 0 0 15,5-3-1-15,-5 3-2 0,2-2-4 16,-8-1 0-16,3 0 4 16,2 1 2-16,1-4 0 15,-1 1-2-15,4 0 1 16,-4 0 1-16,-2-1-1 15,0 1 2-15,5 0-2 16,-2-1-1-16,-1 1-2 16,4 0-1-16,-7 5 4 15,-2 0 1-15,6-3 2 16,-4-2 0-16,4-8-5 16,2 5-1-16,-8-6 1 15,2 4 0-15,4-1 3 16,0 1 3-16,-1 2-7 15,4 0 0-15,-4 3-2 16,1-1 2-16,2 1 1 0,1-3 3 16,-4 3-3-16,7-1 0 15,-4 1 1-15,-5 3 2 16,0-1 1-16,2 0 3 16,4 1-8-16,-4-1 0 15,7 0 2-15,-4 1 4 16,1 2-6-16,-1-3 0 15,4 3 0-15,-1-3 1 16,1 1 1-16,2-1 2 16,-2 3-3-16,-3 0 0 15,2 0 3-15,-2 3 3 16,5-3-2-16,1 0-2 16,2 2 0-16,0-2-1 15,-2 0-5-15,-1 3 1 0,1 0 2 16,5-3 1-16,-2 0 3 15,2 2 3-15,1 1-7 16,-4 0 0-16,-5-1 4 16,5 4 4-16,1-4-6 15,-1 3-1-15,1-2-3 16,-1 2 0-16,4 1 3 16,-10-1 2-16,1 0-2 15,2 9 0-15,4-4 5 16,-7-2 2-16,7 5-7 15,-4-2-1-15,1-1 0 16,-4 1 1-16,1 0 3 16,5-3 1-16,3-1-4 0,-5 1 1 15,2 3-2 1,4 0-2-16,-10-1 3 16,7 1 0-16,-1-1 3 0,4 1 3 15,-7 7-2-15,10 1-2 16,-1 2-5-16,3-5-2 15,-8 3 3-15,8 2 3 16,-5 2 5-16,5-1 2 16,7-1-10-16,-1 0-5 15,0 0 4-15,4 11 1 16,2-3 3-16,6 0 0 16,-3 3 0-16,1 2 0 0,5 1-3 15,-6 4 0-15,9 1-1 16,1 2 3-16,2 3 0 15,6-5 1-15,-3 16 0 16,0-6 0-16,3 0-3 16,7 8 2-16,-7-5 1 15,6 0 2-15,0 0-3 16,3 5 0-16,0 1 1 16,3-4 0-16,0-2 0 15,0 13 0-15,3-5 0 16,3-3 0-16,-6-5-3 15,3 16 2-15,3-11 1 16,0 0 0-16,0 8 0 0,0-7 0 16,3-6 0-1,3-3 0-15,-3-5-3 0,6 5 2 16,3 0-1-16,3 1 0 16,6-1 2-16,0 8 2 15,-1-2-3-15,10-6 0 16,3-2-1-16,6-6 0 15,-10-5 0-15,13 8-2 16,-9-8 3-16,5-5 0 16,1-6-2-16,-3-2 2 15,3-3-1-15,-1-5 0 16,7-5 0-16,3-1 0 16,-1-2 0-16,-2-5 0 15,-4-6 0-15,7-2 0 16,-6-3 2-16,-4-3 0 0,4-7-3 15,-3-9 0-15,0 4 2 16,8-7 2-16,1-1-2 16,-1-1-2-16,-8-8 2 15,0 1 0-15,-1-1 1 16,1 3 2-16,-3-3-1 16,0-10-1-16,-1 2-2 15,1 1 1-15,-3-4-1 16,11-2 0-16,-2-5 2 15,-3 5 0-15,-3 6 0 16,-1 2 0-16,1-6 0 16,3 9 0-16,-4 5-3 15,7 3 0-15,-6-1 2 0,8 4 0 16,10-1 3-16,-3 0 1 16,-1-2-4-16,-2 5-1 15,2 2 1-15,-2 3 2 16,3 3-2-16,-1 5 0 15,13 0 1-15,-4 6 0 16,-2-1 0-16,5 6 0 16,-5 0 0-16,2-1 0 15,1-2-3-15,-3 6 2 16,11-6 3-16,-5 5 1 16,5 3-1-16,-3 0-2 15,-2-3-2-15,2 3-1 0,1 0 2 16,11 0 2-16,-5-2 0 15,5 4-1-15,-5-2 1 16,2 0-1-16,9-2 0 16,-2 2 2-16,-4-3-3 15,0 6 0-15,-5-1 3 16,2-2 1-16,10 0-4 16,2 0-1-16,-3 0 1 15,-5 3 2-15,-1 2-2 16,-2 1-2-16,8-4 2 15,-3 4 0-15,4-1 1 16,-4 0 0-16,0 1 0 16,13 1 2-16,-13-1-1 15,-3 2-1-15,1-3 1 16,-4 0-1-16,-2 1 0 16,5 2 2-16,-3-3-1 0,-5 5-1 15,2 1-2-15,-5 5 1 16,2-6 1-16,-2 1 2 15,8-6-3-15,-5 3-2 16,-7 0 2-16,10 0 2 16,-7-3 0-16,1 1-1 15,5-1 1-15,0 0 1 16,4 1-1-16,-1-1-1 16,-5-2-2-16,-1-1 1 15,1 3 1-15,8-2 0 16,-6 0 0-16,-2-1 0 0,5 1 0 15,1 0 0-15,-4-3-3 16,10 0 2-16,-4 0 1 16,-6 2 0-16,4 1 0 15,-4-3 2-15,1 0-1 16,5 0-1-16,-3 0 1 16,-5 0 1-16,5 0-3 15,-5 0 0-15,2-3 1 16,7 1 0-16,-4-1 0 15,-5 3 0-15,-7 0 0 16,3 0 0-16,-2 0 0 16,2 0 2-16,4 0-1 15,2-3 2-15,-5 3-4 0,2-2-2 16,1-1 4 0,-4 0 1-16,1-2-5 15,-1 3 0-15,4-1 1 0,-4 0 3 16,1 1 0-16,-1-1 2 15,-2 3-2-15,-1-3-1 16,4 1-2-16,-1 2 1 16,-14 0 3-16,20-3 1 15,-2 3-1-15,-4-3-2 16,1 1-2-16,8-4 1 16,-20 1 1-16,11 5 2 15,1 0-3-15,-4 0 0 0,-2-3 1 16,-4 1 2-16,1 2-1 15,11-3-1-15,-8 1-2 16,-7-4 1-16,-2 1 3 16,5 8 1-16,-2-3-4 15,-3 0 1-15,-1 0-2 16,-2-8-2-16,-12 2 5 16,23 1 1-16,-5 2-3 15,-7-5 1-15,-11 3 0 16,18-3 2-16,-1 11-3 15,-5-8 0-15,-1-1 1 16,1 1 0-16,3 2 0 16,-7 1 0-16,-11-1 0 15,12 0 2-15,-1 3-3 16,1-5-2-16,-6 3 2 16,-1-1 2-16,1-2 0 15,0 2-1-15,-12 0 3 0,20 1 0 16,-14 2-4-16,9-3 1 15,-13 0 0-15,13 1 0 16,-9-1 0-16,8 0 0 16,-2 1 0-16,-3-4 0 15,0 4 0-15,-1-3 0 16,-2 2-3-16,0-2 2 16,3-1 1-16,2-2 2 15,-11 3-1-15,9 0-1 16,-4-1 1-16,1 1-1 15,3 0 0-15,0 0 0 16,-4-1 0-16,-2-4 2 0,3-1-3 16,-3 3 0-16,2-5 1 15,-2 0 2-15,6 2-1 16,3 3 2-16,-7-2-4 16,1-1-2-16,-9 3 2 15,9 0 2-15,2-2 0 16,1 2-1-16,-9 0 1 15,6-3-1-15,-10 3-3 16,13-2 2-16,0-1 1 16,-6 0 2-16,2-2-1 15,4 3-1-15,0-1 1 16,-3-2-1-16,-7-8 0 16,4 5 0-16,-6 3 0 15,6-3 0-15,2-3 0 0,-5 3 2 16,0 0-3-16,3 1 0 15,-3-1 3-15,-1 0 1 16,-2 0-4-16,0-5 1 16,3-3 0-16,2 3 0 15,1 0 0-15,-3-1 0 16,-3-1 0-16,0-1 0 16,-1 0 0-16,1 0 0 15,-3 3 0-15,12-3 0 16,-6-8 0-16,-1 6 0 15,1 0 0-15,0-1 0 16,0 1 0-16,-3 2 2 0,2-5-1 16,4-3-1-16,3 6 1 15,-6-1-1-15,0 1 0 16,-4-1 0-16,1 1 0 16,0-1 2-16,-3 1-3 15,3-3-2-15,-1 0 2 16,4-6 2-16,-3 6 2 15,-3-3 1-15,-3 3-5 16,3-13-1-16,-4 2 3 16,1 3 1-16,-3 0-3 15,0 0 1-15,0 3 0 16,-3-6 2-16,0-2-3 16,-3-1 0-16,0 9 1 15,-3-3 2-15,-3-13-1 16,-3 5 2-16,0 0-2 0,-3 0-1 15,-3 0 1 1,-3-8 1-16,-3 5-3 0,0 3 0 16,-3 0 3-16,-3-2 1 15,-6-1-1-15,-3 3 1 16,1 5 0-16,-4 6 1 16,0 2-2-16,0 3-2 15,-8 3-4-15,-1 4-2 16,0 4-13-16,-2-3-5 15,-1-3-23-15,6 5-7 0,1-2-56 16,-7 3-21-16,12-6 13 16</inkml:trace>
  <inkml:trace contextRef="#ctx0" brushRef="#br1" timeOffset="28">20183 8750 172 0,'-3'-19'66'0,"3"22"-36"15,0-3-24-15,0 0 23 16,0 0-8-16,3 8-6 16,0 2-4-16,-3 1-7 15,0 5 4-15,3 2 2 0,-3 4-1 16,0 4 0-16,0 0 1 15,0 1 4-15,0 2-6 16,-3 3-2-16,0 0 1 16,0-1 0-16,0 4 1 15,0 4 0-15,3 1-2 16,-3-3 1-16,0 3-4 16,0-6-2-16,0-2 2 15,-3 0 0-15,0-1 1 16,3 4 2-16,-3 2-3 15,0 0-2-15,0 0 2 16,3 3 2-16,0-1 0 0,0-2 0 16,0 0-3-16,3 0-2 15,-3-2 3-15,3-6 0 16,0 0-4-16,3 3-1 16,0 2 3-16,0 3 1 15,0-2 2-15,0-1 0 16,-3 0-2-16,0 6 1 15,0-3 0-15,0 0 1 16,0-2-2-16,3-4-2 16,0-2 3-16,0 1 0 15,0 1-1-15,0 1 1 0,0 2-2 16,0 1-1 0,3-3 1-16,0 5 1 0,0 2 1 15,-3 4 3 1,3-4-3-16,-3 1 0 0,0-3 1 15,3 0 2-15,0 0-1 16,-3 0 0-16,3 0-3 16,-3-5-2-16,3-3 1 15,0-5-1-15,-3 0-3 16,0-8 2-16,-3-3-10 16,0-3-3-16,0-10-24 15,0 0-8-15,3-5-47 16,3-5-20-16,-6-4 7 15</inkml:trace>
  <inkml:trace contextRef="#ctx0" brushRef="#br1" timeOffset="29">20171 8686 160 0,'-6'0'60'0,"6"-2"-32"0,0 2-15 0,0 0 17 16,0 0 0-16,0 0 2 16,0 0-6-16,6 2-4 15,0 1-12-15,0 0 0 0,0-1 3 16,3 1-3-16,3 2 2 15,3-2-3-15,2 5 0 16,-2 0 1-16,3-3 4 0,0 0-4 16,6 1 0-16,3 4 0 15,8-2 1 1,-2 0-3-16,0 0 0 0,0-3-1 16,2 1 3-16,4-1-1 15,3 0 2-15,-4-2 0 16,7-3 1-16,6-3-4 15,5 3 0-15,-5-3-3 16,-1 1 0-16,4-1-1 16,-3 1 0-16,-1 2-2 15,1 0-2-15,-13 0 1 16,28-6-1-16,-6 1 0 16,2 0 2-16,-2 2-1 15,-1-2 2-15,-5-3-2 16,-1 2 2-16,7 4-2 0,2-1 2 15,-5 1 0-15,2-1 1 16,1 0 0-16,-1 1 0 16,1-1-2-16,2 0-2 15,4-2 1-15,-4 2-1 16,-2 1 2-16,0-1 3 16,-7 0-2-16,7 1 0 15,-10-1 1-15,4 1 0 16,5-1-2-16,-2 0 1 15,-7 1-2-15,4-1-1 16,3-2 1-16,-4 2 1 16,-2 0-1-16,-1 1-1 15,4-1 1-15,3 3-1 0,-4 0 0 16,-2 0 0-16,-4 0 0 16,4 0 2-1,0 3-3-15,-1-1 0 0,1 1 1 16,8 2 2-16,1-2-1 15,-4 2-1-15,-5-2 1 16,6 0 1-16,-4 2-1 16,-2-3 2-16,-4 1-4 15,-2 0-2-15,12-1 4 16,-1 1 1-16,-5 2 0 16,-1 1-2-16,1-1 1 15,-21 0-1-15,-1 0 0 0,1-5 0 16,-9 0-18-16,0 0-8 15,-6 0-28 1,-3-2-11-16,-3-1-107 16</inkml:trace>
  <inkml:trace contextRef="#ctx0" brushRef="#br1" timeOffset="30">24300 8747 152 0,'-3'-18'57'0,"6"18"-30"0,2 0-14 0,-5 0 17 0,0 0-4 15,0 0-1 1,3 8-7-16,-3-1-1 0,0 4-10 15,0 5 2-15,0 2 4 0,0 6-7 16,0 3-3-16,-3 2 2 16,-2 3 4-16,5 5 1 15,0 2 2-15,0 9 0 16,0 0 0-16,0 2-4 16,5-3-3-16,-2-4 2 15,-3-1 0-15,0 0-1 16,0 3-1-16,0 0-3 15,0-2-2-15,0-1 5 0,0 6 4 16,0-1-3-16,0-7 2 16,0 0-3-16,0-1 0 15,0-4-3 1,0-1-2-16,0-2 1 0,0 2 1 16,0 1 1-16,0-1 3 15,6-2-1-15,-3 2 0 16,-3-2-3-16,6 2-2 15,-3-2 3-15,0 3 0 16,-3 2-1-16,6-3-2 16,-6-2 1-16,0-3 1 15,0 3-1-15,3-1-1 0,-3 1 1 16,6 0 1-16,-6-3 3 16,3 0 2-16,0 3-3 15,0 5-1-15,3 3-3 16,0-1-1-16,-3-2 3 15,3-5 3-15,-3 0-2 16,0-3-2-16,3 3 0 16,-3-3 1-16,3-3-1 15,-3 1-1-15,0-4 1 16,0-1 1-16,-3 1-1 16,3-4 2-16,-3-3-4 15,3 5-2-15,-3 0-9 16,6-5-5-16,-3-3-16 15,-3-2-4-15,12-3-86 16,-4-3-67-16,-8-5 69 16</inkml:trace>
  <inkml:trace contextRef="#ctx0" brushRef="#br1" timeOffset="31">20097 10665 108 0,'0'3'41'0,"0"-6"-22"0,0 3-11 15,0 0 11-15,0 0-5 16,0 0 0-16,0 0 0 16,3 6 2-16,-3-6-9 0,6 5 7 0,-6 3 5 15,0-3-4-15,6 6 4 16,-4 2-7 0,1 3 1-16,0 5-2 15,0 3-3-15,3 2-3 16,-3 1 0-16,0 5-1 15,3-1 0-15,-3-2 0 16,0 3 2-16,0-5 1 16,-3 2-1-16,0-6-1 15,3 1 1 1,-3-3-3-16,0-2 0 16,0-6 1-16,0-2 2 15,3-1-5-15,-3-2-1 16,0 0 0-16,3-2 0 0,-3-1 0 15,0-5 2-15,0 0 1 16,0 0 3-16,0 2-3 16,0-2 0-16,0 0-1 15,0 0-2-15,0 0 1 16,0 3-1-16,0-3-3 16,0 0 2-16,0 0 3 15,0 0 1-15,0 0-4 16,0 0 1-16,0 0 0 15,0 0 0-15,0 0 0 16,0 0 2-16,0 0-1 16,0 0-1-16,0 0-2 15,0 0 1-15,0 0 1 0,0 0 0 16,0 0 0 0,0 0 0-16,0 0 0 0,0 0 0 15,0 0 0-15,0 0 0 16,0 0-3-16,0 0 2 15,0 0 1-15,0 0 0 16,0 0 0-16,0 0 2 16,0 0-3-16,0 0 0 15,0 0 1-15,0 0 2 16,0 0-3-16,3 3 0 16,-3-3 1-16,3 0 0 0,-3 0 4 15,3 0 2 1,-3 0 0-16,6 0-1 15,-6 0-3-15,3 0-2 0,3 0 5 16,-6 0 1-16,3 0 0 16,3 0 1-16,0 0-2 15,0 0 2-15,0 0 0 16,0 0 3-16,0 0-3 16,-6 0-2-16,0 0-2 15,6 0-3-15,-6 0 3 16,0 0 0-16,0 0 3 15,0 0 3-15,0 0-4 16,3 0-3-16,0 0 1 16,0 0 2-16,2 0 0 0,1 0 0 15,3 0-1-15,0 0 2 16,3-3-1 0,3 3 0-16,9 0-1 0,9 0 0 15,8 0 0-15,1 0 2 16,3 0-5-16,8 0-3 15,1 0 3-15,5-3 1 16,10 3 2-16,-1 0 2 16,1 0 1-16,2-2 1 15,1 2-2-15,11-3 1 16,6 3-4-16,1 0 0 16,-1 0-1-16,-3-2 1 0,6-4-2 15,-2 1-1 1,-1 5 3-16,-6-3 0 15,-2-2-4-15,-1 0 1 0,0-1 0 16,-2 4 2-16,-4-1-1 16,-2 3 2-16,-4-2-2 15,-2 2 2-15,2 0 0 16,7 0 1-16,-10 0-2 16,0 0 1-16,-2 0-4 15,5 0 0-15,-8 0 1 16,-6-3 0-16,8 3 2 15,1 0 1-15,-7 0-4 16,-5 3-1-16,8 2 1 16,-5-3 0-16,-1-2 1 0,1 0 0 15,0 0 2-15,8 0 1 16,-2-2-1-16,-1 4-2 16,-2 1 1-16,-1 2 1 15,1 1-1-15,-4-6-1 16,7 2 3-16,-1 1 0 15,-5-6-4-15,-3 6-1 16,-4 0 3-16,-2-1 1 16,0-2-3-16,-4 0 1 15,1 0 0-15,-9 0 2 16,5-2-1-16,-8-1-1 16,-6-2-19-16,3-3-10 0,-9-3-54 15,2-2-23-15,1-8-58 16</inkml:trace>
  <inkml:trace contextRef="#ctx0" brushRef="#br2" timeOffset="32">12849 3963 140 0,'3'6'55'0,"0"-6"-30"0,0 0-12 15,-3 0 17-15,0 0 7 16,0 0 7-16,0 0-9 16,0 0-1-16,0 2-4 15,-9-2-17-15,-6 0 0 16,0-2 0-16,0-1-1 0,-3 0 3 16,0 1-6-16,-3-3-1 15,1 2 0-15,-1 0 2 16,0-2-3-16,-9 0-2 15,0-1 0 1,1-2-1-16,-4 3 0 0,0 0 0 16,-5 0-2-16,-1 2-2 15,0 0 1-15,-3 1 1 16,1 2-3-16,2-3 0 16,-6-2 1-16,4 2 2 15,-1 0-1-15,0 1-1 16,-2 4 1-16,-1 1-1 15,0-3 0-15,1 3 0 0,-1-1 0 16,4 1 0-16,-4 2 0 16,-3 1 0-16,-2-1 0 15,2 3 0-15,0-3-3 16,1 0 2 0,2 1 1-16,3 2 0 0,4-3-7 15,2 0 0-15,3 3 7 16,-2 0 7-16,-1 0-3 15,0 5 0-15,0-2-4 16,1 2-3-16,2 0 2 16,-3 3 0-16,-2 0-2 15,2 0 0-15,3 0 2 16,0 2 0-16,4 1 1 16,-4 2 2-16,6 5-3 0,3 6 0 15,3 0-1-15,-2 0 0 16,-1-3 0-16,3 3 0 15,3 2 2-15,0 0 2 16,3 1-3-16,6-1 0 16,0 6-1-16,4-6 0 15,2 3-3-15,3 3 1 16,8 0 2-16,7-3 1 16,-3-3 3-16,3-2 1 15,3-6-4-15,3 3-1 16,3-5 3-16,-1 0 1 15,7-5-5-15,6-4 0 0,3-1 3 16,-4-1 2-16,1-3 0 16,3 1 1-16,-1-3 0 15,-2 3 3-15,-3-6 1 16,3 0 1-16,-1-2-2 16,1-1-1-16,12-2-3 15,-4 0-2-15,1 0 5 16,-3 0 1-16,5 0-2 15,-5 0-3-15,-3 0 4 16,5 0 4-16,1-2-3 16,0 2 2-16,5-3-5 15,-2 0 0-15,-1 1-1 16,1-1 1-16,3 3-2 16,-7 0 2-16,-5-2-2 0,-3-1-1 15,-1 0 3-15,1-2 0 16,0 5-1-16,-3 0-2 15,5 0 1-15,4-3 1 16,-3 3-1-16,-1 0 2 16,-2 0-2-16,3 0-1 15,2 3 1-15,1-3-1 16,-3 0 0-16,0 0 2 16,-1 0-3-16,-2 0 0 15,9-3 3-15,-4 1 3 16,-2 2-4-16,-3 0-1 15,-1 0 0-15,7 2 2 16,-3 1-1-16,-3-3-1 16,-1 0 1-16,1 0-1 0,3 0-3 15,-1-3 2-15,7 1 3 16,-3 2 1-16,-1 0-1 16,-2 0-2-16,0 2 1 15,-1 1-1-15,-2-3 0 16,-3 0 0-16,0 0 2 15,-1-3 1-15,1 3-4 16,0 0-1-16,3-8 1 16,2 3 2-16,-2 2-2 15,0 1 0-15,-1-1 1 16,-2 0 0-16,0 1 0 16,0 2 2-16,-1-8-3 15,-2 8 0-15,-3 0 1 0,3-5 2 16,-1-1-1-16,1 1-1 15,-3 2 1-15,6-2 1 16,0 2-1-16,-4 1-1 16,-2-3-2-16,-3 2 1 15,0-2 1-15,-3-1 2 16,-1 1-1-16,4-3 2 16,-3 0 0-16,3 0 1 15,-6-2-5-15,0-1-1 16,-4 0 3-16,1-10 1 15,-3-5 0-15,0 5 1 16,-3-1-2-16,0 1 2 16,-3-3-4-16,0 1 0 0,0-1 3 15,-3 3 1-15,-3 0-4 16,-3 2 1-16,0-2 2 16,-3-6 3-16,0-2-4 15,-3 3-1-15,0 2 2 16,-6 3 1-16,-3 0-4 15,-2-8 1-15,-1 2-2 16,-3-2 0-16,-3 3 2 16,0 2 2-16,-2 0-3 15,-4 0-2-15,0 3 4 16,-3 0 1-16,1 2 0 16,-1 3-2-16,0 3 1 0,-6-3-1 15,1-2 2-15,-1 2 3 16,-3-3 0-1,-11 1 0-15,-7 2-6 0,-2 3 1 16,-6 0 2-16,-4 2 1 16,-2 3-1-16,-1 3-2 15,1-1 3-15,5 4 0 16,10 2-4-16,-1 0 1 16,10 0 0-16,5 0 0 15,13 5-20-15,2-2-7 16,9-1-32-16,3 1-15 15,9 2-56-15,6-7-24 16,6-6 37 0</inkml:trace>
  <inkml:trace contextRef="#ctx0" brushRef="#br2" timeOffset="33">8821 3921 204 0,'-14'-5'77'0,"8"2"-42"0,-6 1-26 15,6-1 19-15,-6 3 1 16,-3-3 5-16,0 1-6 16,0-9 0-16,-3-5-15 15,-3 3-1-15,1 0 1 0,-4 2-1 16,0 1 3-16,0-1-6 0,-3 3-3 15,1 0-1-15,-1 0-1 16,0 3 2-16,-3 0 1 16,1 2-3-16,-4 0-3 15,0 1 0-15,0 2-1 16,-5 0 0-16,-1 2 2 16,-3 4-3-1,1-1 0-15,-1 0 1 0,-3 0 0 16,4 1 2-16,-7 2 1 15,3 0-1-15,4 0 1 16,2 5-2-16,-3 0 2 16,1 3-2-16,2-3-1 15,6 0-2-15,0 1 1 16,-2 1-1-16,2 1-2 16,0 0 3-16,-3 3 0 0,4-1 1 15,-4 3 0-15,3 1 0 16,1 4 0-16,-1 3-3 15,0 3 2-15,3 5 1 16,1 3 2-16,2-1-3 16,3 1 0-16,6-3 1 15,0 5 0-15,3-5-3 16,3 3 2-16,3 2 1 16,6 3 2-16,3-5-1 15,3 0 2-15,3 2 0 16,9-2 1-16,6-3-5 15,3-5 1-15,6-1 2 0,5-2 1 16,1-2-1-16,3-3 1 16,0 0 0-16,2-3 1 15,4-3-2-15,2 1-2 16,7-1 3-16,0-5 0 16,2 1-1-16,4-1 1 15,-1 0 0-15,-5-2 1 16,2-6-2-16,4-2-2 15,-1-3 3-15,1-3 0 16,0 0 1-16,-1 1 0 16,-2-1-2-16,-7-2-2 15,4 0-2-15,-1-1 1 16,1 1 1-16,-3 0 2 0,-1-1-3 16,-2 1 0-1,-4 2 1-15,-2 1 0 0,-3-1 0 16,-1 3 0-16,-2-3 0 15,-3 1 0-15,3-1 0 16,8 1 0-16,-2-1 2 16,-3 0 1-16,-7-2-4 15,-2 2 1-15,0-2 0 16,0 0 0-16,-3-1 2 16,2 1 1-16,-8 2-1 15,12-4-2-15,-3-1 1 16,-4 0 1-16,-2 2-1 15,3 1 2-15,-3-3-4 16,-3 0-2-16,2 3 2 0,1-3 2 16,0 0 0-16,0-3-1 15,-3 4 3-15,3-7 0 16,-4 1 1-16,1-8 0 16,0-3-2-16,-3 3 1 15,0 0-2-15,0 0-1 16,-1-1 1-16,-2 1 1 15,-3 0-3-15,0 0 0 16,0 0 1-16,-3 2 2 16,0-2-1-16,-3 0 2 15,-3-3-2-15,0-2 2 16,0 2-2-16,-3-3-1 0,-3-2-2 16,3 3 1-1,-3-6 1-15,3 3 0 0,-3 0 0 16,0 0 2-16,-3 0-1 15,0 0-1-15,-6 2 1 16,-3 1 1-16,-9 2-1 16,1 0-1-16,-1 0 3 15,-6-2 2-15,-9-1 2 16,-2 3 1-16,-1 3-2 16,-6-3 1-16,-8 3 0 15,-10-3 3-15,1 6-5 16,-7-1-1-16,7 4 0 15,5 1 2-15,1 6-3 16,5 0-2-16,4 3-7 0,5 0-4 16,6 0-30-16,7 2-11 15,5 8-47-15,12 14-17 16,15-6-39 0</inkml:trace>
  <inkml:trace contextRef="#ctx0" brushRef="#br2" timeOffset="34">4869 3963 168 0,'3'3'63'0,"-1"-3"-34"0,1 0-19 0,-3 0 20 15,0 0-5-15,3 0 3 16,-3 0 8-16,0 0 5 16,0 0-22-16,0-3-2 0,-3 3 0 15,-2 0-3-15,-4-2 2 0,-6-1-3 16,0 1 0-16,-3-1-1 15,-3-2 0-15,0-1-2 16,-3 1-1-16,-5 2-1 16,2-2 2-16,-3 0-3 15,-3 2-2-15,1 0 0 16,-1 1-1-16,0-1 0 16,3 1 2-16,1-1-3 15,-4 0 0-15,0 1-1 16,0 2-2-16,1 0 1 15,-4 5 1-15,3 0-3 16,0 3 0-16,4 3 1 16,-1-1 0-16,0 4 0 15,0-4 0-15,1 9 0 0,2-3 2 16,3-1-3 0,0 1-2-16,0 5 2 15,-2-2 2-15,-1 2-5 0,0 3 1 16,0 2 3-16,-2 1 2 15,2-1-3-15,3 3-1 16,3 1 3-16,3-1 1 16,3 0-3-16,3 0-1 15,3 3 1-15,4-1 2 16,2 4-2-16,3 2-2 16,3 5-1-16,5-2 3 15,1-3-2-15,3 3 1 16,3-3 2-16,3 0 2 0,0-6-1 15,3-2-1-15,3-2-2 16,2-1 1-16,1-4 1 16,3-4 0-16,6-2 0 15,-1-3 0-15,1-2 2 16,3-3 1-16,-1 0-4 16,1 0 1-16,0-3 0 15,0 3 0-15,-4-3 0 16,4-2 2-16,3-3-3 15,-1 0 0-15,1 0 1 16,0 0 2-16,2 0-3 16,-2 0 0-16,0 0 3 15,8 2 1-15,-8 1-4 0,0-3 1 16,2 0 0 0,4 0 0-16,-4 0-3 15,-2 0 2-15,-3-3 3 0,0 1 1 16,-4-1-1-16,1 0 1 15,0 1-4-15,-4-1 0 16,1 0 1-16,0 1 2 16,-3-6-1-16,-1 3 2 15,7-3-2-15,0 2-1 16,-3 4-2-16,-1-1-1 16,-2 0 2-16,3 1 2 15,0-1 0-15,-1 3-1 16,1-2 1-16,-3-1-1 0,0 0 0 15,-1-2 0-15,-2 2-3 16,-3-2 2-16,0 0 1 16,0-1 0-16,-1 1 0 15,1 0 2-15,0 0-3 16,0-3 0-16,3 0 1 16,-4 0 0-16,-2-3 0 15,-3-5 2-15,0-2 1 16,3 2 1-16,-6-3-5 15,3 1-1-15,-3-1 3 16,-1-2 3-16,1-5-3 16,-3-1-1-16,-3 1 0 15,0 2 2-15,-3 0-1 0,0-2-1 16,0-3 3-16,-6-1 0 16,-6 1-1-16,0 0-2 15,-3-2 1-15,-3 1-1 16,-3 1 2-16,-3 3 1 15,1-1 1-15,-4 1 2 16,-6-1-1-16,-3 1 2 16,0 2-4-16,1 3-2 15,-1 3 0-15,-6-4-1 16,-3 4 2-16,-2-3 3 16,-7 2-2-16,-2 3 0 15,-7 6-1-15,-3 2 1 16,4 0 0-16,-10 3 3 15,1-1-3-15,-1 1 0 0,-2 2-1 16,0 3 1-16,5 0-4 16,6 3 0-16,4 2-17 15,5 1-8-15,10-4-33 16,2 14-12-16</inkml:trace>
  <inkml:trace contextRef="#ctx0" brushRef="#br2" timeOffset="35">9610 4858 124 0,'-15'-6'46'0,"15"9"-24"0,0-3-10 0,0 0 16 16,0 0 1-16,0 0 3 15,0 0-4-15,0 0-3 16,0 0-13-16,3 3 1 0,0-1 1 16,3-2-3-16,0 3 1 15,3 2-1-15,0 3 1 16,0 0-2-16,3 0-1 16,0 0-1-16,3 0 0 15,0 3-2-15,-1 2-1 16,1 0 1-16,0 3 1 15,0 5 1-15,0 0 2 16,0 0-3-16,0 3 1 16,0 0-3-16,-1 0 2 15,4 2-4-15,3 1 0 16,3-1 1-16,0-2 2 0,0 0-3 16,2 0-2-16,-2 2 0 15,0-5 1-15,0-2 1 16,0 2 1-16,-1 3-2 15,1 0-2-15,0 2 5 16,6 6 1-16,-6-3-2 16,-1-3-1-16,-2 4-1 15,0 1 1-15,3-2-2 16,0 0 2-16,3 1-2 16,-1-1 2-16,1 0-2 15,0-3-1-15,-3-2 3 16,0 0 0-16,-1-3-1 15,1 3 1-15,0 2-2 16,0 3-1-16,3 3 1 0,-4-3 1 16,-2 0-1-16,6 3 2 15,-3 3-2-15,-3-4 2 16,0-2-4-16,2 0-2 16,4 1 4-16,0-4 1 15,3-2-3-15,-1 0 1 16,1 2 0-16,-3 3 2 15,0 3-1-15,3 2-1 16,-4-2 1-16,1 0 1 0,0 0-1 16,3-1 2-16,-4-2-2 15,1 3 2-15,0-5-2 16,0 2-1 0,3-3 3-16,2-2 0 0,1 0-4 15,0 0 1-15,0 2 0 16,-4 3 2-16,4 3-1 15,0 2-1-15,0-5 3 16,-1 3 0-16,1 0-1 16,-3 0 1-16,0-1-4 15,2 1-2-15,4 0 2 16,3-3 0-16,-7-5 1 16,10 8 2-16,-3-1-1 15,0 6 2-15,-1 0-2 16,1 3-1-16,-3-5 1 15,-4 2 1-15,10 5-1 16,-3-2-1-16,2-3 1 16,4-3 1-16,0-2-1 0,-4-3-1 15,-2-3-2-15,0 3 1 16,-1 6 1-16,1-1 0 16,-3 1 0-16,-3-1 2 15,2-2-3-15,-2 0 0 16,3-1 1-16,6 4 2 15,-1-4-1-15,1-1 2 16,-3-4-2-16,-4-2 2 16,1 0-2-16,0 2 2 15,-1 1-4-15,1 2 0 0,-3 2 1 16,3 1 0-16,2 0 2 16,4-6 3-16,0 1-2 15,-1-1-2-15,-2 1-3 16,-3-3-1-16,-1-1 4 15,7 4 1-15,-6-3 0 16,0-6 1-16,-4 3-4 16,-2-2 0-16,3-3 1 15,5 0 0-15,1-3 2 16,3 3 1-16,-3 2-1 16,-7 1 1-16,1 2-2 15,3 0-1-15,-3 0 1 16,-1 0-1-16,1 1 0 15,-3-7 2-15,-3 1-1 16,2-2-1-16,4 1 1 16,6 4-1-16,-1-1 0 0,1 1 0 15,0 0 0-15,-6-4 0 16,-1 1 0-16,4 3 0 16,-3-3 0-16,2 0 0 15,-2-1 0-15,-3 1 0 16,6-2 0-16,5-4 0 15,4 3 0-15,0 1 0 16,-7-1 0-16,-2 0 0 16,3 3 0-16,-3 0 2 15,-1 0-3-15,1 2 0 0,-3-2 1 16,-4 0 2-16,4 0-1 16,3 2-1-16,3-2 1 15,-1-3-1-15,1 3 0 16,-3-2 2-16,-7 1-1 15,1 4-1-15,0-3-2 16,3 2 1-16,-3-4 1 16,2 1 0-16,-5-1 0 15,-3-1 0-15,0-3 0 16,0 1 0-16,2 0 0 16,1-1 0-16,0-2 0 15,0 0 2-15,-1-3-1 16,-2 3-1-16,-3-2 1 15,-3-1 1-15,0 0-3 16,-3 0 0-16,-3 1 1 0,0-1 0 16,-4-2 0-16,1-1 2 15,0 1-1-15,-3 0-1 16,0-3 3-16,-6 0 0 16,6 0-1-16,-6 0-2 15,0 0 3-15,0 0 0 16,0 0 1-16,0-3 0 15,0 0-2-15,0 1-2 16,0-4 1-16,0 1-1 16,0 2-3-16,0 1 2 15,0-1 1-15,0 1 0 16,0-4 0-16,0-2 0 16,0-2 0-16,-3-1 2 0,0-5-1 15,0 0-1-15,-3-2 1 16,3 2 1-16,-3-3-3 15,0-2-2-15,0 3 2 16,0 2 0-16,1 3 1 16,-1-1 0-16,3 7 0 15,0-1 2-15,0 2-3 16,0 1-2-16,3 2 2 16,0 1 2-16,0-1-2 15,0 3-2-15,0 0-1 16,0 5 3-16,3 3-2 15,3 11 1-15,3-1 0 16,-1 6 0-16,4 3 2 16,0-1 0-16,0-2 0 15,3-3 0-15,-3-2-3 0,3-4 2 16,0 1 1-16,3-2 0 16,-4 1 0-16,1 1 2 15,-3-2-3-15,-3-1-2 16,0-3-3-16,-3-2-1 15,0 0 4-15,-3-2 1 16,-3-6-1-16,3 5 2 16,-3-5 1-16,0 5 2 15,-6-2-1-15,-3-1 2 16,-6 1 0-16,-3-3 1 16,-5 0-2-16,-4 0 1 0,6 0 0 15,0 0 1-15,-3 0-2 16,0 3-2-16,-2-1-2 15,-1 1-1 1,3-3 2-16,3 0 0 0,0 0-2 16,4 0 2-16,2 3-4 15,3-3-1-15,3 0-8 16,0 0-4-16,3 0-12 16,3 0-6-16,0 0-12 15,3 0-3-15,0 0-25 16,9 5-11-16,3 0-27 15</inkml:trace>
  <inkml:trace contextRef="#ctx0" brushRef="#br2" timeOffset="36">13572 3754 168 0,'-9'6'66'0,"9"-4"-36"0,0-2-20 16,0 0 20-16,0 0-5 16,0 3 3-16,0-3-1 15,-3 0 1-15,0 0-15 16,0 0-6-16,0-3 0 0,3 1 2 16,0-1 5-16,0-2-10 15,0 0-2-15,0-1 0 16,0-2 3-16,0 0 0 15,3-2 2-15,0-3 0 16,0-1 1-16,3-4-2 0,3-3 1 16,0-3-2-16,3 0 2 15,0-10-2 1,3-1 0-16,-1-2 1 0,1-3 1 16,3-2-1-16,6-3 1 15,0 0-2-15,0-2 2 16,-1-1-2-16,1 3 0 15,0-13-3-15,6 5-2 16,-3 0 3-16,-1-3 0 16,4 9-1-16,3-9-2 15,3 6 1-15,-1 0-1 16,7-9 2-16,3 1 1 16,-1 3-4-16,4-4 1 15,0 9 0-15,-4 10 2 0,4-12-1 16,5 1-1-16,1-2 1 15,6-5 1-15,-1 0-1 16,4 2-1-16,-4 6 1 16,4-3 1-16,2 3-1 15,4 5-1-15,-4 0-2 16,1 3 1-16,2-3-1 16,0-3 0-16,4 6 2 15,-4-1 2-15,1 1-3 16,-1 2 0-16,1 6 3 15,-4 2 1-15,4 6-4 16,5-9-1-16,-2 6 1 16,-1 3 0-16,0-1 1 15,-2 6 2-15,-1-5-3 0,7-1 0 16,-4 1 1-16,4-3 2 16,-1 8-1-16,-3-1-1 15,4-1-2-15,-1 1-1 16,1 4 4-16,-1-1 1 15,1 3-3-15,2-2 1 16,-3 5 2-16,4-1 1 16,-1 1-4-16,1 0 1 15,-1 8 0-15,-3-3 0 16,-2 2 0-16,-1-1 0 0,4 1-3 16,-1 1 0-16,0 2 4 15,1-2 1-15,-4 5-3 16,4-5 1-16,-4 2 0 15,7 3 0-15,-10 0 0 16,21-5 2-16,-2 5-1 16,-4 0-1-16,-3 5 1 15,4-5 1-15,-7 0-3 16,0 8 0-16,4-3 1 16,-4-2 2-16,-2 2-3 15,-1 1 0-15,-3 1 1 16,4 7 0-16,-4-6-3 15,4 2 2-15,-1 3 1 0,1 1 2 16,-4 4-1-16,0-5-1 16,4 14 1-16,-1-1-1 15,-2 1 0-15,-1-1 0 16,1-5 0-16,-4 6 0 16,-5-3-3-16,5 2 0 15,0 6 4-15,1-6 1 16,-1 1-3-16,-2-1 1 15,-4 1 0-15,4 5 2 16,-1-1-3-16,1 1-2 16,-1 8 4-16,-2-1 1 15,-4-7-3-15,-5 3 1 16,0-1 0-16,2 3 2 0,1 3-3 16,-1-9 0-16,1 9 3 15,-4 0 1-15,4-1-4 16,-4 6 1-16,-5 0 0 15,0-2 0-15,-1-1 0 16,1 6 0-16,0-6 0 16,-4 6 0-16,1-9 0 15,-3 6 0-15,-4-5 0 16,7 10 0-16,-9 3 0 16,-1-5 0-16,1 2-3 15,-3-2 2-15,3-1 1 16,-1 9 2-16,1-11-1 15,0 8 2-15,-1 2-2 0,1 1 2 16,0-11-2-16,-3 10-1 16,-4-7 1-1,1 5-1-15,3 0 0 0,-3 3 0 16,-4 2 0-16,-2-3 2 16,-3-2-3-16,-3 3 0 15,9-1 1-15,-3 1 0 16,2 2 2-16,-5 0 1 15,0 6-1-15,0-3-2 16,-3-3 1-16,0 0-1 16,-1-2-3-16,1 2 0 15,-3 0 4-15,0 8 1 16,-3-5 0-16,3-3-2 0,-3 3-2 16,-3-3-1-16,0 1 4 15,-3-1 1-15,-1 11 0 16,1-9-2-16,-3-4 1 15,0 2-1-15,0-5 0 16,3 0 0-16,0-3 0 16,-6 3 0-16,3 0-3 15,-3 8 2-15,-3-8 1 16,3-3 0-16,0 8 0 16,0-7 2-16,-3-1-3 15,0-2 0-15,-3-1 1 16,6 9 2-16,-3-6-3 15,0-2 0-15,0-3 3 16,0 2 1-16,-5-2-1 0,5-2-2 16,-3-4 1-16,0 1-1 15,0 2 0-15,-3-7 0 16,6 10 0-16,-6-6 0 16,0-2 0-16,3-2 0 15,0-4-3-15,0-4 2 16,0 2 1-16,3 0 2 15,0-5-3-15,0-3 0 16,3-2-1-16,0-3 0 16,-3-1 4-16,3-1 1 15,0-4-1-15,0 1-2 16,0-1 1-16,0-4 1 16,0-1-1-16,0 0-1 15,0 1 1-15,0-6-1 16,0 0 2-16,0 0 1 0,-3 0-1 15,0 0-2-15,3 0 3 16,-9-6 2-16,6 1-2 16,-6-3-2-16,3 0 0 15,-5-5-1-15,2 5 0 16,-6-19 2-16,-6 6-1 16,3 0-1-16,3-3 1 15,3 3-1-15,0 0 0 16,0 0 0-16,4 2 0 15,-1 3 0-15,3 6-3 16,0-3 2-16,3 2 3 16,0 3 1-16,0 0-6 15,3 5 0-15,0 1-1 16,0-1-1-16,0 8 4 0,6 3 0 16,-3 8-2-16,3 5 2 15,0 6-1-15,8 5 0 16,1 2 0-16,3-2 0 15,0 0 2-15,-3-3 2 16,0-6-3-16,0-1 0 16,-3-6 3-16,0-6 1 15,-4-2 1-15,1-3 0 16,0-5 0-16,0-2 2 0,0-6 1 16,3-5 1-1,0-6-4-15,6-5-3 16,-6-5 2-16,3 0 0 0,0 0-4 15,-4 2-1-15,4 4 1 16,-6 4 0-16,3 1 1 16,-9 4 2-16,6 4-12 15,-3-6-32 1,-3 3-4-16,0-1-8 16,6-7-103-1,0 0-30 1,0 0 80-16</inkml:trace>
  <inkml:trace contextRef="#ctx0" brushRef="#br2" timeOffset="37">4607 4972 164 0,'0'-6'63'0,"-9"9"-34"0,15-11-21 0,-3 5 16 15,-3 3 3-15,0 0 4 16,0 0-2-16,0 0 2 15,0 0-6 1,-3 3-14-16,0 5-6 0,3-3-4 16,0 3-4-16,3 3 2 15,3-1 1-15,0 6 0 16,2 3 4-16,1 2 5 16,0 3-3-16,6 5-1 15,-6 3 0-15,0 2-1 16,0 3 2-16,0 0 1 15,-3 0-3-15,0-3-3 16,0 3 0-16,0 1-1 16,0 1 0-16,-3-2 2 0,0 3-1 15,0 2-1-15,0 1 5 16,-3-4 1-16,0 1-2 16,3 0-1-16,0-3-1 15,-3 2 1-15,3 4-4 16,-3 7 0-16,0 0 3 15,0 1 1-15,0-4-4 16,2 3 1-16,1-2-2 16,0-3 0-16,3 0 2 15,-3 3 0-15,3-6 0 16,0 16 2-16,6-5-1 16,0-3-1-16,3 3 1 15,-3-2-1-15,0-4 0 0,3 1 0 16,0-1 0-1,2 6 2-15,4 6-1 0,0-9 2 16,3 0-4-16,0-2 0 16,8-3 3-16,1-3 1 15,0 0-1-15,3-2 1 16,2-3-2-16,-2-3-1 16,0 6 3-16,2 0 0 15,4-6-1-15,0-2-2 16,11-3 1-16,1-2 1 15,0-1-1-15,-1-2-1 16,1-3 1-16,-1 3-1 16,1 0 0-16,-1-3 0 15,10-5 0-15,-1 2 2 0,4-2-1 16,-4 0 2-16,4 0-2 16,2 0-1-16,10 0 1 15,-4-1-1-15,4 1-3 16,-4 0 0-16,3-3 4 15,4 1 1-15,2-1 0 16,0 3-2-16,1-8 1 16,-1 5-1-16,3-2 2 15,7 4 1-15,-4-1-1 16,0-1-2-16,1 0 1 16,-1-2 1-16,9-3-3 15,0 0 0-15,-5-1-1 0,20 1 0 16,-9-2 4-16,0-4 3 15,0 4-2 1,-8-4-2-16,-4-2 0 0,0 3-1 16,6 0-3-16,-2-1 0 15,-7 1 4-15,0 0 1 16,0-3-3-16,1 2 1 16,2 1 2-16,-3 2 1 15,1-2-4-15,2-1 1 16,3 1 0-16,0 0 2 15,-8-3-3-15,2 0-2 16,0 0 4-16,7 2 1 16,-1-2-3-16,-9 0-1 0,3 0 3 15,1 0 1-15,2 0 0 16,0 0-2-16,-2-2 1 16,-1-1-1-16,0 0 0 15,3 1 0-15,-2-1 0 16,-1 0 0-16,0 1 0 15,1-3 0-15,2-3 0 16,-3 2 2-16,1 1-3 16,-1 0 0-16,0-3 1 15,6 0 0-15,-5 0 0 16,-1-3 2-16,0-7-1 16,-2 2 2-16,5 5-4 15,-3 1 0-15,0-3 3 16,-2 2 1-16,2 0-1 15,3 1-2-15,-8-3-2 16,5 2-1-16,-6-2 2 0,-2-1 2 16,5-4-2-16,-3 5 0 15,4 0 1-15,-1 2 2 16,-3-8-1-16,-5 6-1 16,8-5 1-16,-3 2 1 15,4 0-3-15,-7 0 0 16,0 0 1-16,-2 0 0 15,2 0 0-15,1 1 2 16,-4 1-1-16,-3-2-1 16,-2-7 1-16,2-4-1 0,1 3-3 15,-7 3 0-15,1 0 2 16,-4 0 0-16,-5 0 3 16,-1 0 1-16,4 2-1 15,-1-2 1-15,-5 0-4 16,-4 5 0-16,-5-3-1 15,5-2 0-15,-5 0 2 16,-6 2 2-16,-4 1-1 16,-2-1 2-16,0 1-4 15,-3-1 0-15,-4 3 1 16,-5-10 2-16,0-3-3 16,0 5 0-16,-3 6 3 15,-3-1 1-15,-7 3-4 16,1 3 1-16,-3 0 2 0,-3-1 1 15,0 1-1 1,-3 3-2-16,0-1 1 16,-3 0-1-16,0 1 0 0,-3-1 2 15,0 3-1-15,0 0-1 16,0 1-2-16,-6 4 1 16,3 0 3-1,0 1-6-15,-3 2 1 16,-2 0 1-16,-1 0 3 15,-3 2-2-15,-3 4 0 16,-6 1 1-16,0 1 2 0,-3 0-3 16,4 0 0-1,-10 3 1-15,0-1 2 16,0 1-3-16,4-3 0 0,5 0 1 16,3 0 2-16,3-3-1 15,6 0-1-15,3-2-2 16,3 0 1-16,3-3-4 15,3 0 1-15,3 0 2 16,6-3 3-16,3-2 0 16,12-6-1-16,3 1 1 15,3-4-1-15,2-2-3 16,4 1 0-16,0-1 2 16,-1 0 2-16,4 3 0 15,-3 2-1-15,-6 3 1 16,-4 3 1-16,-5 2-3 0,-3 1-2 15,0 2-1-15,-6 5 3 16,0 3 0-16,-3 2 3 16,-3 6-1-16,0 8 2 15,-6 0-2-15,0 5-1 16,0 3 1-16,-3-3-1 16,0 3 0-16,0-9 0 15,0 1 0-15,3-3 0 16,0-5 0-16,0-3 0 15,0-2 0-15,0-3 0 16,0 0-7-16,0-8 0 16,0 5-8-16,0-5-3 0,0 0-21 15,6 0-8 1,6-2-57-16,-3-4-58 16,-4-2 55-16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25:32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6288 4752 140 0,'0'18'55'0,"0"-36"-30"0,0 10-21 0,3 8 15 0,-3 0 4 16,0-8 6-16,0 8-5 15,0 0 0-15,0 0-13 16,0 0 0-16,0 0 0 0,0-5 2 16,0-1 5-16,0 4-1 15,0-1 1-15,0 1-3 16,0-1-1-16,0 0-4 15,-3 1-1-15,0-1-1 16,0 0 0-16,-3 1-2 16,0-1 1-16,1 3-2 15,-4 0 2-15,0 0-2 16,-3 0 0-16,-3 0-6 16,-3 5 1-16,3 1 0 15,0 4 0-15,0 1 0 16,-2-1 0-16,2 1 0 15,0 0 0-15,3 2 0 0,3 0 2 16,0 3-3-16,3 0-2 16,3 2-1-16,3 3 3 15,3-2 0-15,3 2 1 16,3 0-3-16,0 3 0 16,0 3 2-16,0-1 2 15,0-2 0-15,-3 0 2 16,0 5-2-16,-3 2-1 15,-3-1 1-15,-3-1-1 16,0-3 0-16,-3-2 2 16,-3 0-1-16,-3-3-1 15,0-3 3-15,-3-2 0 16,3 0 1-16,-3-3 0 0,-3-2-5 16,3-3 1-16,1 0 0 15,2-3 0-15,0 0 0 16,3-2 0-16,0 0 0 15,3-1 0-15,0-2 0 16,3 3 0-16,0-3 0 16,3 0 0-16,0 0-3 15,6 0 2-15,0-3 1 16,3 1 0-16,6 2-3 16,0 2 2-16,3 4-1 15,-1 2 0-15,1 0 2 0,-3 2 0 16,0 3 2-1,-3 9 1-15,0-1-4 0,-3 3-1 16,-3 2 1-16,-6 8 2 16,0 1 2-16,-3 2 1 15,-3 0-7-15,0 0 0 16,3-3 5-16,-3-2 4 16,3 0-6-16,0 0 1 15,3-1-1-15,3-2 2 16,3 3-1-16,6-8 2 15,3-3-4-15,5-5-2 16,7-5-29-16,6-6-12 16,6-8-98-16</inkml:trace>
  <inkml:trace contextRef="#ctx0" brushRef="#br0" timeOffset="1">5324 5104 148 0,'0'0'57'0,"0"2"-30"0,0 4-18 0,0-1 16 16,0 8 1-16,0 8 2 0,0 1-7 16,0 1-2-16,0 1-11 15,-3 0 4-15,0 3 1 0,0-4 0 16,-3 1 2-16,0-5-8 15,3-3-2-15,0-3-3 16,0 0 1-16,0-2-2 16,3-3 2-16,3-3-4 15,0 0 2 1,3-2 4-16,3-3 0 16,3 0 0-16,0 0-6 15,3-3 1-15,3 3 2 16,-1 0 1-16,-2 0-4 15,0 0-1-15,3 0-15 16,-6 0-4-16,-3-5-11 0,0 5-5 16,-3-3-33-1,0 6-50 1,0-6 28-16</inkml:trace>
  <inkml:trace contextRef="#ctx0" brushRef="#br0" timeOffset="2">5491 5236 128 0,'0'0'49'0,"0"3"-26"0,3 2-12 0,-3-5 15 16,3 8 8-16,0 5 3 15,-3 3-6-15,0 11-4 0,0-4-15 16,0 4 3-16,0-1 5 15,0 3-9-15,0 0-3 0,0-2-3 16,0-6-1-16,0-2-2 16,0-3 1-16,0-6-2 15,0-2-1-15,0 0-26 16,0-8-12-16,8 3-30 16,-2-6-10-16,9-5-7 15</inkml:trace>
  <inkml:trace contextRef="#ctx0" brushRef="#br0" timeOffset="3">5666 5233 124 0,'-6'3'49'0,"3"-3"-26"0,0 5-23 0,3 1 13 16,-3 4 8-16,0 6 7 15,0 8-6-15,0 2-2 16,3 4-12-16,0-1-3 0,3 0 1 16,3 2 3-16,3-7 2 15,6-3 1-15,3-7 0 16,0-6 5-16,0-8 1 16,3-8 2-16,2-8 2 0,1-5-3 15,-6-6 0-15,-6-2 5 16,-6 3 5-16,-6-1 1 15,-9 1 2-15,-3-3-6 16,-3 2-4-16,-6 1-10 16,1 5-3-16,-1 10-10 15,0-2-4-15,3 7-26 16,3 1-10-16,3 2-47 16,15-4-105-1</inkml:trace>
  <inkml:trace contextRef="#ctx0" brushRef="#br0" timeOffset="4">6803 6157 84 0,'0'-3'33'0,"0"1"-18"0,0 2-2 16,0 0 11-16,0 0 1 15,0 0 0-15,0 0-1 16,0 0 0-16,0 0-5 16,0 0-1-16,0 0-10 15,0 0-3-15,0 0 1 0,0 5 1 16,0 3 1-16,-3 2 0 0,3 4 0 16,0 1 2-16,0 1 1 15,0 0-5-15,3 0-4 16,3-3-1-16,0 1 1 15,0-1 1 1,3-3 1-16,0 1 0 0,0 0 0 16,0-4 0-16,3 4 2 15,3-6-1-15,0 1 2 16,-1-4 0-16,4-2 1 16,0 0-2-16,3-2 1 15,0-4-4-15,6 1 0 16,-4-3-1-16,1 3 1 15,0 0 0-15,3-3 1 16,3 2 0-16,2 1 0 16,1 0 0-16,0-3 0 0,6 3-5 15,-4 2 1-15,4 3 0 16,-3 3 2-16,-1 2-1 16,-2 3 2-16,-3 2-2 15,-3 6 2-15,-4 3-2 16,1-1 2-16,-3 1 0 15,-6-3 1-15,0 0 0 16,-6-6 2-16,0 1-3 16,-3-3 0-16,0-3 1 15,-3-2 2-15,-3-3-3 16,0 0-2-16,0 0 4 0,0-3 1 16,0-2-5-16,0-3 0 15,3 0-1-15,3-3 0 16,3-2 0-16,2 0 0 15,4-1-3-15,3 1 0 16,3-3-1-16,6 0 3 16,0 6 0-16,2-1 3 15,1 1-3-15,0 2 0 16,3 5 1-16,-4-2 0 16,4 0 0-16,0 2 0 15,3 0 0-15,-1 1 0 16,1-1 0-16,0 0 0 15,-1 1 2-15,-2-4 3 0,0 6 0 16,-3-2 0-16,-1-4-3 16,-2-1 1-16,3-4 7 15,-3 0 3-15,-3 1-4 16,-4-1-1-16,1 1-6 16,-6-4-2-16,0 4 2 15,-3-1 1-15,-6-5-1 16,-3 0-24-1,0 3-7-15,-3 3-46 16,0 4-16-16</inkml:trace>
  <inkml:trace contextRef="#ctx0" brushRef="#br0" timeOffset="5">7518 6456 140 0,'-3'-3'55'0,"3"6"-30"0,3-3-16 15,-3 0 14-15,0 0 0 16,0 8 1-16,-3 2-2 16,-3 6 1-16,0 3-13 15,-3 2 8-15,0 3 2 0,0 0-4 0,0 5-1 16,0-3-7-16,3 1-3 15,0-4 0-15,6 1-1 16,0 0 0-16,3-5 0 16,3-1 0-16,3-5 0 15,3-2 2-15,3-1 1 16,0-7 1-16,3-6 2 16,-3-4-1-16,-1 1 0 15,-2-2-5-15,-3 0-1 16,-3 0 3-16,0-2 3 15,-6-6 0-15,-3 3 0 16,-6 2-5-16,-3 3-3 16,-3 0 0-16,1 6-1 15,-1-1-5-15,0 0-1 0,3 3-6 16,3 0-3-16,0 0-16 16,6 0-7-16,0 6-22 15,3-6-10-15,9-3-35 16</inkml:trace>
  <inkml:trace contextRef="#ctx0" brushRef="#br0" timeOffset="6">7720 6588 212 0,'-6'-3'82'0,"6"3"-44"0,-3 3-42 0,3 0 13 16,-3-1 1-16,-3 6 6 15,0 3-4-15,0 2-2 16,3 8-5-16,3-2-6 0,3-1 0 16,3-2 3-16,6-3 1 15,3-2 5-15,0-3 5 16,6-8 6-16,3-3 3 16,2-5-5-16,-5-2-2 15,-6-3 6-15,-3-3 4 16,-6-3 4-16,-9-2 2 15,-6-3-8-15,-3 3-3 16,-6-3-17-16,0 6-4 16,-5 2-24-16,2 5-9 0,0 9-60 15,6 12-24-15,6-2-14 16</inkml:trace>
  <inkml:trace contextRef="#ctx0" brushRef="#br0" timeOffset="7">6851 4736 168 0,'0'0'66'0,"0"3"-36"0,0-6-24 16,0 3 17-16,0 0-1 15,0 0 2-15</inkml:trace>
  <inkml:trace contextRef="#ctx0" brushRef="#br0" timeOffset="8">6854 4728 358 0,'3'-8'11'0,"0"0"-2"0,0 0-5 0,0 0-1 15,0 0 1-15,6-2 0 16,0-1-5-16,3-2-1 16,2 0 3-16,1 0 1 15,3-1 0-15,0 1-2 16,0 3 1-16,-3 2-1 15,6 0 0-15,-4 2 0 16,-2 1 0-16,0 2 2 16,-3 3-3-16,0 0 0 15,-3 3 1-15,3 0 0 16,0 2 0-16,3 3 2 0,0 3-1 16,5-1 2-16,1 1 2 15,3-3 2-15,3 0 3 16,-3-3 1-16,2 0 3 15,1-2 2-15,0-3-7 16,0-3-3-16,-3-2 1 16,2-3 0-16,1 0-1 15,-3-3-1-15,-3 1-3 16,0-3-2-16,0-1 3 16,-4 1 2-16,1 3-7 15,0-4-3-15,-3-2 5 16,-3 1 4-16,0 4-2 15,-3 0-1-15,0 3 0 0,-3 3 1 16,0 0-3-16,0 0 0 16,-1 2-1-16,-2 0 0 15,0 1 0-15,0 2 0 16,0 0 0-16,-3 0 0 16,3 5 0-16,0 0 0 15,0 3 2-15,3 0 0 16,0 3 0-16,3-1 0 15,0 4-3-15,0-1 2 16,3 3 1-16,0-1 0 16,3 1 0-16,0 0 0 15,5-3 0-15,1-2 2 16,3-3-1-16,-3 0 2 0,3-5-2 16,0-3-1-1,-1-3 1-15,-2-2-1 0,3-3 2 16,0-3 1-16,6-2-1 15,-1 0 1-15,4 2-2 16,-3 0-1-16,-3 4-2 16,2-4 1-16,-2 3-1 15,0 3-2-15,0 2 3 16,0 3 2-16,-4 3 0 16,1 2-1-16,-6 0 1 15,0 3-1-15,0 3 0 16,-3-1 2-16,-3 1-1 15,-4 0 2-15,1-1-18 0,3-2-4 16,-3 0-70-16,6 0-32 16,3-5 14-1</inkml:trace>
  <inkml:trace contextRef="#ctx0" brushRef="#br0" timeOffset="9">7678 3945 184 0,'-3'0'68'0,"3"0"-36"0,-3 0-24 16,3 3 18-16,-3-1-6 16,-2 4-2-16,-1 1-8 15,-6 9-4-15,0 3-3 16,-3 2 2-16,0 3 4 0,-3 8-1 15,3-1 1-15,3 1-5 16,6 5-1-16,0 0-1 16,6-5-2-16,3-3 1 15,3-5-1-15,3-3 0 16,3-5 2-16,0-6 3 0,3-4 2 16,3-4-1-16,0-2 1 15,0-5 0-15,-4-5 1 16,-2-6 2-16,-6 0 1 15,-3 0-1-15,-6 0 1 16,-3 3-4-16,-3 0-2 16,-2-1-2-16,-1 4-3 15,0 2-4-15,3 3 0 16,0 2-11-16,0 0-3 16,3 3-15-16,3 0-7 15,3 0-20-15,3 0-10 16,6-2-22-1</inkml:trace>
  <inkml:trace contextRef="#ctx0" brushRef="#br0" timeOffset="10">7878 4038 164 0,'-6'-3'63'0,"6"3"-34"0,-3 3-34 16,0 2 12-16,0 3 3 15,-6 2 3-15,0 4-4 16,0 4-3-16,6 3-3 16,6 3-5-16,3-3 1 0,3-2 7 15,6 2 4-15,3-10 3 16,0-4 5-16,5-4 3 0,-2-6 4 16,-3-2 2-16,-3-3 1 15,-3-5 4-15,-3 0 3 16,-6-3-4-16,-6-3-1 15,-6 4-13-15,-3 1-3 16,-3-2-13-16,-3 6-3 16,0 2-23-16,1 0-9 15,-1 5-54-15,3 9-20 16,9-6-17 0</inkml:trace>
  <inkml:trace contextRef="#ctx0" brushRef="#br0" timeOffset="11">6208 2781 148 0,'15'-11'55'0,"-12"9"-30"0,-3-1-12 0,0 3 17 15,0 0 2-15,0 0 4 0,-6-3-12 16,-3 3-1 0,-3 6-14-16,-6 4 1 0,-6 6 1 0,-2 8 0 15,-7 16 3-15,3 4 4 16,0 1 1-16,4 3 3 16,5 0 1-16,6 7-12 15,6-2-4-15,6-5-3 16,9-3 2-16,6-6-5 15,9-1-3-15,5-15-10 16,7-4-5-16,3-11-38 16,0-11-14-16,-4-2-59 15</inkml:trace>
  <inkml:trace contextRef="#ctx0" brushRef="#br0" timeOffset="12">6148 3053 192 0,'0'-10'71'0,"3"2"-38"0,3 0-19 0,-6 0 22 0,9 3-5 16,0-9 2-16,0-4-15 16,3-1-3-16,0 3-9 15,6 3 0-15,-3 3 1 0,0 2-6 16,2 8 0-16,-2 0-3 15,-3 8 0-15,-3 10 4 16,-9 6 1-16,-6 2-1 16,-3 9 1-16,-6-6-2 15,-2 0 2-15,2 0-2 16,-3-2 2-16,0-6 4 16,6-3 6-16,3-2-5 0,0-3 0 15,3-7 0-15,3 2 0 16,6-6 0-16,6 1 2 15,3-3-3-15,3-3-2 16,9 1-5-16,0 2 0 16,-1-6 0-16,1 4 2 15,-3-1 1-15,-3 3 1 16,0-3-20-16,-6 3-9 16,0 0-29-16,2 0-82 31,4-5-26-31,-3 2 57 15</inkml:trace>
  <inkml:trace contextRef="#ctx0" brushRef="#br0" timeOffset="13">6535 2937 192 0,'-9'-3'74'0,"4"6"-40"0,-1 2-29 15,3-5 19-15,0 13-6 16,0 6 1-16,-3 2 1 16,3 3 2-16,0 2-12 15,3 3 1-15,6 1 0 0,3 4-4 16,3-10 1-16,5-3 4 16,1-5 2-16,6-6 4 15,0-7 1-15,0-6-4 0,-1-7-1 16,1-6 0-16,-6-5 2 15,-6-3-3-15,-6-2 2 16,-6-6-6-16,-6-3-1 16,-9 4 2-16,-3 2 1 15,-3 5-5-15,1 5-4 16,-4 6-10-16,3 0-3 16,0 7-16-16,6 4-6 15,3 4-24-15,6 6-11 16,6 8-70-1,9 0-33-15,3-3 87 16</inkml:trace>
  <inkml:trace contextRef="#ctx0" brushRef="#br0" timeOffset="14">6821 3201 204 0,'0'8'77'0,"3"0"-42"0,0 14-19 16,-3-9 22-16,-3 5 2 15,-3 1 3-15,-3 5-12 0,-3 5-7 16,-3-3-13-1,-2-5-7-15,2 0-3 0,0-5 1 0,-3-5 1 16,0-3-26-16,0-3-11 16,3-5-34-16,0-2-12 15,7-12-31 1</inkml:trace>
  <inkml:trace contextRef="#ctx0" brushRef="#br0" timeOffset="15">6878 2924 232 0,'3'-22'88'0,"6"22"-48"16,-3 3-40-16,-6-3 29 15,3 11-3-15,-3 5-2 16,0-1 0-16,-3 4-13 15,0 0-4-15,-3-1-3 0,0 1-2 16,0-1-2-16,0-7-2 16,3 2 1-16,0-3 1 15,0-2 2-15,3-2-1 16,3-1-1-16,0 0 1 16,6-5-1-16,6 0 0 15,2-5 0-15,1-3 0 0,3 3 2 16,-3-1-1-1,3 1-1-15,0 0-13 16,-6 2-4-16,-1 1-33 0,-5-1-15 16,-3 3-48-1</inkml:trace>
  <inkml:trace contextRef="#ctx0" brushRef="#br0" timeOffset="16">7062 2884 180 0,'-3'0'68'0,"6"5"-36"0,0 1-31 0,0 1 14 0,-3 9 18 16,0 8 13-16,0 0-1 16,0 2-2-16,0 4-24 15,-3-1-7-15,0-3-4 0,0 1-2 16,0-1-1-16,0-5-3 15,3-2 1-15,0-3-13 16,0-3-6-16,0 0-29 16,-3-2-13-16,3-3-50 15,0 2-34 1,0-2 60-16</inkml:trace>
  <inkml:trace contextRef="#ctx0" brushRef="#br0" timeOffset="17">7217 3035 208 0,'-9'0'79'0,"6"5"-42"0,-3-5-30 0,3 5 18 16,-3 6-2-16,-3 2 1 15,0 11-9-15,3 0-4 16,0 5-6-16,4-3-4 0,2 3 0 16,5-2 3-16,4-3 2 15,6-3 4-15,6-8 1 16,3-5 1-16,9-8 2 0,-1-8-1 16,1-5 0-16,-3-3-1 15,-6-2 2-15,-9 2 8 16,-6-8 4-16,-9 3-1 15,-3-3 0-15,-9 3-10 16,-6 0-4-16,-6 2-9 16,-6 6-3-16,0 5-22 15,4 3-8-15,5 2-28 16,3 3-13-16,6 0-69 16,12 0-43-1,6-3 88-15</inkml:trace>
  <inkml:trace contextRef="#ctx0" brushRef="#br0" timeOffset="18">7509 2781 260 0,'-3'-6'96'0,"9"6"-52"0,0 3-51 0,3 2 14 15,3 9 8-15,2 7 10 16,1 19 9-16,3-1 4 16,0 9-20-16,-6-1-6 0,-6 1-1 15,-6 2-1-15,-6 3 2 16,-6-8-4-16,-12 8 0 16,-3-8-16-16,-5-5-5 0,-4-6-37 15,-3-5-18-15,1-5-74 16</inkml:trace>
  <inkml:trace contextRef="#ctx0" brushRef="#br0" timeOffset="19">6902 3503 160 0,'0'-8'63'0,"0"6"-34"0,11 2-21 15,-11 2 18-15,3-2-2 16,-6 0 1-16,3 0-8 16,-3 3 0-16,3-3-10 15,0 5-4-15,-3 3-2 0,-2 13 3 16,-1 3 2-16,0 10 0 16,0 6-1-16,0 8-1 15,0 7 2-15,0 1 3 16,0 2 5-16,0-2 1 15,0-1 0-15,0 1-3 16,0-1-2-16,3 6-2 16,-3-3 0-16,0-5 0 0,3-2 2 15,0-4-3-15,0-4-2 16,0-6-2-16,0-3 0 16,0-2-2-16,0-3 2 15,0-8 0-15,3-3 1 16,-3-2-5-16,3-2 1 15,-3-4 2-15,3-2 1 16,0-3-1-16,0 1-2 16,0-4-2-16,0 1 1 15,0 0 3-15,0-3 1 16,0 0-4-16,0 0-1 16,0 0 1-16,0 0 2 0,0 0-2 15,0 0 0-15,0 0-4 16,0 0-1-16,0 0-8 15,0-3-4-15,0 0-10 16,-3-2-3-16,0 0-14 16,0-3-6-16,-2-3-39 15,-1 1-37 1</inkml:trace>
  <inkml:trace contextRef="#ctx0" brushRef="#br0" timeOffset="20">6693 4405 192 0,'-3'0'71'0,"-6"6"-38"0,15-4-34 16,-6-2 28-16,6 16-2 15,0 5 4-15,0 3-1 16,3 3-15 0,0 2 3-16,0-3 2 0,3 1-4 0,0-6 2 15,0-3-5-15,-3-2-1 16,-1-3-2-16,1-5 0 15,0-2 2-15,0-4 4 16,0-4-4-16,3-6 2 16,3-6-7-16,-3-4-1 15,3-1-4-15,0 1-1 16,-3-1-17-16,-4 3-8 16,-2 3-22-16,0-3-113 15</inkml:trace>
  <inkml:trace contextRef="#ctx0" brushRef="#br0" timeOffset="21">6845 4807 100 0,'-3'-2'38'0,"3"2"-20"0,0 0-12 0,0 0 11 15,0 0 8-15,0 0 5 16,0-3-3-16,-3 1-2 15,3 2 0-15,-3 0 1 16,3 0-14-16,0 0 0 0,0 0 1 16,-3 0-7-16,0 2-3 15,0 3 4-15,0 3 5 16,-3-2 0-16,0-1 3 16,-3 0 3-16,0 1 1 15,0-4-6-15,1 1 0 16,-1 0-4-16,3-6 2 15,0 0-6-15,0-2-1 0,3 0-2 16,3-1-2 0,3 1 3-16,3-3 0 0,3 5-6 15,3 1 0-15,-1 2-1 16,-2 0 2-16,0 2 1 16,-3 4 3-16,0-1 5 15,-6 0 4-15,-3 1 0 16,-3-1 1-16,0 0-2 15,-3 1-1-15,0-4-1 16,-2-2 2-16,2 0-5 16,0-2-3-16,3-1-1 15,3-2-1-15,3-1-5 16,3 1 1-16,3 0 0 16,3 2-1-16,3 3 1 15,-1 0 3-15,-2 3-2 0,0 2 1 16,-3-2 2-16,0 2 2 15,-6 0 3-15,0 1 2 16,-3-4-1-16,0 1 1 16,-3-1-4-16,3-2 0 15,0 0-1-15,0-2-2 16,3-3-2-16,3-3 1 16,3 0-4-16,3 2 1 15,0 1 0-15,0 2-1 16,0 3 4-16,-3 3 2 15,0 0 0-15,-6-3 2 0,0 0-2 16,-3 5 2 0,0-2 0-16,-3-1 1 15,0-2 0-15,0 0 0 16,0 0-5-16,0-2 1 0,0-1-18 16,3 0-5-16,3-5-55 15,6 0-22-15,9 1-34 16</inkml:trace>
  <inkml:trace contextRef="#ctx0" brushRef="#br0" timeOffset="22">8536 4837 188 0,'-6'5'71'0,"3"-5"-38"0,-3 3-34 0,3-1 12 16,-6 1 6-16,-6-1 6 16,0-2-1-16,3 0 1 15,0 0-12-15,3-5-2 0,0 0-2 16,1-3-1-16,2 0 1 16,3 0-4-16,0 0-2 15,3-2-3-15,3-4-1 0,0 9-1 16,8 2 3-16,-2 3 2 15,6 3 4-15,-3 2 4 16,-3 1 2-16,-3-1 3 16,0-2 2-16,-9-1 2 15,0 1 3-15,-9-1-9 16,3-2-4 0,0 0-3-16,3-2-6 15,3-1 1-15,0 1-2 0,12-1-4 16,3 0 1-1,0 3 3-15,0 3 1 16,-3 0 1-16,-3 2 0 16,-3 0 2-16,-3 3 3 15,-6-3 0-15,-6 1 2 16,0-4-2-16,0 1 0 16,0-3-3-16,0 0 1 15,3-3-2-15,4-2-1 16,2 0-6-16,3-1-4 15,0-2 3-15,3 3 2 16,5 3 3-16,1 2 3 16,-3 0 0-16,0 0-1 15,-3 0-13-15,3 2-6 0,-6-2-248 32,-9 0 139-32</inkml:trace>
  <inkml:trace contextRef="#ctx0" brushRef="#br0" timeOffset="23">8417 5900 176 0,'0'3'66'0,"3"0"-36"0,-3 4-35 0,3-1 12 15,0-1 9-15,-3 0 9 16,0 1 5-16,0-1 2 16,-3 0-17-16,0-2-7 0,0-1-1 15,0-2 0-15,0-2 3 16,-3-1-1-16,3-2 0 0,0-3-5 16,3 0-1-16,0 0-3 15,3 0-3-15,3 3-1 16,0 0 0-16,6 2 3 15,-1 3 0-15,4 3 1 16,-9-1 2-16,-3 1 8 16,0 0 5-16,-3-3 4 15,-6 2 3-15,0 1-8 16,0-3-3-16,-3-3-6 16,3 1-2-16,4-4-3 15,2 1-1-15,2-6-1 16,7 3 0-16,6 6 0 15,3-1-2-15,-3 3 3 16,0 0 0-16,-3 3 1 16,-3-1 0-16,-3 1 8 15,-3 5 7-15,-6-3 4 0,-3-2 1 16,-3 0-9-16,-6-3-2 16,0 0-7-16,0-3-2 15,0 0-7-15,3 1 0 16,6-4-74-16,6-15-33 15,0 3-26 1</inkml:trace>
  <inkml:trace contextRef="#ctx0" brushRef="#br0" timeOffset="24">10173 5887 220 0,'-6'0'85'0,"6"3"-46"0,-3 2-41 16,3-2 14-16,-6 2 7 0,0 0 5 16,-9 0-6-16,0 1-3 15,0-4-8-15,3 1-1 0,0-3 1 16,4 0 1-16,-1-3 2 16,3 1-1-16,0-4 0 15,3 1-5-15,0 0-3 16,3 0-5-16,9-1 0 15,6 1 0-15,-4 2 2 16,4 3 1-16,-3 3 1 16,0 2 0-16,-6 1 0 15,0 2 4-15,-6-1 5 16,0-1 8-16,-12-1 11 16,-3 0-8-1,3-2-8-15,0-3-3 0,4-3-4 16,2-2 0-16,3-3-3 15,6-2-2-15,3 2-4 16,5 0-2-16,1-3 0 16,-3 6 4-16,0 2 3 15,-3 0 2-15,-3 3-1 16,-3 0 1-16,-9 3-2 16,-6 0 2-16,-3-1-29 15,1-2-11-15,-1 0-70 16,3-8-29-16,3-10 25 15</inkml:trace>
  <inkml:trace contextRef="#ctx0" brushRef="#br0" timeOffset="25">8470 4344 4 0,'0'-2'0'0</inkml:trace>
  <inkml:trace contextRef="#ctx0" brushRef="#br0" timeOffset="26">8476 4276 132 0,'0'-3'49'0,"15"-15"-26"0,-9 25-5 0,-3-12 20 0,0 3 1 16,-3-1 4 0,0 0-7-16,0 1-1 0,0 10-20 15,0-3 0-15,0 0 1 0,0 11-2 16,3 0 0 0,-3 2-2-16,3 1-2 15,-3 2-1-15,3-2-3 16,0 4-1-1,0-4-3-15,0 2 3 16,0-8-1 0,-3-5 3-16,3 0-2 15,-3-3-3-15,3 1-1 16,-3-6 0-16,0 0 1 16,6 2-1-16,0-2-1 15,3-8 1-15,-1 3 1 16,4-3-3-16,3 0 0 15,0 3 1-15,0 0 2 16,-3-1-3-16,0 1 0 16,-3 0-19-16,3 0-53 15,0-1-5 1,2 1-52 0</inkml:trace>
  <inkml:trace contextRef="#ctx0" brushRef="#br0" timeOffset="27">8568 4371 152 0,'-3'-3'57'0,"6"1"-30"0,-3 2-23 0,0 0 15 16,0 0-5-16,3-3 2 15</inkml:trace>
  <inkml:trace contextRef="#ctx0" brushRef="#br0" timeOffset="28">8580 4358 305 0,'3'-6'13'0,"3"-7"2"16,0-5-4-16,0-1-1 15,0-2-2-15,3 0 2 16,0-3 6-16,3-2 2 15,6-4-3-15,3-7-1 0,2 0-2 16,4-2 0-16,3-12 0 16,0-2 0-16,11 1-6 15,-2-4-2-15,6 0-2 16,2 4 1-16,1 4-2 16,6 6 2-16,-4 2-2 15,-5 5-1-15,2 9 1 16,-8 5 1-16,-3 5-1 15,-6 3 2-15,-7 2-2 16,-5 3-1-16,0 3-24 16,-6 0-11-16,-3 2-174 31,-6-5 74-31</inkml:trace>
  <inkml:trace contextRef="#ctx0" brushRef="#br0" timeOffset="29">9783 3093 128 0,'0'-5'49'0,"0"7"-26"0,0-7-3 0,0 5 19 0,0 0-4 15,-3 3 2-15,-3-3-10 16,0 2-4 0,-3 6-13-16,-6 6 0 0,-9 7 1 0,-2 0 2 15,-1 11 3-15,0 5-7 16,3 13-1-16,6 0-4 15,6-2-1-15,9-1-3 16,12-2-1-16,9-5 1 16,3-8 0-16,3-3-9 15,3-3-2-15,-4-7-25 16,7-6-9-16,-6-2-67 16</inkml:trace>
  <inkml:trace contextRef="#ctx0" brushRef="#br0" timeOffset="30">9938 3281 160 0,'0'-11'60'0,"0"9"-32"0,0-6-11 0,0 5 20 0,-3 0-4 16,0-2 3-16,0 0-7 15,-3 2-3-15,-3 1-14 16,-3 2 1-16,0 0 1 0,-3 2-5 16,0 3-3-16,0 3-6 15,0 0-2-15,4 3 1 16,2 2 0-16,3 8-4 15,6-5 1-15,9 11 0 16,5-1 2-16,1 3 1 16,0-8 1-16,0 1 0 15,0-1 2-15,-3-3-1 16,-3 3 2-16,-3 3 0 16,-6-8 3-16,-3 3-3 15,-3-6-2-15,-6 0 2 16,-6-5 2-16,0-5-2 0,0-3-2 15,4 0-3-15,2-8 1 16,3-3-1-16,3 1 0 16,3-4 0-16,9-2-2 15,6-5 3-15,2-5 0 16,1-6 1-16,3 3 0 16,0 0 0-16,0 2 2 15,-3 4-1-15,-3 1-1 16,0 7-2-16,-3 1 1 15,-3 1-6-15,-3 2-3 16,-1 4-36-16,1 1-17 0,0 4-50 31</inkml:trace>
  <inkml:trace contextRef="#ctx0" brushRef="#br0" timeOffset="31">10057 3265 172 0,'-21'13'66'0,"18"3"-36"0,-3 0-22 16,3 2 16-16,0 9-3 15,0 2 2-15,3-3-11 16,3 1-2-16,3-3-6 16,6-3-3-16,9-5 2 0,-1-3 11 0,4-5 6 15,0-8 5-15,0-3 4 16,-6-10-4-1,0 0-3-15,-6-8-1 0,-6-8 1 16,-1-1-6-16,-8-1 1 16,-2 2-8-16,-7 0-1 15,-3 5-4-15,-3 5-3 16,-6 6-14-16,3 2-6 16,3 6-21-16,3 5-8 15,4 5-38-15,2 6-15 16,3 0-9-1</inkml:trace>
  <inkml:trace contextRef="#ctx0" brushRef="#br0" timeOffset="32">10339 3527 212 0,'-5'5'79'0,"7"6"-42"0,-2-3-43 15,0 13 42 1,-2 0 3-16,-4 0 0 16,-6-5-1-16,0 0-21 15,0 0-8-15,-3-3-4 0,0 0-8 16,0-2 0-16,0-3-32 0,0-3-14 15,1-5-79 1</inkml:trace>
  <inkml:trace contextRef="#ctx0" brushRef="#br0" timeOffset="33">10402 3223 240 0,'3'-6'90'0,"0"6"-48"0,0 6-29 0,-3-6 22 16,0 5-12-16,-3 8-3 0,0 3-9 16,0 5-5-16,0 14-3 15,-3-4 0-15,3-2 0 0,0-2-1 16,0-9-2-16,0-4 1 15,3-1-1-15,0-3-3 16,6-2 2-16,3-2 1 16,3-4 0-16,0-2-5 15,3-2 1-15,0-1-7 16,11-2-3-16,-2-1-21 16,-3 1-8-16,-3 0-67 15,0 2-36 1,-6 1 74-16</inkml:trace>
  <inkml:trace contextRef="#ctx0" brushRef="#br0" timeOffset="34">10572 3283 192 0,'-6'0'71'0,"9"3"-38"0,0 5-32 0,0-3 16 16,-3 6 9-16,0 7 5 15,-6 12-2-15,0 1-1 16,0 1-15-16,0 0-6 0,3 2 0 16,-6 1-6-16,9-9-1 0,0-2 0 15,0 0 2-15,0-6-17 16,12-10-48 0,-3 0-9-1,0-5-32-15</inkml:trace>
  <inkml:trace contextRef="#ctx0" brushRef="#br0" timeOffset="35">10691 3400 232 0,'-6'-21'88'0,"9"18"-48"0,-3 6-45 16,0-3 15-16,0 0-6 15,0 0 2 1,0 18-1-16,-3 3-3 15,3 3 4-15,0 0 3 0,0 5-5 0,0-2-2 16,6-4-1-16,6 1 1 16,0-3 1-16,5-5 1 15,1-8 6-15,0-2 4 16,3-12 6-16,0-7 2 16,-3-6-3-16,-4 1-1 15,-2-1 1-15,-3-2 0 16,-9-13-2-16,-3 2 0 15,-6 6-7-15,-2-1-2 16,-1 6-9-16,-12 5-4 16,3 6-15-16,0 2-7 15,3 0-35-15,3 2-12 0,3 4-138 32,10-6 95-17</inkml:trace>
  <inkml:trace contextRef="#ctx0" brushRef="#br0" timeOffset="36">10884 3133 232 0,'6'-19'88'0,"3"38"-48"0,3-9-31 16,-3 1 22-16,0 5 5 15,9 5 5-15,3 11-4 16,-4 15-2-16,-2 4-20 15,-6-6-7-15,-3 2-3 0,-9 1 1 0,-12-6 1 16,-6-2-6-16,-5-1-2 16,-10-1-62-16,-9-7-25 15,-2-7-57 1</inkml:trace>
  <inkml:trace contextRef="#ctx0" brushRef="#br0" timeOffset="37">10533 7078 200 0,'-39'8'77'0,"30"-1"-42"0,-9 7-21 16,10 2 22-16,-4-1-9 15,-3 7-1-15,0 4-6 16,3 6-3-16,3 10-9 0,6 1-5 16,3-1-2-16,9 0-1 0,6-5 2 15,3 0-10-15,11-2-2 16,4-4-30-16,0-1-12 15,0-9-59 1</inkml:trace>
  <inkml:trace contextRef="#ctx0" brushRef="#br0" timeOffset="38">10694 7162 220 0,'-3'0'85'0,"3"8"-46"0,3 0-43 0,-3 0 13 16,0 5 12-16,0 6 11 15,0 5-3-15,-3 10 0 16,3 0-16-16,0 1-1 0,0-3 1 15,0-6-7-15,0 1-3 16,3-4-2-16,-3-4 1 0,0-6-23 16,0 0-11-16,0-5-21 15,3-2-9-15,0-6-49 16</inkml:trace>
  <inkml:trace contextRef="#ctx0" brushRef="#br0" timeOffset="39">10813 7228 196 0,'0'-5'74'0,"3"5"-40"0,0 0-27 16,-3 0 20-16,0 0 8 0,0 0 6 15,0 5-11-15,0 3-3 16,0 3-16-16,-3 5-7 0,0 0 0 15,0 0-3-15,0-3 2 16,0-3-2-16,3 1-1 16,0-3 1-1,3-3-4-15,0 0 2 16,3-2 1-16,3 0 2 16,0-3-1-16,2 0-1 15,4-3-4-15,-3 0 0 16,3 1-16-16,-3-1-6 15,0 1-18-15,-3-1-5 16,0 3-47 0,6-3-31-16,-12-2 53 0</inkml:trace>
  <inkml:trace contextRef="#ctx0" brushRef="#br0" timeOffset="40">10911 7205 188 0,'-3'-3'71'0,"3"3"-38"0,0 3-25 16,0-3 16-16,0 0 8 16,0 8 4-16,0 5-1 0,0 5 1 15,0 9-20 1,0 10 0-16,0-3-2 0,0 1-3 0,0-4 1 15,0-2-5-15,0-2-2 16,0-9-7-16,0 1-28 16,3-6-8-1,0-2-21-15,0-6-7 16,3-5-47 0</inkml:trace>
  <inkml:trace contextRef="#ctx0" brushRef="#br0" timeOffset="41">11084 7252 208 0,'-6'-2'77'0,"3"2"-42"0,3 0-37 16,0 0 17-16,-3 5 0 15,0 5 5-15,0 4 3 16,0 4 1-16,0 11-13 15,0 0 0-15,3 3 2 0,0 0-1 16,6-6 1-16,3-2-1 16,6-5 0-16,2-9 0 15,10-4 2-15,0-9 2 16,0-5 2-16,-3-11-8 16,-1-7-1-16,-5 0 1 0,-6-1 1 15,-9-2 3-15,-6 3 2 16,-3 2-5-1,-6 0 1-15,-6 3-7 0,-2 2-1 16,-1 6-18-16,0 5-5 16,0 3-26-16,3 5-9 15,0 8-54-15,9 5-22 16,4 0 15 0</inkml:trace>
  <inkml:trace contextRef="#ctx0" brushRef="#br0" timeOffset="42">11393 7498 264 0,'3'19'99'0,"0"-11"-54"0,-3 10-33 16,0-4 24-16,-3 1-8 15,-3 1-2-15,-3 0-12 16,0 0-6-16,-3-3-5 16,1 0-5-16,-4-2 1 0,0-3-28 15,3-3-10-15,0-2-43 16,3-3-17-16</inkml:trace>
  <inkml:trace contextRef="#ctx0" brushRef="#br0" timeOffset="43">11727 7205 296 0,'-15'-8'112'0,"9"8"-60"0,-3-3-36 0,0 3 27 0,-6 0-8 16,-3 0 0-16,-3 0-16 15,0 3-6-15,1-1-8 16,2 4-6-16,3-1-2 0,3 3-1 16,6 2 3-16,6 4-7 15,9 4 1-15,3 1-2 16,12-1 3-16,-1 11 2 16,1 0 2-16,0-2 3 15,-6-3 2-15,-3-3 3 16,-3-3 1-16,-6-2 3 0,-3 0 1 15,-6-5-3-15,-3-1 0 16,-6-2-3-16,-9 0 0 16,0-5-3-16,0-1-2 15,0-2-2-15,7-2-1 16,2-3-9 0,3-3-5-16,3-3 4 0,6-2 3 15,9-11-1-15,6-2 0 16,5-4 8-16,1 4 6 15,0-1-1-15,-3 4 1 16,-3 2 3-16,-3 2 1 16,-3 3-6-16,-3 0 0 15,0 6-25-15,0 2-12 0,-3 2-50 16,8-4-90 0</inkml:trace>
  <inkml:trace contextRef="#ctx0" brushRef="#br0" timeOffset="44">11956 7226 236 0,'-15'8'88'0,"0"2"-48"0,6 11-31 16,3-10 19-16,-3 5 6 16,3 8 5-16,0 5-9 15,3 0-6-15,3 0-13 16,6 0-5-16,3-5 0 0,6-3 1 15,0-5 3-15,6-5 1 0,0-6 3 16,-1-5-3-16,4-5 1 16,0-3-3-16,-6-11 2 15,-6-5-2-15,-6 1 2 16,-9-4-4-16,-3 1-2 16,-6-1 0-16,-3 1-1 15,-3 2-9-15,-6 5-4 16,-2 6-26-16,-1 0-10 15,3 5-50-15,3 5-21 16,6 1-16 0</inkml:trace>
  <inkml:trace contextRef="#ctx0" brushRef="#br0" timeOffset="45">12230 7173 228 0,'29'16'88'0,"-11"-6"-48"0,3 14-18 16,-12-8 28-16,-3 10-6 15,0 6 1-15,-6 5-16 16,-3 3-6-16,-6 0-13 16,-6-1-6-16,-9 1-1 0,-3-6-15 15,-5-2-7-15,-4-3-59 16,6-5-23-16,0-5-31 15</inkml:trace>
  <inkml:trace contextRef="#ctx0" brushRef="#br0" timeOffset="46">9997 6189 88 0,'-3'0'35'0,"6"-3"-18"0,0 0-24 15,0 1 5-15,0-1 0 16,0-2 3-16,0 2 4 15,0-2 4-15,-3-3 0 16,0 3 2-16</inkml:trace>
  <inkml:trace contextRef="#ctx0" brushRef="#br0" timeOffset="47">10015 6141 197 0,'3'-5'31'15,"-3"-1"0"-15,0 1 0 16</inkml:trace>
  <inkml:trace contextRef="#ctx0" brushRef="#br0" timeOffset="48">10018 6120 319 0,'0'-3'20'0,"0"3"-5"15,0 0-2-15,0 0-1 16,0 0 2-16,-3 5 2 15,-3 3-7-15,-3 3-3 16,-3 2 3-16,-3 3 2 16,0 5-4-16,1 3-2 15,2-3-2-15,0-2 0 16,3-3-2-16,3-6-1 16,0 1 3-16,3-3 0 0,0-3-1 15,0-2-2-15,0-1-2 16,3-2-1-16,0 0 2 15,3-5 2-15,3-3 2 16,0-5 1-16,3-3-5 16,0 0 1-16,3 0 0 15,0 0 0-15,-1 0-3 16,1 3 2-16,0 3 1 16,-3-1 2-16,0 6-3 15,-3 0-2-15,0-1 4 16,0 1 1-16,-3 2 0 15,0 1-2-15,3 2 1 16,0 0 1-16,0 5-1 0,3-2 2 16,0 2 0-16,0 3 1 15,3 2 2-15,-1 4 1 16,-2 1-1-16,0 4-1 16,-3 0-3-16,0-4 1 15,0 1-4-15,0-2 0 16,0-1 1-16,0-3 2 15,3-2 1-15,-3 0 1 16,-3-3-5-16,0 1 1 16,-3-6-2-16,0 0 0 15,0 0-27-15,0 0-10 0,0 0-45 16,3 0-16-16,0 0 1 16</inkml:trace>
  <inkml:trace contextRef="#ctx0" brushRef="#br0" timeOffset="49">10021 6215 112 0,'0'-5'44'0,"0"2"-24"0,0 0-4 0,0 1 16 16,0 2 0-16,0 0 3 15,0 0-8-15,0 0-2 16,0 0-14-16,0 0 0 0,0 0 0 15,0 0-6-15,0 0-1 16,0 0 0-16,0 5 2 16,0 0-3-16,0 6-2 15,0 0-3-15,0 4 1 16,0 1 10-16,-3 3 5 16,0-1-4-16,0 4-3 15,0 1-2-15,0 1 1 16,0-3-1-16,0 14 0 0,0-6-3 15,0 0 1-15,0-3 0 16,0 1 1-16,3-3-2 16,-3-1 1-16,0 4 2 15,0 2 2-15,0-2-1 16,0-1 1-16,0 0-4 16,0 1 0-16,0-1 1 15,0-2 0-15,0 3-2 16,0-6 1-16,1 5-2 15,-1 6-1-15,3-3 1 16,0 0-1-16,-3-2 2 0,3-1 1 16,0 3 1-16,0 3 0 15,0-3-2-15,3-2 1 16,0-4-4-16,-1 1 0 16,4 0 1-16,0-3 2 15,3 0 1-15,3 0 1 16,3-5-7-16,12 0 0 15,3-3 1-15,2-2 1 16,1-6 1-16,6 1 2 16,-3-4-6-16,-4-2-1 15,-2-2-47-15,-3-4-20 16,-3-2-58-16</inkml:trace>
  <inkml:trace contextRef="#ctx0" brushRef="#br0" timeOffset="50">7009 7162 192 0,'-9'-2'71'0,"6"-12"-38"0,-3 6-23 15,3 8 20-15,-3 6-7 16,0-1 1-16,-9 6-9 16,-6 2-2-16,0 3-7 15,1 5-2-15,2 3 0 0,0 5-5 16,6 11-1-16,3-1-6 15,6 1-2-15,6-6 11 16,9 3 6-16,9-5-5 16,3 0 0-16,-1-6-4 0,1-5 0 15,3-10-29 1,6-6-12-16,-1-13-62 16</inkml:trace>
  <inkml:trace contextRef="#ctx0" brushRef="#br0" timeOffset="51">7178 7242 196 0,'-12'-3'74'0,"6"6"-40"0,-2-3-29 0,2 2 19 16,-6 1-4-16,-3 5 0 0,0 2-6 16,0-2-4-16,0 3-5 15,3 0-4-15,3-3 2 0,3 2-9 16,6 1-1-16,3 2 4 16,9 8 3-16,6 0-1 15,0 0 0-15,0 1 1 16,-3-1 0-16,0 0 4 15,-3-3 5-15,-7-2-1 16,-2 5 1-16,-3-5 1 16,-3 0 1-16,-2-3-1 15,-4-5-1-15,-6-8-5 0,0-2-1 16,3-1 3-16,3-5 3 16,3 0-11-16,3-5-5 15,9-3-2-15,0 0 3 16,6-8 1-16,0-5 0 15,0 3 4-15,3 2 0 16,-1 3-2-16,1 2 2 16,0 3-4-16,-3 3 1 15,0 3-18-15,-3-1-8 16,0 3-26-16,-3 3-12 16,3 0-19-1</inkml:trace>
  <inkml:trace contextRef="#ctx0" brushRef="#br0" timeOffset="52">7297 7308 172 0,'-9'10'66'0,"7"4"-36"0,-4 17-29 16,6-12 16-16,-3 2 4 16,3 3 5-16,0 0-6 15,3-3 1-15,3-5-12 16,5-3 1-16,7-2 1 0,0-4 5 15,3-7 4-15,0-5 1 16,-3-5 2-16,-3-4-4 16,-1-12-2-16,-5 2 2 15,-6-2 2-15,-3-1-5 0,-6 1-1 16,-9 2-12-16,-2 5-1 16,-1 4-7-16,0 4 1 15,3 3-25-15,0 5-10 16,3 3-33-16,3 8-12 15,0 3-38 1</inkml:trace>
  <inkml:trace contextRef="#ctx0" brushRef="#br0" timeOffset="53">7547 7522 172 0,'18'11'66'0,"-18"-3"-36"0,0 2-20 0,6 1 17 0,-6-1 4 15,-3 6 4-15,-6-3-8 16,0 1-4-16,0-4-13 16,1-2-6-16,-4 0-1 0,0-3-20 15,0-2-8-15,-3-3-47 16,3 0-18-16,0-8 2 15</inkml:trace>
  <inkml:trace contextRef="#ctx0" brushRef="#br0" timeOffset="54">7729 7276 244 0,'-6'-13'90'0,"3"10"-48"0,-6-2-27 0,6 5 24 15,-6 0-15-15,-3 0-1 16,0 5-13-16,1 0-4 16,-1 1-4-16,3 2-4 0,0 0 1 15,3 0-4-15,6 2-1 16,3 3 0-16,6 6 2 15,6 7-1-15,2-2 4 16,4 0 0-16,-3-3 1 16,0-2 2-16,-3-1 3 0,-9-2-2 15,-3 0 0 1,-6 5 1-16,-3-5 0 0,-6-3 0 16,-3-2 0-16,-3-3-2 15,3 0-2-15,0-11-2 16,4-2 1-16,2-1-4 15,3-1 1-15,6-4-3 16,6-2 0-16,6-14 4 16,2-5 1-16,4 3-1 15,0 0 2-15,3 3 3 16,-6 5 3-16,6 2-2 0,-12 6 0 16,-3 2-3-16,-3 1-1 15,-6 2-41 1,0 3-17-16,6 2-58 15</inkml:trace>
  <inkml:trace contextRef="#ctx0" brushRef="#br0" timeOffset="55">7920 7334 152 0,'-12'19'57'0,"9"20"-30"0,-6-1-23 0,9-23 13 15,0 4 3-15,3-3 2 16,0 2 0-16,3-2 1 16,3-3-13-16,2-5 8 0,7-2 4 0,6-9 4 15,-3-2 2-15,-3-3-4 16,0-5-3-16,-3-1 2 16,-7-7 0-16,-2-5-1 15,-6-1-2-15,-3 3-8 16,-8 1-3-16,-4 1-7 15,0 4-2-15,-3 5-22 16,-3 2-8-16,3 6-40 16,3 2-18-16,3 1-44 15</inkml:trace>
  <inkml:trace contextRef="#ctx0" brushRef="#br0" timeOffset="56">8119 7210 220 0,'12'-3'82'0,"-3"3"-44"0,9 3-36 0,-6 2 17 16,8 3-6-16,7 8 2 15,0 8 16-15,-3 5 7 16,-3 8-19-16,-4 0-2 0,-5 5 0 16,-9 1-3-16,-6-1 0 15,-14 0-6-15,-7-5-3 16,-3-2-31-16,-6-6-13 15,3-5-106 1</inkml:trace>
  <inkml:trace contextRef="#ctx0" brushRef="#br0" timeOffset="57">8399 7332 180 0,'-3'2'68'0,"3"-2"-36"0,0 0-20 0,0 0 19 16,0 0-7-16,0 0-2 15,6 3-4-15,-3-3-1 16,3 0-9-16,6 0-1 0,-1-3 3 16,4 1-2-16,0-1 1 15,0 0 1-15,-3-2 4 0,3 0-2 16,0-3 1-16,0 0-5 16,0-3 0-16,-1 1-1 15,4-1 1-15,-6-2-4 16,0 2-3-16,0-5 4 15,-3 1 4-15,0-4-1 16,0 3 1-16,-3-2-3 16,0-1 1-16,0 1-4 15,3-1 0-15,0-2 1 16,-1-3 0-16,-2-5-2 16,0 5-2-16,-3 0 3 15,0 3 0-15,0 0-1 16,0 0 1-16,-3 0 0 15,3 2 3-15,-3 1-3 0,0-1-2 16,0 1 0-16,0 2-1 16,0-5 0-16,0-1 0 15,0 4-3-15,0-3 2 16,0 2 3-16,0 1 1 16,0 2-4-16,0 0 1 15,0-3 0-15,0 1 0 16,0-3 2-16,-6-6 1 15,0 6-4-15,3 0-1 16,0 2 1-16,0 1 0 16,-3-1 3-16,3 1 1 15,0-1-4-15,-2 3 1 0,-1 1 0 16,3-1 2 0,-3 0-1-16,0 3-1 0,0-6-2 15,0-5-1-15,0 6 2 16,0-1 2-16,0 3 0 15,0 0-1-15,0 3 3 16,0-3 0-16,0 3-4 16,0 0 1-16,0 2-2 15,0 1-2-15,3 2 5 16,0 0 3-16,0 3-3 16,-3-1-3-16,3 6-2 15,0 0 0-15,3 6-2 16,0 2-1-16,0 5 1 0,0 5 4 15,3 6-1-15,-3 0 1 16,3-3 4-16,-3-2 3 16,6-1-4-16,-6-2-1 15,0-3 0-15,0-2 0 16,3-1 0-16,-3-2 2 16,0-2-1-16,0-4 2 15,0-2-2-15,0 0 2 16,0-5-2-16,-3 0-1 15,-3-3-2-15,3-11 1 16,0-2 1-16,0 0 0 16,0 0-3-16,3 0 2 15,0 2 1-15,0 3 0 16,0 0 0-16,0 3 0 0,0 5-3 16,0 0 2-16,3 0-1 15,0 3 0-15,3 2-3 16,6 3-1-16,-3 6 3 15,3 2 3-15,0-1 3 16,3 1 1-16,-3 0-5 16,6-2 1-16,0-1-16 15,-1 0-6-15,4-2-49 16,-3-6-21-16,0-2-38 16</inkml:trace>
  <inkml:trace contextRef="#ctx0" brushRef="#br0" timeOffset="58">5925 8856 156 0,'0'0'57'0,"3"0"-30"0,0 0-18 16,0 0 14-16,-3 0 2 16,0 0 4-16,3-3 0 15,0 3 0-15,-3-3-16 16,0 1 1-16,-3 2 0 0,-3 0-1 0,-3 0 2 16,-3 5-4-16,-3 0-1 15,-2 1-4-15,-4-1 1 16,-3 8-4-16,0-2 0 15,-3 2 1-15,-2 3 2 16,-1 0-1-16,0 2 0 16,-6 9-3-16,1 2-2 15,-1 5 1-15,3 6-1 16,0 2 2-16,4-2 3 16,5 2-2-1,3 0-2-15,3 1 2 0,9 4 0 16,6 1 3-16,12 0 1 15,9 2-3-15,6-8-1 16,9 1 1-16,2-12 0 0,4-2-2 16,3-7 1-16,-4-6-9 15,-2-6-1-15,-3-2-12 16,0-3-5-16,-7-2-27 16,-2-3-10-16</inkml:trace>
  <inkml:trace contextRef="#ctx0" brushRef="#br0" timeOffset="59">5791 9530 248 0,'-12'-5'93'0,"9"5"-50"0,3 3-39 0,0-3 21 15,0 0-14-15,0 0-1 16,6 5-4 0,6 3-4-16,3 5-3 0,6-2 0 15,3 2 1-15,0 0 2 16,-1 6-1-16,1-1-1 15,-9-2 1-15,3 0-1 16,-9 0 4-16,-3-3 5 16,-9 3 6-16,-3 0 5 15,-6-3-4-15,-6-2-1 0,-3 4-9 16,0-1-2-16,4-4-9 16,2-2-2-16,3 0-38 15,3-3-15-15</inkml:trace>
  <inkml:trace contextRef="#ctx0" brushRef="#br0" timeOffset="60">6020 9869 184 0,'0'-5'68'0,"-3"2"-36"0,-8 3-11 0,8 0 22 16,-3 0-6-16,-3 0-2 16,-3-3-8-16,-3 3-3 15,-3 0-13-15,-6 0-2 0,0 3 1 16,-2 2-6-16,-10 3-2 16,0 5-1-16,1 6-1 15,-1 5 4-15,-3 0 2 16,0 10 2-16,7 3 0 15,2 0 0-15,3 5 0 16,6 1-4-16,6-1-1 16,6 6-1-16,9-1 1 15,6 1 2-15,12 0 2 16,6-6-6-16,6-5 0 0,3-3-1 16,2-7 2-16,1-6-8 15,3-5-3-15,-10-3-15 16,7-8-7-16,-6-2-24 15,-3-3-10-15,-3-3-58 16</inkml:trace>
  <inkml:trace contextRef="#ctx0" brushRef="#br0" timeOffset="61">5889 10398 252 0,'-14'0'93'0,"8"3"-50"0,3-3-37 0,3 0 20 16,0 0-14-16,0 0-4 16,3 5-8-16,3 0-2 15,3 3 1-15,2 3 0 0,1 5 3 16,0 5-3-16,0 5 0 15,-3-4 3-15,-3-1 1 16,-3-3 7-16,-3-2 6 16,-3 0-4-16,-3 0-2 15,-6-3-5-15,-3 0-4 0,0-2-29 16,1-3-11-16,-1 5-74 16,3-10-46-1,6-3 67-15</inkml:trace>
  <inkml:trace contextRef="#ctx0" brushRef="#br0" timeOffset="62">7768 9268 144 0,'0'-5'55'0,"3"0"-30"0,-3 5-7 0,0 0 18 15,0 0-3-15,0 0 3 16,0 0-11-16,0 0-6 16,3 5-10-16,3 3-2 0,0 3 0 15,2 2 3-15,-5 11 1 16,0-1-1-16,0 1 1 16,0 0 0-16,-3 0 1 0,0 0-6 15,0 0-2-15,3-6-4 16,-3-2-1-16,0 0 1 15,0-6 2 1,3 1-21-16,-3-3-9 0,0-3-24 16,0-5-86-1</inkml:trace>
  <inkml:trace contextRef="#ctx0" brushRef="#br0" timeOffset="63">7675 9448 220 0,'-14'-2'85'0,"11"-1"-46"0,3 0-30 0,0 3 19 15,0 0 1-15,0 0 5 16,0 0-15-16,3 0-3 16,3 0-10-16,2 0-6 0,7-2-1 15,0-1 1-15,3 3 2 16,6-3-1-16,0 1-1 15,2 2-6-15,-2-3-4 16,-3 3-38-16,-3-5-19 16,0 0-49-1</inkml:trace>
  <inkml:trace contextRef="#ctx0" brushRef="#br0" timeOffset="64">8030 9263 192 0,'-3'3'71'0,"3"-1"-38"0,-3 1-28 15,3-3 19-15,0 5 2 16,-3 1 5-16,-3 2-9 15,0 2 0-15,0 6-13 16,0 5-1-16,-3 3 2 0,3 2-4 16,0 1 2-16,3-1-7 0,3-2-1 15,3-3-2-15,6-2 0 16,0-3 4-16,3-6 1 16,3 1 1-16,0-6 0 15,-1-5 0-15,1-2 0 16,0-6 0-16,-3-3 0 15,-3 0 0-15,-3 1 0 16,-3-3 2-16,-3 2 1 16,-6 0-3-16,-3 4-1 15,-6 1-3-15,-3 1-1 16,1 2-8-16,-1 3-2 16,3 0-21-16,3 3-6 0,3 0-10 15,3-1 0-15,3 1-56 16</inkml:trace>
  <inkml:trace contextRef="#ctx0" brushRef="#br0" timeOffset="65">8217 9337 208 0,'-9'-2'77'0,"6"7"-42"0,-3-3-41 15,0 6 40 1,0 6-12-16,0 1-6 0,3 1-4 16,3 3-8-16,3 2-1 0,3 0 3 15,0-2 3 1,9-3 2-16,6-3 3 0,3-5 4 16,0-8-1-16,0-6-1 15,-4-1-2-15,-2-7 1 16,-3 1 9-16,-6-5 5 15,-6-6 0-15,-3 3 0 16,-9-1-12-16,-3 4-5 16,-9 2-10-16,0 3-3 15,1 5-31-15,2 5-14 16,0 3-40-16,3 11-16 0,0 2-34 16</inkml:trace>
  <inkml:trace contextRef="#ctx0" brushRef="#br0" timeOffset="66">7887 10044 200 0,'-3'-3'74'0,"3"3"-40"0,3 0-29 16,-3 0 19-16,0 0-6 15,0 0 10 1,3 13-7-16,-3 3-10 16,3 3-3-16,-3 2 2 0,0 0-6 15,0 8 0-15,0-5 0 0,3 2 0 16,0-5-5-16,0-2 1 16,-3-6-40-16,0 0-15 15</inkml:trace>
  <inkml:trace contextRef="#ctx0" brushRef="#br0" timeOffset="67">7753 10157 276 0,'-6'0'104'0,"9"3"-56"0,0-3-54 0,-3 0 17 0,3 0-1 16,6 0 6-1,6 0-6-15,5 0-3 16,1-3-4-16,3 3-3 0,0-2 3 16,0-1-2-16,-3 3 2 0,2 0-29 15,-5 0-9-15,3 0-49 16,0-3-63 0,-3 1 36-16</inkml:trace>
  <inkml:trace contextRef="#ctx0" brushRef="#br0" timeOffset="68">8193 9970 204 0,'-3'-3'77'0,"3"6"-42"0,0-3-26 0,0 0 22 16,0 2-6-16,-3 3 3 16,0 3-12-16,-3 3-2 15,-2 15-8-15,-1-2 3 0,0 5 1 16,-3 3 1-16,3 2 3 16,3 4-7-16,3-7-2 15,3-2-5-15,3-2-3 16,3-3 4-16,3-6 1 15,3-5 2-15,3-5 0 16,-1-2 0-16,4-6 2 16,3-6-1-16,-3-4 2 0,-3-1-2 15,-3-2 2-15,-6 0 0 16,-9-1 1-16,-6 1-7 16,0 0 0-16,-3 0-3 15,-3 5-2-15,0 3-11 16,0-1-5-16,0 4-16 15,4-1-5-15,2 3-31 16,3 0-12-16,6 0-17 16</inkml:trace>
  <inkml:trace contextRef="#ctx0" brushRef="#br0" timeOffset="69">8408 10107 216 0,'-6'0'82'0,"9"-3"-44"0,-6 9-36 0,3-1 17 16,-3 0-8-16,0 6 1 15,0-1-1-15,0 6 1 16,3 0-6-16,0 8-2 0,3 3 2 16,3-4-1-16,9-2 0 15,0-5 3-15,2-5 3 16,4-6 9-16,3-5 7 15,0-8-3-15,0-8-2 0,-4-2 3 16,-2-1 4-16,-9-2 1 16,-6 0 2-16,-9 3-9 15,-6-6-1-15,-3-3-13 16,-11 9-3-16,2 5-26 16,0 5-12-16,0 8-38 15,3 2-16-15,1 4-76 16</inkml:trace>
  <inkml:trace contextRef="#ctx0" brushRef="#br0" timeOffset="70">10664 9271 216 0,'-3'-3'82'0,"3"6"-44"0,0 2-33 16,0 1 17-16,0-1-3 16,0 5 3-16,0 9 1 15,0 5 1-15,0 0-13 16,0 2-4-16,0 1-3 0,0-1-2 15,0-2 1-15,3-3-2 16,0-5 2-16,0-3-22 16,0-2-7-16,-3-3-42 15,0-8-19-15,0-3-14 16</inkml:trace>
  <inkml:trace contextRef="#ctx0" brushRef="#br0" timeOffset="71">10536 9417 280 0,'-3'0'104'0,"3"0"-56"0,6 0-54 0,3 0 17 15,0 0-1-15,6 0 4 16,2-6-10-16,4 1-4 16,9 2 0-16,3 6-3 0,0-8 1 15,-1 2-40-15,1-8-19 16,-3 3-53-1</inkml:trace>
  <inkml:trace contextRef="#ctx0" brushRef="#br0" timeOffset="72">10944 9255 220 0,'-6'0'82'0,"6"-8"-44"0,0 11-38 16,0-3 16-16,0 5 0 15,-6 0 2-15,3 3 4 16,-3 6 1-16,0 7-12 16,-3 3 0-16,3-1 0 0,0 4-6 15,3-1-1-15,3 1-2 16,3-1-2-16,3-5 1 16,3-2 1-16,3-6 1 15,9-2 3-15,0-3-1 16,-1-6 2-16,-2-2 0 15,-3-2 3-15,-3-4 6 0,-3-2 2 16,-6 0 2-16,-3 1 2 16,-9-1-8-16,-6 0-3 15,-3 2-9-15,-3 1-1 16,1 2-21-16,2 1-9 16,0 2-36-16,9 0-14 15,6 0-59 1</inkml:trace>
  <inkml:trace contextRef="#ctx0" brushRef="#br0" timeOffset="73">11304 9287 260 0,'-15'0'99'0,"6"3"-54"0,-3-1-39 15,6 3 22-15,-6 1-8 16,-6 2 0-16,1 8 4 15,-1 5 2-15,3 0-13 16,3 3-8-16,6 0-1 0,6-1-3 16,9-1-1-16,6-4 3 15,3-5 0-15,5-7 5 16,7-6 5-16,0-8-1 16,-3-6 1-16,0-1 1 15,-7-7 2-15,-8-4 2 0,-9 2 1 16,-9-2-8-16,-9 4-2 15,-5 4-21-15,-7 2-9 16,-3 5-40-16,0 6-18 16,1 10-85-1</inkml:trace>
  <inkml:trace contextRef="#ctx0" brushRef="#br0" timeOffset="74">10822 9977 228 0,'-6'-5'88'0,"6"5"-48"0,0 0-25 0,0 0 24 15,0 0-10-15,0 3 0 16,0 2-12-16,0 3-5 16,0 8-7-16,3 13 1 0,-3-3 0 15,0 4-2-15,0-4-1 16,0-2-1-16,0 5-2 15,3 0-2-15,0-5 1 16,0-6-37-16,-3-2-16 16,0-3-79-1</inkml:trace>
  <inkml:trace contextRef="#ctx0" brushRef="#br0" timeOffset="75">10670 10152 268 0,'-9'-5'101'0,"12"7"-54"0,0-4-50 16,0-1 19-16,3 0-6 16,9 1 2-16,6-1-6 15,-1-2-2-15,7 2-2 16,6 1-2-16,0 2 1 0,2-6-19 16,4 4-8-16,0-1-68 15,-9 0-59 1,-7 1 53-16</inkml:trace>
  <inkml:trace contextRef="#ctx0" brushRef="#br0" timeOffset="76">11122 9962 236 0,'-6'0'90'0,"6"2"-48"0,-3 4-29 0,0-1 22 16,-3 0-7-16,0 6 0 16,-2 12-9-16,-1 1-4 15,0 3-8-15,-3 2-5 0,6 0-1 16,3-3-1-16,9 11 0 16,3-7 0-1,3-7 2-15,3-4 3 0,-1-9 0 16,13-7 2-16,-3-11 0 15,-3 3 1 1,-6-3 7-16,-3 0 2 0,-6 0 3 16,-6-2 2-16,-9 2-6 15,-6 0-1-15,-6 0-7 16,0 0-3-16,3 2-9 16,-9 1-3-16,1 3-23 15,5-1-8-15,15 3-84 16,9-5-35-1</inkml:trace>
  <inkml:trace contextRef="#ctx0" brushRef="#br0" timeOffset="77">11393 10036 256 0,'-12'-16'96'0,"6"16"-52"0,-3 0-32 0,6 0 26 16,-3 2-11-16,-2 1-1 16,-4 8-11-16,0 7-2 15,0 1-7-15,3 2-2 0,3 3 0 16,3-3-5-16,6 13-1 16,6-5 3-16,6-5 1 0,12-5 2 15,5-11 2-15,4-11 3 16,0-5 2-16,-4-5 3 15,-5 0 4-15,-6-6 7 16,-6 1 7-16,-6-6 0 16,-9-3 1-16,-9 3-5 15,-9 1-3-15,-6-1-16 16,-3 5-5-16,1 6-34 16,2 2-15-16,6 4-68 15,3 1-29-15,3-2-23 16</inkml:trace>
  <inkml:trace contextRef="#ctx0" brushRef="#br0" timeOffset="78">9699 13795 144 0,'0'-8'55'0,"0"11"-30"0,6-3-10 16,-6 0 18-16,0 0-3 16,0 0 0-16,0 0 0 15,0 5 1-15,-3 9-16 16,-2 1 2-16,-7 7 1 0,-9 4-2 15,0 6 3-15,0 5-4 16,3 3-1-16,0-6-4 16,4-5 1-16,2-5-8 15,3-3-4-15,3-5 2 16,3-3 1-16,0-5 0 16,3 0-2-16,0-8 5 15,6-3 1-15,3-7-2 16,0-11-3-16,5-3 0 15,10-3 1-15,0-2-3 0,-3 0 0 16,0-3 1-16,-3 6 2 16,-1 0-3-16,-2 4 0 15,-3 9 1-15,0 5 0 16,0 3 0-16,0 8 2 16,3 4 3-16,3 4 4 15,-3 2-2-15,-1 6 1 16,-2-1-5-16,0 1 0 15,0-1-1-15,0 4 1 16,-3-4-9-16,0 3-1 16,0-5-34-16,0-3-13 15,0-2-62-15</inkml:trace>
  <inkml:trace contextRef="#ctx0" brushRef="#br0" timeOffset="79">9762 13899 184 0,'0'-3'71'0,"0"3"-38"0,0 0-25 0,0 0 18 16,0 0-2-16,0 5 1 15,-3 3-3-15,0 3 1 16,-3 5-13-16,-3 10 1 0,0 8 2 16,0 9 2-16,-3 10 0 15,-2 2-3-15,8 3-2 16,3 3-2-16,3 3 2 16,3-3-7-16,5-8-2 15,10-8-1-15,0-8 0 16,12-8 2-16,0-5 1 15,0-9-6-15,2-1-2 16,1-9-34-16,-3-2-13 16,3-3-80-16</inkml:trace>
  <inkml:trace contextRef="#ctx0" brushRef="#br0" timeOffset="80">10310 14489 208 0,'-21'-19'79'0,"9"22"-42"0,-6-3-26 0,12 2 21 16,-3 6-11-16,-6 6-1 16,0 1-12-16,-2 1-3 15,-4 8-3-15,-3 3-2 0,0 7 3 16,6 0 0-16,6-2 3 0,3 0 1 16,15-3 1-16,3-3-4 15,3-4-3-15,3-4 2 16,6-7 0-16,0-6 1 15,0-5 2-15,5-5-3 16,-2-3-2-16,-6-8 0 16,0-8-1-16,-3 0 0 15,-6 0 0-15,-3 1 0 16,0 4 2-16,-3 1-1 16,0 4-1-16,-3 4 1 15,-3 2-1-15,3 5-3 0,-3 3 2 16,0 5 1-16,0 3 0 15,0 11 2-15,0 5 3 16,6 0-2-16,0-1 0 16,0 1-3-16,3 0-1 15,0-3 1-15,0-2 0 16,-1-6-5-16,4-3-1 16,0-2-33-16,0-2-13 15,0-6-32 1</inkml:trace>
  <inkml:trace contextRef="#ctx0" brushRef="#br0" timeOffset="81">10417 14306 176 0,'0'-24'66'0,"3"6"-36"0,0 7-22 15,0 8 16-15,0 1-3 16,0 2-1-16</inkml:trace>
  <inkml:trace contextRef="#ctx0" brushRef="#br0" timeOffset="82">10435 14258 368 0,'3'16'16'0,"-3"5"1"0,0 11 1 16,-3 18 3-16,0 1-2 16,0-1-2-16,0 3-7 15,3-5-2-15,3-3-4 16,0-8-3-16,0-6 0 15,3-7-1-15,0-5-18 0,0-6-8 16,0-3-39-16,-1-4-16 16,7-12-26-1</inkml:trace>
  <inkml:trace contextRef="#ctx0" brushRef="#br0" timeOffset="83">10601 14557 192 0,'-6'-2'71'0,"6"2"-38"0,-3 2-21 0,3 4 21 15,-3 2-2-15,1 5 2 16,-1 8-5-16,0 5-3 0,3 1-13 16,0-1-5-16,3 1-3 0,0-6-5 15,2-2 1-15,4-4 2 16,0-4 1-16,0-3-4 15,0-3 1-15,0-2-7 16,0-6 0-16,-3-2-2 16,0 0 1-16,0-3 5 15,0 0 1-15,-3 0 2 16,0 5 0-16,-3 3-5 16,6 5 1-16,-3 6 4 15,3 2 2-15,6 1-5 16,0-1 0-16,2-3 3 15,1-2 2-15,0-2 4 0,3-6 3 16,0-3 0-16,0-2 2 16,-3-3-2-16,-1-3 2 15,-2 1-2-15,-3-12 2 16,-6 1-4-16,-3 0 1 16,-6 0-3-16,-3 2 0 15,0 3-6-15,1 3-1 16,-1 3-15-16,-6 2-4 15,3 2-16-15,3 4-4 16,3 2-20-16,6 0-9 16,9 0-26-1</inkml:trace>
  <inkml:trace contextRef="#ctx0" brushRef="#br0" timeOffset="84">11051 14631 220 0,'0'0'82'0,"0"3"-44"0,0-8-29 16,0 5 19-16,-3 0 3 16,-6-3 6-16,0 6-9 15,-6 2-2-15,0 0-15 16,0 6-9-16,-2 10-2 0,-1 3 0 16,0 0 2-16,6 5 1 15,3-3 1-15,6 1-5 16,3-6 1-16,6-3 0 15,3-4 2-15,9-4-1 16,3-4-1-16,-4-6-2 0,1-8 1 16,-3-3-1-1,0-2 0-15,-3 0 2 0,-3-6 0 16,-3-5-3-16,0 0 0 16,-3 3 2-16,-3 5 0 15,0 6 1-15,0-1 2 16,0 3-3-16,0 6 0 15,0 2 1-15,6 10 0 16,0 3 0-16,0 3 0 16,3 3 0-16,-1-1 0 15,1-2 2-15,0 0 1 16,0-3-4-16,0-2-1 16,6-6-32-16,-3 1-13 0,-3-6-20 15,0-3-6-15,0-2-25 16</inkml:trace>
  <inkml:trace contextRef="#ctx0" brushRef="#br0" timeOffset="85">11206 14663 236 0,'-3'-8'88'0,"0"8"-48"0,6-2-34 16,-3 2 22-16,0 0-8 16,6 2-2-16,0 4 7 15,2-1 6-15,1 8-16 16,0 6-2-16,0-1-1 0,3 1-7 15,0-1-3-15,0 1 1 0,0-1 0 16,0-2-1-16,0 0 1 16,-3-3-7-16,0-2-1 15,0-6-31-15,-1-2-12 16,1-6-4-16,0-2 1 16,6-6-2-16,6-2-2 15,-3-6 13 1,-6-2 21-16,0 0 25 15,-3 0 29-15,0 0 12 16,-3 2-1-16,-1 3-2 16,1 3-8-16,0 3-1 15,-3 2-19-15,0 5-1 0,-3 3 0 16,-3 8-3-16,-6 8 2 16,-5 8-3-16,-1 5 0 15,0 8-5-15,0 8-1 0,3 5 1 16,3-2 0-16,0-6-5 15,3-5 1 1,0-5-2-16,3 0 0 0,0-3-20 16,0-8-10-16,0-5-28 15,0-3-10-15</inkml:trace>
  <inkml:trace contextRef="#ctx0" brushRef="#br0" timeOffset="86">11703 14631 240 0,'-6'-7'90'0,"3"7"-48"0,-15 0-31 0,6 0 21 15,0 2-6-15,-3 6 2 16,0-3-10-16,0 3-3 16,4 0-8-16,2 3-7 0,3 2-1 15,3 0-1-15,6 3-2 16,3 0 0-16,9 0 3 16,-4 0 2-16,4 2 2 0,-9 1 7 15,-3-1 6-15,-9-2 7 16,-3 0 3-16,-6-3-13 15,-2 1-6-15,-4-4-11 16,-3-5-3-16,-3-5-38 16,3-2-18-16,12-9-84 15</inkml:trace>
  <inkml:trace contextRef="#ctx0" brushRef="#br0" timeOffset="87">11935 14375 272 0,'0'0'101'0,"0"2"-54"0,0 1-44 16,3 2 23-16,-9 3-4 16,-3 3 4-16,0 2-10 15,0 3-4-15,0 10-7 16,0-2-4-16,3-3 2 0,0-5-2 16,3 0 2-16,0-3-2 15,3-2-1-15,6-3 1 16,3 0-1-16,6-3 0 15,3 0 2-15,0 1-1 16,0-4 2-16,0 1-4 16,-1 2-2-16,-2 1-12 15,0-6-2-15,-3 0-41 0,6-3-102 32</inkml:trace>
  <inkml:trace contextRef="#ctx0" brushRef="#br0" timeOffset="88">12113 14407 232 0,'-5'0'88'0,"5"0"-48"0,0 2-38 0,0-2 17 16,0 6 3-16,-6 1 6 16,3 12 5-16,0 10 4 15,-3 5-20-15,0 4-1 0,0 1-1 0,0 4-8 16,3-4-4-1,3-2 0-15,0-5 2 0,0-3-4 16,0-5-3-16,3-6-17 16,6-4-5-1,-3-4-34-15,12-12-108 16</inkml:trace>
  <inkml:trace contextRef="#ctx0" brushRef="#br0" timeOffset="89">12250 14465 244 0,'-11'-3'93'0,"8"6"-50"0,-3 2-48 0,3 6 17 16,-3 12 2-16,-3 4 5 16,0 5-3-16,3 13 1 15,3-3-10-15,3 0-2 0,6-5 1 16,9-5 3-16,6-8 2 15,14-8 3-15,1-11 2 16,0-10 2-16,-7-6 3 16,-2-10 0-16,-6-3 2 15,-9-2 4-15,-6-6 4 16,-9-2-15-16,-12-6-4 16,-6-2-19-16,-3 7-6 15,1 6-55-15,2 8-25 16,3 2-71-1</inkml:trace>
  <inkml:trace contextRef="#ctx0" brushRef="#br0" timeOffset="90">12908 13785 192 0,'-3'-3'74'0,"0"6"-40"0,3-1-29 0,0 1 17 16,0 2-6-16,-3 3 3 15,0 6-1-15,-3 1-2 16,-6 7-8-16,1-1 1 0,-4 0 2 16,3 0-4-16,0-2 1 15,3-4-1-15,3-1 1 16,0-4-4-16,3-2-1 16,6-5-1-1,9-3 1-15,-3-5 2 16,3-6-2-16,0-2 0 15,0-3-1-15,2 0 1 16,-2-2-4-16,0-1 0 16,-3 3-1-16,0 3 0 15,0 5 2-15,3 5 0 16,-3 6 2-16,0 2 1 16,6 3 1-16,3 0-5 15,-4 3 1-15,1-1 0 16,0-2 0-16,0 0-20 15,0-3-7-15,0 1-90 16,0-1-51 0,-3 0 78-16</inkml:trace>
  <inkml:trace contextRef="#ctx0" brushRef="#br0" timeOffset="91">12962 13899 248 0,'-9'0'93'0,"6"8"-50"0,-3 7-44 0,3-1 18 16,0 4 1-16,0 14 3 15,0 8-2-15,0 2 1 16,0 8-11-16,6 0-5 0,3-5-1 0,3 0-4 16,6-5 0-16,6-6 5 15,5-4 2-15,7-7 2 16,6-4 0-16,11-6-2 16,7-5-1-16,6-5-17 15,5-9-4-15,0-1-104 16,4-1-70-1,-1 2 78-15</inkml:trace>
  <inkml:trace contextRef="#ctx0" brushRef="#br0" timeOffset="92">13846 14388 192 0,'-3'-11'71'0,"-3"6"-38"0,0-3-23 15,3 6 17-15,-3-4 2 16,-3 1 2-16,-6 2-5 16,-6 3-2-16,1 6-13 15,-1 4-7-15,0 6 0 0,0 5-3 16,3 14-1-16,3-1 3 16,6-2 2-16,9-3-4 15,6-3-1-15,3-4-2 0,12-4 0 16,-3-2 2-16,3-8 2 15,0-5-1-15,-1-6-1 16,-2-5 3-16,-3-3 0 16,-3-7-1-16,-6-3-2 15,-3 0 1-15,-3-1 1 16,0 4 1-16,-3 2 1 16,0 3-5-16,0 2 1 15,0 6 0-15,0 5 0 16,0 5-3-16,3 14 0 15,0 2 2-15,3 3 0 16,3-1 1-16,0 1 0 0,3 0 2 16,0 0 1-16,0-8-6 15,0-3-2-15,0 3-36 16,6-13-13-16,-4-6-65 16</inkml:trace>
  <inkml:trace contextRef="#ctx0" brushRef="#br0" timeOffset="93">13971 14063 236 0,'-6'-8'90'0,"6"-6"-48"0,0 22-47 15,0-5 30-15,0 16-1 16,3 7 6-16,-3 14 1 15,0 10-16-15,0 0-7 0,0 3-3 16,0 11-3-16,0-9-2 16,3-7 1-16,0-8-1 15,0-9-20-15,3-4-9 16,0-9-36-16,0-5-16 16,6-7-26-1</inkml:trace>
  <inkml:trace contextRef="#ctx0" brushRef="#br0" timeOffset="94">14063 14385 228 0,'-12'3'88'0,"9"5"-48"0,0 5-47 0,3-2 16 16,0 2 5-16,0 13 8 0,0 1 0 15,3-1 1-15,3-2-12 16,3-3-7-16,3-5 0 0,6-3-3 15,0-5-1-15,6-5 1 16,-4-3 1-16,-2-5-3 16,0-3-2-16,-3-5-1 15,-3-3 0-15,-3 3 3 16,0 2 0-16,-3 3 1 16,0 8 0-16,-3 8-3 15,0 3 2-15,3 2 1 0,3 3 0 16,-1-3 4-16,4 5 2 15,0-7 0-15,9-3 1 16,3-3 0-16,-3-5 1 16,-3-2-2-16,-4-4-1 15,-2-2-1-15,-3-10 2 16,-3-3-1-16,-6-1 0 16,-6 1-3-16,-6 0 1 15,1 3-4-15,-4 2-2 16,0 2-12-16,3 4-5 15,3 2-27-15,3 3-12 16,3-1-60 0</inkml:trace>
  <inkml:trace contextRef="#ctx0" brushRef="#br0" timeOffset="95">14554 14375 232 0,'-3'0'88'0,"3"0"-48"0,-6 0-34 15,3 2 20 1,-3 4-8-16,-3 2 0 0,-2 5-8 16,-4 3-4-16,3 16-3 15,0-3-3-15,3 0 1 0,3-5 1 16,3-1 3-16,3-4-2 16,6-3-2-16,3-3 0 15,3-5 1-15,3-8 1 0,0-3 3 16,-1-2-5-1,-2-14-3-15,-3-2 1 0,-3 0 2 16,0 0 0-16,-3 0-1 16,-3 2 5-16,0 6 1 15,0 2-2-15,0 4-3 16,0 4 0-16,0 3-1 16,6 8-3-16,0 5 0 15,6 8 2-15,6-2 0 16,0 2 3-16,-3-5 1 15,-1-3-4-15,1 0-1 16,0-2-28-16,0-6-12 16,-3-5-28-16,0 0-8 0,-3-5-14 31</inkml:trace>
  <inkml:trace contextRef="#ctx0" brushRef="#br0" timeOffset="96">14754 14452 220 0,'-6'-16'85'0,"6"10"-46"0,0 1-26 16,0 5 24-16,0 0-17 15,0 0-6-15,6 5 3 16,0 3 2-16,3 3-9 16,5 5 5-16,-2 5 3 0,3 0-6 15,0 0 1-15,0-2-8 16,-3-3-1-16,0-3-2 16,3-5 1-16,-6-3-9 15,0-2-1-15,0-6-18 16,2-7-9-16,1-9-9 0,-3-2-3 15,0 0 14-15,0-3 6 16,-3 0 16-16,0 0 6 16,0 6 14-16,-3 2 8 15,0 5-5-15,0 6 0 16,-3 5 4-16,-3 11 3 16,-3 4 3-16,-3 20 3 15,-3 2 3-15,-3 3 2 16,0 7-14-16,0 1-5 15,1-8-8-15,2-3-3 16,-6-6-3-16,12-7 1 16,3-5-23-16,0-3-12 15,3-6-25-15,6-5-12 16,6-5-43-16</inkml:trace>
  <inkml:trace contextRef="#ctx0" brushRef="#br0" timeOffset="97">15167 14433 192 0,'3'-18'71'0,"-3"10"-38"0,0-3-14 15,0 8 23-15,-3 1 1 16,-3-1 4-16,-2 0-20 15,-4 3-5-15,-3 3-14 16,0 0-7-16,3 2-2 0,3 0-1 0,3 3-2 16,9 5 0-16,6 6 3 15,3 7-2-15,3-2 1 16,-3 3 4-16,0-3 3 16,-6-1 15-16,-6 1 10 15,-9-3-5-15,-6-5-2 16,-3-3-11-16,0-5-5 15,0 0-7-15,0-5 0 16,3-6-20-16,4-2-9 16,8-3-47-16,8-3-21 15,13-2-35 1</inkml:trace>
  <inkml:trace contextRef="#ctx0" brushRef="#br0" timeOffset="98">15670 14240 284 0,'-11'-11'107'0,"-1"11"-58"0,-9-5-35 0,12 2 26 15,-12 1-5 1,-6-1 4-16,-2 3-12 0,-1 3-7 16,3 2-11-16,3 0-11 0,9 6-1 15,6 2-1-15,9 3-1 16,12 5 1-16,9 6 3 15,9 4-2-15,3 6 1 16,-1 3 2-16,-5-3 0 16,-3-2 0-16,-9-4 2 15,-6-4 1-15,-6-3 3 16,-9-6 1-16,-6 1 3 0,-12-9 1 16,-3-2 3-1,0-5-1-15,4-6 0 0,2-5-5 16,6 0-3-16,6-13-7 15,9-5-1-15,9-3-4 16,12-3 0-16,6 0 1 16,2 3 2-16,-5 5-1 15,3-2 1-15,0 2-4 16,0-3 0-16,-10 6-16 16,-2 3-4-16,-3 4-26 15,-3 4-8-15,0-1-24 16,3 1-9-16,3 2-9 15</inkml:trace>
  <inkml:trace contextRef="#ctx0" brushRef="#br0" timeOffset="99">15882 14227 260 0,'-9'10'96'0,"-3"11"-52"0,-6 11-38 0,9-16 20 16,0 8-3-16,0 5 3 15,3 13-5-15,3-2-3 16,6-3-10-16,6-5-1 0,9-3 0 15,9-8 8-15,12-8 2 16,5-10 3-16,-2-8 0 16,-3-17 0-16,-7-4 0 15,-8-6 4-15,-12-5 2 16,-15-5-5-16,-15 0-2 16,-11 2-11-16,-7 5-3 0,-3 6-25 15,3 8-9-15,7 8-72 16,2 8-31-16,-6-1-34 15</inkml:trace>
  <inkml:trace contextRef="#ctx0" brushRef="#br0" timeOffset="100">8089 15878 228 0,'3'-19'85'0,"-3"35"-46"0,0-3-35 0,3-7 21 16,0 1 6-16,0 1 5 15,0 6-10-15,0 4-5 16,0 3-12-16,0 6-6 0,0-9 0 16,0 3-2-16,-3-5 2 15,3-2-2-15,-3-1-1 16,3-3-19-16,-3-2-8 16,0 0-28-16,0-2-10 15,3-4-48 1</inkml:trace>
  <inkml:trace contextRef="#ctx0" brushRef="#br0" timeOffset="101">8193 15690 264 0,'-6'-13'101'0,"6"10"-54"0,0 0-55 16,0 3 16-16,0 0-8 15,0 0 2-15,0 0-6 16,0 0-1-16,3 6 2 16,0 2-28-16,0 2-11 0,3 6-60 15</inkml:trace>
  <inkml:trace contextRef="#ctx0" brushRef="#br0" timeOffset="102">8295 15904 192 0,'-6'5'74'0,"9"-5"-40"0,-3 8-29 0,0-2 17 16,3 7 3-16,0 0 7 16,-3 6-2-16,3 2 0 15,-1-3-17-15,1 1-1 0,0-3-1 16,0-3-6-16,-3-2-1 15,3-4 0-15,0 1 2 16,-3-2 1-16,0-6 1 0,0 0 0 16,0 0 2-1,0-6-5-15,0-4-3 0,3-3 1 16,0-3 0-16,3-5-4 16,3 2-1-16,0 0 1 15,3 1 2-15,3 2-2 16,3 11 0-16,3-3 1 15,-4 8 0-15,1 8 2 16,-3-3 1-16,0 8-1 16,0 8 1-16,-3 1-2 15,-3-6 2-15,-3 2 0 16,0-2 1-16,-3-3-7 16,0 0-2-16,0-5-23 15,0 0-8-15,0-2-24 16,0-4-8-16,3-2-49 15</inkml:trace>
  <inkml:trace contextRef="#ctx0" brushRef="#br0" timeOffset="103">8661 15946 280 0,'3'-2'104'0,"0"2"-56"0,0 2-54 0,-3-2 17 15,3 3 2-15,3 8 6 16,-1-3 3-16,-2 5 2 15,0 5-13-15,0 1-7 0,0-3 0 16,-3-3-10-16,0 3-1 16,6-6-40-16,0-2-19 0,3 0-63 31</inkml:trace>
  <inkml:trace contextRef="#ctx0" brushRef="#br0" timeOffset="104">8640 15764 292 0,'-12'-13'110'0,"12"13"-60"0,0-3-65 15,0 3 13-15,6-3-16 16,3-2-1-16,3 2-28 16,9-7-11-16,-1 5-39 15,4-3-13-15</inkml:trace>
  <inkml:trace contextRef="#ctx0" brushRef="#br0" timeOffset="105">8926 15624 228 0,'3'5'85'0,"-3"-10"-46"0,11 21-32 0,-5-9 20 15,-3 9 1-15,0 11 6 16,0 10-15-16,-3 8-3 16,0 0-10-16,3-3-2 0,0 0 2 15,0 1-3-15,3-6-2 16,0-11-27-16,0-2-12 15,0-8-94 1</inkml:trace>
  <inkml:trace contextRef="#ctx0" brushRef="#br0" timeOffset="106">8818 15907 344 0,'0'-11'129'0,"9"6"-70"0,9-11-60 15,-6 11 23-15,12-6-11 16,9 1-1-16,8-1-24 16,13-2-8-16</inkml:trace>
  <inkml:trace contextRef="#ctx0" brushRef="#br0" timeOffset="107">12241 15928 232 0,'-5'-11'88'0,"-1"9"-48"0,0-6-31 16,3 8 19-16,-3-8 3 0,-3 8 4 15,-3 2-8-15,-6 1-2 16,-6 2-14-16,0 6-7 0,4 2-2 16,-1 3-2-16,3 8 0 15,3 2-3-15,6-4 0 16,6 4 4-16,9-5 1 15,6-2-5-15,9-3-2 16,6-6-16-16,2-5-4 16,4 1-22-16,0-6-10 15,3-6-23 1,-1 4-45-16,-5-9 30 0,-6-2 216 31,-15-8-34-15,-6-3-1-16,-6 11-29 15,-3 0-18-15,-3 7-17 16,0-2-6-16,0 8-10 16,0 6-2-16,3 7 2 0,3 0 3 15,3 0 2-15,6 3-3 16,3 0-3-16,9-3 4 16,3-5 2-16,3 3-4 15,2-9-2-15,-2-4 0 16,0-4-1-16,-6-1 0 15,-3-1 2-15,-9-8 10 16,-9 3-6 0,-6-6-1-16,-3 6-5 15,-9 0-1-15,0 5-12 0,0-3-4 16,3 3-21-16,4 3-5 16,5 2-29-16,3 0-11 15,9 1-20 1,12-1-39-16,2-2 44 15</inkml:trace>
  <inkml:trace contextRef="#ctx0" brushRef="#br0" timeOffset="108">12566 15965 248 0,'36'5'93'0,"-27"3"-50"0,2 3-37 0,-5-6 20 16,3 6-5-16,0 5-1 16,-3-3-2-16,0-3-1 0,-3 1-9 15,0-3 4-15,0-3 1 0,0 0-4 16,-3-5-1-16,0 0-2 15,6-10-1 1,0-6-1-16,3 3-2 16,6-3-2-16,0 0-2 15,3 3 1-15,5-3 1 16,1 8 0-16,0 5-3 16,-3 3 2-16,-3 8 1 15,0 5 0-15,-4-2 0 16,-2 2 2-16,0 6-6 15,0-3 1-15,0-3-19 16,-3-2-6-16,9-4-18 16,6-1-7-16,-1-4-11 0,4-7-3 15,6 0-23 1</inkml:trace>
  <inkml:trace contextRef="#ctx0" brushRef="#br0" timeOffset="109">13340 15986 220 0,'21'-8'82'0,"-18"3"-44"0,3 2-20 0,-6 3 23 15,-3-2 1-15,-3-4 2 16,-6 4-9-16,-9-1-2 16,-3 3-18-16,-6 3-7 0,1 2-3 15,-1 3-3-15,0 5-2 16,6 8 1-16,3-2 1 16,7-1-3-16,5 1-2 15,9-1 2-15,9-2 0 16,5-3 3-16,7-5 1 0,6-8-4 15,3 0 1-15,-3-5 0 16,-1-11 0-16,1-2 0 16,-6-6 0-16,-6-5 0 15,-6-14 2-15,-9-4-1 16,-3 2 2-16,-3 0-2 16,0 5 2-16,-3 8 0 15,0 9 3-15,0 7-3 16,6 8-6-1,3 21-3-15,6 11 0 16,9 13 4-16,6 5 1 16,6 6 3-16,5-3-10 15,4 0-2-15,3-11-35 0,5-5-15 16,13-5-84 0</inkml:trace>
  <inkml:trace contextRef="#ctx0" brushRef="#br0" timeOffset="110">15206 15899 156 0,'-6'-5'57'0,"3"-1"-30"0,0-10-14 16,3 14 17-16,-3-1 0 16,0 0 4-16</inkml:trace>
  <inkml:trace contextRef="#ctx0" brushRef="#br0" timeOffset="111">15182 15875 380 0,'-3'16'18'0,"0"2"-6"0,3 9-2 16,0-1 4-16,3 3-8 0,3-5-1 15,3-5 1 1,3-1 3-16,6-4-2 0,3-7-2 15,0-9 2-15,-3-1 0 16,-1-10-3-16,1 0-3 16,-3-3 0-16,-3-3 1 15,-3 3 1-15,-3-5 1 16,-3 0 0-16,0-5 2 16,-3 10 3-16,0 8 5 15,0 3-6 1,3 12-4-16,3 7-3 15,0 2 2-15,3 2-2 16,3 3-1-16,2 6 1 16,1-9-1-16,0-2-5 15,0-3-1-15,-3-2-19 16,3-3-9-16,3-5-15 16,0-3-7-16,-6 0-111 31,-1-14 49-31</inkml:trace>
  <inkml:trace contextRef="#ctx0" brushRef="#br0" timeOffset="112">15575 15941 228 0,'-6'-8'88'0,"6"8"-48"0,-9 3-42 15,6 2 17-15,3 3-9 16,-3 5 2-16,3 11 8 16,0 3 5-16,0 4-11 15,0 4 8-15,0 2 4 0,0-8-11 0,3 8-4 16,0-5-4-16,0-6-3 15,3-5 1-15,-3-10 1 16,0-3 1-16,0-11 3 16,3-5-3-16,-3-8-2 15,-3-7 0-15,0-4-1 16,0-7 0-16,0-3 0 16,3 0 6-16,3-3 4 15,3-2-1-15,6-1 0 16,0 9-3-16,6 5 1 15,2 5-4-15,1 8 0 16,-3 8-3-16,-3 16-1 0,-3 5 7 16,-3 6 4-16,-6-1-3 15,-3 1 1-15,-6 5-3 16,-9-1 2-16,-3-1-6 16,-6-9-1-16,0 0-5 15,0-5 1-15,1-8-14 16,-1-5-3-16,6 5-22 15,6-6-8-15,6-1-39 16,6 1-18-16,9-2 7 16</inkml:trace>
  <inkml:trace contextRef="#ctx0" brushRef="#br0" timeOffset="113">15986 15880 220 0,'15'-21'85'0,"-12"18"-46"0,-3-2-46 15,-6 5 64-15,-3-2-14 16,-3 4-7-16,-3-2-5 16,-3 13-18-16,-3-2-6 0,1 5 0 15,2 2-6-15,3 4-3 16,3-4 3-16,6 11 3 16,6-5-3-16,6-5-3 15,6-1 3-15,6-5 3 16,0-2 1-16,5-3 0 15,1-8-3-15,0-8-2 16,-3-3 1-16,-3-7-1 0,-6-1 0 16,-3-10 2-16,-3-11-1 15,-6-2-1-15,-6-3 3 16,-6 3 0-16,0 7-4 16,0 6 1-16,3 3 0 15,3 10 2-15,0 3-1 16,3 5 2-16,0 8-4 15,3 13-2-15,3 8-1 16,3 16 3-16,6 3 0 16,3 2 1-16,3-2-7 15,3-3 0-15,-1-8-24 16,4 3-9-16,9-8-19 16,0-14-6-16,2-7-47 15</inkml:trace>
  <inkml:trace contextRef="#ctx0" brushRef="#br0" timeOffset="114">16415 15917 268 0,'-9'-16'101'0,"3"14"-54"0,-12-19-35 0,9 18 26 15,-6 0-11-15,-6 11-1 16,0 0-9-16,1 3-2 16,-4 5-9-16,3 2-2 0,3-2 2 15,6 8 1-15,3-3 3 16,9-2-7-16,6-4-4 15,0-1-3-15,3-4 3 16,3-10-9-16,0-5-1 0,3-3 4 16,-3-3 3-16,0 1 3 15,-4-1 1-15,1 1 0 16,-3 2 0-16,0 2 0 16,0 4 2-16,3 2-6 15,0 5-1-15,3 3 2 16,3 5 1-16,9 1 4 15,-3 4 1-15,2-5-6 16,-2-2 0-16,0-3-30 16,0-3-11-16,-3-5-37 15,0-8-13-15,-1 0-8 16</inkml:trace>
  <inkml:trace contextRef="#ctx0" brushRef="#br0" timeOffset="115">16557 15634 288 0,'-5'-26'110'0,"8"28"-60"0,-3-4-56 0,0 2 17 16,0 8-3-16,2 2 3 15,-2 11 11-15,0 11 6 16,0 16-14-16,3-1-6 0,0 4-3 16,0-6-3-16,3 0 1 15,-3-11-22-15,3 3-7 16,0-10-42-16,0-6-17 15</inkml:trace>
  <inkml:trace contextRef="#ctx0" brushRef="#br0" timeOffset="116">16391 15817 324 0,'-9'-5'123'0,"12"2"-66"0,6 3-62 15,-3 0 23-15,9-3-8 16,14-2 4-16,1 0-3 16,3-3-1-16,9 0-6 15,-1 2-14-15,1 4-5 0,0 2-33 16,-7 2-14-16,-5 4-11 16,-6-1-6-16,-3 0 99 46,-12 22 22-46,-3-6 17 16,0 3-17-16,0-6-9 16,2-2-8-16,1-3-4 15,3 1-11-15,3-4-4 0,3-2 0 16,0-3-1-16,0-5 0 16,0-5-3-16,-4 0-2 15,-2 2-2-15,-3-2-1 16,-6-8-3-16,-3-1 1 15,-9-1-6-15,-9-1-1 16,-2 5 9-16,-7 3 4 16,-6 8 2-16,0 16 1 0,1 0 2 15,5 2 1 1,6 4 10-16,3-1 4 16,12 3-5-16,3 2 1 0,9-5-8 15,12-2-3-15,9-6-3 16,6 3-3-16,8-8-32 15,4-3-14-15,5-8-116 16,7-10-51 0,-6-3 110-16</inkml:trace>
  <inkml:trace contextRef="#ctx0" brushRef="#br0" timeOffset="117">8202 17542 116 0,'-3'0'44'0,"3"0"-24"0,-3 0-2 0,3 0 18 16,-3 0-1-16,0-3 4 16,0-2-8-16,0 0-4 15,0 2-15-15,3-8-5 0,3 3-1 16,3-5 10-16,6 0 7 0,9 0-8 16,0 0-3-16,3 2-10 15,0 8-1-15,-1 6-3 16,1 2 0-16,-6 14 2 15,-3 2 2-15,-6 5-1 16,-6 6 2-16,-6 3 0 16,-6 2 1-16,-6-6 0 15,-3-2 0-15,-3-2 4 16,1-9 5-16,2-4 4 16,3-1 2-16,3 0-8 15,3-8-2-15,3 1-5 16,6-4-1-16,6-4-1 15,9-4 1-15,6 6-4 0,2-5 0 16,4 5 1-16,3-3 2 16,0-2-12-16,-3 5-3 15,-4 0-29-15,1-5-13 16,-3 5-29-16,0-3-9 16</inkml:trace>
  <inkml:trace contextRef="#ctx0" brushRef="#br0" timeOffset="118">8586 17502 212 0,'-21'-2'82'0,"12"4"-44"0,-2 6-36 0,5-3 19 16,0 9-4-16,0 4-1 15,3 9 0-15,3 4 3 0,3-4-11 16,9 5 0-16,8-11 2 0,7-3-2 15,9-10 1-15,0-10 3 16,-1-4 3-16,-5-12-2 16,-6-3 0-16,-6-3 4 15,-12-3 1-15,-15-2-5 16,-9 0-3-16,-9 3-5 16,-3 7-4-16,-2 3-18 15,5 3-9-15,6 2-48 16,9 11-22-16,9 6-32 15</inkml:trace>
  <inkml:trace contextRef="#ctx0" brushRef="#br0" timeOffset="119">10771 17510 208 0,'-21'-8'79'0,"18"3"-42"0,3-3-37 16,0 8 18-16,9-5-8 15,3-3 2-15,0 2-7 16,0 4-1-16,3-3-2 15,0 5-2-15,0 7 1 0,-4 4-1 16,-2 5 0-16,-3 2 2 16,-6 9 1-16,-6 5-1 15,-3-6 1-15,1 1 9 16,-10-1 7-16,3-7-4 0,3 2 2 16,3-8 1-1,0-2 3-15,3-4-9 0,9-1-2 16,3-6-6-16,3 0-3 15,9-6 0-15,3 6-1 16,2 0-3-16,7 0 2 16,3 0-6-16,0 0 0 15,-7 0-26-15,1 0-10 16,-3 0-22-16,0 0-8 16,-6-2-24-1</inkml:trace>
  <inkml:trace contextRef="#ctx0" brushRef="#br0" timeOffset="120">11173 17515 220 0,'-24'-13'85'0,"18"13"-46"0,-3 0-32 15,3 0 20-15,0 8-5 16,-3-3-1-16,0 9-7 16,3-1-1-16,4 11-8 15,2-3-1-15,5 5 0 0,7-2 2 16,9-8 1-16,6-3 3 15,6-7 4-15,-1-12-2 16,1-7 1-16,-3-3 4 16,-9-8 1-16,-6 3-1 15,-12-5 0-15,-9 2-7 16,-9 3-2-16,-18 0-15 0,-3 2-6 16,1 8-26-16,-7 4-10 15,-6 14-103 1</inkml:trace>
  <inkml:trace contextRef="#ctx0" brushRef="#br0" timeOffset="121">8420 17952 180 0,'-6'-5'68'0,"6"5"-36"0,0-8-20 0,0 8 19 0,-3-6-5 16,0 4 2-16,0-3-5 16,-3-1-2-16,0-2-11 15,-3 3 2-15,-3 2 4 0,-3 1-4 16,-9 2-2-16,3 2-3 16,1 6-2-16,-1 0-6 15,6 5-1-15,3 1-4 16,6-1-1-16,6 5 1 15,9 6 2-15,6 5 2 16,3-2 1-16,3 5 1 16,-1-1 2-16,-2-4-1 15,-6 5 2-15,-3-6-2 16,-3 0-1-16,-6-4 5 0,-6-4 1 16,-3-5 4-16,-9-2 4 15,-6-8 1-15,4-3 0 16,2-8-5-16,3-3-2 15,6-10-6-15,3 2-4 16,12-2 1-16,9-11 0 16,3 1 1-16,5-4 0 15,1 4 0-15,0-1 0 16,-6 5 0-16,3 6 0 16,-6 3 0-16,-3-1 2 15,-9 11-19 1,-3 0-14-16,-3 3-7 15,0 10-15-15,0-2-5 0,0 8-54 16</inkml:trace>
  <inkml:trace contextRef="#ctx0" brushRef="#br0" timeOffset="122">8649 17997 244 0,'-12'0'93'0,"3"-5"-50"0,-6 13-37 16,6-3 22-16,-3 0-8 16,-3 3-2-16,-3 16-4 15,1-3 1-15,5 0-8 16,6 8-4-16,6-7-2 0,6-1-1 16,9-3 0-16,5-5 6 0,10-2 6 15,6-11 3-15,-3-11 0 16,-4-2-1-16,-5-13 1 15,-3-1-4-15,-12 1 1 16,-6-6-3-16,-15 0 0 16,-3 3-12-16,-3 0-3 15,-3 8-37-15,4 2-14 16,5 12-97 0</inkml:trace>
  <inkml:trace contextRef="#ctx0" brushRef="#br0" timeOffset="123">10908 17918 176 0,'0'-11'66'0,"0"11"-36"0,0-5-35 16,0 5 12-16,0-3 11 16,0-2 11-16,-3 5 7 15,0-3 5-15,-3 0-22 16,-6 1 3-16,-3 4 1 0,-9 4-8 16,4 2-3-16,-4-3-7 0,6 8-4 15,3-2-5 1,9 2 0-16,3 0 0 0,12 1-1 15,6 1-1-15,6 4 1 16,3 13 3-16,-1-6 1 16,-2 6 1-16,-3-11 0 15,-6 5 2-15,-3-7 1 16,-6 2 5-16,-6-2 5 16,-6-6 4-16,-3 0 2 15,-3-8 1-15,-3-5 0 16,-2-5-7-16,2-3-3 15,3-5-5-15,9 0-4 0,6-19-3 16,6 6-1 0,6-6-5-16,6 5-2 0,2 1-15 15,1-1-6-15,3 6-11 16,-3 5-1-16,6 3-23 16,-6 5-8-16,-4 8-25 15</inkml:trace>
  <inkml:trace contextRef="#ctx0" brushRef="#br0" timeOffset="124">11081 17939 104 0,'0'8'41'0,"0"2"-22"0,-6 6-20 0,6-5 9 16,0 5 21-16,0 15 11 15,0 6-5-15,3-2-3 16,3 10-18-16,3-6-7 16,5-1-4-16,7-12 15 15,9-5 10-15,3-13 1 0,2-16 3 16,1-10-5-16,-3 2-2 16,-9-8 9-16,-6-8 2 15,-9-2-1-15,-15-1 1 16,-9-2-14-16,-18 6-5 15,-6 4-15-15,-2 9-4 16,-4 2-37-16,3 5-14 0,7 3-68 16,14 8-29-16</inkml:trace>
  <inkml:trace contextRef="#ctx0" brushRef="#br0" timeOffset="125">13926 15875 132 0,'0'-24'49'0,"0"11"-26"0,0 18-5 0,0-5 18 15,0 0-12-15,0 0 8 16,3 19-7-1,-3 5-14-15,-6 5 5 0,0 5 1 16,0 3-5-16,0-5 1 16,0-3-6-16,0 0-2 15,3-8 2-15,3-5 2 16,0-5 7-16,9-6 2 16,3-8-5-16,9-5-3 15,12-5-5-15,6 0-4 16,2-6-3-16,10 1 1 0,-6 2 1 15,-4 5 0-15,-5 4-5 16,0 1-1-16,-10 4-35 16,-2 2-15-16,-12 5-66 15</inkml:trace>
  <inkml:trace contextRef="#ctx0" brushRef="#br0" timeOffset="126">14051 15970 192 0,'-9'-5'71'0,"9"8"-38"0,3-11-32 0,3 2 16 15,3-2 2-15,6-10 5 0,9-9 3 16,9-2 1-16,11-8-15 16,10-2-1-16,17-4-1 0,19-4-6 15,14-9-1-15,18-10-4 16,18-3-1-16,17 0 1 16,16 6 2-16,15 2 5 15,17 11 4-15,12 2 5 16,9 8 2-16,4 6-3 15,-7 8 1-15,3 4-3 16,-12 7 0-16,-20 4-7 16,-15 3-4-16,-19 0-1 15,-23 0 1-15,-24 3-8 0,-23-3-1 16,-16 3-58 0,-14-11-24-16,-13-13-48 15</inkml:trace>
  <inkml:trace contextRef="#ctx0" brushRef="#br0" timeOffset="127">18522 14888 244 0,'-6'-10'93'0,"-12"10"-50"0,6 0-50 16,-3 5 25-16,-5 3-16 16,2 8 0-16,0 5 1 15,3-3-2-15,3-2 2 0,6 0 2 16,6 0-9-16,6 2-2 15,6 4 1-15,6-4 2 16,3 3 4-16,-3 3 4 16,-4 3 2-16,-2-4 3 15,-12-4 1-15,0-1 3 16,-9-2 2 0,-3-5-7-16,1-3-3 15,-4-3-10-15,3-5-5 16,0-8-39-16,3-5-17 15,3-3-45 1</inkml:trace>
  <inkml:trace contextRef="#ctx0" brushRef="#br0" timeOffset="128">18704 14811 216 0,'-15'3'82'0,"12"5"-44"0,0 13-42 16,3-8 15-16,-3 11 3 15,-3 13 3-15,0 0-8 16,0-2-3-16,3 4-4 16,3-4-4-16,3-1 1 0,3-5-17 0,6-5-5 15,-3-3-79 1</inkml:trace>
  <inkml:trace contextRef="#ctx0" brushRef="#br0" timeOffset="129">18582 15047 272 0,'-6'-11'101'0,"12"9"-54"0,2-4-57 0,-2 4 16 16,6-9-8-16,3 3-2 0,6 0-2 16,6 0 1-16,0 3 3 15,-4 2-8-15,1 9-1 0,-3 2-7 16,-3 2-2-16,-3 3 9 16,-6 6 3-16,0 2 8 15,-3 6 2-15,-3-1 6 16,3 0 5-16,0-2-5 15,2-5-2-15,1-3 10 16,3-6 6-16,6-4 0 16,3-4-1-16,-3-7-5 15,-3-3 0-15,0-5-7 16,-3 0-3-16,-7-1-1 16,-2-2-1-16,-14 1-5 15,-1-1 1-15,0 2-9 16,-3 4-2-16,0 2-21 15,0 0-9-15,3 5-25 0,3 1-10 16,3-1-15 0</inkml:trace>
  <inkml:trace contextRef="#ctx0" brushRef="#br0" timeOffset="130">19004 15105 140 0,'9'13'55'0,"-3"14"-30"0,3 12-23 0,-3-20 14 15,0 7-10-15,0 4-3 16,-3 12 15-16,0-8 8 0,0 1-13 16,-3-9 0-16,0-2-2 0,0-11-4 15,0 6-2-15,0-9 0 16,0-4 1-16,-3-4 3 16,0-4 5-16,-3-20-8 15,0 4-1-15,0-6-5 16,0-2-1-16,0-4-1 15,0-4-2-15,3-6 7 16,0 3 3-16,3 3-1 16,3 2 2-16,3 3 0 15,3-5 3-15,3 5-1 16,3 5 0-16,0 5-5 16,0 17-3-16,5 2 2 15,-2 5 0-15,-6 3-1 16,-6 5-2-16,-6 0 3 0,-3 1 2 15,-3 4-2-15,-3-2 0 16,-3 2-17-16,1-2-5 16,-1-2-29-16,3-4-11 15,0 1-44 1</inkml:trace>
  <inkml:trace contextRef="#ctx0" brushRef="#br0" timeOffset="131">19299 15028 248 0,'-3'-5'93'0,"0"5"-50"0,0-5-44 16,0 5 20-16,0 2-9 16,-3 4 0-16,0-1-6 15,3 0-3-15,0 6 0 16,3 2-6-16,3 3 1 0,3 0 2 15,0 2 3-15,0 1 2 16,0-1 3-16,-3 1 1 16,-3-3 1-16,-3-3 2 15,-3-2 1-15,-3-3-5 16,0-3-2-16,0-3-9 16,-6-2-39-1,0-2-10-15,12-3-63 16</inkml:trace>
  <inkml:trace contextRef="#ctx0" brushRef="#br0" timeOffset="132">19650 15081 184 0,'-18'-2'71'0,"15"7"-38"0,-15 3-36 16,15-3 13-16,-2 6 6 16,-1 10 5-16,3 0-7 15,3 0-3-15,3 3-6 16,11 0-2-16,4-3 1 0,3-2 6 16,3-6 6-16,0-5 1 15,0-6 1-15,2-4-3 16,-5-6 1-16,-6 0 2 0,-9-5 3 15,-3-6-2-15,-6 1 0 16,-9-4-6-16,-6 4 0 16,-6-1-10-16,-5 3-4 15,2 3-11-15,3 3-5 16,3 2-33-16,6 0-13 16,6 2-71-1</inkml:trace>
  <inkml:trace contextRef="#ctx0" brushRef="#br0" timeOffset="133">19802 15129 192 0,'3'8'74'0,"-3"0"-40"0,0 24-40 16,9-19 14-16,-3 3-5 16,-9-1 1-16,9 1 20 15,0-2 8-15,-3-4-15 16,0-2-1-16,-6-3 6 15,6-7-6 1,0-6-4-16,0-5-9 16,0-9-4-16,-3-1 0 15,3 1 0-15,6-1-2 16,-1 4 2-16,4 3 1 16,0 6 0-16,3 2 2 15,0 5 3-15,0 6 2 0,0 10 3 16,0 5 4-1,-3 1 1-15,-3 2-8 16,-4 0-4-16,1-2-2 0,0-3 1 16,-3-3-12-16,0-2-6 15,3-4-35-15,0-1-17 16,9-6-51 0</inkml:trace>
  <inkml:trace contextRef="#ctx0" brushRef="#br0" timeOffset="134">20228 15102 244 0,'-6'-13'93'0,"0"11"-50"0,0-4-37 0,3 6 20 15,-3 0-5-15,-3 3 2 0,-3 2-4 16,-6 3 0 0,3 0-10-16,3 5-1 0,-3 1-1 0,9 4-6 15,4 3 0-15,7 0-3 16,4 1 0-16,0-4-5 15,3-2 0-15,3-5-30 16,3-4-11-16,-3-4-50 16,9-3-51-1,-1-3 50-15</inkml:trace>
  <inkml:trace contextRef="#ctx0" brushRef="#br0" timeOffset="135">20326 15121 248 0,'9'-3'93'0,"-6"3"-50"0,0 3-50 0,-3-3 16 16,6 3 1-16,0-1 3 16,0-2 5-16,2 0 1 15,7 0-10-15,-3-2-3 0,0-4-2 16,0 1-2-16,0 0-2 16,-3-3 1-16,-3 0-1 15,-6-3 2-15,-3 3 1 16,-6 0-4-16,-3 3 1 15,-9 0 2-15,-6 5 1 16,-5 8 1-16,5 2 0 16,3 4-2-16,3 1 1 0,6 4 7 15,9 2 3-15,6 0 0 16,12 0 2-16,9-2-6 16,9-3-3-16,9-3-12 15,11-5-4-15,1-3-77 16,-1-5-31-16</inkml:trace>
  <inkml:trace contextRef="#ctx0" brushRef="#br0" timeOffset="136">20841 15026 160 0,'-3'-3'63'0,"3"3"-34"0,0 0-12 0,0 0 20 0,0 0-10 16,0 3-3-16,-3-1-12 15,0 1-3-15,0 2-5 16,0 3-1-16,3 3 3 0,0 7-3 16,0 3 0-16,0 6 5 15,0-3 5-15,3 0-7 16,3-3-3-16,3-3-2 16,3-2-1-16,3-3 0 15,-1-2 2-15,1-6-14 16,6-5-5-16,3-2-53 15,-6-9-21-15,-3-8 0 16</inkml:trace>
  <inkml:trace contextRef="#ctx0" brushRef="#br0" timeOffset="137">20838 14854 124 0,'0'-3'46'0,"0"3"-24"16,0 0-26-16,0 0 8 0,0 0-2 15,0 0 1-15,0 0 18 16,-3 0 9-16,0 0 2 16,3 0 3-16,-3 0-6 15,0 0-3-15,0-3-14 16,0 1-5-16,3-1-1 0,-3 0-1 15,0 1 2-15,0-1-2 16,3 1 0-16,0-1-6 16,0 0 1-16,0 1 2 15,0 2 3-15,0-3 2 0,0 3 3 16,-3 0-1-16,0 0 0 16,0 0-1-1,-6-3-4-15,9 3-3 16,-6-2-3-16,9-1 1 15,3 0-1-15,0 1-2 16,0-1 3-16,-3 0 2 16,0 1 0-16,-3 2-1 15,0 0 9-15,0 2 6 16,-3 1 2-16,0 0 1 16,-6-1-9-16,0 1-3 15,3-3-6-15,0 0-1 0,3 0 1 16,3 0 0-1,3 0-3-15,3 0 2 0,0 0-1 16,0 0-2-16,-3 0 0 16,0 0 3-16,-3 0 2 15,0 0 4-15,0 0 0 16,0 0 0-16,-3 0-3 16,-6 0-2-16,3 0-2 15,0-3 1-15,0 1-8 16,3-1-4-16,9 0-53 15,3 1-21-15</inkml:trace>
  <inkml:trace contextRef="#ctx0" brushRef="#br0" timeOffset="138">21094 15055 256 0,'-3'0'96'0,"6"5"-52"0,-3-5-34 16,0 0 23-16,0 0-14 16,6 3-1-16,0-1 1 15,0 1 2-15,3-3-11 16,2 0-6-16,7 0 0 0,9 0-3 16,-6-3 2-16,-3 3-15 15,0 0-7-15,-3 0-41 16,-4 3-16-16,-2 2-47 15</inkml:trace>
  <inkml:trace contextRef="#ctx0" brushRef="#br0" timeOffset="139">21091 15224 288 0,'-18'-3'107'0,"15"3"-58"0,3-2-55 0,0 2 17 15,0 0-12-15,6 0 1 16,3 0 2-16,6-5 3 15,0 2-2-15,8-2-2 0,7 2 2 16,-3 0-35-16,0 1-13 16,0-1-73-1</inkml:trace>
  <inkml:trace contextRef="#ctx0" brushRef="#br0" timeOffset="140">21499 14888 236 0,'-3'-3'88'0,"0"3"-48"0,3 3-51 15,0 2 13-15,0 3 7 16,-9 6 8-16,-3 9 5 15,-3-1 4-15,0 1-14 16,3-1-2-16,0-1-3 0,3-3-3 16,0 1-3-16,3-6-3 15,3-2 1-15,3-4 1 16,0 1 2-16,6-2 1 16,6-1 1-16,6-2-2 0,3-3 1 15,3-6-4 1,0 6 0-16,-1-2 1 0,1-1 2 15,-3 0-17-15,-6 1-6 16,-3-1-54 0,0 0-43-1</inkml:trace>
  <inkml:trace contextRef="#ctx0" brushRef="#br0" timeOffset="141">21573 14875 200 0,'-3'-5'74'0,"3"5"-40"0,0 2-31 15,0 4 15-15,0-1 8 16,3 3 6-16,0 18-3 16,0 3-1-16,-3 6-15 15,0-1-6-15,0 6 0 0,0-3-4 16,0-5-2-16,3-3 0 15,-3-5-1-15,3-3 0 16,0-5 0-16,-3-3-27 16,0-3-9-16,0-2-37 15,3-5-14-15,-3-3-5 16</inkml:trace>
  <inkml:trace contextRef="#ctx0" brushRef="#br0" timeOffset="142">21713 14933 228 0,'0'-21'88'0,"0"42"-48"0,0-10-47 16,0 7 38-16,-9 3-3 15,-3 1-6-15,0-1-4 16,0 3-10-16,0-1-5 0,3-4-2 15,3-6-1-15,3 3 0 16,3-3 0-16,6-2 2 16,6-11 1-16,3 0-4 15,3-3-1-15,3-2 3 16,3 2 1-16,0-2-3 16,-4 2 1-16,7 1-13 15,-6-1-7-15,-3-2-22 16,-3-1-9-16,-3-2-55 15</inkml:trace>
  <inkml:trace contextRef="#ctx0" brushRef="#br0" timeOffset="143">21811 14899 228 0,'-3'2'85'0,"3"4"-46"0,-3 23-41 0,3-11 14 15,0 3 9-15,-3 3 9 16,-3 3-3-16,6 7-1 16,-3 0-14-16,0 1-8 0,3-3 0 15,3-3-3-15,0-5-1 16,-3-6-2-16,9 1 1 16,-3-6-28-16,3-3-13 15,0-2-33-15,6-8-14 16,0-2-3-1</inkml:trace>
  <inkml:trace contextRef="#ctx0" brushRef="#br0" timeOffset="144">21996 14989 252 0,'-15'-27'93'0,"12"27"-50"0,-3 0-50 15,0 13 11 1,-6 6 0-16,-6 2 8 15,6 3 7-15,3 8-9 16,6-1 1-16,3 4 2 0,12-1-7 16,3-2-3-16,9-8 0 15,0-6 0-15,14-7 7 16,-2-11 6-16,3-5-2 16,-3-6 2-16,-7-10 6 15,-8-3 6-15,-9-2 5 0,-12-4 4 16,-9-4-5-16,-15-6-2 15,-2 3-19-15,-1 11-8 16,0 5-36-16,3 5-16 16,3 5-88-16,9 9-38 15,6 12 38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06:0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18424 6406 160 0,'-3'-11'63'0,"3"14"-49"0</inkml:trace>
  <inkml:trace contextRef="#ctx0" brushRef="#br0" timeOffset="112.4483">18424 6363 252 0,'0'-2'93'0,"0"-1"-72"0,3 6 9 0,-3-3-1 16,0 5 60 15,0-5-47-31,0 0-16 16</inkml:trace>
  <inkml:trace contextRef="#ctx0" brushRef="#br0" timeOffset="257.1451">18510 6488 428 0,'3'26'159'0,"-3"-13"-124"0,3 19-9 15,0-16-12-15,-3 5-13 16,0 0-1-16,0 0 1 16,0 1-1-16,0-1 0 15,0-3 2-15,0 1 1 0</inkml:trace>
  <inkml:trace contextRef="#ctx0" brushRef="#br0" timeOffset="933.1057">18504 6842 444 0,'-3'19'167'0,"0"-9"-129"0,-3 3-12 16,6-5-13-16,0 6-13 15,-3 2 2-15,0-1-1 16,0 9-1-16,-3-3 1 16,-3 3-1-16,1 0 2 0,-4 2-1 0,-6-2-1 15,0 0 3-15,0 0 0 16,0-3-1-16,-6 0-2 16,1 0-2-16,-1 1 1 15,0 1 1-15,0 4 2 16,0-3-1-16,0-1-1 15,1 1-2-15,-1-3 1 16,0 3 1-16,-3 3 2 16,-8-1-1-16,-4 1-1 15,-9 2 1-15,1-3-1 0,2 1 0 16,0-4 0 0,1 4 0-16,-1-3 2 0,3 0-3 15,-11-3 0-15,-1-3 5 16,-5 1 2-16,2-1-2 15,4 1-1-15,-1-1 1 16,3 1 0-16,-2-1 4 16,-16 4 3-16,1 4-6 15,-1-2-1-15,7 5-2 16,2-5 1-16,4 0 0 16,-1-3 1-16,-2-5-5 15,-10-1 1-15,1-1 0 16,2-1 0-16,4-3 0 15,2 1 2-15,-17 0 1 16,-6-6 1-16,-1 0 0 0,4-2 0 16,8 2-2-16,10-2 1 15,5-1 0-15,1-2 3 16,-1-2-3-16,-11 2 0 16,-1 0-1-16,4-3 1 15,8 3-2-15,4 3-1 16,2-3-2-16,-3 0 1 15,-8 0 1-15,-12 0 0 16,5 2-3-16,1-2 2 16,5 3 1-16,-2 0 0 15,-13 2 2-15,-11-2 3 16,9 2-4-16,5 0-1 0,4 3 0 16,-1-3 2-16,-11 1-1 15,-3-4 2-15</inkml:trace>
  <inkml:trace contextRef="#ctx0" brushRef="#br0" timeOffset="3286.6397">13179 8086 532 0,'-62'-3'200'0,"38"0"-155"0,-27-5-13 16,24 6-17-16,-20-3-13 31,-54-11-1-15,-1 2-1-16,4-4-2 31,-48-3-1-15,9 5 2-16,12 0 0 31,-38-5-2-31,17 5 2 15,18 3 3 17,-30-1-3-32,27 4-2 15,6 2-1-15,18 3 3 16,12-1 0-16,14 4 3 16,7-4-1-16,8 1-1 0,-5 0 1 15,-3 0-1-15,2 2 0 0,7 0-3 16,2 1 0-16,7-1-1 15,5 0 3-15,3 1-2 16,-2-4 1 0,-7 4 2-16,-2-1 0 0,2 0 0 15,1 1 0-15,5-1 0 16,0-2 0-16,7 2 0 16,2-2 2-16,3 2-1 15,-8 1-1-15,-10-1 1 16,4 0 1-16,2 1-1 15,3-1-1-15,4 0 1 16,2 1-1-16,3-1-3 0,1 0 2 16,-13 1 1-16,-6-3 0 15,1-1-3 1,-10 1 2-16,13 2 1 0,-1-2 0 16,7 2 0-16,2 1 0 15,6-1 0-15,-2 3 2 16,5 0-1-16,-12-3-1 15,1 3 1-15,-7-2-1 16,6-1 0-16,1 0 2 16,5 1-3-16,0-1-2 15,7 3 2-15,-1 0 0 16,36 0 1 15,-92 0-3-31,17-2 2 16,10 4 1-16,8 1 2 0,7-1-1 15,5 1-1-15,0 0 1 16,7-1-1-16,-7 1 0 0,0 0-3 16,-11-1 2-16,5-2 1 15,-2 6 0-15,2-1 0 16,6-2 0 0,1-1 0-16,2 4 0 0,6-1 0 15,-5-3 2-15,-1 4-1 16,-15-1 2-16,7 0-2 15,-1 1-1-15,7-4-2 16,-1 1 1-16,6-3-1 16,4 3 0-16,-1-1 2 15,-3 1 2-15,0-3-1 0,-17 3-1 16,5-3-2-16,1 2 1 16,-1-2 1-16,6 0 2 15,4-2-3-15,2 4 0 16,3-2 3-16,-2 0 1 15,2 3-1-15,-18-1-2 16,4-2 1-16,-4 3-1 16,4-3 0-16,2 3 0 15,6-3 0-15,4 0 0 16,5 0 0-16,-3 0 0 0,3 0 0 16,-11 0 0-16,-4 0 0 15,-2 0 0-15,5 0 0 16,0 0 2-1,4 2-1-15,5-2-1 0,0 0 1 16,3-2-1-16,4 2 0 16,-4-3 0-1,3 0-3-15,-12 3 2 0,1 0 1 16,-13-2 0-16,7 2 0 16,-1 0 2-16,6-3-1 15,4 1-1-15,2-1-2 16,0 3 1-16,6 0 1 15,-5 0 2-15,2 0-3 16,-15-3-2-16,10 1 2 16,-10-1 2-16,3 0-2 0,4 1 0 15,2-1 3 1,3 0 1-16,6-2-4 0,1 0 1 16,2-1 0-16,-3 4 0 15,9-3-3-15,-17-1 2 16,-7 1 1-1,9 0 0-15,-2-1 0 16,5 4 0-16,0-1 0 16,6-2 0-16,-2-1 0 15,5 4-3-15,0-1 2 16,3 1-1-16,0-4 0 16,0 4 0-16,1-1 0 15,2 3 2-15,-6 0 0 16,-3-3 0-16,3 1 0 15,-8-1 0 1,-4-5-3 0,-3 3 2-16,12-3-1 15,-2 3-2-15,5-1 3 16,0-2 0 0,3 3 1-16,0 0 0 0,3-1 0 15,1 1 0-15,2 0 0 16,0 0 0-16,3 2 0 15,-3-2 2-15,3-1-1 16,-3 1-1-16,3 0-2 16,-3-3 1-16,6 5 1 15,-5-5 2 1,-7-2-1-16,-3-1-3 16,-9-5 1-1,-5 0 3 1,11 6-1-16,-3-1-1 15,9 3 1-15,-3-2-1 16,0-1 0 0,4 3 0-16,2 3 0 15,3 0 0-15,3-1 0 16,0 4 0-16,3-4 0 16,3 6-3-16,0-2 2 15,3 2-1-15,0-3 0 16,3 3 0-16,0 0-2 0,3 8-4 15,3 5-2 1,3 8 5-16,0 1 2 0,9 4 5 16,-3 0 3-16,9 1-2 15,-1-1-2-15,13 1 0 16,-12-6-1-16,6-2-5 16,-9-6 1-16,-1-3-3 15,-5 4 2-15,-3-9 1 16,-6 0 2-16,0-2 3 15,-6-3 2-15,3 0 5 16,-9-3 3-16,3-2-6 16,-9-6-1-16,3 1-4 15,-14-4-1-15,2-1 1 16,-6-1 0-16,6 0-3 16,-6-3 2-16,6 1 3 0,1-1 1 15,2-2-1-15,0 0 1 16,3 0-4-16,3 5 0 15,0-3 1 1,3 1 0-16,3-1 0 0,0 3 0 16,3 1-3-16,0 1 2 15,6 1-4-15,0 5-1 16,3 3 7-16,0 2 4 16,6 1-2-16,3 4-2 15,15 1 2-15,6 2 0 16,8 3-1-16,-2 0 1 0,3-3-2 15,-4 3-1-15,-2 0 3 16,-6-2 0-16,-1-4-1 16,-5 1 1-16,-3-1-9 15,-3-2-3-15,-3 0-46 16,-6 0-19 0,-1 0 38-16</inkml:trace>
  <inkml:trace contextRef="#ctx0" brushRef="#br0" timeOffset="18663.4979">18558 12869 232 0,'0'-37'88'0,"0"13"-69"0,-3-2 22 16,0 13 6-16,-6-6-7 15,-6 1 1-15,-15-3-19 16,-6 2-8-16,-8-2-8 16,-7 5 6-16,-2 5 7 0,-7 9-8 15,-14 4-1-15,-10 9-6 16,1 13-3-16,0 23 8 0,-1 20 4 16,84-67 20 15,-146 206-16-31,39 0-5 15,36-26-11-15,32-26-3 16,27-3-2-16,39-11 3 16,15-29 0-16,11-21 1 0,31-19 0 15,17-15 4-15,9-24 5 16,33-19-1-16,-6-29 3 16,-3-18-4-16,3-17 1 0,-9-4 1 15,-21-33 2-15,-21-9-1 16,-20-4-1-16,-28-15 1 15,-23-14 4-15,-33 6 3 16,-20-6 4 0,-16-2-5-16,-2 23-1 0,56 109-166 31,-123-85 81-15,22 38 27-16</inkml:trace>
  <inkml:trace contextRef="#ctx0" brushRef="#br0" timeOffset="21934.7103">2106 6707 352 0,'-9'-5'132'0,"6"8"-103"0,0-1 7 0,3 1-4 16,0-3-14-16,0 0 0 16,3 0-13-16,3 5-6 15,6-5 1-15,-3 0 1 0,6 0 2 16</inkml:trace>
  <inkml:trace contextRef="#ctx0" brushRef="#br0" timeOffset="22293.3166">2249 6718 444 0,'24'2'167'0,"0"-2"-129"0,0 3-9 0,-10 0-12 0,10-1-10 15,12 4 3 1,-9-1-3-16,6 0-2 0,-4 1-2 16,4-1 2-16,-9-3 4 0,3 1-3 15,2-3 2-15,-2 0-5 16,6 0 0-16,3-3 1 15,2 1 0-15,13 2 0 16,-3-5 2-16,-1-1-3 16,-2 1-2-16,-6 0 0 15,-4-3 1-15,4 0-1 16,-6 2 2-16,5-1-2 16,-5 4-1-16,6-2 1 15,-6 2-1-15,8 0 0 16,-8 3 0-16,-3-2 2 15,0-1-1-15,-10 3-1 16,-2 3 1-16,-6-3-1 16,0 0-3-16,-6 0 0 15,0 0-9-15,-9-3-78 16,-9-8-21 0,-3-15 55-1</inkml:trace>
  <inkml:trace contextRef="#ctx0" brushRef="#br0" timeOffset="22444.1004">3333 6316 392 0,'-12'0'145'0,"6"8"-112"0</inkml:trace>
  <inkml:trace contextRef="#ctx0" brushRef="#br0" timeOffset="22548.9376">3303 6384 400 0,'12'14'148'0,"0"2"-115"0,-3-6-9 15,0 3-13-15,8-10-9 16,7 2 3-16,3 6 0 16,0 2 0-16,-3 6-3 15,-1-1-4-15,1 3 1 0</inkml:trace>
  <inkml:trace contextRef="#ctx0" brushRef="#br0" timeOffset="22710.0188">3627 6670 460 0,'6'19'173'0,"-3"-9"-135"0,-12 9 3 16,6-9-9-16,-3 4-16 15,-6 1 1-15,-2 4-6 16,-4 0 1-16,-6 4-7 0,-9 1-1 0,-11 5 0 16,-1-2-7-16,0-1-2 15,10-2-106-15,8-11-45 16,3-8 78-16,15-7 41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5T02:37:49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18995 3625 184 0,'0'-3'68'0,"0"3"-36"0,0 3-22 0,0-3 20 16,3 2-7-16,-3 4 1 16,3 4-7-16,0 9 0 15,0 7-10-15,0 1 5 0,0 12 3 0,-3-2-3 16,0 1-2-1,0-4-5-15,0-2-2 0,3 2-1 16,-3-7-2-16,0-4-2 16,0-4 1-16,0-3-26 15,0-3-11-15,0-2-28 16,0 2-10-16,0-5-15 16</inkml:trace>
  <inkml:trace contextRef="#ctx0" brushRef="#br0" timeOffset="1">19052 4273 200 0,'-6'19'77'0,"6"2"-42"0,0 0-26 0,0-11 22 16,0 4-6-16,0 4 3 15,0 6-14-15,0 0-3 16,0 0-7-16,3-1-3 0,0 4 2 0,0 2-2 16,0-5 2-16,0 0-4 15,0-1-2 1,-3-1-29-16,0 1-12 0,0 7-28 15,0-4-52 1,0-2 30-16</inkml:trace>
  <inkml:trace contextRef="#ctx0" brushRef="#br0" timeOffset="2">19043 5006 232 0,'-9'13'88'0,"6"0"-48"0,0 6-31 0,3-6 19 16,0 3-10 0,0 0-3-16,0 13-8 0,0 0-5 15,0 0-1-15,0 0-1 16,3 6 0-16,0-1-5 0,-3-2 1 15,0 0-29-15,0-11-13 16,0-3-31 0,0 3-45-16,0 1 34 15</inkml:trace>
  <inkml:trace contextRef="#ctx0" brushRef="#br0" timeOffset="3">19025 5731 236 0,'-12'16'88'0,"9"-11"-48"0,0 8-40 16,3 1 16-16,0 1 0 16,0 4 2-16,0-1-3 15,0 6-1-15,0 0-8 16,0 5-2-16,0-2 0 0,3 2-2 15,-3 2 1-15,0 1-2 16,0-8 2-16,0-5-15 16,0 4-7-16,0 14-30 15,0 0-13-15,0-5-43 16</inkml:trace>
  <inkml:trace contextRef="#ctx0" brushRef="#br0" timeOffset="4">19013 6448 216 0,'-9'16'82'0,"9"-16"-44"0,-3 45-33 0,3-37 17 16,0 8-12-16,0 10-1 15,0-2-5-15,0-6-3 0,3 11 0 16,0-5-1-16,0 8 0 15,0-6-11-15,0 6-3 16,0-5-24-16,0 10-10 16,-3-8-41-16</inkml:trace>
  <inkml:trace contextRef="#ctx0" brushRef="#br0" timeOffset="5">18974 7297 276 0,'-5'21'104'0,"5"-21"-56"0,0 19-56 0,0-14 16 16,2 6-8-16,1-1 2 15,0 12-1-15,0-4-1 16,3 6 1-16,-3-3-1 0,0 8 0 16,0-2-9-16,0 2-4 15,0-5-15-15,-3 5-8 16,0-6-35 0,0 4-50-16,0-3 33 15</inkml:trace>
  <inkml:trace contextRef="#ctx0" brushRef="#br0" timeOffset="6">18951 8136 288 0,'-18'21'107'0,"18"-21"-58"0,0 24-59 16,0-19 14-16,3 6-8 16,0-3 0-16,6 13-30 15,-3-3-13-15,3 4-14 0,-3-4-4 16,-1 3-14 0,1-5-3-16</inkml:trace>
  <inkml:trace contextRef="#ctx0" brushRef="#br0" timeOffset="7">19013 8848 328 0,'-12'29'123'0,"12"-29"-66"0,-6 47-60 0,6-39 24 0,0 11-17 15,0-3-2-15,0 8-9 16,0-6 0-16,3 3 3 16,0-2-42-16,6 10-16 0,-3-3-66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DCFC-01D6-41C7-ABE4-8BC1D79EFFBA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3E20D-EFA3-492E-A802-5947F1621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mouse_loop.pde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3E20D-EFA3-492E-A802-5947F16218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A79F-F48D-419E-BEBD-8FDD0009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6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B165A79F-F48D-419E-BEBD-8FDD0009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B165A79F-F48D-419E-BEBD-8FDD0009C6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7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A79F-F48D-419E-BEBD-8FDD0009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9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A79F-F48D-419E-BEBD-8FDD0009C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B165A79F-F48D-419E-BEBD-8FDD0009C6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9115" y="-2231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L12:  Loops</a:t>
            </a:r>
          </a:p>
        </p:txBody>
      </p:sp>
    </p:spTree>
    <p:extLst>
      <p:ext uri="{BB962C8B-B14F-4D97-AF65-F5344CB8AC3E}">
        <p14:creationId xmlns:p14="http://schemas.microsoft.com/office/powerpoint/2010/main" val="64529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14.xml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6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1.png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11" Type="http://schemas.openxmlformats.org/officeDocument/2006/relationships/customXml" Target="../ink/ink13.xml"/><Relationship Id="rId24" Type="http://schemas.openxmlformats.org/officeDocument/2006/relationships/image" Target="../media/image22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10" Type="http://schemas.openxmlformats.org/officeDocument/2006/relationships/image" Target="../media/image15.emf"/><Relationship Id="rId19" Type="http://schemas.openxmlformats.org/officeDocument/2006/relationships/customXml" Target="../ink/ink17.xml"/><Relationship Id="rId4" Type="http://schemas.openxmlformats.org/officeDocument/2006/relationships/image" Target="../media/image12.emf"/><Relationship Id="rId9" Type="http://schemas.openxmlformats.org/officeDocument/2006/relationships/customXml" Target="../ink/ink12.xml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5" Type="http://schemas.openxmlformats.org/officeDocument/2006/relationships/image" Target="NULL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4.emf"/><Relationship Id="rId4" Type="http://schemas.openxmlformats.org/officeDocument/2006/relationships/customXml" Target="../ink/ink3.xml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Loops &amp; Nested Loops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4389120"/>
            <a:ext cx="841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000" dirty="0">
                <a:solidFill>
                  <a:srgbClr val="00B0F0"/>
                </a:solidFill>
              </a:rPr>
              <a:t>❄️☃️</a:t>
            </a:r>
            <a:r>
              <a:rPr lang="en-US" sz="4000" b="1" dirty="0" smtClean="0">
                <a:solidFill>
                  <a:srgbClr val="00B0F0"/>
                </a:solidFill>
              </a:rPr>
              <a:t> </a:t>
            </a:r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SNOW LECTURE – SNOW DAY </a:t>
            </a:r>
            <a:r>
              <a:rPr lang="en-US" sz="4000" dirty="0" smtClean="0">
                <a:solidFill>
                  <a:srgbClr val="00B0F0"/>
                </a:solidFill>
              </a:rPr>
              <a:t>☃️❄️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For-Loop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Condition evaluated </a:t>
            </a:r>
            <a:r>
              <a:rPr lang="en-US" i="1" dirty="0" smtClean="0"/>
              <a:t>before</a:t>
            </a:r>
            <a:r>
              <a:rPr lang="en-US" dirty="0" smtClean="0"/>
              <a:t> the loop body and must evaluate to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solidFill>
                  <a:srgbClr val="33997E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dirty="0" smtClean="0"/>
              <a:t>Reminder: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	greater than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	</a:t>
            </a:r>
            <a:r>
              <a:rPr lang="en-US" dirty="0" smtClean="0"/>
              <a:t>less than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	greater </a:t>
            </a:r>
            <a:r>
              <a:rPr lang="en-US" dirty="0" smtClean="0"/>
              <a:t>than or equal to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	</a:t>
            </a:r>
            <a:r>
              <a:rPr lang="en-US" dirty="0" smtClean="0"/>
              <a:t>less than or equal to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	</a:t>
            </a:r>
            <a:r>
              <a:rPr lang="en-US" dirty="0" smtClean="0"/>
              <a:t>equal to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	</a:t>
            </a:r>
            <a:r>
              <a:rPr lang="en-US" dirty="0" smtClean="0"/>
              <a:t>not equal to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828800"/>
            <a:ext cx="7315200" cy="1200329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sz="2400" dirty="0" smtClean="0">
                <a:latin typeface="Source Code Pro" panose="020B0509030403020204" pitchFamily="49" charset="0"/>
              </a:rPr>
              <a:t> (</a:t>
            </a:r>
            <a:r>
              <a:rPr lang="en-US" sz="2400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= 20;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&lt; 400;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+ 60) {</a:t>
            </a:r>
          </a:p>
          <a:p>
            <a:r>
              <a:rPr lang="en-US" sz="24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line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>
                <a:latin typeface="Source Code Pro" panose="020B0509030403020204" pitchFamily="49" charset="0"/>
              </a:rPr>
              <a:t>40, </a:t>
            </a:r>
            <a:r>
              <a:rPr lang="en-US" sz="2400" dirty="0" err="1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+ 60, </a:t>
            </a:r>
            <a:r>
              <a:rPr lang="en-US" sz="2400" dirty="0">
                <a:latin typeface="Source Code Pro" panose="020B0509030403020204" pitchFamily="49" charset="0"/>
              </a:rPr>
              <a:t>80);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Shape 151"/>
          <p:cNvSpPr/>
          <p:nvPr/>
        </p:nvSpPr>
        <p:spPr>
          <a:xfrm>
            <a:off x="3998424" y="1828800"/>
            <a:ext cx="1554480" cy="457580"/>
          </a:xfrm>
          <a:prstGeom prst="ellipse">
            <a:avLst/>
          </a:prstGeom>
          <a:noFill/>
          <a:ln w="38100" cap="flat" cmpd="sng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52"/>
          <p:cNvSpPr txBox="1"/>
          <p:nvPr/>
        </p:nvSpPr>
        <p:spPr>
          <a:xfrm>
            <a:off x="3952704" y="137160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lIns="91425" tIns="45720" rIns="91425" bIns="4572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6699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condition</a:t>
            </a:r>
            <a:endParaRPr lang="en-US" sz="2400" dirty="0">
              <a:solidFill>
                <a:srgbClr val="66990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3852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1828800"/>
            <a:ext cx="7315200" cy="1200329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sz="2400" dirty="0" smtClean="0">
                <a:latin typeface="Source Code Pro" panose="020B0509030403020204" pitchFamily="49" charset="0"/>
              </a:rPr>
              <a:t> (</a:t>
            </a:r>
            <a:r>
              <a:rPr lang="en-US" sz="2400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= 20;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&lt; 400;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+ 60) {</a:t>
            </a:r>
          </a:p>
          <a:p>
            <a:r>
              <a:rPr lang="en-US" sz="24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line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>
                <a:latin typeface="Source Code Pro" panose="020B0509030403020204" pitchFamily="49" charset="0"/>
              </a:rPr>
              <a:t>40, </a:t>
            </a:r>
            <a:r>
              <a:rPr lang="en-US" sz="2400" dirty="0" err="1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+ 60, </a:t>
            </a:r>
            <a:r>
              <a:rPr lang="en-US" sz="2400" dirty="0">
                <a:latin typeface="Source Code Pro" panose="020B0509030403020204" pitchFamily="49" charset="0"/>
              </a:rPr>
              <a:t>80);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For-Loop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Update is an assignment that is executed </a:t>
            </a:r>
            <a:r>
              <a:rPr lang="en-US" i="1" dirty="0" smtClean="0"/>
              <a:t>after</a:t>
            </a:r>
            <a:r>
              <a:rPr lang="en-US" dirty="0" smtClean="0"/>
              <a:t> the loop body</a:t>
            </a:r>
            <a:endParaRPr lang="en-US" b="1" dirty="0" smtClean="0">
              <a:solidFill>
                <a:srgbClr val="3399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Loop body is enclosed by curly braces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/>
              <a:t> and should be </a:t>
            </a:r>
            <a:r>
              <a:rPr lang="en-US" i="1" dirty="0" smtClean="0"/>
              <a:t>indented</a:t>
            </a:r>
            <a:r>
              <a:rPr lang="en-US" dirty="0" smtClean="0"/>
              <a:t> for readability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11</a:t>
            </a:fld>
            <a:endParaRPr lang="en-US"/>
          </a:p>
        </p:txBody>
      </p:sp>
      <p:sp>
        <p:nvSpPr>
          <p:cNvPr id="9" name="Shape 152"/>
          <p:cNvSpPr txBox="1"/>
          <p:nvPr/>
        </p:nvSpPr>
        <p:spPr>
          <a:xfrm>
            <a:off x="5920048" y="1371600"/>
            <a:ext cx="1463040" cy="457200"/>
          </a:xfrm>
          <a:prstGeom prst="rect">
            <a:avLst/>
          </a:prstGeom>
          <a:noFill/>
          <a:ln>
            <a:noFill/>
          </a:ln>
        </p:spPr>
        <p:txBody>
          <a:bodyPr lIns="91425" tIns="45720" rIns="91425" bIns="4572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update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0" name="Shape 162"/>
          <p:cNvSpPr txBox="1"/>
          <p:nvPr/>
        </p:nvSpPr>
        <p:spPr>
          <a:xfrm>
            <a:off x="1666858" y="265117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20" rIns="91425" bIns="4572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loop body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1" name="Shape 163"/>
          <p:cNvSpPr/>
          <p:nvPr/>
        </p:nvSpPr>
        <p:spPr>
          <a:xfrm>
            <a:off x="1274620" y="2212848"/>
            <a:ext cx="4572000" cy="457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64"/>
          <p:cNvSpPr/>
          <p:nvPr/>
        </p:nvSpPr>
        <p:spPr>
          <a:xfrm>
            <a:off x="7887670" y="1883664"/>
            <a:ext cx="313531" cy="3660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64"/>
          <p:cNvSpPr/>
          <p:nvPr/>
        </p:nvSpPr>
        <p:spPr>
          <a:xfrm>
            <a:off x="925484" y="2607426"/>
            <a:ext cx="313531" cy="3660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51"/>
          <p:cNvSpPr/>
          <p:nvPr/>
        </p:nvSpPr>
        <p:spPr>
          <a:xfrm>
            <a:off x="5600008" y="1828800"/>
            <a:ext cx="2103120" cy="45758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2760" y="2273760"/>
              <a:ext cx="6044040" cy="2839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0" y="2264040"/>
                <a:ext cx="6068520" cy="28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5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While-loop:</a:t>
            </a:r>
          </a:p>
          <a:p>
            <a:pPr marL="460375" indent="0">
              <a:buNone/>
            </a:pP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</a:t>
            </a:r>
            <a:r>
              <a:rPr lang="en-US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sz="24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For-loop:</a:t>
            </a:r>
          </a:p>
          <a:p>
            <a:pPr marL="460375" indent="0">
              <a:buNone/>
            </a:pP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 update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60375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 marL="460375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86400" y="548640"/>
            <a:ext cx="3200400" cy="2560320"/>
            <a:chOff x="4114800" y="3657600"/>
            <a:chExt cx="3200400" cy="2560320"/>
          </a:xfrm>
        </p:grpSpPr>
        <p:sp>
          <p:nvSpPr>
            <p:cNvPr id="28" name="Flowchart: Decision 27"/>
            <p:cNvSpPr/>
            <p:nvPr/>
          </p:nvSpPr>
          <p:spPr>
            <a:xfrm>
              <a:off x="4114800" y="45720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lowchart: Terminator 28"/>
            <p:cNvSpPr/>
            <p:nvPr/>
          </p:nvSpPr>
          <p:spPr>
            <a:xfrm>
              <a:off x="4114800" y="36576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lowchart: Terminator 29"/>
            <p:cNvSpPr/>
            <p:nvPr/>
          </p:nvSpPr>
          <p:spPr>
            <a:xfrm>
              <a:off x="4114800" y="57607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5943600" y="457200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/>
            <p:cNvCxnSpPr>
              <a:stCxn id="29" idx="2"/>
              <a:endCxn id="28" idx="0"/>
            </p:cNvCxnSpPr>
            <p:nvPr/>
          </p:nvCxnSpPr>
          <p:spPr>
            <a:xfrm>
              <a:off x="4800600" y="41148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2"/>
              <a:endCxn id="30" idx="0"/>
            </p:cNvCxnSpPr>
            <p:nvPr/>
          </p:nvCxnSpPr>
          <p:spPr>
            <a:xfrm>
              <a:off x="4800600" y="53035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6240" y="5280708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/>
            <p:cNvCxnSpPr>
              <a:stCxn id="28" idx="3"/>
              <a:endCxn id="31" idx="1"/>
            </p:cNvCxnSpPr>
            <p:nvPr/>
          </p:nvCxnSpPr>
          <p:spPr>
            <a:xfrm>
              <a:off x="5486400" y="49377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36382" y="457200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Elbow Connector 36"/>
            <p:cNvCxnSpPr>
              <a:endCxn id="31" idx="0"/>
            </p:cNvCxnSpPr>
            <p:nvPr/>
          </p:nvCxnSpPr>
          <p:spPr>
            <a:xfrm>
              <a:off x="4800600" y="4319034"/>
              <a:ext cx="1828800" cy="252966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486400" y="3749040"/>
            <a:ext cx="3200400" cy="3017520"/>
            <a:chOff x="5486400" y="1645920"/>
            <a:chExt cx="3200400" cy="3017520"/>
          </a:xfrm>
        </p:grpSpPr>
        <p:sp>
          <p:nvSpPr>
            <p:cNvPr id="39" name="Flowchart: Terminator 38"/>
            <p:cNvSpPr/>
            <p:nvPr/>
          </p:nvSpPr>
          <p:spPr>
            <a:xfrm>
              <a:off x="5486400" y="16459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0" name="Straight Arrow Connector 39"/>
            <p:cNvCxnSpPr>
              <a:stCxn id="39" idx="2"/>
              <a:endCxn id="41" idx="0"/>
            </p:cNvCxnSpPr>
            <p:nvPr/>
          </p:nvCxnSpPr>
          <p:spPr>
            <a:xfrm>
              <a:off x="6172200" y="2103120"/>
              <a:ext cx="0" cy="18288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Process 40"/>
            <p:cNvSpPr/>
            <p:nvPr/>
          </p:nvSpPr>
          <p:spPr>
            <a:xfrm>
              <a:off x="5486400" y="228600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Initialize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172200" y="3017520"/>
              <a:ext cx="11430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ecision 42"/>
            <p:cNvSpPr/>
            <p:nvPr/>
          </p:nvSpPr>
          <p:spPr>
            <a:xfrm>
              <a:off x="5486400" y="32004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lowchart: Terminator 43"/>
            <p:cNvSpPr/>
            <p:nvPr/>
          </p:nvSpPr>
          <p:spPr>
            <a:xfrm>
              <a:off x="5486400" y="420624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7315200" y="338328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>
              <a:off x="6172200" y="3931920"/>
              <a:ext cx="0" cy="27432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86400" y="3840480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3" idx="3"/>
            </p:cNvCxnSpPr>
            <p:nvPr/>
          </p:nvCxnSpPr>
          <p:spPr>
            <a:xfrm>
              <a:off x="6858000" y="35661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07982" y="356616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7315200" y="265176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41" idx="2"/>
              <a:endCxn id="43" idx="0"/>
            </p:cNvCxnSpPr>
            <p:nvPr/>
          </p:nvCxnSpPr>
          <p:spPr>
            <a:xfrm>
              <a:off x="6172200" y="2834640"/>
              <a:ext cx="0" cy="36576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8001000" y="3200400"/>
              <a:ext cx="0" cy="18288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 bwMode="auto">
          <a:xfrm flipV="1">
            <a:off x="182880" y="3429000"/>
            <a:ext cx="8778240" cy="0"/>
          </a:xfrm>
          <a:prstGeom prst="line">
            <a:avLst/>
          </a:prstGeom>
          <a:noFill/>
          <a:ln w="38100" cap="flat" cmpd="sng" algn="ctr">
            <a:solidFill>
              <a:srgbClr val="5A5A5A"/>
            </a:solidFill>
            <a:prstDash val="lgDash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2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Demo:  Circles on Canvas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0" y="1371600"/>
            <a:ext cx="4572000" cy="167639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51240" y="1303920"/>
            <a:ext cx="7616700" cy="5352480"/>
            <a:chOff x="651240" y="1303920"/>
            <a:chExt cx="7616700" cy="53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/>
                <p14:cNvContentPartPr/>
                <p14:nvPr/>
              </p14:nvContentPartPr>
              <p14:xfrm>
                <a:off x="6815880" y="1303920"/>
                <a:ext cx="47520" cy="1973880"/>
              </p14:xfrm>
            </p:contentPart>
          </mc:Choice>
          <mc:Fallback>
            <p:pic>
              <p:nvPicPr>
                <p:cNvPr id="9" name="Ink 8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07240" y="1297440"/>
                  <a:ext cx="64800" cy="19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/>
                <p14:cNvContentPartPr/>
                <p14:nvPr/>
              </p14:nvContentPartPr>
              <p14:xfrm>
                <a:off x="5118300" y="5724042"/>
                <a:ext cx="3149640" cy="886320"/>
              </p14:xfrm>
            </p:contentPart>
          </mc:Choice>
          <mc:Fallback>
            <p:pic>
              <p:nvPicPr>
                <p:cNvPr id="10" name="Ink 9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12180" y="5716482"/>
                  <a:ext cx="316188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/>
                <p14:cNvContentPartPr/>
                <p14:nvPr/>
              </p14:nvContentPartPr>
              <p14:xfrm>
                <a:off x="924480" y="1669680"/>
                <a:ext cx="7049880" cy="4986720"/>
              </p14:xfrm>
            </p:contentPart>
          </mc:Choice>
          <mc:Fallback>
            <p:pic>
              <p:nvPicPr>
                <p:cNvPr id="11" name="Ink 1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5840" y="1664280"/>
                  <a:ext cx="7070040" cy="50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/>
                <p14:cNvContentPartPr/>
                <p14:nvPr/>
              </p14:nvContentPartPr>
              <p14:xfrm>
                <a:off x="651240" y="4083480"/>
                <a:ext cx="880920" cy="58320"/>
              </p14:xfrm>
            </p:contentPart>
          </mc:Choice>
          <mc:Fallback>
            <p:pic>
              <p:nvPicPr>
                <p:cNvPr id="12" name="Ink 11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160" y="4072320"/>
                  <a:ext cx="89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659520" y="3812760"/>
                <a:ext cx="991800" cy="249840"/>
              </p14:xfrm>
            </p:contentPart>
          </mc:Choice>
          <mc:Fallback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760" y="3804480"/>
                  <a:ext cx="1005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/>
                <p14:cNvContentPartPr/>
                <p14:nvPr/>
              </p14:nvContentPartPr>
              <p14:xfrm>
                <a:off x="2268000" y="4451040"/>
                <a:ext cx="279000" cy="1112040"/>
              </p14:xfrm>
            </p:contentPart>
          </mc:Choice>
          <mc:Fallback>
            <p:pic>
              <p:nvPicPr>
                <p:cNvPr id="14" name="Ink 13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9360" y="4444200"/>
                  <a:ext cx="29808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/>
                <p14:cNvContentPartPr/>
                <p14:nvPr/>
              </p14:nvContentPartPr>
              <p14:xfrm>
                <a:off x="2387160" y="4468320"/>
                <a:ext cx="1180080" cy="792720"/>
              </p14:xfrm>
            </p:contentPart>
          </mc:Choice>
          <mc:Fallback>
            <p:pic>
              <p:nvPicPr>
                <p:cNvPr id="15" name="Ink 14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0320" y="4461120"/>
                  <a:ext cx="119052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/>
                <p14:cNvContentPartPr/>
                <p14:nvPr/>
              </p14:nvContentPartPr>
              <p14:xfrm>
                <a:off x="4066200" y="5570280"/>
                <a:ext cx="340200" cy="67932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57560" y="5559840"/>
                  <a:ext cx="3578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/>
                <p14:cNvContentPartPr/>
                <p14:nvPr/>
              </p14:nvContentPartPr>
              <p14:xfrm>
                <a:off x="6829560" y="5758920"/>
                <a:ext cx="1127880" cy="255600"/>
              </p14:xfrm>
            </p:contentPart>
          </mc:Choice>
          <mc:Fallback>
            <p:pic>
              <p:nvPicPr>
                <p:cNvPr id="17" name="Ink 16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20920" y="5754600"/>
                  <a:ext cx="1145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/>
                <p14:cNvContentPartPr/>
                <p14:nvPr/>
              </p14:nvContentPartPr>
              <p14:xfrm>
                <a:off x="6690600" y="6084720"/>
                <a:ext cx="47520" cy="114480"/>
              </p14:xfrm>
            </p:contentPart>
          </mc:Choice>
          <mc:Fallback>
            <p:pic>
              <p:nvPicPr>
                <p:cNvPr id="18" name="Ink 17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3040" y="6073920"/>
                  <a:ext cx="63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/>
                <p14:cNvContentPartPr/>
                <p14:nvPr/>
              </p14:nvContentPartPr>
              <p14:xfrm>
                <a:off x="4445640" y="6133320"/>
                <a:ext cx="526320" cy="120240"/>
              </p14:xfrm>
            </p:contentPart>
          </mc:Choice>
          <mc:Fallback>
            <p:pic>
              <p:nvPicPr>
                <p:cNvPr id="19" name="Ink 18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37360" y="6123240"/>
                  <a:ext cx="54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/>
                <p14:cNvContentPartPr/>
                <p14:nvPr/>
              </p14:nvContentPartPr>
              <p14:xfrm>
                <a:off x="4907520" y="6082560"/>
                <a:ext cx="132120" cy="116640"/>
              </p14:xfrm>
            </p:contentPart>
          </mc:Choice>
          <mc:Fallback>
            <p:pic>
              <p:nvPicPr>
                <p:cNvPr id="20" name="Ink 19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97080" y="6072480"/>
                  <a:ext cx="153720" cy="13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25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Demo:  Circles on Canvas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0" y="1371600"/>
            <a:ext cx="4572000" cy="1676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3200400"/>
            <a:ext cx="4937760" cy="3539430"/>
          </a:xfrm>
          <a:prstGeom prst="rect">
            <a:avLst/>
          </a:prstGeom>
          <a:solidFill>
            <a:schemeClr val="bg1"/>
          </a:solidFill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99"/>
                </a:solidFill>
                <a:latin typeface="Source Code Pro" panose="020B0509030403020204" pitchFamily="49" charset="0"/>
              </a:rPr>
              <a:t>size</a:t>
            </a:r>
            <a:r>
              <a:rPr lang="en-US" sz="1400" dirty="0">
                <a:latin typeface="Source Code Pro" panose="020B0509030403020204" pitchFamily="49" charset="0"/>
              </a:rPr>
              <a:t>(720, 120);    </a:t>
            </a:r>
            <a:r>
              <a:rPr lang="en-US" sz="1400" dirty="0">
                <a:solidFill>
                  <a:srgbClr val="5A5A5A"/>
                </a:solidFill>
                <a:latin typeface="Source Code Pro" panose="020B0509030403020204" pitchFamily="49" charset="0"/>
              </a:rPr>
              <a:t>// canvas size</a:t>
            </a:r>
          </a:p>
          <a:p>
            <a:r>
              <a:rPr lang="en-US" sz="1400" dirty="0">
                <a:solidFill>
                  <a:srgbClr val="006699"/>
                </a:solidFill>
                <a:latin typeface="Source Code Pro" panose="020B0509030403020204" pitchFamily="49" charset="0"/>
              </a:rPr>
              <a:t>background</a:t>
            </a:r>
            <a:r>
              <a:rPr lang="en-US" sz="1400" dirty="0">
                <a:latin typeface="Source Code Pro" panose="020B0509030403020204" pitchFamily="49" charset="0"/>
              </a:rPr>
              <a:t>(255);   </a:t>
            </a:r>
            <a:r>
              <a:rPr lang="en-US" sz="1400" dirty="0">
                <a:solidFill>
                  <a:srgbClr val="5A5A5A"/>
                </a:solidFill>
                <a:latin typeface="Source Code Pro" panose="020B0509030403020204" pitchFamily="49" charset="0"/>
              </a:rPr>
              <a:t>// white background</a:t>
            </a:r>
          </a:p>
          <a:p>
            <a:r>
              <a:rPr lang="en-US" sz="1400" dirty="0" err="1">
                <a:solidFill>
                  <a:srgbClr val="006699"/>
                </a:solidFill>
                <a:latin typeface="Source Code Pro" panose="020B0509030403020204" pitchFamily="49" charset="0"/>
              </a:rPr>
              <a:t>noStroke</a:t>
            </a:r>
            <a:r>
              <a:rPr lang="en-US" sz="1400" dirty="0">
                <a:latin typeface="Source Code Pro" panose="020B0509030403020204" pitchFamily="49" charset="0"/>
              </a:rPr>
              <a:t>();        </a:t>
            </a:r>
            <a:r>
              <a:rPr lang="en-US" sz="1400" dirty="0">
                <a:solidFill>
                  <a:srgbClr val="5A5A5A"/>
                </a:solidFill>
                <a:latin typeface="Source Code Pro" panose="020B0509030403020204" pitchFamily="49" charset="0"/>
              </a:rPr>
              <a:t>// no outline on circles</a:t>
            </a:r>
          </a:p>
          <a:p>
            <a:r>
              <a:rPr lang="en-US" sz="1400" dirty="0">
                <a:solidFill>
                  <a:srgbClr val="006699"/>
                </a:solidFill>
                <a:latin typeface="Source Code Pro" panose="020B0509030403020204" pitchFamily="49" charset="0"/>
              </a:rPr>
              <a:t>fill</a:t>
            </a:r>
            <a:r>
              <a:rPr lang="en-US" sz="1400" dirty="0">
                <a:latin typeface="Source Code Pro" panose="020B0509030403020204" pitchFamily="49" charset="0"/>
              </a:rPr>
              <a:t>(75, 47, 131); </a:t>
            </a:r>
            <a:r>
              <a:rPr lang="en-US" sz="1400" dirty="0">
                <a:solidFill>
                  <a:srgbClr val="5A5A5A"/>
                </a:solidFill>
                <a:latin typeface="Source Code Pro" panose="020B0509030403020204" pitchFamily="49" charset="0"/>
              </a:rPr>
              <a:t>// UW purple</a:t>
            </a:r>
          </a:p>
          <a:p>
            <a:endParaRPr lang="en-US" sz="1400" dirty="0">
              <a:latin typeface="Source Code Pro" panose="020B0509030403020204" pitchFamily="49" charset="0"/>
            </a:endParaRPr>
          </a:p>
          <a:p>
            <a:r>
              <a:rPr lang="en-US" sz="1400" dirty="0" err="1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1400" dirty="0">
                <a:solidFill>
                  <a:srgbClr val="E2661A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 err="1">
                <a:latin typeface="Source Code Pro" panose="020B0509030403020204" pitchFamily="49" charset="0"/>
              </a:rPr>
              <a:t>diam</a:t>
            </a:r>
            <a:r>
              <a:rPr lang="en-US" sz="1400" dirty="0">
                <a:latin typeface="Source Code Pro" panose="020B0509030403020204" pitchFamily="49" charset="0"/>
              </a:rPr>
              <a:t> = 40;</a:t>
            </a:r>
          </a:p>
          <a:p>
            <a:endParaRPr lang="en-US" sz="1400" dirty="0">
              <a:solidFill>
                <a:srgbClr val="5A5A5A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5A5A5A"/>
                </a:solidFill>
                <a:latin typeface="Source Code Pro" panose="020B0509030403020204" pitchFamily="49" charset="0"/>
              </a:rPr>
              <a:t>// loop for circles along the top edge</a:t>
            </a:r>
          </a:p>
          <a:p>
            <a:r>
              <a:rPr lang="en-US" sz="1400" dirty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sz="1400" dirty="0">
                <a:latin typeface="Source Code Pro" panose="020B0509030403020204" pitchFamily="49" charset="0"/>
              </a:rPr>
              <a:t> (</a:t>
            </a:r>
            <a:r>
              <a:rPr lang="en-US" sz="1400" dirty="0" err="1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1400" dirty="0">
                <a:latin typeface="Source Code Pro" panose="020B0509030403020204" pitchFamily="49" charset="0"/>
              </a:rPr>
              <a:t> </a:t>
            </a:r>
            <a:r>
              <a:rPr lang="en-US" sz="1400" dirty="0" smtClean="0">
                <a:latin typeface="Source Code Pro" panose="020B0509030403020204" pitchFamily="49" charset="0"/>
              </a:rPr>
              <a:t>x </a:t>
            </a:r>
            <a:r>
              <a:rPr lang="en-US" sz="1400" dirty="0">
                <a:latin typeface="Source Code Pro" panose="020B0509030403020204" pitchFamily="49" charset="0"/>
              </a:rPr>
              <a:t>= 0; </a:t>
            </a:r>
            <a:r>
              <a:rPr lang="en-US" sz="1400" dirty="0" smtClean="0">
                <a:latin typeface="Source Code Pro" panose="020B0509030403020204" pitchFamily="49" charset="0"/>
              </a:rPr>
              <a:t>x </a:t>
            </a:r>
            <a:r>
              <a:rPr lang="en-US" sz="1400" dirty="0">
                <a:latin typeface="Source Code Pro" panose="020B0509030403020204" pitchFamily="49" charset="0"/>
              </a:rPr>
              <a:t>&lt;= </a:t>
            </a:r>
            <a:r>
              <a:rPr lang="en-US" sz="1400" dirty="0">
                <a:solidFill>
                  <a:srgbClr val="D94B7B"/>
                </a:solidFill>
                <a:latin typeface="Source Code Pro" panose="020B0509030403020204" pitchFamily="49" charset="0"/>
              </a:rPr>
              <a:t>width</a:t>
            </a:r>
            <a:r>
              <a:rPr lang="en-US" sz="1400" dirty="0">
                <a:latin typeface="Source Code Pro" panose="020B0509030403020204" pitchFamily="49" charset="0"/>
              </a:rPr>
              <a:t>; </a:t>
            </a:r>
            <a:r>
              <a:rPr lang="en-US" sz="1400" dirty="0" smtClean="0">
                <a:latin typeface="Source Code Pro" panose="020B0509030403020204" pitchFamily="49" charset="0"/>
              </a:rPr>
              <a:t>x </a:t>
            </a:r>
            <a:r>
              <a:rPr lang="en-US" sz="1400" dirty="0">
                <a:latin typeface="Source Code Pro" panose="020B0509030403020204" pitchFamily="49" charset="0"/>
              </a:rPr>
              <a:t>= </a:t>
            </a:r>
            <a:r>
              <a:rPr lang="en-US" sz="1400" dirty="0" err="1" smtClean="0">
                <a:latin typeface="Source Code Pro" panose="020B0509030403020204" pitchFamily="49" charset="0"/>
              </a:rPr>
              <a:t>x+diam</a:t>
            </a:r>
            <a:r>
              <a:rPr lang="en-US" sz="1400" dirty="0">
                <a:latin typeface="Source Code Pro" panose="020B0509030403020204" pitchFamily="49" charset="0"/>
              </a:rPr>
              <a:t>) {</a:t>
            </a:r>
          </a:p>
          <a:p>
            <a:r>
              <a:rPr lang="en-US" sz="1400" dirty="0">
                <a:latin typeface="Source Code Pro" panose="020B0509030403020204" pitchFamily="49" charset="0"/>
              </a:rPr>
              <a:t>  </a:t>
            </a:r>
            <a:r>
              <a:rPr lang="en-US" sz="14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ellipse</a:t>
            </a:r>
            <a:r>
              <a:rPr lang="en-US" sz="1400" dirty="0" smtClean="0">
                <a:latin typeface="Source Code Pro" panose="020B0509030403020204" pitchFamily="49" charset="0"/>
              </a:rPr>
              <a:t>(x, </a:t>
            </a:r>
            <a:r>
              <a:rPr lang="en-US" sz="1400" dirty="0">
                <a:latin typeface="Source Code Pro" panose="020B0509030403020204" pitchFamily="49" charset="0"/>
              </a:rPr>
              <a:t>0, </a:t>
            </a:r>
            <a:r>
              <a:rPr lang="en-US" sz="1400" dirty="0" err="1">
                <a:latin typeface="Source Code Pro" panose="020B0509030403020204" pitchFamily="49" charset="0"/>
              </a:rPr>
              <a:t>diam</a:t>
            </a:r>
            <a:r>
              <a:rPr lang="en-US" sz="1400" dirty="0">
                <a:latin typeface="Source Code Pro" panose="020B0509030403020204" pitchFamily="49" charset="0"/>
              </a:rPr>
              <a:t>, </a:t>
            </a:r>
            <a:r>
              <a:rPr lang="en-US" sz="1400" dirty="0" err="1">
                <a:latin typeface="Source Code Pro" panose="020B0509030403020204" pitchFamily="49" charset="0"/>
              </a:rPr>
              <a:t>diam</a:t>
            </a:r>
            <a:r>
              <a:rPr lang="en-US" sz="1400" dirty="0">
                <a:latin typeface="Source Code Pro" panose="020B0509030403020204" pitchFamily="49" charset="0"/>
              </a:rPr>
              <a:t>);</a:t>
            </a:r>
          </a:p>
          <a:p>
            <a:r>
              <a:rPr lang="en-US" sz="1400" dirty="0">
                <a:latin typeface="Source Code Pro" panose="020B0509030403020204" pitchFamily="49" charset="0"/>
              </a:rPr>
              <a:t>}</a:t>
            </a:r>
          </a:p>
          <a:p>
            <a:endParaRPr lang="en-US" sz="1400" dirty="0"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5A5A5A"/>
                </a:solidFill>
                <a:latin typeface="Source Code Pro" panose="020B0509030403020204" pitchFamily="49" charset="0"/>
              </a:rPr>
              <a:t>// loop for circles along the left edge</a:t>
            </a:r>
          </a:p>
          <a:p>
            <a:r>
              <a:rPr lang="en-US" sz="1400" dirty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sz="1400" dirty="0">
                <a:latin typeface="Source Code Pro" panose="020B0509030403020204" pitchFamily="49" charset="0"/>
              </a:rPr>
              <a:t> (</a:t>
            </a:r>
            <a:r>
              <a:rPr lang="en-US" sz="1400" dirty="0" err="1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1400" dirty="0">
                <a:latin typeface="Source Code Pro" panose="020B0509030403020204" pitchFamily="49" charset="0"/>
              </a:rPr>
              <a:t> </a:t>
            </a:r>
            <a:r>
              <a:rPr lang="en-US" sz="1400" dirty="0" smtClean="0">
                <a:latin typeface="Source Code Pro" panose="020B0509030403020204" pitchFamily="49" charset="0"/>
              </a:rPr>
              <a:t>y </a:t>
            </a:r>
            <a:r>
              <a:rPr lang="en-US" sz="1400" dirty="0">
                <a:latin typeface="Source Code Pro" panose="020B0509030403020204" pitchFamily="49" charset="0"/>
              </a:rPr>
              <a:t>= 0; </a:t>
            </a:r>
            <a:r>
              <a:rPr lang="en-US" sz="1400" dirty="0" smtClean="0">
                <a:latin typeface="Source Code Pro" panose="020B0509030403020204" pitchFamily="49" charset="0"/>
              </a:rPr>
              <a:t>y </a:t>
            </a:r>
            <a:r>
              <a:rPr lang="en-US" sz="1400" dirty="0">
                <a:latin typeface="Source Code Pro" panose="020B0509030403020204" pitchFamily="49" charset="0"/>
              </a:rPr>
              <a:t>&lt;= </a:t>
            </a:r>
            <a:r>
              <a:rPr lang="en-US" sz="1400" dirty="0">
                <a:solidFill>
                  <a:srgbClr val="D94B7B"/>
                </a:solidFill>
                <a:latin typeface="Source Code Pro" panose="020B0509030403020204" pitchFamily="49" charset="0"/>
              </a:rPr>
              <a:t>height</a:t>
            </a:r>
            <a:r>
              <a:rPr lang="en-US" sz="1400" dirty="0">
                <a:latin typeface="Source Code Pro" panose="020B0509030403020204" pitchFamily="49" charset="0"/>
              </a:rPr>
              <a:t>; </a:t>
            </a:r>
            <a:r>
              <a:rPr lang="en-US" sz="1400" dirty="0" smtClean="0">
                <a:latin typeface="Source Code Pro" panose="020B0509030403020204" pitchFamily="49" charset="0"/>
              </a:rPr>
              <a:t>y </a:t>
            </a:r>
            <a:r>
              <a:rPr lang="en-US" sz="1400" dirty="0">
                <a:latin typeface="Source Code Pro" panose="020B0509030403020204" pitchFamily="49" charset="0"/>
              </a:rPr>
              <a:t>= </a:t>
            </a:r>
            <a:r>
              <a:rPr lang="en-US" sz="1400" dirty="0" err="1" smtClean="0">
                <a:latin typeface="Source Code Pro" panose="020B0509030403020204" pitchFamily="49" charset="0"/>
              </a:rPr>
              <a:t>y+diam</a:t>
            </a:r>
            <a:r>
              <a:rPr lang="en-US" sz="1400" dirty="0">
                <a:latin typeface="Source Code Pro" panose="020B0509030403020204" pitchFamily="49" charset="0"/>
              </a:rPr>
              <a:t>) {</a:t>
            </a:r>
          </a:p>
          <a:p>
            <a:r>
              <a:rPr lang="en-US" sz="1400" dirty="0">
                <a:latin typeface="Source Code Pro" panose="020B0509030403020204" pitchFamily="49" charset="0"/>
              </a:rPr>
              <a:t>  </a:t>
            </a:r>
            <a:r>
              <a:rPr lang="en-US" sz="1400" dirty="0">
                <a:solidFill>
                  <a:srgbClr val="006699"/>
                </a:solidFill>
                <a:latin typeface="Source Code Pro" panose="020B0509030403020204" pitchFamily="49" charset="0"/>
              </a:rPr>
              <a:t>ellipse</a:t>
            </a:r>
            <a:r>
              <a:rPr lang="en-US" sz="1400" dirty="0">
                <a:latin typeface="Source Code Pro" panose="020B0509030403020204" pitchFamily="49" charset="0"/>
              </a:rPr>
              <a:t>(0, </a:t>
            </a:r>
            <a:r>
              <a:rPr lang="en-US" sz="1400" dirty="0" smtClean="0">
                <a:latin typeface="Source Code Pro" panose="020B0509030403020204" pitchFamily="49" charset="0"/>
              </a:rPr>
              <a:t>y, </a:t>
            </a:r>
            <a:r>
              <a:rPr lang="en-US" sz="1400" dirty="0" err="1">
                <a:latin typeface="Source Code Pro" panose="020B0509030403020204" pitchFamily="49" charset="0"/>
              </a:rPr>
              <a:t>diam</a:t>
            </a:r>
            <a:r>
              <a:rPr lang="en-US" sz="1400" dirty="0">
                <a:latin typeface="Source Code Pro" panose="020B0509030403020204" pitchFamily="49" charset="0"/>
              </a:rPr>
              <a:t>, </a:t>
            </a:r>
            <a:r>
              <a:rPr lang="en-US" sz="1400" dirty="0" err="1">
                <a:latin typeface="Source Code Pro" panose="020B0509030403020204" pitchFamily="49" charset="0"/>
              </a:rPr>
              <a:t>diam</a:t>
            </a:r>
            <a:r>
              <a:rPr lang="en-US" sz="1400" dirty="0">
                <a:latin typeface="Source Code Pro" panose="020B0509030403020204" pitchFamily="49" charset="0"/>
              </a:rPr>
              <a:t>);</a:t>
            </a:r>
          </a:p>
          <a:p>
            <a:r>
              <a:rPr lang="en-US" sz="1400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while-loop</a:t>
            </a:r>
          </a:p>
          <a:p>
            <a:pPr lvl="1"/>
            <a:r>
              <a:rPr lang="en-US" dirty="0"/>
              <a:t>for-loop</a:t>
            </a:r>
          </a:p>
          <a:p>
            <a:r>
              <a:rPr lang="en-US" b="1" dirty="0">
                <a:solidFill>
                  <a:srgbClr val="4B2A85"/>
                </a:solidFill>
              </a:rPr>
              <a:t>Nested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 for-loop has a single loop variable that changes with each iteration</a:t>
            </a:r>
          </a:p>
          <a:p>
            <a:pPr lvl="2"/>
            <a:endParaRPr lang="en-US" dirty="0"/>
          </a:p>
          <a:p>
            <a:r>
              <a:rPr lang="en-US" dirty="0" smtClean="0"/>
              <a:t>What if you need/want more things to change?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nest</a:t>
            </a:r>
            <a:r>
              <a:rPr lang="en-US" dirty="0" smtClean="0"/>
              <a:t> loops – </a:t>
            </a:r>
            <a:r>
              <a:rPr lang="en-US" i="1" dirty="0" smtClean="0"/>
              <a:t>i.e.</a:t>
            </a:r>
            <a:r>
              <a:rPr lang="en-US" dirty="0" smtClean="0"/>
              <a:t> put a loop inside of another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Rectangle 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17</a:t>
            </a:fld>
            <a:endParaRPr lang="en-US"/>
          </a:p>
        </p:txBody>
      </p:sp>
      <p:pic>
        <p:nvPicPr>
          <p:cNvPr id="5" name="Shape 310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32" y="4188469"/>
            <a:ext cx="5906098" cy="2486968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13640"/>
            <a:ext cx="2743200" cy="3044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51520" y="1219320"/>
            <a:ext cx="7440120" cy="5407560"/>
            <a:chOff x="1451520" y="1219320"/>
            <a:chExt cx="7440120" cy="540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1451520" y="1219320"/>
                <a:ext cx="7440120" cy="540756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1800" y="1210680"/>
                  <a:ext cx="7461720" cy="54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2626920" y="4768200"/>
                <a:ext cx="602640" cy="8938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9000" y="4760280"/>
                  <a:ext cx="618840" cy="91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2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B2A85"/>
                </a:solidFill>
              </a:rPr>
              <a:t>Loops</a:t>
            </a:r>
          </a:p>
          <a:p>
            <a:pPr lvl="1"/>
            <a:r>
              <a:rPr lang="en-US" b="1" dirty="0" smtClean="0">
                <a:solidFill>
                  <a:srgbClr val="4B2A85"/>
                </a:solidFill>
              </a:rPr>
              <a:t>while-loop</a:t>
            </a:r>
          </a:p>
          <a:p>
            <a:pPr lvl="1"/>
            <a:r>
              <a:rPr lang="en-US" b="1" dirty="0" smtClean="0">
                <a:solidFill>
                  <a:srgbClr val="4B2A85"/>
                </a:solidFill>
              </a:rPr>
              <a:t>for-loop</a:t>
            </a:r>
          </a:p>
          <a:p>
            <a:r>
              <a:rPr lang="en-US" dirty="0"/>
              <a:t>Nested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do the same (or similar) things over and over again</a:t>
            </a:r>
          </a:p>
          <a:p>
            <a:pPr lvl="1"/>
            <a:r>
              <a:rPr lang="en-US" dirty="0" smtClean="0"/>
              <a:t>Looping saves us time from writing out all of the instructions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Loops control a sequence of </a:t>
            </a:r>
            <a:r>
              <a:rPr lang="en-US" i="1" dirty="0" smtClean="0"/>
              <a:t>repetitions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form:</a:t>
            </a:r>
          </a:p>
          <a:p>
            <a:pPr marL="460375" indent="0">
              <a:buNone/>
            </a:pP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Repeat loop body until condition is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dirty="0" smtClean="0"/>
              <a:t>Must make sure to update conditional variable(s) in loop body, otherwise you cause an infinite loop</a:t>
            </a:r>
          </a:p>
          <a:p>
            <a:pPr lvl="2"/>
            <a:endParaRPr lang="en-US" dirty="0"/>
          </a:p>
          <a:p>
            <a:r>
              <a:rPr lang="en-US" b="1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 basically a </a:t>
            </a: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86400" y="914400"/>
            <a:ext cx="3200400" cy="2560320"/>
            <a:chOff x="4114800" y="3657600"/>
            <a:chExt cx="3200400" cy="2560320"/>
          </a:xfrm>
        </p:grpSpPr>
        <p:sp>
          <p:nvSpPr>
            <p:cNvPr id="6" name="Flowchart: Decision 5"/>
            <p:cNvSpPr/>
            <p:nvPr/>
          </p:nvSpPr>
          <p:spPr>
            <a:xfrm>
              <a:off x="4114800" y="45720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4114800" y="36576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4114800" y="57607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943600" y="457200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6" idx="0"/>
            </p:cNvCxnSpPr>
            <p:nvPr/>
          </p:nvCxnSpPr>
          <p:spPr>
            <a:xfrm>
              <a:off x="4800600" y="41148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8" idx="0"/>
            </p:cNvCxnSpPr>
            <p:nvPr/>
          </p:nvCxnSpPr>
          <p:spPr>
            <a:xfrm>
              <a:off x="4800600" y="53035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06240" y="5280708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5486400" y="49377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6382" y="457200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Elbow Connector 14"/>
            <p:cNvCxnSpPr>
              <a:endCxn id="9" idx="0"/>
            </p:cNvCxnSpPr>
            <p:nvPr/>
          </p:nvCxnSpPr>
          <p:spPr>
            <a:xfrm>
              <a:off x="4800600" y="4319034"/>
              <a:ext cx="1828800" cy="252966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464760" y="1182960"/>
              <a:ext cx="7928640" cy="53506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60" y="1173960"/>
                <a:ext cx="7954560" cy="53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 Example [Demo]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of six animals: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Using a while-loop: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828800"/>
            <a:ext cx="6217920" cy="2031325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void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drawRow</a:t>
            </a:r>
            <a:r>
              <a:rPr lang="en-US" dirty="0" smtClean="0">
                <a:latin typeface="Source Code Pro" panose="020B0509030403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5A5A5A"/>
                </a:solidFill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???</a:t>
            </a:r>
            <a:r>
              <a:rPr lang="en-US" dirty="0" smtClean="0">
                <a:solidFill>
                  <a:srgbClr val="5A5A5A"/>
                </a:solidFill>
                <a:latin typeface="Source Code Pro" panose="020B0509030403020204" pitchFamily="49" charset="0"/>
              </a:rPr>
              <a:t>  // draw six mice</a:t>
            </a:r>
            <a:endParaRPr lang="en-US" dirty="0">
              <a:solidFill>
                <a:srgbClr val="5A5A5A"/>
              </a:solidFill>
              <a:latin typeface="Source Code Pro" panose="020B05090304030202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endParaRPr lang="en-US" dirty="0"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33997E"/>
                </a:solidFill>
                <a:latin typeface="Source Code Pro" panose="020B0509030403020204" pitchFamily="49" charset="0"/>
              </a:rPr>
              <a:t>void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drawMouse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</a:rPr>
              <a:t>float</a:t>
            </a:r>
            <a:r>
              <a:rPr lang="en-US" dirty="0" smtClean="0">
                <a:latin typeface="Source Code Pro" panose="020B0509030403020204" pitchFamily="49" charset="0"/>
              </a:rPr>
              <a:t> x, 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</a:rPr>
              <a:t>float</a:t>
            </a:r>
            <a:r>
              <a:rPr lang="en-US" dirty="0" smtClean="0">
                <a:latin typeface="Source Code Pro" panose="020B0509030403020204" pitchFamily="49" charset="0"/>
              </a:rPr>
              <a:t> y, 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</a:rPr>
              <a:t> c) {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  ...  </a:t>
            </a:r>
            <a:r>
              <a:rPr lang="en-US" dirty="0" smtClean="0">
                <a:solidFill>
                  <a:srgbClr val="5A5A5A"/>
                </a:solidFill>
                <a:latin typeface="Source Code Pro" panose="020B0509030403020204" pitchFamily="49" charset="0"/>
              </a:rPr>
              <a:t>// drawing commands</a:t>
            </a:r>
            <a:endParaRPr lang="en-US" dirty="0">
              <a:solidFill>
                <a:srgbClr val="5A5A5A"/>
              </a:solidFill>
              <a:latin typeface="Source Code Pro" panose="020B05090304030202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049" y="4572000"/>
            <a:ext cx="6217920" cy="2031325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void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drawRow</a:t>
            </a:r>
            <a:r>
              <a:rPr lang="en-US" dirty="0" smtClean="0">
                <a:latin typeface="Source Code Pro" panose="020B0509030403020204" pitchFamily="49" charset="0"/>
              </a:rPr>
              <a:t>() {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count = 0;</a:t>
            </a:r>
          </a:p>
          <a:p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while</a:t>
            </a:r>
            <a:r>
              <a:rPr lang="en-US" dirty="0" smtClean="0">
                <a:latin typeface="Source Code Pro" panose="020B0509030403020204" pitchFamily="49" charset="0"/>
              </a:rPr>
              <a:t> (count &lt; 6) {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err="1" smtClean="0">
                <a:latin typeface="Source Code Pro" panose="020B0509030403020204" pitchFamily="49" charset="0"/>
              </a:rPr>
              <a:t>drawMouse</a:t>
            </a:r>
            <a:r>
              <a:rPr lang="en-US" dirty="0" smtClean="0">
                <a:latin typeface="Source Code Pro" panose="020B0509030403020204" pitchFamily="49" charset="0"/>
              </a:rPr>
              <a:t>(80*count, 20,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</a:rPr>
              <a:t>(150));</a:t>
            </a:r>
          </a:p>
          <a:p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 count = count + 1;</a:t>
            </a:r>
            <a:endParaRPr lang="en-US" dirty="0">
              <a:latin typeface="Source Code Pro" panose="020B05090304030202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</a:rPr>
              <a:t>  }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2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form:</a:t>
            </a:r>
          </a:p>
          <a:p>
            <a:pPr marL="460375" indent="0">
              <a:buNone/>
            </a:pP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460375" indent="0">
              <a:buNone/>
            </a:pP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This occurs so commonly that we create a separate syntax for it!</a:t>
            </a:r>
            <a:endParaRPr lang="en-US" b="1" dirty="0" smtClean="0">
              <a:solidFill>
                <a:srgbClr val="3399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914400"/>
            <a:ext cx="3200400" cy="3931920"/>
            <a:chOff x="5486400" y="914400"/>
            <a:chExt cx="3200400" cy="3931920"/>
          </a:xfrm>
        </p:grpSpPr>
        <p:sp>
          <p:nvSpPr>
            <p:cNvPr id="18" name="Flowchart: Terminator 17"/>
            <p:cNvSpPr/>
            <p:nvPr/>
          </p:nvSpPr>
          <p:spPr>
            <a:xfrm>
              <a:off x="5486400" y="9144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2"/>
              <a:endCxn id="20" idx="0"/>
            </p:cNvCxnSpPr>
            <p:nvPr/>
          </p:nvCxnSpPr>
          <p:spPr>
            <a:xfrm>
              <a:off x="6172200" y="13716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Process 19"/>
            <p:cNvSpPr/>
            <p:nvPr/>
          </p:nvSpPr>
          <p:spPr>
            <a:xfrm>
              <a:off x="5486400" y="182880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Initialize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72200" y="2651760"/>
              <a:ext cx="11430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/>
            <p:cNvSpPr/>
            <p:nvPr/>
          </p:nvSpPr>
          <p:spPr>
            <a:xfrm>
              <a:off x="5486400" y="32004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>
              <a:off x="5486400" y="43891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7315200" y="320040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>
              <a:off x="6172200" y="39319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77840" y="3913632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2" idx="3"/>
              <a:endCxn id="24" idx="1"/>
            </p:cNvCxnSpPr>
            <p:nvPr/>
          </p:nvCxnSpPr>
          <p:spPr>
            <a:xfrm>
              <a:off x="6858000" y="35661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7982" y="310896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7315200" y="237744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172200" y="2377440"/>
              <a:ext cx="0" cy="82296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001000" y="2926080"/>
              <a:ext cx="0" cy="27432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87760" y="2046960"/>
            <a:ext cx="8232120" cy="3215160"/>
            <a:chOff x="887760" y="2046960"/>
            <a:chExt cx="8232120" cy="32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3" name="Ink 32"/>
                <p14:cNvContentPartPr/>
                <p14:nvPr/>
              </p14:nvContentPartPr>
              <p14:xfrm>
                <a:off x="887760" y="2046960"/>
                <a:ext cx="8232120" cy="3215160"/>
              </p14:xfrm>
            </p:contentPart>
          </mc:Choice>
          <mc:Fallback>
            <p:pic>
              <p:nvPicPr>
                <p:cNvPr id="33" name="Ink 32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320" y="2039400"/>
                  <a:ext cx="8254440" cy="32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/>
                <p14:cNvContentPartPr/>
                <p14:nvPr/>
              </p14:nvContentPartPr>
              <p14:xfrm>
                <a:off x="6166440" y="2713680"/>
                <a:ext cx="1764000" cy="792720"/>
              </p14:xfrm>
            </p:contentPart>
          </mc:Choice>
          <mc:Fallback>
            <p:pic>
              <p:nvPicPr>
                <p:cNvPr id="34" name="Ink 3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6000" y="2701440"/>
                  <a:ext cx="1786680" cy="81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911560" y="2096280"/>
              <a:ext cx="2261160" cy="5720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4360" y="2086920"/>
                <a:ext cx="22766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1113120" y="1781280"/>
              <a:ext cx="4638960" cy="1833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20" y="1770840"/>
                <a:ext cx="4657320" cy="18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9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First runs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expression(s)</a:t>
            </a:r>
          </a:p>
          <a:p>
            <a:r>
              <a:rPr lang="en-US" dirty="0" smtClean="0"/>
              <a:t>Then checks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runs loop body</a:t>
            </a:r>
            <a:br>
              <a:rPr lang="en-US" dirty="0" smtClean="0"/>
            </a:br>
            <a:r>
              <a:rPr lang="en-US" dirty="0" smtClean="0"/>
              <a:t>followed by update statement(s)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486400" y="914400"/>
            <a:ext cx="3200400" cy="3931920"/>
            <a:chOff x="5486400" y="914400"/>
            <a:chExt cx="3200400" cy="3931920"/>
          </a:xfrm>
        </p:grpSpPr>
        <p:sp>
          <p:nvSpPr>
            <p:cNvPr id="7" name="Flowchart: Terminator 6"/>
            <p:cNvSpPr/>
            <p:nvPr/>
          </p:nvSpPr>
          <p:spPr>
            <a:xfrm>
              <a:off x="5486400" y="9144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17" idx="0"/>
            </p:cNvCxnSpPr>
            <p:nvPr/>
          </p:nvCxnSpPr>
          <p:spPr>
            <a:xfrm>
              <a:off x="6172200" y="13716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/>
            <p:cNvSpPr/>
            <p:nvPr/>
          </p:nvSpPr>
          <p:spPr>
            <a:xfrm>
              <a:off x="5486400" y="182880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Initialize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172200" y="2651760"/>
              <a:ext cx="11430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ecision 5"/>
            <p:cNvSpPr/>
            <p:nvPr/>
          </p:nvSpPr>
          <p:spPr>
            <a:xfrm>
              <a:off x="5486400" y="32004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5486400" y="43891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7315200" y="320040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6" idx="2"/>
              <a:endCxn id="8" idx="0"/>
            </p:cNvCxnSpPr>
            <p:nvPr/>
          </p:nvCxnSpPr>
          <p:spPr>
            <a:xfrm>
              <a:off x="6172200" y="39319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77840" y="3913632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6858000" y="35661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07982" y="310896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315200" y="237744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172200" y="2377440"/>
              <a:ext cx="0" cy="82296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001000" y="2926080"/>
              <a:ext cx="0" cy="27432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439920" y="344880"/>
              <a:ext cx="8368200" cy="36741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334080"/>
                <a:ext cx="8387280" cy="36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5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8</a:t>
            </a:fld>
            <a:endParaRPr lang="en-US"/>
          </a:p>
        </p:txBody>
      </p:sp>
      <p:sp>
        <p:nvSpPr>
          <p:cNvPr id="5" name="Shape 293"/>
          <p:cNvSpPr txBox="1">
            <a:spLocks/>
          </p:cNvSpPr>
          <p:nvPr/>
        </p:nvSpPr>
        <p:spPr>
          <a:xfrm>
            <a:off x="1856232" y="2560320"/>
            <a:ext cx="3520440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kern="0" dirty="0" smtClean="0"/>
              <a:t>Without loop: </a:t>
            </a:r>
            <a:endParaRPr lang="en-US" kern="0" dirty="0"/>
          </a:p>
        </p:txBody>
      </p:sp>
      <p:sp>
        <p:nvSpPr>
          <p:cNvPr id="6" name="Shape 294"/>
          <p:cNvSpPr txBox="1">
            <a:spLocks/>
          </p:cNvSpPr>
          <p:nvPr/>
        </p:nvSpPr>
        <p:spPr>
          <a:xfrm>
            <a:off x="1856232" y="5212080"/>
            <a:ext cx="3520440" cy="55396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kern="0" dirty="0" smtClean="0"/>
              <a:t>With loop: </a:t>
            </a:r>
            <a:endParaRPr lang="en-US" kern="0" dirty="0"/>
          </a:p>
        </p:txBody>
      </p:sp>
      <p:pic>
        <p:nvPicPr>
          <p:cNvPr id="10" name="Shape 299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0" y="1362456"/>
            <a:ext cx="457200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11680" y="3051379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>
                <a:latin typeface="Source Code Pro" panose="020B0509030403020204" pitchFamily="49" charset="0"/>
              </a:rPr>
              <a:t>( 20, 40,  80, 80);</a:t>
            </a:r>
          </a:p>
          <a:p>
            <a:r>
              <a:rPr lang="en-US" dirty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 smtClean="0">
                <a:latin typeface="Source Code Pro" panose="020B0509030403020204" pitchFamily="49" charset="0"/>
              </a:rPr>
              <a:t>( </a:t>
            </a:r>
            <a:r>
              <a:rPr lang="en-US" dirty="0">
                <a:latin typeface="Source Code Pro" panose="020B0509030403020204" pitchFamily="49" charset="0"/>
              </a:rPr>
              <a:t>80, 40, 140, 80);</a:t>
            </a:r>
          </a:p>
          <a:p>
            <a:r>
              <a:rPr lang="en-US" dirty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 smtClean="0">
                <a:latin typeface="Source Code Pro" panose="020B0509030403020204" pitchFamily="49" charset="0"/>
              </a:rPr>
              <a:t>(140, </a:t>
            </a:r>
            <a:r>
              <a:rPr lang="en-US" dirty="0">
                <a:latin typeface="Source Code Pro" panose="020B0509030403020204" pitchFamily="49" charset="0"/>
              </a:rPr>
              <a:t>40, 200, 80);</a:t>
            </a:r>
          </a:p>
          <a:p>
            <a:r>
              <a:rPr lang="en-US" dirty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 smtClean="0">
                <a:latin typeface="Source Code Pro" panose="020B0509030403020204" pitchFamily="49" charset="0"/>
              </a:rPr>
              <a:t>(200</a:t>
            </a:r>
            <a:r>
              <a:rPr lang="en-US" dirty="0">
                <a:latin typeface="Source Code Pro" panose="020B0509030403020204" pitchFamily="49" charset="0"/>
              </a:rPr>
              <a:t>, 40, 260, 80);</a:t>
            </a:r>
          </a:p>
          <a:p>
            <a:r>
              <a:rPr lang="en-US" dirty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 smtClean="0">
                <a:latin typeface="Source Code Pro" panose="020B0509030403020204" pitchFamily="49" charset="0"/>
              </a:rPr>
              <a:t>(260</a:t>
            </a:r>
            <a:r>
              <a:rPr lang="en-US" dirty="0">
                <a:latin typeface="Source Code Pro" panose="020B0509030403020204" pitchFamily="49" charset="0"/>
              </a:rPr>
              <a:t>, 40, 320, 80);</a:t>
            </a:r>
          </a:p>
          <a:p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 smtClean="0">
                <a:latin typeface="Source Code Pro" panose="020B0509030403020204" pitchFamily="49" charset="0"/>
              </a:rPr>
              <a:t>(320</a:t>
            </a:r>
            <a:r>
              <a:rPr lang="en-US" dirty="0">
                <a:latin typeface="Source Code Pro" panose="020B0509030403020204" pitchFamily="49" charset="0"/>
              </a:rPr>
              <a:t>, 40, 380, 80);</a:t>
            </a:r>
          </a:p>
          <a:p>
            <a:r>
              <a:rPr lang="en-US" dirty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dirty="0" smtClean="0">
                <a:latin typeface="Source Code Pro" panose="020B0509030403020204" pitchFamily="49" charset="0"/>
              </a:rPr>
              <a:t>(380</a:t>
            </a:r>
            <a:r>
              <a:rPr lang="en-US" dirty="0">
                <a:latin typeface="Source Code Pro" panose="020B0509030403020204" pitchFamily="49" charset="0"/>
              </a:rPr>
              <a:t>, 40, 440, 80);</a:t>
            </a:r>
            <a:endParaRPr lang="en-US" dirty="0" smtClean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1680" y="5669280"/>
            <a:ext cx="566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dirty="0" smtClean="0">
                <a:latin typeface="Source Code Pro" panose="020B0509030403020204" pitchFamily="49" charset="0"/>
              </a:rPr>
              <a:t> (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= 20;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&lt; 400;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+ 60) {</a:t>
            </a:r>
          </a:p>
          <a:p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line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, </a:t>
            </a:r>
            <a:r>
              <a:rPr lang="en-US" dirty="0">
                <a:latin typeface="Source Code Pro" panose="020B0509030403020204" pitchFamily="49" charset="0"/>
              </a:rPr>
              <a:t>40, </a:t>
            </a:r>
            <a:r>
              <a:rPr lang="en-US" dirty="0" err="1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+ 60, </a:t>
            </a:r>
            <a:r>
              <a:rPr lang="en-US" dirty="0">
                <a:latin typeface="Source Code Pro" panose="020B0509030403020204" pitchFamily="49" charset="0"/>
              </a:rPr>
              <a:t>80);</a:t>
            </a:r>
          </a:p>
          <a:p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1904760" y="994320"/>
              <a:ext cx="6086880" cy="55936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6120" y="986400"/>
                <a:ext cx="6107040" cy="56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7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For-Loop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Choice of variable name(s) is not critical</a:t>
            </a:r>
          </a:p>
          <a:p>
            <a:pPr lvl="1"/>
            <a:r>
              <a:rPr lang="en-US" dirty="0" smtClean="0"/>
              <a:t>Represent the value(s) that vary between different executions of the loop body</a:t>
            </a:r>
          </a:p>
          <a:p>
            <a:pPr lvl="1"/>
            <a:r>
              <a:rPr lang="en-US" dirty="0" smtClean="0"/>
              <a:t>Think of as temporary variable(s)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variable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is </a:t>
            </a:r>
            <a:r>
              <a:rPr lang="en-US" i="1" dirty="0" smtClean="0"/>
              <a:t>declared</a:t>
            </a:r>
            <a:r>
              <a:rPr lang="en-US" dirty="0" smtClean="0"/>
              <a:t> in the initialization statement, then it only exists </a:t>
            </a:r>
            <a:r>
              <a:rPr lang="en-US" i="1" dirty="0" smtClean="0"/>
              <a:t>within this loop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828800"/>
            <a:ext cx="7315200" cy="1200329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sz="2400" dirty="0" smtClean="0">
                <a:latin typeface="Source Code Pro" panose="020B0509030403020204" pitchFamily="49" charset="0"/>
              </a:rPr>
              <a:t> (</a:t>
            </a:r>
            <a:r>
              <a:rPr lang="en-US" sz="2400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= 20;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&lt; 400;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+ 60) {</a:t>
            </a:r>
          </a:p>
          <a:p>
            <a:r>
              <a:rPr lang="en-US" sz="24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line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>
                <a:latin typeface="Source Code Pro" panose="020B0509030403020204" pitchFamily="49" charset="0"/>
              </a:rPr>
              <a:t>40, </a:t>
            </a:r>
            <a:r>
              <a:rPr lang="en-US" sz="2400" dirty="0" err="1">
                <a:latin typeface="Source Code Pro" panose="020B0509030403020204" pitchFamily="49" charset="0"/>
              </a:rPr>
              <a:t>i</a:t>
            </a:r>
            <a:r>
              <a:rPr lang="en-US" sz="2400" dirty="0" smtClean="0">
                <a:latin typeface="Source Code Pro" panose="020B0509030403020204" pitchFamily="49" charset="0"/>
              </a:rPr>
              <a:t> + 60, </a:t>
            </a:r>
            <a:r>
              <a:rPr lang="en-US" sz="2400" dirty="0">
                <a:latin typeface="Source Code Pro" panose="020B0509030403020204" pitchFamily="49" charset="0"/>
              </a:rPr>
              <a:t>80);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Shape 151"/>
          <p:cNvSpPr/>
          <p:nvPr/>
        </p:nvSpPr>
        <p:spPr>
          <a:xfrm>
            <a:off x="1867593" y="1828800"/>
            <a:ext cx="2011680" cy="45758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52"/>
          <p:cNvSpPr txBox="1"/>
          <p:nvPr/>
        </p:nvSpPr>
        <p:spPr>
          <a:xfrm>
            <a:off x="1959033" y="13716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20" rIns="91425" bIns="4572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FF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initialization</a:t>
            </a:r>
            <a:endParaRPr lang="en-US" sz="2400" dirty="0">
              <a:solidFill>
                <a:srgbClr val="FF00FF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7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472</TotalTime>
  <Words>788</Words>
  <Application>Microsoft Office PowerPoint</Application>
  <PresentationFormat>On-screen Show (4:3)</PresentationFormat>
  <Paragraphs>209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Montserrat</vt:lpstr>
      <vt:lpstr>Roboto Regular</vt:lpstr>
      <vt:lpstr>Source Code Pro</vt:lpstr>
      <vt:lpstr>Times New Roman</vt:lpstr>
      <vt:lpstr>Wingdings</vt:lpstr>
      <vt:lpstr>UWTheme-120-Wi19</vt:lpstr>
      <vt:lpstr>Loops &amp; Nested Loops CSE 120 Winter 2019</vt:lpstr>
      <vt:lpstr>Outline</vt:lpstr>
      <vt:lpstr>Looping</vt:lpstr>
      <vt:lpstr>While-Loop</vt:lpstr>
      <vt:lpstr>While-Loop Example [Demo]</vt:lpstr>
      <vt:lpstr>While-Loop</vt:lpstr>
      <vt:lpstr>For-Loop</vt:lpstr>
      <vt:lpstr>For-Loop Example</vt:lpstr>
      <vt:lpstr>Understanding the For-Loop</vt:lpstr>
      <vt:lpstr>Understanding the For-Loop</vt:lpstr>
      <vt:lpstr>Understanding the For-Loop</vt:lpstr>
      <vt:lpstr>Loops Worksheet</vt:lpstr>
      <vt:lpstr>Processing Demo:  Circles on Canvas Edge</vt:lpstr>
      <vt:lpstr>Processing Demo:  Circles on Canvas Edge</vt:lpstr>
      <vt:lpstr>Outline</vt:lpstr>
      <vt:lpstr>Nested Loops</vt:lpstr>
      <vt:lpstr>Example:  Rectangle Grid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Nested Loops CSE 120 Winter 2019</dc:title>
  <dc:creator>Justin Hsia</dc:creator>
  <cp:lastModifiedBy>Justin Hsia</cp:lastModifiedBy>
  <cp:revision>21</cp:revision>
  <dcterms:created xsi:type="dcterms:W3CDTF">2019-01-26T00:48:25Z</dcterms:created>
  <dcterms:modified xsi:type="dcterms:W3CDTF">2019-02-05T02:38:03Z</dcterms:modified>
</cp:coreProperties>
</file>