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295" r:id="rId2"/>
    <p:sldId id="258" r:id="rId3"/>
    <p:sldId id="297" r:id="rId4"/>
    <p:sldId id="273" r:id="rId5"/>
    <p:sldId id="283" r:id="rId6"/>
    <p:sldId id="282" r:id="rId7"/>
    <p:sldId id="284" r:id="rId8"/>
    <p:sldId id="285" r:id="rId9"/>
    <p:sldId id="271" r:id="rId10"/>
    <p:sldId id="272" r:id="rId11"/>
    <p:sldId id="290" r:id="rId12"/>
    <p:sldId id="291" r:id="rId13"/>
    <p:sldId id="298" r:id="rId14"/>
    <p:sldId id="299" r:id="rId15"/>
    <p:sldId id="292" r:id="rId16"/>
    <p:sldId id="300" r:id="rId17"/>
    <p:sldId id="293" r:id="rId18"/>
    <p:sldId id="294" r:id="rId19"/>
    <p:sldId id="302" r:id="rId20"/>
    <p:sldId id="303" r:id="rId21"/>
    <p:sldId id="29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33997E"/>
    <a:srgbClr val="E2661A"/>
    <a:srgbClr val="99CCFF"/>
    <a:srgbClr val="006699"/>
    <a:srgbClr val="D94B7B"/>
    <a:srgbClr val="4B2A85"/>
    <a:srgbClr val="5A5A5A"/>
    <a:srgbClr val="999CAD"/>
    <a:srgbClr val="E29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3450" autoAdjust="0"/>
  </p:normalViewPr>
  <p:slideViewPr>
    <p:cSldViewPr snapToGrid="0">
      <p:cViewPr varScale="1">
        <p:scale>
          <a:sx n="78" d="100"/>
          <a:sy n="78" d="100"/>
        </p:scale>
        <p:origin x="21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46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69EC6-6718-4995-94B9-3F6D291ADA1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BB2F7-1797-440A-B6A1-1D17640DC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2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2:31:13.7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5324 16452 252 0,'-6'-3'93'0,"9"1"-72"0,-3 7 5 0,0-5-1 15,0 0 4-15,0-5 4 16,0-3-6-16,0 0-2 16,-3 2-14-1,0 1 7-15,-3-3 2 0,-3 5-2 0,-3-7 0 16,-3 7-2-16,-11-2 0 16,-4 5-4-16,-3-5-2 15,3 5-2-15,1 0 2 16,-1 0-5-16,0 0-3 15,3 0 1-15,-3 10 2 16,4 1 0-16,-1-1 0 0,0 4 1 16,0-1 1-1,3 0 1-15,-11-5 0 16,5 3-9-16,-3-3-1 0,0 2 2 16,1 1 4-16,2 2-1 15,0-2-2-15,0 4 0 16,4 1-1-16,2 5-5 15,0 1 1-15,3 1 6 16,0 4 6-16,4 7-4 16,-1-2 0-16,3 13-2 15,0-5-2-15,3-1 1 16,0-7-1-16,9 8 0 16,0-8 2-16,6-1 1 15,0 1 1-15,6-3-2 0,3-2-2 16,6 2 3-1,0-5 0-15,8-1 1 16,4-4 0-16,15-3 0 16,-1-6 2-16,10-2-1 0,-9 0 2 15,2-2-2 1,-5-6 0-16,3 0-3 0,2-6-2 16,7 4 1-16,2-6-1 15,4-3 0-15,-9 3 0 16,-1-2 0-16,-5 2 0 15,-4-3-3-15,-2-2 2 16,0 0 1-16,0-1 2 16,2 4-1-16,1-1 2 15,0-2-2-15,-7 5-1 0,4-3 1 16,-6-2 1-16,-1 0-1 16,-5 0 2-16,0-1-2 15,-3-7 2-15,0 3-4 16,-3-14 0-16,-4 11 1 15,-2-11 0-15,-3 6 0 16,-3-6 0-16,-3 5-3 16,0 1 2-16,-3-6 1 15,-3 6 2-15,0-1-1 16,-6 1 2-16,-3-6-2 16,-6 6-1-16,-3 2-2 15,-8-3 1-15,-10 4 3 0,-6-1 1 16,-2 3-1-16,2 5-2 15,3 5-17-15,3 1-9 16,7 10 14-16,5 0 5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3:49:03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19608 5060 160 0,'-26'-15'60'0,"22"11"-32"0,-14-3-15 0,18 7 17 0,-4 0-4 16,8 0-1-16,5 0-9 16,8-4-3-16,22 0-7 15,30 0 5-15,26 0 4 0,21-3-1 16,43-1 0-16,5 0-6 16,4-3-3-16,9-5 0 15,-13 5-1-15,-14 3 0 16,-16 1 0-16,-9-1 0 15,-13-3 0-15,-17 3-2 16,-13 0 1-16,-9 4-51 0,-21 12-19 16</inkml:trace>
  <inkml:trace contextRef="#ctx0" brushRef="#br0" timeOffset="1">2290 6370 192 0,'-13'-26'71'0,"9"26"-38"0,4-4-39 0,0 4 12 0,0 0-6 16,0 0 0-16,13 0 4 15,4 0 2-15,0-4-2 16,22-4 6-16,-4 1 3 0,25-9-6 16,22 9-2-16,4 3-3 15,22 0 1-15,21 0 0 16,17 4 1-16,1 8-7 15,8-1 0-15,22 9 1 16,4-1 3-16,-5 0 0 16,5 1-1-16,9-5-2 0,0 1 1 15,-14-5 1-15,5-3 2 16,-17 0 1-16,-18 0 1 16,-12 0 0-16,-22-1 0 15,-9 1-97 1,-3-4-50-16,-14-7 67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3:49:24.3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1094 15327 156 0,'3'-10'60'0,"-3"7"-32"0,-3 0-6 16,3 3 20-16,0 0-3 15,3 6 0-15,0 2-11 16,0 8-5-16,-3 10-13 0,6 8 2 16,-6 9 4-16,0 2-4 15,0-3 1-15,0 3-8 0,0-5-3 16,0-3-1-16,0-5-1 15,3-9-22-15,-3-4-10 16,0-6-33-16,-3-5-13 16,3-8-28-1</inkml:trace>
  <inkml:trace contextRef="#ctx0" brushRef="#br0" timeOffset="1">945 15526 264 0,'0'-3'101'0,"15"3"-54"0,12 0-50 0,-18 0 16 0,12-3-1 15,0 3 5-15,0-5-11 16,2 3-4-16,7-1-1 16,0 0-19-16,-3 3-8 0,-4 0-30 15,4 0-15-15</inkml:trace>
  <inkml:trace contextRef="#ctx0" brushRef="#br0" timeOffset="15.378">1297 15319 184 0,'-3'0'68'0,"6"3"-36"0,0 2-20 0,0 1 21 16,0 9-2-16,3 9 4 15,-6 3-10-15,3 5-6 16,-3 5-10-16,0 0-4 0,-3 0-1 16,3-6-2-16,-6-2-2 15,3-2 3-15,0-6 2 16,0-2-2-16,0-6-2 15,3-3 2-15,0-2 0 16,0-8-1-16,3-5-2 0,3-3-2 16,3-8 1-16,2-8 1 15,7 1 0-15,3 4-3 16,0 1 2-16,-3 2 1 16,0 3 0-16,0 5 2 15,-1 2 3-15,1 6 7 16,-3 11 2-16,3 2-3 15,-6 3 1-15,-3 0-5 16,0 2-2-16,0 1-2 16,-9-1-3-16,3-2-15 15,6-2-5-15,-9-4-25 16,9-2-9-16,-6-3-29 16,2-5-11-16,1-2 7 15</inkml:trace>
  <inkml:trace contextRef="#ctx0" brushRef="#br0" timeOffset="16.378">1681 15552 236 0,'-3'0'88'0,"6"3"-48"0,3 21-42 0,-6-16 17 16,9 2 6-16,-7 1 7 15,7-3-6-15,0 0-2 16,0-3-12-16,6 0-3 0,3 1-1 15,0-4-2-15,-3-2-2 16,3-5 1-16,-9-3-1 0,-1-5 2 16,-8-3-8-1,-2 3 2 1,-4-1-1-16,-9 6 3 16,0 3 1-16,-3 3-2 15,0 2 2-15,-3 5 1 16,6 5 2-16,-3 6 3 15,1-3 2-15,8 3-3 16,3 3-3-16,6 2 2 16,3 0 0-16,6 0 1 15,3-2 0-15,8-3-7 16,7-3-2-16,-3-8-25 16,12 3-8-16,5-8-31 0,-8-8-11 15,6 0-18 1</inkml:trace>
  <inkml:trace contextRef="#ctx0" brushRef="#br0" timeOffset="17.378">2056 15552 244 0,'-12'-8'90'0,"9"6"-48"0,3 2-40 0,-6 0 19 16,3 0 0-16,-3 2 2 15,0 6-4-15,-9-2 1 16,3 4-11-16,3 3-3 0,3-2-2 15,3-1-7-15,3 4 0 0,3-1 1 16,9 0 3-16,-6 6 4 16,9-1 2-1,-6 1-3-15,-3-3-1 0,-3-3 1 16,0 0 2-16,-3 0-1 16,-6-2 2-16,0-6-11 15,-9-2-2-15,3-3-19 16,0-3-9-16,-6-5-13 15,7 0-4-15,8-5-18 16,0 5-9-16,9-5-2 16</inkml:trace>
  <inkml:trace contextRef="#ctx0" brushRef="#br0" timeOffset="18.378">2094 15642 184 0,'33'5'68'0,"-27"-5"-36"0,3 3-22 0,-3-3 20 16,3 0-14-16,6 0-3 15,-3 0 0-15,3 0 2 16,-1 0-8-16,1-3 2 0,0-4 2 16,-3 1-13-16,-3-7 6 15,-3 0 5 1,-6 0 0-16,-3 2 3 16,-6 3-1-16,-3 3 3 15,-3-1-3-15,-3 9-1 16,1 8-6-16,2 5-1 15,0-1 8-15,3 1 2 16,3 5 2-16,6 1 1 16,3 1-8-16,3 1-5 0,15-5-2 15,3-3-1-15,8-6-11 16,7-2-5-16,9-8-39 16,-4-5-14-16,-2-6-61 15</inkml:trace>
  <inkml:trace contextRef="#ctx0" brushRef="#br0" timeOffset="19.378">2719 15579 176 0,'3'-24'68'0,"-3"19"-36"0,0-3-15 0,0 5 22 16,0-5 9-16,-3 8 5 15,-5-3-15-15,-4 1-6 16,0 2-18-16,-3 5-9 0,0 3-3 16,-6 13-2-16,3 0 2 0,0 3-1 15,9 0-1-15,4 5-2 16,5-2 1-16,2-4 1 16,7-4 0-16,0-6 0 15,9-5 0-15,0-5 2 16,0-9 3-16,0-2-2 15,-3-5-2-15,-3 0 0 16,-3 0-1-16,-4-6 0 16,-2-5 2-16,-3 3 1 15,0 3 3-15,-3 4-3 16,3 4 0-16,-5 2 1 16,2 3 2-16,0 10-1 15,0 6 0-15,3-1-3 16,3 3 1-16,3 3-2 15,2 0-1-15,1 3-8 0,3-3-3 16,9-1-16-16,-3-1-6 16,0-6-22-16,-3-3-10 15,0-5-29 1,-1-3-40-16,1-2 46 16</inkml:trace>
  <inkml:trace contextRef="#ctx0" brushRef="#br0" timeOffset="20.378">2871 15597 200 0,'-6'-10'74'0,"6"20"-40"0,0-2-29 0,6 0 19 16,-6 0 5-16,3 0 6 0,0 5-7 15,0 3-4-15,0-5-14 16,-3-1-4-16,3-2-2 0,-3 0 2 16,3-3 3-16,-3-5 5 15,0 0 3-15,0-2-3 16,0-4 2-16,0-4-5 15,0-3-1-15,3-3-6 16,0 0-3-16,3-3 0 16,0 3-1-16,3 1 0 15,0 1 2-15,0 4-6 16,3 2-1-16,3 3-23 16,2-1-6-16,1 4-27 15,0-1-11-15,0 0-50 16</inkml:trace>
  <inkml:trace contextRef="#ctx0" brushRef="#br0" timeOffset="21.378">3136 15539 228 0,'-6'3'85'0,"3"-1"-46"0,0 6-32 0,3-2 18 16,0 4-7-16,0-2 0 16,3 5-2-16,3-2 0 15,3-3-8-15,3 0-3 0,0 0 1 16,3-3-3-16,3-5 0 15,3 0-1-15,-1 0-2 16,-2-11 3-16,-3 3 0 16,0 0-4-16,-6-2 1 15,-6-1 0-15,-3 1 0 0,-9-1-5 16,-6 1 1-16,-3 4-3 16,-3 1 0-1,-2 5 1-15,-4 5 2 0,3 9 4 16,3 4 4-16,6 1 3 15,3-1 3-15,3 3 6 16,6 3 2-16,6 3-7 16,6-4-2-16,9-4-5 15,3 2-1-15,12-5-6 16,2-6 0-16,1-7-30 16,0-6-13-16,3-4-89 15</inkml:trace>
  <inkml:trace contextRef="#ctx0" brushRef="#br0" timeOffset="22.378">1544 16216 156 0,'0'-2'57'0,"0"2"-30"0,0-3-10 0,0 3 20 0,0-3-4 15,0-2 3-15,-6 5-5 16,3-3 1-16,-12 1-18 15,0 2 1-15,-6 2 1 0,0 6-6 16,-5 0-3-16,5 13-9 16,0 3-1-16,9 3 1 15,0 5 1-15,9-6-2 16,6-2 0-16,9-3 2 16,3-3 0-16,9-7 1 15,-1-6 0-15,-2-5 0 16,6-8 2-16,-6-13-3 15,0-3 0-15,-9-2 1 16,0-6 2-16,-3 0-1 16,-4-2-1-16,-5-3 1 15,-2-3 1-15,-4 1 1 16,-3 10 1-16,0-1-2 0,6 9-2 16,-6 3 3-16,9 10 0 15,-6 8-1-15,6 8-2 16,0 13 3-16,6 11 2 15,-3 7 7-15,6 9 2 16,0 0-5-16,0-1-3 16,-1-2-3-16,7-5 0 15,-3 0-7-15,3-9-1 16,0-4-27-16,0-9-9 16,-3-10-30-16,-3-10-12 0,6-6-25 15</inkml:trace>
  <inkml:trace contextRef="#ctx0" brushRef="#br0" timeOffset="23.378">1752 16256 276 0,'-12'8'104'0,"12"8"-56"0,0-3-58 16,0 0 14-16,6 1-5 16,-6 1 0-16,0 4-2 15,0-3 2-15,0 0 1 16,3-3-36-16,0-3-13 0,3-2-54 15</inkml:trace>
  <inkml:trace contextRef="#ctx0" brushRef="#br0" timeOffset="24.378">1728 16097 248 0,'-3'-5'93'0,"6"5"-50"0,6 0-55 0,-6 0 13 15,6 0-13-15,3 0 0 16,6 3-34-16,15-3-14 16,-1 2-22-16,1 4-9 15</inkml:trace>
  <inkml:trace contextRef="#ctx0" brushRef="#br0" timeOffset="25.378">2100 16044 224 0,'-3'-23'85'0,"-12"23"-46"0,4-3-35 0,2 0 21 0,0-5-1 15,-3 6 3-15,-3-4-8 16,0 6-1-16,0 3-11 16,9 8-6-16,-9 4-2 0,9 9-1 15,-3 11-2-15,9 4 0 16,0 9 3-16,9-6 0 16,-6 6 3-16,3-11-6 15,0 0 1-15,0-11-21 16,-3-4-9-16,-3-9-38 15,3-8-15-15,-6-10-4 16</inkml:trace>
  <inkml:trace contextRef="#ctx0" brushRef="#br0" timeOffset="26.378">1838 16198 224 0,'0'-3'85'0,"9"1"-46"0,15-4-46 0,-6 6 16 16,6-2-8-16,3-1 2 15,2 0 0-15,4 1 1 16,0 2-2-16,3 0-41 0,-7-3-16 16,4 0-35-1</inkml:trace>
  <inkml:trace contextRef="#ctx0" brushRef="#br0" timeOffset="27.378">2303 16079 212 0,'-9'-24'82'0,"-3"3"-44"0,-6 8-27 16,12 7 21-1,-6 4 0-15,0-4 6 0,0 6-17 16,3 0-7-16,-5 14-8 16,8-1-9-16,-6 11-1 0,6 5 0 15,3 2 2-15,3 1 1 16,0 11 1-16,3-6 0 16,0-6 2-16,0-4-21 15,-3-3-7-15,0-9-33 16,0 4-15-16,0-6-27 15</inkml:trace>
  <inkml:trace contextRef="#ctx0" brushRef="#br0" timeOffset="28.378">2077 16237 260 0,'14'-7'96'0,"-11"4"-52"0,15-8-36 0,-9 9 21 16,0-9-15-16,12 6-3 15,6-3-7-15,0 0-1 16,5 0-1-16,4 3-39 0,0-1-17 16,-7 6-66-1</inkml:trace>
  <inkml:trace contextRef="#ctx0" brushRef="#br0" timeOffset="29.378">2404 16237 180 0,'-3'6'68'0,"3"-1"-36"0,3 0-13 16,3-2 21-16,3 2-11 16,0-2-5-16,3 0-13 15,3-1-5-15,-1-2-4 16,4-2 1-16,-3-4 0 0,0-2 5 15,0-2 3-15,0-3-6 16,-9 5-3-16,-6-3 1 16,-6 0 0-16,-3-2-4 15,-3 3 1-15,-3 2 2 0,0 2 1 16,-6 1 5-16,-2 10 3 16,2 6-4-1,0 2-2-15,6 3 0 0,0 11-1 16,9 4 2-16,6-4 1 15,9-1-6-15,3 1 0 16,9-6-14-16,-3-3-5 16,8-4-23-16,-2-9-9 15,0 0-29 1,0-10-52-16,0 2 30 16</inkml:trace>
  <inkml:trace contextRef="#ctx0" brushRef="#br0" timeOffset="30.378">2636 16216 192 0,'-9'-2'71'0,"6"4"-38"0,3-2-41 16,3 8 10-16,0-2 21 16,0 12 11-16,0 3 1 15,0-2 2-15,0 2-21 16,3-5-5-16,-6 0 0 0,3-3-5 16,0-5-1-16,-3 0 13 15,0-8 5-15,0 0 8 16,0-3 4-16,0-10-13 15,0-3-5-15,-3-2-10 16,3-4-5-16,3-1-6 16,3-1 0-16,3 3-5 15,3 2-1-15,0 6-17 16,3 2-8-16,-1 3-19 0,10 3-6 16,0 2-3-16,-3 3 1 15,-3 3 29-15,-3 2 15 16,-3 3 29-16,-1 0 13 15,-2 0 13-15,0 5 4 16,0-2-15-16,3-3-5 16,-3 0-11-16,3-3-2 15,3 0 0-15,-6-5 0 16,6-2-4-16,0-6-1 16,-4 5 1-16,1-7 2 15,-6 4-3-15,-3-2 0 16,-9-5 1-16,0 8 0 0,-3 0-2 15,-2 2-2 1,-1 3 1-16,-3 8-1 0,3 5-3 16,-3 3 0-16,3 0 6 15,3 10 3-15,3-2-6 16,6-3 1-16,6 6-6 16,3-6 1-16,6-5-27 15,0-8-11-15,3 0-26 16,6-6-7-16,-1-7-13 15</inkml:trace>
  <inkml:trace contextRef="#ctx0" brushRef="#br0" timeOffset="31.378">3089 16230 184 0,'-6'10'68'0,"6"1"-36"0,0 15-20 0,0-10 19 15,0 3-1-15,-3-4 2 16,0-1-9-16,3-1-3 15,0-3-12-15,0-2-1 0,0-2 3 16,0-6 3-16,0 0 2 16,0-6-6-16,3-7-3 15,3-8-6-15,3-3-2 16,5 3-2-16,1-3 3 16,6 6-2-16,0 2 1 15,3 8 0-15,3 5 0 16,-1 9 4-16,-2 1 3 0,0 7 2 15,-6 7 3-15,-3 0-5 16,-6-2-1-16,0-4-9 16,-3-1-4-16,-1-1-20 15,1-5-8-15,0-11-56 16,3-10-7 0,0-11-24-1,3-5 53-15</inkml:trace>
  <inkml:trace contextRef="#ctx0" brushRef="#br0" timeOffset="32.378">3467 15909 260 0,'-3'-10'96'0,"3"12"-52"0,0 4-43 15,0-4 21-15,0 12-3 16,-6 4 3-16,3 14 3 16,0 8 4-16,0 5-15 15,-3 2-4-15,3 6 1 0,3-3-7 0,-3-2 0 16,3-6-7-16,0-5-2 15,0-8-27-15,0-7-9 16,-3-9-34-16,0 0-13 16,3-13-21-1</inkml:trace>
  <inkml:trace contextRef="#ctx0" brushRef="#br0" timeOffset="33.378">3261 16113 284 0,'-3'-3'107'0,"6"3"-58"0,0 0-42 0,-3 0 23 0,9 0-7 15,3 0-2-15,6 3-9 16,3 0-3-16,3-1-5 16,5-2-3-16,4 6 0 0,0-4-17 15,2 1-4-15,-2 0-54 16,0 5-24-16,0-3-22 15</inkml:trace>
  <inkml:trace contextRef="#ctx0" brushRef="#br0" timeOffset="34.378">3746 16341 256 0,'-6'13'96'0,"6"-3"-52"0,3 6-51 0,-3-10 14 15,0 4-5-15,0-7 1 16,0 2-1-16,0-5-2 16,0 3 1-16,0-3-41 0,0 0-18 15,0-3-23 1,0-5-28-16,6-5 41 16</inkml:trace>
  <inkml:trace contextRef="#ctx0" brushRef="#br0" timeOffset="35.378">3809 15798 296 0,'-3'-5'110'0,"3"8"-60"0,3-1-52 16,0 6 20-16,-3 11 9 16,0 7 9-16,0 6-14 15,-3 5-5-15,3 0-10 16,0-3-3-16,-3-4 0 0,3-4-24 15,0-5-12-15,0-2-43 16,6-3-19-16,0-6-33 16</inkml:trace>
  <inkml:trace contextRef="#ctx0" brushRef="#br0" timeOffset="36.378">4101 15708 192 0,'-12'3'71'0,"9"0"-38"0,0-3-23 0,3 0 20 16,0 0-5-16,0 0 0 16,0 0-2-16,3 0 0 15,0-3-13-15,3-2-1 0,0-3 1 16,3 0 0-16,11-5 4 16,4-3-3-16,9-8-1 15,6-3 0-15,2 1 4 16,7-8-4-16,8-3 2 15,4 5-3-15,0 3 0 16,-1 2-8-16,1 6-2 16,-4 3 2-16,-8-1 3 15,-7 6 5-15,-2 0 5 16,-6 2 1-16,-3 3 3 0,-7 3-4 16,-5-1 2-16,-6 4-3 15,-3-1 0-15,0 1-5 16,-3-1 0-16,-3 0-5 15,-3 1-2-15,0-1-14 16,-3 3-6-16,0 0-19 16,0-3-8-16,0 1-25 15,0-1-7-15,3 0-49 16,3 1-35 0,0-1 71-16</inkml:trace>
  <inkml:trace contextRef="#ctx0" brushRef="#br0" timeOffset="37.378">4860 15206 288 0,'-27'-8'110'0,"24"8"-60"0,3 0-54 0,0-3 21 16,6 6-13-16,0-6-2 16,0 3 1-16,0-3 0 15,6 3-1-15,5-2-2 0,10 4 1 16,3 1-4-16,3 0 2 15,-1 2 1-15,-2 0 0 16,-6 3 0-16,-3 3 0 16,-6-1 6-16,-6 4 6 15,-3-1 9-15,-9 3 7 0,-6-3-4 16,-6 0 0-16,-3 0-13 16,-3-2-7-1,0 0-13-15,3-4-7 0,1 4-25 16,2-6-9-16,3 3-42 15,6 0-19-15,3 8 4 16</inkml:trace>
  <inkml:trace contextRef="#ctx0" brushRef="#br0" timeOffset="38.378">4145 15962 168 0,'-9'-8'66'0,"12"3"-36"0,6 5-26 15,-9 0 15-15,3 0 0 16,-3 0 3-16,3 0-6 16,3 5 1-16,3 3-10 15,0 8 2-15,3 5 4 0,3 1-1 16,3 4 1-16,2 6-5 15,7 2 0-15,0-2 1 0,6 5 2 16,5 3-1 0,7-6-1-16,6 3 1 15,5-5 1-15,4-3-1 0,-1-11-1 16,1-4-3-16,-10-1-1 16,-2-3 3-16,-6-2 3 15,-9-5-2-15,-7 0 0 16,-5-3-5-16,-3 0-3 15,-6 0 0-15,-3 0-1 16,-3 0-16-16,-6 0-6 16,0-3-20-16,-3 0-6 15,0-2-15-15,3 5-5 0,0-3-34 16</inkml:trace>
  <inkml:trace contextRef="#ctx0" brushRef="#br0" timeOffset="39.378">4934 16235 264 0,'-15'-5'99'0,"15"10"-54"0,-3-5-55 16,3 0 14-16,0 0 6 15,3 5 5-15,0-2-3 16,3 7 1-16,6 4-8 15,3 1-3-15,0 1-1 0,3 0-1 16,-4 5 0-16,-2-2 0 16,0-3 0-16,-3 0 2 15,-6 5 3-15,-6-3 18 16,-6 6 9-16,-6-5-3 0,-2-3-2 16,-4-3-15-16,0 0-5 15,0 0-18-15,0 0-6 16,6-2-48-16,-6 2-21 15,7 1-52 1</inkml:trace>
  <inkml:trace contextRef="#ctx0" brushRef="#br0" timeOffset="40.378">7649 10395 140 0,'-3'-2'55'0,"3"2"-30"0,3 0-18 0,-3 0 15 16,3 0 0-16,3 2 2 16,0 4 2-16,-1 4 3 15,4 4-15-15,-3 7 10 0,-3 5 5 16,-3 1-9-16,-6-1-3 0,0-2-6 16,-2-3-2-16,-1-2-5 15,0-3-1-15,0-6-8 16,0-2-2-16,0-5-27 15,3-3-13-15,3-6-28 16,0 1-57 0,9-5 29-16</inkml:trace>
  <inkml:trace contextRef="#ctx0" brushRef="#br0" timeOffset="41.378">8131 10258 168 0,'0'-3'63'0,"3"3"-34"0,-3 0-8 0,0 6 25 15,0-4-4-15,-3 1 0 16,-3 5-15-16,-3 0-6 16,0 0-12-16,0 2-6 0,0 1 0 15,0-3-2-15,6 5-3 16,3 0-1-16,9 0-1 16,3 1 0-1,3 2 3-15,0-3 2 0,-3 0-2 16,-3 0 0-16,-3 0 5 15,-9-2 2-15,-3 2 0 16,-6 1-1-16,0-4-3 16,-3-5 1-16,3 1-11 15,-3-9-4-15,3-2-19 16,3-1-7-16,3-1-33 16,6-7-13-16,6 1-4 15</inkml:trace>
  <inkml:trace contextRef="#ctx0" brushRef="#br0" timeOffset="42.378">8289 10351 212 0,'-18'23'82'0,"18"-4"-44"0,3 5-36 0,3-11 17 15,3 0 3-15,0 0 4 16,2 3-3-16,4-5 0 15,6-9-12-15,3-4-2 0,0-6-2 16,0-8 3-16,-7-3 4 16,-2 1 7-16,-6-1 7 15,-3 4 5-15,-12-1 4 16,-6 2-14-16,-8 1-3 16,-4 3-12-16,-6 4-5 15,0 1-35-15,3 2-16 16,7 1-240-1,20-22 118-15</inkml:trace>
  <inkml:trace contextRef="#ctx0" brushRef="#br0" timeOffset="43.378">9051 10300 212 0,'-6'3'82'0,"6"5"-44"0,3 13-36 0,-3-5 19 0,0 8 4 15,0 2 5-15,0 9-8 16,-3-4-2-16,3-2-12 16,0-5-3-16,0-5-1 0,0-3 0 15,0-6 2-15,0-5 1 16,-3-5 1-16,0-7-2 16,0-7-1-16,0-4-3 15,0-3 1-15,3-3-4 16,3-5-2-16,3 2 2 15,6 3 0-15,2 3-4 16,1 5 1-16,3 3 0 16,0 5-1-16,3 3 4 15,-3 5 2-15,0 8 4 16,-3 8 2-16,-4 2-1 16,-2 3 1-16,-3-2-4 0,0-1 0 15,-3-2-1-15,0-5-2 16,0 2-19-1,0-5-10-15,0-8-34 0,3-3-12 16,0-2-36 0</inkml:trace>
  <inkml:trace contextRef="#ctx0" brushRef="#br0" timeOffset="44.378">9327 10348 208 0,'-11'10'79'0,"11"6"-42"0,2 8-41 0,-2-11 15 0,3 3 7 16,0 3 6-16,0 2-1 16,3 0-2-16,3-5-11 15,3-3-4-15,3-2 0 0,-3-6-8 16,3-8 0-16,0-7-5 16,0-3 2-16,0-6-6 15,-4-5-3-15,-2 0 8 16,-3 1 5-16,0 1 3 15,-3 4 2-15,0 5 13 16,-3 2 8-16,0 3-8 16,0 8-2-16,0 8-9 15,3 8-2-15,0 3 0 16,3 2 2-16,0 3-3 16,0-1-2-16,0 1 0 0,3-5-1 15,0-3-18-15,-3-3-5 16,3-5-38-16,0-3-13 15</inkml:trace>
  <inkml:trace contextRef="#ctx0" brushRef="#br0" timeOffset="45.378">9688 10353 212 0,'-9'13'82'0,"6"1"-44"0,3 9-33 0,0-12 17 0,0 2 1 16,0 3 3-16,-3 0-9 15,0 3-3-15,3-9-8 16,0-2-4-16,0-3-1 0,0-5-10 16,3-2-4-16,0-4 0 15,0-4 2-15,0-9-2 16,3 1 1-16,0-3 1 15,-1 2 2-15,1 3 8 16,3 3 2-16,0 5 3 16,0 3 0-16,0 7 2 15,3 6 3-15,0 3 5 16,-3 5 1-16,-3 0-4 16,0-3-1-16,-3 0-4 0,0-2 1 15,0-3-6 1,0-3-1-16,-3-5 0 0,6-3 2 15,0-5-6-15,3-2 1 16,-1-3-10-16,4-3-2 16,0 2 8-16,0 4 3 15,0 2 1-15,0 8 2 16,0 8 5-16,-3 5 2 16,0 3 2-16,-3 5 0 15,0 3-2-15,-3 2-1 16,0-7-6-16,0-3 1 15,-3-6-13-15,0 1-5 16,3-3-34-16,0-3-14 0,-3-5-30 31</inkml:trace>
  <inkml:trace contextRef="#ctx0" brushRef="#br0" timeOffset="46.378">10036 10059 208 0,'-3'3'77'0,"9"16"-42"0,0 7-34 16,0-10 16-16,0 13 13 16,3 5 8-16,-3 9 0 0,0 2 0 15,-4 0-21-15,1-3-6 0,0-2-3 16,0-8-2-16,0-6-1 15,-3-2-3-15,0-8-2 16,0-6-2-16,0-7-1 16,0-3-5-16,0-8 0 15,0-5-7-15,0-6-3 16,9-7 1-16,0 2 2 16,3 3 4-16,0 5 2 15,6 5 3-15,0 6 2 16,0 8 10-16,-3 7 6 15,2 6 12-15,-5 3 5 0,-3 7-2 16,-6 3 1 0,-6-2-7-16,-6-4-3 15,-6-1-6-15,-5-4-2 0,-4-5-9 16,-6-2-2-16,6-6-16 16,0-2-4-16,4-3-22 15,2-3-10-15,6-2-36 16,6-8-16-16,6 0 3 15</inkml:trace>
  <inkml:trace contextRef="#ctx0" brushRef="#br0" timeOffset="47.378">10369 10403 232 0,'-3'6'88'0,"9"-1"-48"0,3 3-34 0,0-3 22 16,3 1 0-16,3-1 3 15,3 0-14-15,0-2-5 16,2-3-8-16,4-3-3 0,-3-2 2 16,-3-3-2-16,0 0-1 15,-6-3 1-15,-3 1 1 16,-3-3-3-16,-6-1 0 15,-12 4-6-15,-3-1 0 16,-3 3 3-16,-3 6 2 0,-3 2 2 16,0 8 2-16,1 5 1 15,2 5 1-15,3 3 2 16,6 6 3-16,3 2 2 16,6 3 3-16,3-6-3 15,9-2 1-15,3-3-12 16,3-5-2-16,3-3-10 15,3-5-5-15,5-5-24 16,1-8-11-16,-3-3-24 16,0-8-7-16,-6-5-11 15</inkml:trace>
  <inkml:trace contextRef="#ctx0" brushRef="#br0" timeOffset="48.378">10649 10409 212 0,'-3'0'79'0,"3"2"-42"0,0 9-30 0,3-3 20 16,-3 2 1-16,3 6 6 15,0 8-2 1,-3-3 1-16,3 0-18 0,-3-2 2 0,0-3 1 16,3-3-6-16,-3-5 1 15,0-3-6-15,0 1 1 16,-3-6 1-16,0 0 5 16,0-8-8-16,0-3-3 15,3-5-5-15,0 0 1 16,0-2-1-16,3-1-2 15,3 1 3-15,3-3 0 16,0 2-2-16,6 1 0 16,3 4-25-16,-1 4-9 0,1 2-25 15,3 0-9 1,-6 3-44-16,9 5-32 16,-3 0 67-16</inkml:trace>
  <inkml:trace contextRef="#ctx0" brushRef="#br0" timeOffset="49.378">10920 10398 248 0,'-9'8'93'0,"12"-5"-50"0,0 2-44 16,0 0 18-16,3 1 5 16,0 2 6-16,6-1-3 15,0-1-1-15,0-1-13 0,2 0-4 16,4-5-3-16,0-2 0 0,-3-4 2 15,0-2-5 1,-3-2-1-16,-3-1 0 0,-3-2 0 16,0 0-3-16,-6 0 0 15,-3-1-7-15,-9 1-2 16,-6 3 5-16,-3 2 3 16,0 5 1-16,-3 3-1 15,-2 8 3 1,-1 8 0-16,6 5-2 0,3 3 0 15,3 8 2-15,6-3 0 16,9 2-2-16,6-4 2 16,9-3-15-16,9-3-4 0,9-5-25 15,2-8-9-15,4-6-51 16,12-2-23 0,-4-2 65-16</inkml:trace>
  <inkml:trace contextRef="#ctx0" brushRef="#br0" timeOffset="50.378">11363 10414 276 0,'-14'-13'104'0,"5"7"-56"0,-9 4-41 16,9 2 26-16,-3 5-15 15,-6 6-2-15,-6 5-12 16,3 5-2-16,4 8-2 16,2 0 2-16,6-3 3 0,3 1 0 15,9-6 0-15,6-5-3 16,0-3-2-16,2-5 1 0,4-5 1 15,3-9 1 1,3-12 1-16,0-6-2 0,-3-5-2 16,-3-8 1-1,-6-5 1-15,-3-6-1 0,-6 0-1 16,-6-2 1-16,-3-3 1 16,-3 3-1-16,3 10 2 15,0 8 4-15,3 9 6 16,0 7-7-16,3 11-1 15,0 18-8-15,3 11-2 16,6 13 2-16,6 10 1 16,6 9-1-16,3 5 0 15,2-3 6-15,7-5 3 0,0-3-23 16,3-10-8-16,-1-11-72 16,7-11-31-16,-6-10 11 15</inkml:trace>
  <inkml:trace contextRef="#ctx0" brushRef="#br0" timeOffset="51.378">12310 10192 132 0,'6'-11'49'0,"9"11"-26"0,-6-10-1 16,-3 4 20-16</inkml:trace>
  <inkml:trace contextRef="#ctx0" brushRef="#br0" timeOffset="52.378">12352 10152 340 0,'0'-8'56'16,"-6"3"-29"-16,0 2-1 0,-3 1-2 16,-6 2-6-16,-3 5 0 15,-3 5-11-15,-3 6-2 16,1 16-5-16,2 5-3 15,0 8 2-15,6 5 0 16,9 6-2-16,6-6 0 16,9-5 4-16,9-8 1 15,9-8 0-15,11-8-2 16,4-10 5-16,0-11 1 0,-1-13 2 16,7-11 2-1,-9-5 6-15,-10-3 4 0,-2-5 3 16,-12-8 1-16,-18 5-2 15,-6 1-2-15,-3-1-2 16,-9 8-1-16,1 1-5 16,-7 9-2-16,0 7-20 15,3 1-5-15,3 6-33 16,7 0-14-16,14 8-139 16,11 3 45-1</inkml:trace>
  <inkml:trace contextRef="#ctx0" brushRef="#br0" timeOffset="53.378">13123 10118 220 0,'0'0'85'16,"0"2"-46"-16,0 1-39 0,0 5 16 0,0 8 8 16,-3 16 8-16,0 5-4 15,-3 8 0-15,0 2-15 16,0 11-6-16,3-5-2 0,0-5-3 16,3-6 1-16,0-10-15 15,0-6-5-15,0-7-48 16,0-3-23-16,0-8-23 15</inkml:trace>
  <inkml:trace contextRef="#ctx0" brushRef="#br0" timeOffset="54.378">12923 10369 264 0,'-6'0'101'0,"9"0"-54"0,3 0-61 0,0 0 14 15,0-3 2-15,6 1 6 16,9-1 3-16,3 0 3 16,2 1-7-16,4 2-4 0,3 0-2 15,-3 0-10-15,2 0-4 16,-5 0-4-16,0 0 0 16,-6 2 2-16,-12 4 2 15,-3 2 8-15,-6 5 2 16,-3 3 9-16,-3 8 6 0,-3 5 7 15,3 0 5 1,3-5-10-16,3-1-3 0,6-4 2 16,6-3 1-1,6-3 4-15,2-5 1 0,1-8-6 16,6-5 0-16,-6-3-6 16,-3-5 1-16,-3-6 1 15,-6 0 5-15,-6 1-2 16,-9 2 1-16,-6-5-5 15,-6 5 0-15,-6 3-23 16,0 2-9-16,0 3-41 16,4 3-18-16,2 2-54 15</inkml:trace>
  <inkml:trace contextRef="#ctx0" brushRef="#br0" timeOffset="55.378">13855 10136 212 0,'-3'-5'79'0,"0"8"-42"0,3-1-30 0,0 6 18 16,0 5-9-16,0 11 1 15,0 16 1-15,-3 7 3 16,0 12-11-16,-3-4 1 0,0-4 0 0,0-1-4 15,3-8-2-15,0-10-2 16,3 2 0 0,-3-7-9-16,3-6-1 15,3-11-47-15,3-2-21 0,3-8-39 16</inkml:trace>
  <inkml:trace contextRef="#ctx0" brushRef="#br0" timeOffset="56.378">13953 10472 236 0,'-15'3'90'0,"30"-3"-48"0,-3 18-51 16,-6-12 12-16,3-1 7 0,3 0 7 16,0-2 1-16,2 0-1 15,4-3-9 1,0-6-5-16,0-2 0 0,3 0 0 0,-3-2 1 15,-6-1 0-15,-3-2 0 16,-6 2-2-16,-3-2 1 16,-6 0 0-16,-3 2 1 15,-6 3-2-15,-3 6 1 16,-6 4-2-16,6 6 2 16,0 3-2-16,1 2-1 15,2 11-2-15,3 5 1 16,3-2 3-16,9-1 1 0,3-2-4 15,3-3 1-15,3 3 0 16,3-3 0-16,2-10-20 16,4-4-7-16,0-4-28 15,12 0-10-15,-3-3-23 16,0-6-23 0,-4-1 46-16</inkml:trace>
  <inkml:trace contextRef="#ctx0" brushRef="#br0" timeOffset="57.378">14257 10472 212 0,'-3'0'79'0,"3"-5"-42"0,0 10-34 16,0-5 15-16,0 8-9 15,0 5-1-15,-3 3 11 16,0 0 7-16,0 0-13 16,-3 0 4-16,3 0 1 0,0-6-10 0,0 1-2 15,0-6-4 1,3 1 1-16,0-6 4 0,0 0 6 15,0-3-7-15,0-5-1 16,3-5-5-16,0-8-1 16,3-3-1-16,0 0 0 15,6 3 2-15,-3-3 0 16,2 8 0-16,1 5 0 16,0 4 2-16,0 7 3 15,3 5 7-15,0 3 2 16,-3 8-5-16,-3 7-1 15,0-1-4-15,-3-4-1 16,0-2-3-16,-3 0-3 16,0-3-31-16,8-5-68 15,4 0 3-15,0-3-18 16</inkml:trace>
  <inkml:trace contextRef="#ctx0" brushRef="#br0" timeOffset="58.378">14605 10435 272 0,'-21'-8'101'0,"15"8"-54"0,-6 3-39 15,6 0 21-15,-6 2-6 16,-3 3 0-16,1 5-8 16,-1 11-2-16,3-3-7 0,3 0-6 15,3-2-1-15,3-3-1 0,6-1 0 16,3-1 4-16,3-6 1 15,3-3-4-15,3-5 1 16,-1-3-2-16,-2-2 0 16,0 0-3-16,-3-9 1 15,0 1 2-15,-3-5 3 16,0 2-2-16,0 3-2 16,-3-1-5-16,0 4 0 15,0 2-5-15,-3 5 1 16,3 11 4-16,3 11 4 15,0 4 5-15,0 4 4 16,-3 7 18-16,-6 3 9 16,0-2 4-16,-3-4 2 0,-3-1-16 15,-3-7-8-15,-6-1-8 16,0-7-3-16,-3-4-3 16,1-6-1-16,-4-5-28 15,3-5-13-15,-3-11-9 16,6-5-4-16,3-5-14 15,12-6-4-15,3-11-36 16</inkml:trace>
  <inkml:trace contextRef="#ctx0" brushRef="#br0" timeOffset="59.378">14724 10123 248 0,'6'-5'93'0,"-3"5"-50"0,0 2-46 0,0 1 19 16,0 2 1-16,0 6 7 15,3 10 9-15,-3 11 4 16,-3 5-19-16,0 5 1 0,-3 0 1 16,0 6-11-16,0-3-5 15,0-5-2-15,0-3-2 16,0-8-38-16,3-5-16 16,0-3-57-1,-3-5-62-15,0-8 55 16</inkml:trace>
  <inkml:trace contextRef="#ctx0" brushRef="#br0" timeOffset="60.378">14590 10390 284 0,'6'-2'107'0,"3"2"-58"0,24-3-53 15,-21 3 21-15,5 0-7 16,1 0 4-16,3-3-7 15,0 1-2-15,3-1-3 16,3 0-26-16,-4-2-9 0,1 0-36 16,-6-1-16-16,0 1-15 15</inkml:trace>
  <inkml:trace contextRef="#ctx0" brushRef="#br0" timeOffset="61.378">14926 10179 212 0,'-6'7'82'0,"6"1"-44"0,0 29-36 0,0-15 19 16,-3 4 18-16,0 6 9 15,0 0-7-15,0 5-2 16,1 0-22-16,-1-6-10 0,0 1-5 16,0-8-2-16,0-6 0 15,0-4 0-15,3-4 2 16,0-2-14-16,0-2-5 15,0-6-2-15,0 0 1 16,0-11 5-16,3-8 4 16,3 1 0-16,2-1 1 15,4-2 2-15,3 0 4 16,0 5 1-16,0 3 1 0,0 5 8 16,0 3 5-16,0 7 9 15,-3 6 4-15,2 6 3 16,-5 12 5-16,0 3-13 15,-6-2-4-15,3-4-8 16,-6-1-1-16,0-4-5 16,0-2-2-16,6-3-14 15,3-2-6-15,0-6-37 16,3 0-16-16,3-7-57 16,0-6-43-1,0-3 73-15</inkml:trace>
  <inkml:trace contextRef="#ctx0" brushRef="#br0" timeOffset="62.378">15385 10401 300 0,'-3'0'112'0,"9"-3"-60"0,3 0-39 0,-3 3 28 15,3 0-8-15,-1 0 3 16,4 0-18-16,3 0-8 16,0 0-6-16,0 0-15 0,0-2-2 15,3-1-43-15,0 1-17 16,-1-1-76-16</inkml:trace>
  <inkml:trace contextRef="#ctx0" brushRef="#br0" timeOffset="63.378">15807 10332 228 0,'-6'3'85'0,"6"-1"-46"0,0-4-26 0,0 2 24 16,0 0 7-1,0 0 8-15,0 0-11 0,3-3-4 16,0 0-21-16,0-7-8 0,3-1-3 16,0-7-1-16,0-1 0 15,0-2 0-15,0-3 0 16,0 3-5-16,0 0 1 15,0-3 0-15,0 5 2 16,0 4-3-16,0 1 0 16,-3 1-1-16,0 8 0 15,-3 5 0-15,3 5 0 0,0 8 4 16,0 6 1-16,0 7 7 16,-3 6 6-1,0 0-4-15,0 2 1 0,0 1-6 16,0-4-2-16,0-1-5 15,0-4-2-15,3 3-6 16,0-10 0-16,0-1-29 16,0-2-13-16,0 8-73 15,-3-8-16 1,-3 0-25 0,-3-1 74-16</inkml:trace>
  <inkml:trace contextRef="#ctx0" brushRef="#br0" timeOffset="64.378">15795 10620 276 0,'-5'0'104'0,"5"0"-56"0,0 0-43 0,0 0 24 16,0 0-3-16,3 0 4 15,2 0-1-15,4-2 0 16,6-1-16-16,6 0-1 0,6-2 1 16,9 0 2-16,-4 2 3 15,1-2-1-15,-3 2-1 16,-3 1-2-16,-4 2-1 15,-5 0-7-15,-3 0-4 16,-3-3-1-16,-3 3-1 16,-3 0-25-16,0-3-10 15,0 3-42-15,-3-2-18 16,0-1-63 0</inkml:trace>
  <inkml:trace contextRef="#ctx0" brushRef="#br0" timeOffset="65.378">25044 16150 140 0,'3'-10'52'0,"3"2"-28"0,0 2-13 0,-6 4 15 0,8-4 5 16,1-7 4-16</inkml:trace>
  <inkml:trace contextRef="#ctx0" brushRef="#br0" timeOffset="66.378">25082 16079 374 0,'-6'-21'36'0,"3"2"-7"0,-5 1-6 16,-4 2-3-16,-3 0 0 15,3 0 0-15,-6 5-5 16,-3 3 1-16,6 3-9 16,-3 2-4-16,-2 1-2 15,-7 4 1-15,6 1 1 16,0 8 1-16,0 2-2 16,0 8 1-16,-2 0-2 15,2 3-1-15,-3 5 1 0,3 8 1 16,6 3-1-1,-3 10 2-15,1-2 0 16,5 10 1-16,3-5-2 16,0 0-2-16,3 5 1 0,0-5-1 15,12 5 0-15,0-5 0 16,3-3 0-16,9-5 0 16,-1-5-3-16,-2-3 2 15,6-3 1-15,9-2 0 16,0-11 0-16,5 3 2 15,-2-16-1-15,0-3-1 16,-3-7 1-16,2-6 1 16,4 0 1-16,3-11 3 15,-4-2 1-15,4-16 1 0,-6-3 0 16,-3-10 0-16,-9-5 0 16,5-9 2-16,-14-7 4 15,0 2 3-15,-12-5 6 16,0 5 3-16,-12 8-2 15,-6 0-3-15,-11 3-7 16,5 10-4-16,-6 6-14 16,-3 0-7-16,-2 7-24 15,2-2-8-15,12 6-34 16,3 9-16-16,12 1-81 16</inkml:trace>
  <inkml:trace contextRef="#ctx0" brushRef="#br0" timeOffset="67.378">24853 15872 160 0,'-3'16'60'0,"-15"-16"-32"0,27 3-37 0,-9-3 7 0,3 3-1 16,-3-3 1-16,0 2 4 16,0-2 1-16,6 3-1 15,-6-3 12-15,3 0 5 0,-12-16 6 16,0 0-13-1,-3-2-5-15,3-1 2 16,-2-2 2-16,-7-3 2 16,6 0 5-16,-6-5-6 15,-6-5-2-15,-6-3 6 16,1 2 1-16,-4-2-6 0,-6-10-4 16,-5-1-4-16,-7 0 0 15,0 3-2-15,1-2 2 16,-7-6-2-16,-5 3 2 15,2-1-2-15,-2-10-1 16,-7 3 3-16,4 0 0 16,-10 2 1-16,-2-7 0 15,-1 5-2-15,-11 5-2 16,0 0 1-16,-6-8-1 16,-7 3 0-16,-5 0 0 0,0 5 0 15,0 2 2-15,0 1-3 16,-9 3 0-16,6-4 5 15,-7 6 5-15,4-8-7 16,-6 6-1-16,0-3-1 16,0 5 2-16,0 2-3 15,-33-7 0-15,9 8 1 16,4-6 2-16,-1 8-1 16,3 3-1-16,3 0 1 15,-9 5 1-15,12-7 1 16,0-1 3-16,0 8-3 15,-3 3-2-15,-3 0 0 16,-3 3-1-16,0 5-3 16,-6-1 2-16,7 4 1 15,-7 2 0-15,-3 3 0 0,6 2 0 16,-3-2-3 0,0 2 2-16,3 3 1 0,-5 3 2 15,5 0-1-15,3 0 2 16,6 2 0-16,-6 0 1 15,-3 1-7-15,0 2 0 16,-3 2-1-16,-2 6-1 16,-1 0 6-16,-6-3 3 15,0 1-3-15,0 2-1 16,-2 0 0-16,2-1 0 16,6 4 0-16,-3-3 0 0,-6 0 0 15,4 3 0 1,2-1 0-16,0 1 2 0,3 2-3 15,-8 3-2-15,2 0 2 16,-9 5 2-16,12 5 0 16,0-2-1-16,1 0-2 15,5-3 1-15,0 0 1 16,3-2 2-16,0 2-1 16,-3-5-1-16,6-3 1 15,1 3 1-15,2 8-3 16,0 0 0-16,-3-3 1 15,6 0 0-15,3 0 0 16,0 3 0-16,-3 0-3 16,3-1 2-16,6 1 1 15,3 3 2-15,0 5-1 16,0-1-1-16,3 1 1 0,0 0-1 16,0 2-3-16,-6 1 2 15,3-1 1 1,0-2 2-16,11-1-1 0,1-1 2 15,6-1 0-15,9-3 1 16,0 1-2-16,8 2-2 16,13-6 1-16,2-4 1 15,13 5-1-15,5-6-1 16,10-2-4-16,5-5 0 16,9 2-3-16,6-5 0 15,7-3-3-15,5-5-1 0,9 0-10 16,6-2-1-16,9-12 2 15,2-7 4-15,16 3 5 16,3-3 2-16,3-1 3 16,-1-1 4-16,4 1 1 15,3 4 1-15,-7 2-3 16,-5 3 2-16,-6 2 1 16,-6 3 0-16,-3 6 0 15,-6-1 2-15,-9 3 3 16,-3 11 2-16,-6 2 3 15,-15 8 1-15,-6 0-3 16,-3 13-3-16,-2 1 2 16,-7-3 0-16,0-1-1 15,1 1-1-15,-1-3 3 0,3 0 5 16,7-2-5-16,5-3 0 16,9-6-2-16,6-5-1 15,18-2-12 1,12-3-5-16,15-5-1 15,17-6-22-15,22-2-7 16,23-11-64 0,24 0-37-16,27-5 67 15</inkml:trace>
  <inkml:trace contextRef="#ctx0" brushRef="#br0" timeOffset="68.378">24654 16132 188 0,'-15'-3'71'0,"15"3"-38"0,3 0-41 0,-3 0 12 0,0 0 2 16,0 0 21-1,0-3 6-15,0 1-17 16,0-4 3-16,0 6-1 0,0-2-8 16,-9-9 6-1,3-5-3-15,-9 0-7 16,0 1-1-16,-6-1 1 15,-2 0 3-15,-10-3 0 16,-6 3 2-16,-3-5-2 16,4-5 0-16,-7-9-3 15,-3 6 1-15,-8-2-2 16,-1-6 2-16,-5 7 0 16,-1-4 3-16,-2-3-3 15,-7 0-2-15,1 0 0 16,0 2 1-16,-10 1-5 0,1-8-1 15,5-1 2-15,-5 4 3 16,0-1-2-16,-1 3 0 16,-2 3-1-16,3-1 1 15,-1-2-2-15,1 3-1 16,2 2-2-16,-5 3-1 16,3-3 2-16,-7 6 2 15,1-14 0-15,6 3-1 16,-4 5 5-16,-5 3 4 0,9 0-7 15,-10 3-3 1,1-1 0-16,-21-2 2 16,3 5 0-16,12 3 2 0,-1-3-4 15,1 6 0-15,3-3-1 16,0 7 0-16,5 4 2 16,1 7 2-16,0 3 1 15,2 8 1-15,-5 0-5 16,6 3-1-16,-1 4 1 15,1 4 2-15,0 2 0 16,-1 3 2-16,1 0 0 16,11-3 1-16,10-3 2 15,-1 4 1-15,10-7-1 16,8-4 1-16,9-3-4 0,7 0-2 16,5-3-9-16,3-2-5 15,6-3-11-15,3 0-3 16,3-8-9-16,0 3-5 15,0-1-14-15,4-2-5 16,2 0-9-16,3-5-5 16,3-3-12-1</inkml:trace>
  <inkml:trace contextRef="#ctx0" brushRef="#br0" timeOffset="69.378">20046 14780 212 0,'-3'-3'79'0,"3"3"-42"0,0 3-34 0,0-3 15 0,0 5-7 16,-3 3-1-16,0 5-2 16,-3 3 2-16,-6 5-5 15,-3 6-3-15,0 4 1 0,-2-2 4 16,2-2 6-16,0-6-3 16,3-2 0-16,3-6-6 15,3-3-1-15,0-2-3 16,3 0-1-16,6-2 1 15,3-4 2-15,6 1 1 16,6-3 3-16,6 0-21 16,14-3-9-16,4 1-59 15,0-1-63 1,-4 0 39-16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3:50:12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11173 8813 228 0,'-3'-10'88'0,"3"10"-69"0,-6-6 6 0,6 6 11 16,-12 0-11-16,0 6-8 15,-6 2-6-15,0 8-6 16,-5 2-4-16,2 8 2 0,-6 4 0 15,3 4 3-15,24-34 30 32,-24 101-4-17,9-17-1 1,10-10-16-16,8-10-10 16,11-9-28-16,10-12-84 0,6-1 56 15,12-8-48-15,-4-7 58 16,1-9 22-16</inkml:trace>
  <inkml:trace contextRef="#ctx0" brushRef="#br0" timeOffset="416.1402">11313 8948 184 0,'0'-2'68'0,"-6"-6"-52"0</inkml:trace>
  <inkml:trace contextRef="#ctx0" brushRef="#br0" timeOffset="798.9919">11334 8980 260 0,'3'21'96'0,"6"-10"-75"0,-6 31 58 31,-3 14-25-15,-3-9-11-16,3-2-33 15,-3-2-14-15,0-9-2 0,0-2 2 16,0-8 3-16,0-1 9 0,3-7 7 16,-3-5-7-16,3-3-4 15,0-6-3-15,0-4-1 16,6-4-3-16,0-7 0 16,3-3 4-16,-4 0 3 0,4-5-21 15,0-5-10-15,0 2 4 47,6 3 12-47,0-3 6 0,9 6 7 16,-3 2 1-16,5 5 3 0,-2 6 3 0,0 5-4 15,-3 8 1-15,0 18 4 0,-3 9 0 16,-6-4 4-16,-1 4-5 16,-2-6-3-16,0-3-3 15,-3-5-3-15,0-2 1 16,0-3 1-16,-3-3-14 15,0-5-7-15,-3-8-193 32</inkml:trace>
  <inkml:trace contextRef="#ctx0" brushRef="#br0" timeOffset="1118.1082">11825 9147 268 0,'-6'2'101'0,"3"-4"-78"0,3 2-16 16,0 0-10-16,0 5 2 15,-3 6 7 1,0 2 7-16,0 8 4 16,-3 3 4-16,0 0 13 15,6 2-18-15,-3 0 2 16,0 4 5-16,3-4 2 15,3-2-12-15,3-6-8 16,3-2-3-16,0-3-2 0,6-5 0 16,3-5-5-16,5-6-1 0,-2-2-4 15,3-8 1 1,-6 0 18-16,-9-22 22 16,-6 1-3-1,-9-1-5-15,-3 9-2 16,-3 0-10-16,-3 4-4 15</inkml:trace>
  <inkml:trace contextRef="#ctx0" brushRef="#br0" timeOffset="1196.2529">11813 9147 104 0,'-9'13'38'0,"9"-3"-29"0,3 4-5 15,3-12-3-15</inkml:trace>
  <inkml:trace contextRef="#ctx0" brushRef="#br0" timeOffset="1648.4378">12093 9157 228 0,'0'3'88'0,"-3"-6"-69"0,6 9 8 0,-3-6-1 15,0 5-19-15,0 0-5 16,0 6 17-16,0 10 9 16,0 3-13-16,3 2 3 0,0 11 0 0,0-2-2 31,3-4 1-31,-1-2 2 0,4-5 2 15,0-3-11-15,3-5-6 16,0-5-2-16,0-6-2 16,0-5 0-16,0-2 2 15,0-6-3-15,0-6 0 16,-3-2-4-16,-3-13 1 0,0-5 2 16,-3 5 3-1,-1-3-7-15,-2 3-1 16,0 5 8-16,0 6 4 0,0 2-2 15,0 5 0-15,0 6 3 16,0 5 1-16,0 8-3 16,3 13-1-16,0 3-3 0,0 0-3 15,3 5-3 1,0-3 1-16,0 1-6 0,0-4-3 16,3-4 21-16,0-3 9 15,3-3-12-15,0-2-3 16,3-3-77-16,3-6-34 15,5-2 56 1,4-5 26-16</inkml:trace>
  <inkml:trace contextRef="#ctx0" brushRef="#br0" timeOffset="5497.1186">12697 9160 48 0,'3'-3'19'0,"0"-2"-15"0,3 2 17 0,-3 1 6 0,0-1 23 15,0 0 11-15,3-2-2 16,-3 0 0-16,0-1 48 31,-3-1-46-15,-3 1-16 0,0 1-22-16,-3 2-6 15,-3 3-8-15,-3 0-3 0,0 3-3 16,-3 2-5-16,0 3 1 0,3 3 1 15,0-3 2-15,1 5-3 16,2-5-2-16,6 2-7 16,0 1-8-1,6 0-2-15,6-1 11 16,2 9 7-16,4 2 6 16,3-5 5-16,0 0-4 0,0 2-3 15,-3-2-8-15,-3-3-4 16,-12-13 87 31,-3 19-40-47,-3-6-10 15,-3 0-17-15,-3-2-7 16,-3-6-8-16,3 0-4 0,-3 1 5 16,3-1-19-16,0-5-6 0,4 0-73 15,5 3-34-15,3 2 71 16,5-8 35-16</inkml:trace>
  <inkml:trace contextRef="#ctx0" brushRef="#br0" timeOffset="10471.9654">13072 9181 60 0,'-3'-3'24'0,"3"9"-18"0,3-6 13 0,-3 0 5 15,0 0-6-15,3 5-3 16,0-2-13-16,-3 7-6 0,0-4 2 16,0-6 0-16</inkml:trace>
  <inkml:trace contextRef="#ctx0" brushRef="#br0" timeOffset="10810.3063">13021 9268 160 0,'-3'0'60'0,"0"-2"-47"0,6 2 8 16,-3 0 2-16,0 0-8 15,3 8 2-15,0-8 3 16,3 0 2-16,0 5-11 0,-3-5 0 16,6 5 0-1,0-7-6-15,0 4-1 16,0 4 9-16,3-4 6 0,-12-2 16 31,21 0-7 0,5-10-15-15,-2-9-5-16</inkml:trace>
  <inkml:trace contextRef="#ctx0" brushRef="#br0" timeOffset="11110.7892">13191 9234 517 0,'9'-16'8'15,"-3"0"-4"-15,-3 6 9 0,-3-4 4 16,-3 1-14-16,-3 3-5 15,-3-1-3-15,0 3 3 16,-3 3-1-16,0 2 1 16,-3 3 11-16,0 3 5 0,4 2-15 15,-4 3-8-15,3 3 4 16,0 4 1-16,0 9 4 16,0 3 2-16,0 4-1 0,6-1-1 15,3-4 7-15,3 1 5 16,6-4-4-16,3-2-2 31,3-5-6-31,3-2 0 16,6-4-11-16,3-2-3 15,2-3 9-15,1-2 5 0,3 0 7 16,0-3 6-16,-7 0-40 16,4-8-18-1,-3 0 22-15</inkml:trace>
  <inkml:trace contextRef="#ctx0" brushRef="#br0" timeOffset="12849.0513">13879 9131 252 0,'0'5'96'0,"0"3"-75"0,29-16 3 0,-20 13-4 16,-3 9 35 0,-3 36-21-1,0-5-7 1,-3-8-8-16,0-5 0 16,-3-6-18-16,3-5-7 15,0-5 3-15,0-5-2 0,0-3 3 16,0-8 2-16,0-3 0 15,0-5 6-15,3-5 4 16,0-11-5-16,3-8-1 16,0 3-2-16,3 0-2 15,0 3 1-15,0 2-1 16,3 3 0-16,0 5 2 0,0 0-6 16,-1 8 1-16,1 5 1 15,0 9 1-15,0 7 1 0,-3 5 2 16,0 9-8-16,-3 7-1 15,0-2-1-15,-6-3 2 16,0-2 19-16,0-6 11 16,0-5-17-16,0-3-5 15,0-13-211 1,6-3 113 0,3-13 39-16</inkml:trace>
  <inkml:trace contextRef="#ctx0" brushRef="#br0" timeOffset="13202.8687">14185 9115 336 0,'-3'3'126'0,"6"-1"-98"0,-3 6-10 16,0 3-12-16,3 7 12 16,-3 11 13-1,0 3-16-15,6 5-7 16,-3-5-6-16,3 0 6 0,3-6 5 15,3-5-6-15,3-2-2 0,3-6-5 16,-1-2-1-16,1-6 1 0,0-8 2 16,-3 1-1-16,0-12-1 15,-3-7-2-15,-3-8 1 16,-3-5-4 0,0 2 1-16,-3 8 4 15,0 3 4-15,-3 21-1 31,3-11-2-15,3 11 0-16,-3 11-1 16,3 13 0-16,-4 2 0 15,4 1 0-15,0-3 0 16,0-3-3-16,0-3 2 0,0 1-12 16,0-6-5-16</inkml:trace>
  <inkml:trace contextRef="#ctx0" brushRef="#br0" timeOffset="13253.0988">14456 9424 124 0,'6'-13'49'0,"-3"-8"-38"0</inkml:trace>
  <inkml:trace contextRef="#ctx0" brushRef="#br0" timeOffset="22790.3453">14584 9147 76 0,'0'0'30'0,"0"0"-24"0,-3-6 4 0,3 6 1 0,0 0 10 15,0-2 7-15,0-1 8 31,0 0 2-31,0 1 4 0,0-1 3 16,0 0-24-16,0 3 8 16,0 0 4-16</inkml:trace>
  <inkml:trace contextRef="#ctx0" brushRef="#br0" timeOffset="23345.4556">14584 9192 324 0,'0'34'121'0,"0"-2"-95"0,0 15-2 0,0-31-6 15,0 3-10-15,0-3 1 0,0 2 10 16,-3-2 7-16,3-5-13 15,0-1-9-15,-3-2-6 0,3-3-4 16,0 1 1-16,0-4-4 16,0-2 1-16,-3 0 2 15,3-2 3-15,0-4 2 16,3-1 1-16,0-7 0 0,0 1 2 16,3-3-1-16,0-2-1 31,0-6 5-31,0 3 4 15,0 0-10-15,3 2-3 0,0 6 2 0,0 2 0 16,0 3-1-16,2 3 2 0,4 0 1 16,0 5 0-1,3 0 4 1,0 2 5-16,-3 6-7 16,-3 5-1-16,-6 3 1 0,0 3 3 15,-3 5 4-15,-6-3 2 16,0 0-1-16,0-2-1 15,-3-4-3-15,3-1 1 16,0-4-6-16,3-2-3 16,6-5 1-16,-6-3 0 31,6-5 1-31,0-3-3 16,3-8 2-16,2-5-4 15,1-9-1-15,0 1-13 0,0 3-5 16,0 5 19-16,0 2 9 15,0 1 0-15,3 4-2 16,-6 4-1-16,0 5-1 16,0 2-3-16,-1 6 2 15,1 2 5-15,0 5 2 16,-3 9 2-16,0 2 2 0,0 3-3 16,0 0 1-16</inkml:trace>
  <inkml:trace contextRef="#ctx0" brushRef="#br0" timeOffset="23429.956">14962 9424 400 0,'-3'3'151'0,"6"8"-118"0,-3-17-17 0,0 6-18 16,0 0-73-16</inkml:trace>
  <inkml:trace contextRef="#ctx0" brushRef="#br0" timeOffset="29549.2904">14968 9321 144 0,'0'3'55'0,"0"-6"-43"0,0 3 3 0,0 0 1 16,0 0-6-16,3 0 2 15,-3 0-1-15,0 0 1 16,0 0 2-16</inkml:trace>
  <inkml:trace contextRef="#ctx0" brushRef="#br0" timeOffset="29602.6692">14959 9340 216 0,'0'2'82'0,"0"-2"-64"0</inkml:trace>
  <inkml:trace contextRef="#ctx0" brushRef="#br0" timeOffset="29728.3335">14959 9348 216 0,'-3'-11'82'0,"3"11"-64"0,0 8 9 16,0-8-2-16,0 0-4 0,0-3 2 15,0 3-4-15,0 0-2 16,0-2-5-16,0-1 2 31,0 6-8-31</inkml:trace>
  <inkml:trace contextRef="#ctx0" brushRef="#br0" timeOffset="30056.4631">14950 9340 328 0,'0'8'123'0,"0"-16"-95"0,3 10-4 0,-3-2-6 0,0 0 3 0,0 0 7 16,0 0-17-16,0 6-7 15,0-6-4-15,0 2-3 0,0 1 1 16,0 2 2-16,0 1 2 16,0-4-1-16,0 6 2 15,0 0-2-15,0 0-1 16,0 0 1-1,0 0-1-15,-3 0-3 16,3 0 2-16,-3 2-1 16,3-2 0-1,0 0 2-15,0 0-3 16,0 0 2-16,0-3-6 16,0 1 0-16,0-1 12 0,0-2 6 15,0-1-3-15,0-2-2 16,0 0-3-16,0 0 0 15,3 3-11-15,-3-3-2 0,0 0-50 16,0 0-23-16,0 0 40 16,0 0 22-16</inkml:trace>
  <inkml:trace contextRef="#ctx0" brushRef="#br0" timeOffset="31679.6849">15078 9030 192 0,'-3'-5'74'0,"6"0"-58"0,-3 5 14 0,3 0 3 0,-3 0-10 16,0-3-4-16,0 3-2 15,0 0 2-15,3 3-11 16,-3-3-2-16,3 5-2 0,-3-5 31 31,0 16-15-31,0 0-5 16,0 2-6-16,0 9-2 15,0-4-2-15,0 4 2 16,0 2-4-16,0 5 9 0,-3-2 5 16,0-5-12-16,0-1-2 31,0-2-9-31,0-3-4 0,0-5 3 16,0 0 2-16,0-3 16 15,0-2 9-15,3-3-7 16,-3 0-4-16,0-3-6 0,3-5 0 15,0 5-4-15,0-2 0 16,0-3 1-16,0 0 2 16,0 0-1-16,0 2 2 15,0-2 0-15,0 0 1 16,0 0-5-16,0 0 1 16,0 0 0-16,0 0 2 15,0 0-3-15,0 0 0 0,0 3 3 16,0-3 1-16,0 0-1 15,0 0-2-15,0 0 5 0,0 0 1 16,0 0 9 0,0-5-4-16,0 2-2 15,0-2-4-15,0 0-4 16,0-3 0-16,3-3 1 16,3 3-1-1,0-5-1-15,0 2-2 16,3-5 1-16,0-2-1 15,9 2 0-15,3 0 0 16,3 3-2-16,-4 2 0 16,4 3 3-16,-3 6-2 15,-3 4 1-15,0 6-3 16,0 3 1-16,-4 2 2 0,-5 0 1 16,0 3-2-16,-3 0 2 15,-3 3-1-15,-3-4 0 16,0-15 8 15,-9 22-1-31,-3-6 3 16,4 2-5-16</inkml:trace>
  <inkml:trace contextRef="#ctx0" brushRef="#br0" timeOffset="31788.5164">15039 9475 380 0,'-6'-6'143'0,"6"4"-112"0,0-1-50 0,3 3-29 15,3 0-58-15,3-2-19 16,3-1 67-16,3 0 30 16</inkml:trace>
  <inkml:trace contextRef="#ctx0" brushRef="#br0" timeOffset="32401.4014">15432 9316 252 0,'-3'-3'96'0,"3"1"-75"0,0 12 10 0,0-10 1 15,0 0 24 1,6 6-30 0,0-9-10-16,3 6 2 15,0-6 4 1,0 0-13-16,3 1-7 16,0-1-2-16,0-2-3 0,0-1 1 0,0 1-5 0,0-5-3 15,-4 2 3-15,1-3 4 16,0 0 15-16,-3 1 7 15,0-1-7-15,-3 1-2 16,-3-4-4-16,-3 7 1 31,0-1-4-31,-3 0 0 16,-6 5-8-16,0 0-2 16,-2 6-12-16,-4 2-5 15,0 3 13-15,0 8 7 16,0-3 4-16,3 8 0 0,0 1 1 15,3-1-1-15,4 0 0 16,-1 0 0-16,3 0-3 16,6-2 2-16,3-1 16 0,3-4 7 0,5-4-8 15,4-2-5-15,3-3-2 16,6-2 0-16,0 0-1 16,0-3-1-16,2 0-8 15,-2-3 0-15,3 0-10 16,-6 1-4-16,-3-6-139 31</inkml:trace>
  <inkml:trace contextRef="#ctx0" brushRef="#br0" timeOffset="32817.2823">15757 9226 208 0,'0'-5'77'0,"0"2"-60"0,3 22 10 0,-3-14 28 31,0 11-6-31,0 5-8 16,0 0-8-16,0 3-19 15,0-6 9-15,0 1 4 0,0-6-17 16,0 0-6-16,0-2-7 16,0 0-1-16,-3-3-4 15,0-3-2-15,3-3 18 16,0 1 9-16,-3-3-2 0,3-5 2 16,0-3-6-16,0-3-1 15,3 1-6-15,3-9-3 16,3 3-5-16,0-5-2 15,0 3 0-15,2-1 2 16,1 3-1-16,0 6 4 16,0-1-5-16,0 6 0 0,0 2-2 15,0 3 2-15</inkml:trace>
  <inkml:trace contextRef="#ctx0" brushRef="#br0" timeOffset="33635.31">15968 8975 204 0,'-6'-6'77'0,"3"-2"-60"0,3 6 17 0,3-1 6 0,0 1 5 16,0-4 6-1,0 4-9-15,0-4-2 16,0 4-23-16,3 2-19 0,0 2-7 16,0 1 4-16,3 2 2 15,3 3 14-15,3 5 7 16,3 3-7-16,5 5-1 16,1 3-2-16,-3 5 0 15,0 0 0-15,-3 14 2 16,-6-6-1-16,-1 5 2 0,-2-5-4 15,-3 3 1-15,-6-6-1 16,0-2 1-16,-6-3 0 16,0-5 0-16,-5 0-2 15,-1-6-1 1,0-2-1-16,-3-5 2 16,3-1-3-16,0-2 0 15,3 0-3-15,0-5-3 16,0-1-89-1,0 1 51-15,0-3-41 16</inkml:trace>
  <inkml:trace contextRef="#ctx0" brushRef="#br0" timeOffset="34678.1432">15319 9454 168 0,'3'0'66'0,"-6"-3"-52"0,6 3 10 0,-3-3 2 16,0 3-4-16,0 0-1 15,0 3-11-15,0-3-4 16,0 5-4-1,0-5 1-15,0 6 0 0,-3-4 7 16,3 3 4-16,0-5 43 31,-12 6-6 1,-17 2-13-17,2 0-5-15,0-3-20 0,6 0-8 16,0-2-14-16,0-1-5 15,4 1 7-15,-1-3 17 0,3 0 10 16,3 0-7-16,3-3-2 16,0 1-14-16,3-1-5 15</inkml:trace>
  <inkml:trace contextRef="#ctx0" brushRef="#br0" timeOffset="63298.6938">16349 6668 248 0,'-6'0'93'0,"3"2"-72"0,3-2-6 0,-3 3 18 16,-3-1-14-16,0 4-7 15,-3 4-2-15,0 4-7 0,-5 1 3 16,-4 7 0-16,18-22 11 31,-54 82-7-31,9-3-3 32,13-8 4-17,35 22-6 1,12-16-2-16,5-14-11 15,1-15-3-15,3-6-21 16,-3-10-9-16,0-8 22 16,-3-6 9-16,-1-7 10 0</inkml:trace>
  <inkml:trace contextRef="#ctx0" brushRef="#br0" timeOffset="67553.5124">16769 7067 248 0,'-3'0'93'0,"3"-3"-72"0,-3 3 7 0,3-5 0 16,0 0-6-16,-3 2-1 16,0 1-7-16,0-1-4 15,0 0-5-15,-3-5-2 0,3 8 3 16,-3-2-1-1,0 2 0-15,-3 5-3 16,3 6 1-16,-3 4-4 16,0 4 0-16,-3 2 1 15,4 3 0-15,-7 0-3 0,6 0 2 16,9-24-4 15,0 37 3-15,6-8 1-16,3 0 1 15,3-11 0-15,2-4 0 16,1-7 2-16,0-1-1 0,0-6 2 16,0-6 0-16,0-4 1 0,-3-3 2 15,0-6-5 1,0-2-1-16,-4 0 0 16,-2-8 2-16,0 0-1 0,-3-6 2 15,-3 6-2-15,0 3-1 16,-3 2 1-16,0 5 1 15,0 6 16-15,0 5 9 16,0 0-14-16,1 19-25 16,2 10-12-16,0 0 12 15,0 6 5-15,2-1 23 16,4 0 10-16,0 1-16 16,0-1-6-16,3 1-7 0,0-3-1 31,3-1 3-31,0-4 2 0,0-6-2 15,0-5 0-15,0-3 3 0,-6-2 1 32,-6-3-138-17</inkml:trace>
  <inkml:trace contextRef="#ctx0" brushRef="#br0" timeOffset="68656.9264">17427 6710 236 0,'-6'-8'90'0,"6"8"-70"0,-3 3 2 0,3-3-4 16,0 5-12-16,3 5-3 16,3 9 17-16,-6 7 9 15,0 14-14-15,0 10 9 0,-3 9 6 16,0 1-12 0,0-1-4-16,0-6 4 15,-3-6 5-15,0-4-10 16,3-9-2-16,0-8-5 0,0-2 1 0,3-8-2 31,-3-5 0-31,0-6-12 31,15-47-3-15,3-3 0-16,6 0 1 16,-1 5 3-16,1 6-5 15,0 7-3-15,-3 6 8 16,0 10 9-16,-3 3 6 0,0 6-4 15,-1 12-3-15,-2 9-10 16,0 7-3 0,-3 1 4-16,-3 2 3 15,0 0 18-15,-3 0 8 0,0-2-8 16,-3-4-5 0,0 1-4-16,0-8-1 15,0-3-9-15,0-5-4 16,0 0-15-16,3-3-7 0,-3-5-15 15,3 3-4-15,3-3 22 16,0-3 11-16</inkml:trace>
  <inkml:trace contextRef="#ctx0" brushRef="#br0" timeOffset="68941.779">17811 7086 188 0,'0'-6'71'0,"-6"1"-55"0,6 8 15 0,0-3 3 16</inkml:trace>
  <inkml:trace contextRef="#ctx0" brushRef="#br0" timeOffset="69273.4307">17796 7070 438 0,'-12'10'43'0,"3"3"-19"16,0 3-17 0,0 3-7-16,3 2 0 15,3 0 2-15,0 3-1 16,3 0-1-16,6 0 3 0,0-1-2 16,3-4 2-16,3-6 0 15,6-2 1-15,0-6 11 16,-1-5 7-16,4-5-13 15,0-6-5-15,-6-2-10 0,-3-6-4 16,-3-4 1-16,-9 1 3 16,-9-4 20-16,-3 0 11 15,-3 4-8-15,-3 1-2 16,0 3-9-16,1 2-4 16,2 5-6-16,3 6-2 15,0 5-4-15,3 5 1 16,3 1-55-16,6 4-22 15,0 1 44-15,3-1 21 16</inkml:trace>
  <inkml:trace contextRef="#ctx0" brushRef="#br0" timeOffset="70159.8759">18076 7096 156 0,'-3'-8'60'0,"0"8"-47"0,3-2 19 0,0 2 5 16,0 0-8-1,0 0 0-15,0 0-7 16,0 7-2-16,0 7-11 16,0 4-1-16,0 3 2 0,0 1 20 15,0-1-16-15,0 3 5 16,3-3-11-16,0 0-1 15,2 0-2-15,-2-8 2 16,3-2-2-16,0-3 2 16,3-6-4-16,0-4-2 0,0-3 2 15,0-3 13-15,0-3 9 0,-3-5-14 32,0-2-6-32,-3-1-4 0,0 1 1 0,0-1-1 31,-3 1-1-31,0 4-2 0,0 1 1 0,0 2 1 15,0 6 0-15,0 0 0 0,0 5 0 32,0 5 0-32,0 6 2 0,0 5-1 15,0 2-1 1,3 6-2-16,0 0 1 16,0 2-1-16,3 1 0 0,0-3 0 15,3-3-2-15,0-5 5 16,2-3 3-1,4-5-30-15,0-6-14 0</inkml:trace>
  <inkml:trace contextRef="#ctx0" brushRef="#br0" timeOffset="70800.1894">18510 7046 268 0,'-9'-11'101'0,"3"11"-78"0,0-8 13 16,3 11 2-16,0 0-11 0,-3-3-1 15,-3 5-2-15,-5 0 0 16,-1 3-13 0,0 3-9-16,0 2-2 0,3 0 0 0,3-2 0 15,6 2 0-15,9-2 2 16,6-1-1-16,3 1 2 15,3-1-15-15,0 1-7 0,-1 2 10 16,-2 0 4-16,-3 3 15 16,-3 0 6-16,-3 0-2 15,-6 0 2-15,-6 0 22 32,0 0-21-32,-12 0-2 0,-8-6-9 15,-1-2-2 1,0-3-110 15,9-13-33-31,6-2-21 16,12-3 85-16,9 2 42 0</inkml:trace>
  <inkml:trace contextRef="#ctx0" brushRef="#br0" timeOffset="71441.5507">18620 7101 228 0,'-9'6'88'0,"9"-6"-69"0,9 2 2 0,-3 1-5 16,-3 13 4-16,3-3 7 0,0-2-5 15,3-3-3-15,0 0 4 47,12-6-11-47,-3-2-1 16,0 0-7-16,-4-2-3 15,-2-1 4-15,0-2 1 16,-3-3-2-16,-3 0-1 0,-3-3 1 16,-3 1-2-16,-6-9 1 15,0 6-2-15,-3 0 2 16,-3 2-4-16,0 0 0 0,1 9 16 15,-1 2 7-15,-3 5-28 16,3 6-12-16,0 2 3 16,0 8 5-16,0 3 5 15,3 2 3-15,9-26 43 32,-3 40-27-32,3-8-7 15,6-6-14 1,3-2-7-16,6-8 5 15,6-5 5-15,3-4 3 16,8-4 9-16,1-3 7 0,3-3-56 16,-6-2-23-16,-4-5 31 0,-2-4 16 15</inkml:trace>
  <inkml:trace contextRef="#ctx0" brushRef="#br0" timeOffset="72084.2727">19004 6657 248 0,'-3'-8'93'0,"0"8"-72"0,3 8 9 0,0-8 2 16,0 11-18 0,6 2 0-16,0 3 0 15,3 5-8-15,0 3 10 0,0 7 4 16,0 12 5-16,0 4 4 0,-3 12-11 16,-3-1-3-16,-3-58 33 31,-15 106-25-16,0-11-6-15,-3-16-8 16,0-10-4-16,-6-13-8 16,-2-11 0-16,-7-11 1 0,3-8-43 0,3-4-19 15,4-7 32-15,2-4 16 16</inkml:trace>
  <inkml:trace contextRef="#ctx0" brushRef="#br0" timeOffset="79063.6832">19692 11102 196 0,'-6'-5'74'0,"-3"-6"-58"0,-3 11 25 0,6-5 8 15,0 5 37 17,-21 21-44-32,1 3-19 15,-7 7-15-15,0 7-5 16,0 9 9-16,1 22 7 16,2 5-10-1,6 0-13-15,9-8-8 0,12 0 3 16,6-2 5-16,9-1 14 15,3-4 6-15,3-9-11 16,0-5-2-16,2-11-53 16,4-10-24-16,0-11 38 15,0-18 19-15</inkml:trace>
  <inkml:trace contextRef="#ctx0" brushRef="#br0" timeOffset="79680.1534">19832 11322 192 0,'0'2'74'0,"-6"3"-58"0,3 11 7 15,0-5 1-15,0 5 0 16,3 10 5-16,-3 6-2 16,0 0 1-16,3-3-16 15,-3-3-2-15,6 1 0 0,-6-9-6 16,6 1-2-16,-3-6-12 15,3 0-4-15,-6-2-44 16,6-3-17-16,-3-6 39 16,0-2 20-1</inkml:trace>
  <inkml:trace contextRef="#ctx0" brushRef="#br0" timeOffset="79914.1326">19909 11322 232 0,'3'2'88'0,"-3"1"-69"0,6 7 6 0,-3-2 0 16,0 3-3-16,-3 2 4 16,0 11-12-16,0 0-3 15,3 5-7-15,-3-3-3 0,0 1 2 16,0-3-9-16,0-1-1 0,0-1-64 31,0-4-30-31,-3-5 51 16,0-5 25-16</inkml:trace>
  <inkml:trace contextRef="#ctx0" brushRef="#br0" timeOffset="80149.7627">19763 11443 256 0,'-15'0'96'0,"6"0"-75"0,9 3 17 15,0-6 3-15,6 3-9 16,3 0-1-16,6-2-9 0,3-4-1 16,3 1-12-16,0-3-12 0,3 0-3 15,-1 0 13-15,1 0 7 16,-3 0-70-16,-3 0-31 15,-3 3 43-15,-3 2 21 16</inkml:trace>
  <inkml:trace contextRef="#ctx0" brushRef="#br0" timeOffset="80350.3188">19757 11594 244 0,'-12'3'90'0,"18"-3"-70"0,6 2 2 0,-6-4-6 0,6 2 13 15,0 0 11 1,6-3-12-16,3-2-4 0,0-1-14 16,-1 4-11-16,1-1-2 0</inkml:trace>
  <inkml:trace contextRef="#ctx0" brushRef="#br0" timeOffset="80982.9547">20275 11684 164 0,'-12'0'63'0,"0"3"-49"0,1 5 7 0,-1-3 0 0,-3 3 0 16,0 5 4-16,-3 6 2 15,3 2 1-15,3 5-15 0,3 3-1 0,6 6 1 16,6-6-5-16,9-5 0 16,3-9-4-16,9-1-1 15,-3-17 8-15,3-2 2 31,-4-6-2-31,-2-2 1 16,-3 0-3-16,-3-6 2 0,-6 1 11 16,-3-3 8-16,-6 2-17 15,-3 0-7-15,-6 4-21 16,-3 1-7-16,3 6-36 16,0 1-14-16,3 1 37 15,6 4 18-15</inkml:trace>
  <inkml:trace contextRef="#ctx0" brushRef="#br0" timeOffset="81227.4943">20558 11335 244 0,'-3'-32'93'0,"3"19"-72"0,-12 0 16 15,9 7 4-15,-3 4-9 16,0-1 1-16,-3 6-20 15,0 5-8-15,0 7-4 0,1 9-1 0,-1 16 2 16,3 15 1-16,3 1 3 31,0-3 12-31,3-5 8 16,0-3-15-16,0-3-8 16,0-2-3-16,0-1 1 15</inkml:trace>
  <inkml:trace contextRef="#ctx0" brushRef="#br0" timeOffset="81415.419">20323 11668 340 0,'-3'-10'129'0,"12"7"-100"0,12-5 9 0,-9 3-3 16,8-3-25-1,7-5-4-15,6-3-54 16,6 0-20-16,11 0 34 16,4-8 10-16,-7-2 13 0</inkml:trace>
  <inkml:trace contextRef="#ctx0" brushRef="#br0" timeOffset="82289.3244">20936 11292 212 0,'0'11'82'16,"3"2"-64"-16,-6 22 7 0,3-12-1 0,-3 25 5 15,0 2 4 1,0 1-6-16,0-4-2 0,0-4-14 15,0-1 0-15,0-5 2 0,3-5-7 16,0-6-1-16,0-7-1 0,0-3 2 16,-3-6 12-16,3-2 6 15,-3-5-15-15,0-6-4 16,3-5-22 0,0-2-6-16,3-4 6 15,3-4 5-15,3-3 5 16,0-1 5-16,3 1-1 15,3 3 1-15,0 2 8 16,3 3 4-16,-1 5-5 16,4 2-1-16,3 4 0 0,-3 7 0 15,-6 6 11-15,-3 5 7 0,-6 2-13 16,-3 1-5-16,-6 2-5 16,3 0-1-1,0-3 2 1,-3 1 2-16,0-3-32 0,6-3-14 15,3-2-75 1,3-9-31-16,5-7 78 16</inkml:trace>
  <inkml:trace contextRef="#ctx0" brushRef="#br0" timeOffset="82576.7887">21281 11663 252 0,'-3'-5'93'0,"3"7"-72"0,-3 1 0 0,3 2-2 15,-3 3-9-15,0 3 0 0,0 2 9 16,0 5 7-16,-3 1-13 16,4 2 2-16,2-2 1 0,2-1-6 15,4-2-1-15,3-3 8 0,0-7 4 16,0-6-14 0,3-6-3-16,0-4-14 15,-3-4-6-15,-3 1 25 16,-3 0 15-16,-3-3-9 15,-3 0-3-15,-3 3-9 16,0 0-3-16,-3 2-9 0,0 3-2 16,0 3-58-16,3 2-24 15,0 3 47-15,6 0 23 16</inkml:trace>
  <inkml:trace contextRef="#ctx0" brushRef="#br0" timeOffset="82955.509">21403 11636 276 0,'-6'11'104'0,"3"0"-81"0,3 7-2 0,0-7-7 0,0 5 3 0,0 5 6 32,3 0 14-32,0 0 9 0,3-2-24 15,0-1-16-15,3-5-8 0,3-5-2 0,3-5-1 16,3-6-3-16,0-5-2 15,3-5 5 1,-1 0 2-16,-2-3 3 16,-3-3 0-16,-3 1 6 15,-3-1 4-15,-3 4-5 16,-6 1-1-16,0 6-2 16,-3 3-2-1,3 5 1-15,-3 5 1 0,3 6-1 16,0 2 2-16,6 3-2 15,3 0-1-15,0 0 1 0,3 0-1 16,-3 0-20-16,3-3-7 0,-1-5-61 16,4-3-25-1,0-8 58-15,0-5 28 0</inkml:trace>
  <inkml:trace contextRef="#ctx0" brushRef="#br0" timeOffset="83199.1288">21778 11586 336 0,'-12'21'126'0,"7"-21"-98"0,-1 3-5 0,3 2-11 15,0 3-13-15,0 0 1 16,3 3 2-16,0-1 3 16,0 3-2-16,3 1 11 0,3 2 6 0,0-1-19 15,-1 1-7-15,-2 0 13 16,-3 3 8-16,-3-6 3 15,-2 0-1-15,-4 0-5 16,0-2-2-16,0-3-15 16,0-3-4-16,0-2-47 15,0-6-20-15,0-2 39 16,9-6 18-16</inkml:trace>
  <inkml:trace contextRef="#ctx0" brushRef="#br0" timeOffset="83509.9079">21820 11708 296 0,'9'2'112'0,"-3"-2"-87"0,3 6 29 0,-6-4 5 16,9 1-44-16,0 0-16 15,3-3-5-15,-1 0 1 16,1 0 4-16,3-3 14 0,0-2 6 16,-6-1-9-16,0-1-6 15,-3-1-9-15,-9-3-2 16,-3 0-8-16,-6 1-3 15,-6-1-1-15,-3 6 1 0,3 2 8 16,0 6 3-16,0 2 0 16,1 6 2-16,14-11 25 31,-9 29-9-15,3 0-2-16,6 0-5 0,6-2-4 31,3-4-21-31,2-1-11 0,10-9 16 15,6-8 8-15,12-8 6 0</inkml:trace>
  <inkml:trace contextRef="#ctx0" brushRef="#br0" timeOffset="83778.7351">22210 11586 324 0,'-15'-13'123'0,"9"10"-95"0,-3-2 0 0,6 10-4 16,0 1-18-16,-3 1-6 15,3 4-5-15,0 2 0 16,0 3 3-16,3 3 3 0,0 2 2 16,0 3 14-16,0-1 6 15,0 4-20 1,-3-1-10-16,-3 1 17 16,-5-1 9-16,-4-5-2 15,-6 3-2-15,-3-3-8 16,0-10-3-16,6-3-42 0,3-19-19 15,7-10 29 1</inkml:trace>
  <inkml:trace contextRef="#ctx0" brushRef="#br0" timeOffset="84310.5974">22627 11615 248 0,'-15'13'93'0,"6"3"-72"16,-9 8 7-16,3-11 0 0,-3 9 3 15,0 4 5-15,1 8 1 16,5 3 1-16,9 0-20 16,9-5-15-16,6-8-5 0,2-8-7 15,4-11 1 1,0-7 15-16,0-9 7 16,0-8-2-16,-3-4-2 15,-3-4-1-15,-3 3-1 0,-9-2-2 16,-3-1-1-16,-3 4-6 15,-3 1-1-15,-3 4-19 16,0 5-9-16,0 7-81 16,0 1-37-16,9 5 76 15,3 0 36-15</inkml:trace>
  <inkml:trace contextRef="#ctx0" brushRef="#br0" timeOffset="84626.4846">22701 11700 324 0,'-3'10'121'0,"3"4"-95"0,0 15-6 0,0-13-11 16,0 5-7-16,0 5 1 0,0-5 3 15,0 1 1-15,0-9-3 16,-3-5 6-16,3-6 3 0,-3-2 2 16,3-5 4-16,0-8-22 15,3-3-9 1,0-8 16-16,3 0 8 15,3 1-27-15,3-1-13 16,3 5 10-16,0 6 7 16,0 5 10-16,2 5 5 15,-5 9 5-15,6 7 2 16,-6 6 8-16,-3 4 2 16,-3 4-13-16,-3-3-4 0,0 2-21 15,3-2-6-15,3-3 11 16,3-13 6-16</inkml:trace>
  <inkml:trace contextRef="#ctx0" brushRef="#br0" timeOffset="84857.866">23234 11372 308 0,'-9'55'115'0,"9"-4"-89"0,-9 23-6 0,6-45-8 15</inkml:trace>
  <inkml:trace contextRef="#ctx0" brushRef="#br0" timeOffset="84911.2551">23165 11882 180 0,'-5'43'68'0,"5"-22"-52"0,0-3-5 16,2-20-4-16</inkml:trace>
  <inkml:trace contextRef="#ctx0" brushRef="#br0" timeOffset="85117.2417">23064 11668 328 0,'-3'-8'123'0,"9"6"-95"0,9-1-8 16,-6 3-9-16,3-3 10 15,9 1 10-15,0-4-28 16,5 1-13-16,1 2 4 16,6 1 4-16,3-1 4 0,-1 0-44 0,-2 1-19 15,0-3 30-15,-6-1 15 16</inkml:trace>
  <inkml:trace contextRef="#ctx0" brushRef="#br0" timeOffset="85459.142">23457 11470 228 0,'0'34'88'0,"6"-2"-69"0,-12 13 22 0,6-24 6 16,0 3-5-16,-6 2 2 15,-9 6-13-15,3-3-4 16,-5 0-16-16,8-2-2 0,-3-4 1 16,3-4-4-16,0-6-1 0,3-5-2 15,0-3 0 1,6-5-7-16,6-7-1 0,9-7-5 16,3-4 1-16,5 2-8 15,-5 0-4-15,3 5 11 16,-6 1 5-16,0 7 19 15,-3 3 8-15,-3 8-13 0,0 3-4 16,-3 2-4-16,-3 0-1 16,0 3-22-16,-3 0-10 15,6 0 16-15,-3-8 8 16</inkml:trace>
  <inkml:trace contextRef="#ctx0" brushRef="#br0" timeOffset="85866.7583">23674 11684 280 0,'-14'3'104'0,"14"2"-81"0,0 3 3 0,0-3-4 16,6 3 1-16,-1 3 3 0,4-3-9 15,0 2-3-15,9-2-8 16,-3-3 25-16,3 1 11 0,0-6-17 15,0-3-6-15,2-2-10 16,-5 0-4-16,0-3-5 16,-3-3-2-16,-9 0-10 15,-6-2-3 1,-6 3-14-16,-3-1-7 16,-6 3 13-16,1 5 5 0,-7 6 5 15,3 5 1-15,0 5 7 16,3 6 4-16,0 5 24 15,9-1 12-15,-2 1-14 16,11 5-6-16,0-2-1 16,11 5 1-16,4-9-4 15,6-4-1-15,3-6-4 16,18-8-1-16,-4-10-17 0,1-6-4 16,-6-7-140-1,-3-8-60-15,-1-1 109 16</inkml:trace>
  <inkml:trace contextRef="#ctx0" brushRef="#br0" timeOffset="86599.6813">23201 11621 212 0,'3'-11'82'0,"-3"11"-64"0,0 3 20 0,0-3 3 16,0 0-30-16,6 2-12 16,-3 4 16-16,0-1 11 15,0 5-13-15,-3 6 9 0,-3 3 5 16,0 5-2-16,-6 2 3 0,6 3-25 15,-3 0-8-15,0 6-1 16,0-9 2-16,3 3 1 16,0-5 1-16,0-3 6 15,0-5 2-15,0-3-57 16,3-2-26-16,3-22 39 16</inkml:trace>
  <inkml:trace contextRef="#ctx0" brushRef="#br0" timeOffset="88307.2554">21469 12282 224 0,'6'-3'85'0,"-6"-5"-66"0,6 6 27 16,-6 2 11-16,0 0-1 16,0 0 3-16,0 0-43 15,-3 2-20-15,-3 1-1 16,-3 2 1-16,-3 3 3 0,0 3 1 16,0 2 2-1,3 3-1-15,3 0-1 0,6 2 9 16,3-2 4-16,9 0-20 15,6 0-9-15,3 2 5 16,6-2 3-16,-1 0 8 16,-2-3 2-16,-6-2 11 15,-3 0 3-15,-6-3 12 16,-9 0 7-16,-9-3-9 0,-9 0-6 16,-3-5-11-1,-3 3-4-15,-2-3-3 0,2-3-2 16,24 3-112 15,-24-8-29-31,9-2-21 16,6-4 87-16,9-4 42 15</inkml:trace>
  <inkml:trace contextRef="#ctx0" brushRef="#br0" timeOffset="88569.8849">21734 12136 288 0,'0'0'110'0,"-3"3"-86"0,6 8-2 16,0-6-8-16,0 8 23 16,-3 6 12-16,0 7-20 15,0 14-8-15,0 5-14 16,0 0-3-16,0-3 2 15,0-5-3-15,0-2 0 16,0-6-12-16,0-3-7 16,0-5-53-16,0-2-25 15,0-6 49-15,0-5 22 16</inkml:trace>
  <inkml:trace contextRef="#ctx0" brushRef="#br0" timeOffset="88759.1257">21638 12361 356 0,'-8'-13'134'0,"8"13"-104"0,6 0-10 0,-6 0-12 15,8 0-8 1,4 0 2-16,3 0-1 16,3-3-1-16,3 1 1 15,0-1 7-15,3 3 7 0,-1 0-115 0,1-2-53 16,-3-1 76-16,-3 0 37 15</inkml:trace>
  <inkml:trace contextRef="#ctx0" brushRef="#br0" timeOffset="89094.7015">21889 12348 252 0,'-6'13'93'0,"6"-10"-72"0,3 21-6 0,2-11-6 15,1 6-2-15,0-1 6 16,0 3 10-16,-3-2 8 0,0-1-16 15,0-2 5-15,-3-3 3 0,0-2-3 16,0 0 0-16,-3-4-18 0,0-1-5 16,0-1-2-16,0-5 2 15,0 0 13-15,0-5 6 16,0-3-8-16,3-3-2 16,3-2-4-16,3-3-2 15,3 0-2-15,3-2 1 16,6 2 3-1,0 5 3-15,3 1-4 16,3 2-3-16,-1 5-10 16,-2 3-5-16,0 0-9 15,-3 3-4-15,-3-1-43 0,0 1-20 16,-3 0 49 0,-3-3 22-16</inkml:trace>
  <inkml:trace contextRef="#ctx0" brushRef="#br0" timeOffset="89379.5942">22165 12451 288 0,'-3'6'110'0,"0"-6"-86"0,6 5 7 15,-3-5-2-15,3 5-12 16,0-2-2-16,3 2-6 16,0 0-1-16,3-2-5 15,0-3 14-15,0-3 5 0,0 1-13 16,0-1-4 0,-3-2-4-16,0-3 1 15,-3-3-3-15,-3-2 0 16,-3 0 1-16,-3 0 2 0,0 2-21 15,-3 3-7-15,-3 8 8 16,-3 5 5-16,0 9 6 16,0-1 3-16,3 5 2 15,1-2 3-15,2 0 4 16,3 0 4-16,3 0 0 16,6 0 2-16,3-3-6 0,3 0-1 15,2-2-22 1,4-3-8-16,0-6 13 0,3-2 6 15</inkml:trace>
  <inkml:trace contextRef="#ctx0" brushRef="#br0" timeOffset="89745.1675">22335 12457 340 0,'0'-3'129'0,"3"6"-100"0,6-1-13 16,-3 4-11-1,0-4-7-15,3 1 3 16,-3-1 15-16,6-2 9 16,-6 0-12-16,2 0-16 0,1-2-6 15,0-3 4-15,-3-3 2 16,3 0 9-16,-6-3 6 16,-6 0-6-16,-6 4-3 15,6-1-16-15,-9 5-4 0,-2 6 0 16,-7 5 2-1,6 5 4-15,-3 5 5 16,0 3 3-16,6 1 2 16,0-1 5-16,6 0 2 15,3-3 20-15,6-2 9 0,3-2-19 16,9-4-11 0,6-2-4-16,12-5-2 0,5-3-48 15,1-3-19-15,0-5 34 16,-3-5 17-16</inkml:trace>
  <inkml:trace contextRef="#ctx0" brushRef="#br0" timeOffset="89958.947">22621 12240 296 0,'-9'-8'110'0,"6"8"-86"0,6 5-6 0,0 0-8 15,0 6-5-15,0 2 2 16,3 14 10-16,-6 12 6 15,6 1-12-15,-3 0 10 0,0-3 2 0,0-3-14 16,0-2-4-16,-3-3-2 0,0-3 0 16,0-2-70-16,0-5-29 15,3-6 48-15,-3-8 26 16</inkml:trace>
  <inkml:trace contextRef="#ctx0" brushRef="#br0" timeOffset="90143.9252">22398 12483 380 0,'-6'-11'143'0,"12"11"-112"0,17-7-19 0,-5 7-17 16,9-3-6-16,6 3 4 16,2-3 18-16,1-2 7 15,0 0-8-15,3-1-52 0,-1 1-22 16,4-8 30-16,-3-3 16 15</inkml:trace>
  <inkml:trace contextRef="#ctx0" brushRef="#br0" timeOffset="90460.8171">22862 12065 376 0,'-6'-8'140'0,"9"8"-109"0,3-3-17 16,3 6-15-16,6 2 5 15,5 6 8-15,1 2 10 16,6 11 4-16,-6 10-13 15,0 25 8-15,-9 1 5 0,0 7-5 16,-9-9-2 0,-6-3-7-16,-12-4-2 15,-15-1-13-15,-12 0-5 16,-2 3-34-16,-1-3-12 0,3-7 22 16,4-1 15-16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3:52:16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14301 3971 152 0,'-3'-8'57'0,"3"8"-30"0,0-5-10 16,0 5 20-16,0 0 5 15,0 0 7-15,3 3-16 16,3-1-7-16,0 4-15 16,0 4-3-16,0 4-1 0,0 1 3 15,3 4 4-15,0 7-4 16,-3-2 0-16,0 0-2 0,0 0 0 15,0-3-4-15,0-2-1 16,-3-4 1-16,0-1 2 16,0-4-1-16,0 1 0 15,0-3-1 1,0-3 2-16,-1 0 1 0,1-2 1 16,-3-3-2-16,6 0 1 15,3-3 0-15,0-5 1 16,6-2-2-16,3-3-1 15,3-3-1-15,3 2 0 16,-1 1-5-16,1 3 1 16,-3-1-2-16,0 3 0 15,-3 0 0-15,0 3 0 16,-3 0 2-16,-1 2 0 0,-2 0-16 16,-3 1-4-16,0-1-30 15,-3 0-12-15,0 1-41 16,3-1-59-1,-3-2 45-15</inkml:trace>
  <inkml:trace contextRef="#ctx0" brushRef="#br0" timeOffset="1">14501 4093 112 0,'-6'3'44'0,"3"-1"-24"0,0 1 1 0,3-3 17 0,0 3 2 16,-3-1 0-1,3-2-4-15,0 0 0 0,0 0-20 16,0-2 4-16,0-1 1 0,3 0-5 15,0-2 1-15,3 0-8 16,0-6-1-16,3-2 2 16,3-8 1-16,5 0-1 15,1-3-1-15,3-8-1 16,3 0 0-16,3-2 0 16,5-3 2-16,4-3-5 15,3 1-1-15,5 2-4 16,13 2-1-16,3 1 1 0,2 2 0 15,4 3 0-15,-4 8 0 16,1 0 0-16,5 7 0 16,0 6-3-16,-5 6 2 15,-3 4 1-15,-4 6 2 16,-2 0-1-16,-4 5-1 16,-2 6 3-16,2 5 0 15,-2 2 5-15,0 1 5 16,-1-1-3-16,-2-2 2 15,-3-5-5-15,-4-4-2 16,1-1-2-16,-3-6 0 16,-6-3-11-16,-4-5-4 15,-2-3-43-15,0-2-18 16,3 0-82-16</inkml:trace>
  <inkml:trace contextRef="#ctx0" brushRef="#br0" timeOffset="2">16522 3688 196 0,'-9'-8'74'0,"6"6"-40"0,0-4-13 0,0 4 25 16,-6 2-4-16,-3 2 2 16,-3 4-20-16,-3 2-7 15,-8 5-10-15,2 5-7 0,-3 9-1 16,3 7-1-16,3 1 0 0,3-4 0 15,7 1 0-15,5-3 2 16,6-2 0-16,6-6 0 16,5-3 0-16,4-4 4 15,3-9 2-15,0-5-2 16,3-5-1-16,3-6-1 16,-6-2-2-16,2-6-2 15,-5-7 1-15,-3 2 3 16,-6 0 3-16,0 0-2 15,-3 3-2-15,-3 3 4 0,0 4 1 16,0 7 2-16,-3 1 0 16,0 9-4-1,0 5-3-15,6 5 0 0,-3 8 1 16,6 3-3-16,0 0 0 16,3 0-1-16,0-3-2 15,3 0 0-15,-3-5 0 16,3-3-26-16,0-5-10 15,-1-3-40-15,1-5-16 16,0-2-11 0</inkml:trace>
  <inkml:trace contextRef="#ctx0" brushRef="#br0" timeOffset="3">16653 3757 172 0,'0'3'66'0,"3"2"-36"16,0 6-9-16,-3-3 42 16,6 18-15-16,0 0-11 15,-3-2-8-15,0 0-17 16,0-5-1-16,-3-1 2 16,0-5-5-16,0 1-4 15,3-6-3-15,-3-1 2 16,0-1 0-16,0-6 5 15,0-3 3-15,0-5-4 16,0-5-2-16,0-8-5 0,2-6 0 16,4 4 0-16,0-1 2 15,3 0 1-15,6 0 3 16,3 3-3-16,3 2-2 16,0 4 0-16,0 1 1 15,-4 4-3-15,1 2-2 16,0 5-18-16,0-5-9 15,-3 8-35-15,0 3-14 16,0 2-44 0</inkml:trace>
  <inkml:trace contextRef="#ctx0" brushRef="#br0" timeOffset="4">16986 3776 200 0,'0'8'77'0,"0"-1"-42"0,6 15-15 16,-6-9 24-16,3 0-9 15,-3 0-1-15,3 1-15 16,0-1-4-16,0-3-9 16,-3-2-2-16,0 0 2 0,0 0-1 15,0-3 0-15,0-5-6 16,0 0 1-16,0 3 2 15,0-3 1-15,0 0-4 16,0 0 1-16,0 0-2 16,3 3 0-16,-3-3 2 0,0 2 0 15,0-2 0 1,0 0 0-16,0 0 0 0,0 6 0 16,0-4 0-16,0-2 0 15,0 3 0-15,0-3 2 16,0 0-1-16,0 0-1 15,0 0 5-15,0 0 1 16,0 0 2-16,0 0 0 16,0 0 7-16,3-3 2 15,-3 1-4-15,0-4 0 16,0-2-6-16,0 1 1 16,0-7-3-16,0-4 0 15,0-1-3-15,3 1 1 0,3-3-2 16,3-1-1-1,0 1-2-15,6 3 1 0,-1 2 1 16,1 3 0-16,0 2 0 16,3 3 0-16,0 3-3 15,0 2 2-15,0 1-1 16,0 2 0-16,-4 0-16 16,1 0-8-16,0 2-28 15,-6 1-13-15,0-3-172 31,0 5 121-31</inkml:trace>
  <inkml:trace contextRef="#ctx0" brushRef="#br0" timeOffset="5">17465 3776 152 0,'6'-3'57'0,"3"3"-30"0,-3-5-14 0,-3 2 19 16,0 0 10-16,0 1 9 15,-3-4-10-15,0 1-2 16,-3-3-22-16,-3 0 5 0,-3 3 2 15,-3 0-4-15,-6 2-1 0,-5 6-11 16,-1 5-3-16,-3 8-8 16,0 7 0-16,0 6-1 15,7 3-1-15,5-3 4 16,6 0 0-16,6-5-2 16,9-5 2-16,6-6 1 15,0-2 0-15,5-6 0 16,7-5 0-16,0-5-3 15,-3-3 0-15,-3-3 4 16,-3-8 1-16,0-4-3 16,-4 2-1-16,-2-1 3 15,-3 4 1-15,0 2 2 0,-3 8 0 16,-3-3 4 0,0 9 3-16,3 4-9 15,0 9 0-15,3 5-2 0,0 2 2 16,3 4-1-16,0-4 2 15,0 1-2-15,0-1 2 16,3-5-20-16,0-2-8 16,-3 0-47-16,6-6-21 15,2-5-35 1</inkml:trace>
  <inkml:trace contextRef="#ctx0" brushRef="#br0" timeOffset="6">17626 3765 256 0,'0'3'96'0,"3"5"-52"15,0 5-18-15,0 0 29 0,3 6-14 16,0-1-1-16,3 3-21 16,3 3-7-16,0-3-7 15,3-2-4-15,-1-3 0 0,-2 0-12 16,0-6-5-16,0-2-30 15,3-3-12-15,6-5-39 16,-3-2-15-16,3-4 12 16</inkml:trace>
  <inkml:trace contextRef="#ctx0" brushRef="#br0" timeOffset="7">17933 3741 216 0,'3'-10'82'0,"-6"10"-44"0,6 2-29 0,-3 4 22 16,0 2 1-16,-6 5 3 15,-3 16 3-15,-9 11 3 16,-3 5-22-16,-3-1 11 0,-3 1 7 16,4 3-14-16,-1 0-4 15,0-6-15-15,6-8-2 16,3-2-24-16,3-5-10 16,9-11-165-1,3-22 39 1</inkml:trace>
  <inkml:trace contextRef="#ctx0" brushRef="#br0" timeOffset="8">18337 3747 200 0,'-2'-6'77'0,"4"6"-42"0,-2 0-15 0,0 0 27 15,0 0-16-15,3 6-3 16,3 1-7-16,0 7-4 0,3 9-9 16,3 1 4-16,0 5 3 0,-3 1-1 15,0-1 0-15,3-3-6 16,0-5-3-16,-3-2 2 16,0-3 2-16,-3-3-4 15,0-5-1 1,2-3 0-16,-2 0 2 15,0-2 1-15,0-6-1 16,0-2-1-16,0 0-1 16,-3-3 2-16,3 0 1 15,0-5 1-15,0-1 0 16,0-7 2-16,3-5-5 16,0-1-3-16,-3 6-4 15,3-5 1-15,-3 2 3 0,0 5 1 16,-3 4-6-16,0 4 0 15,-3 3-15-15,0 3-3 16,3 2-22-16,0 3-10 16,3 3-27-16,2-1-10 15,4 4-29 1</inkml:trace>
  <inkml:trace contextRef="#ctx0" brushRef="#br0" timeOffset="9">18811 3831 192 0,'0'-5'74'16,"0"-8"-40"-16,3 2-35 0,0 8 15 0,-3 1 16 15,0-1 13 1,-3-2-11-16,-3 2-4 0,-3 1-16 16,-6-1-1-16,0 3 2 0,-3 3-5 15,0 4 0-15,-2 15-4 16,-1 1-3-16,0 1-3 15,3 3 1-15,6-1 1 16,6 3 0-16,9-2 0 16,6-6 2-16,3-3 1 15,0-2 1-15,6-8 0 16,0-2 0-16,-1-6-2 16,1-3 1-16,-3-5-2 0,0-3 2 15,-6-2 0-15,-3-3 1 16,-3-2 0-16,0-9 2 15,-3 1-3-15,0 5 0 16,0 5 1-16,0 3 0 16,0 5 0-16,0 5 2 15,0 11-5-15,6 5-1 16,-3 3-2-16,3 5-2 16,3 0 3-16,0 1 0 15,0-1-6-15,-1-3-3 16,4-2-27-16,0-5-12 15,6-1-38-15,-3-7-17 16,6-8 4-16</inkml:trace>
  <inkml:trace contextRef="#ctx0" brushRef="#br0" timeOffset="10">18957 3797 208 0,'-15'2'79'0,"12"17"-42"0,15-3-39 15,-9 0 17-15,0 2 13 16,0 3 12-16,-3 3-6 16,0 3 0-16,3-1-19 15,-3-5-2-15,3-2-2 0,0-3-4 16,-3-6 1-16,0-2 1 16,2 3 5-16,1-9-2 15,-3-4 3-15,3-11-10 16,0-1-3-16,-3-4-4 15,3-3 0-15,3-6 2 0,0-2 2 16,3 5 1-16,3 3 1 16,0 3 0-16,3 4 0 15,0 4-5-15,0 2-1 16,0 3-13-16,-1 2-2 16,-2 8-19-16,0 8-4 15,0-2-28-15,-3 0-11 16</inkml:trace>
  <inkml:trace contextRef="#ctx0" brushRef="#br0" timeOffset="11">19263 3855 252 0,'3'13'93'0,"-3"-13"-50"0,0 8-37 0,0 0 20 0,0 5-3 16,-3 3 3-16,3 3-12 15,0-3-5-15,0 2-6 16,0-2-3-16,3 0 1 0,0-3-17 16,0-2-6-16,0-6-60 15,0-2-24-15,3-11 4 16</inkml:trace>
  <inkml:trace contextRef="#ctx0" brushRef="#br0" timeOffset="12">19245 3717 288 0,'-12'-10'107'0,"9"5"-58"0,6 2-57 0,-3 3 16 16,0 0-13-16,6 3 1 15,0-1-5-15,6 6-1 16,0-3-55-16,0 6-24 16,3-3-7-16,15 0 0 15</inkml:trace>
  <inkml:trace contextRef="#ctx0" brushRef="#br0" timeOffset="13">19546 3781 224 0,'-3'0'85'0,"3"-3"-46"0,-3 3-28 0,0 0 21 0,-3 0 3 16,0 0 3-16,-3 0-16 16,-3 3-8-16,-3 2-8 15,1 19-7-15,-4-5-2 0,3 4-1 16,-3 4 0-16,3-3 0 15,3 5 3-15,9 0 0 16,6-3 1-16,3-5-3 16,3-5 2-16,3-2-1 15,0-4-2-15,3-5 0 16,0-7 3-16,-1-9 0 16,1 3 1-16,-3-2 2 15,-3-6 1-15,0 0 1 16,-3-5 2-16,-3 5-1 15,0-5 4-15,0 5 2 16,-3 5-9-16,3 19-5 16,0 5-1-1,3 3 0-15,0 5-1 16,0 1 6-16,3-4 1 16,0 1-14-16,3-3-4 15,-3-3-27-15,5-5-11 16,-2-6-39-1,3-4-43-15,0-9 50 16</inkml:trace>
  <inkml:trace contextRef="#ctx0" brushRef="#br0" timeOffset="14">19698 3561 216 0,'-6'-2'82'0,"6"4"-44"0,0 9-49 0,3-3 11 0,0 5 8 15,0 8 6-15,-3 11 11 16,3 8 5-16,0 5-16 16,0-3 10-16,0 0 3 0,0-7-10 15,0-4-4-15,0-7-4 16,-3-5-1-16,3-6-4 16,-3 0-1-16,0-7-1 15,3-1-2-15,2-8-4 16,1-5-2-16,3-5-15 0,3-8-6 15,6-3 0 1,3 6 2-16,0 4 11 0,0 12 9 16,-1 7 9-16,1 8 8 15,0 3 3-15,-3 0 3 16,-6 0 7-16,-3 2 7 16,-6 1 0-16,-6-3 3 15,-6 0-10-15,-3-1-6 16,-6-7-10-16,-6-2-4 15,1-4-16-15,-4-4-8 16,3-1-17-16,0 0-5 16,3-2-20-16,3 0-9 15,7-3-55 1</inkml:trace>
  <inkml:trace contextRef="#ctx0" brushRef="#br0" timeOffset="15">19960 3524 200 0,'6'0'77'0,"0"0"-42"16,3-2-37-16,-4 4 17 0,1 6 17 16,0 5 14-16,-3 9 3 15,0 15 3-15,-3 8-29 16,0 10 2-16,-3-2 0 0,3 0-9 15,0-5-2-15,0-6-8 16,3-5-2-16,0-8-18 16,0-5-5-16,0-6-29 15,3-4-11-15,0-9-53 16,6-10-56-16,0-6 53 16</inkml:trace>
  <inkml:trace contextRef="#ctx0" brushRef="#br0" timeOffset="16">20168 3881 280 0,'-6'-5'104'0,"6"5"-56"0,6 0-63 0,-3 3 16 15,3-1 12-15,3 1 13 16,0 2 8-16,0 1 4 0,3-4-21 16,0 1-3-16,2-3-2 0,4 0-3 15,-3-3 2 1,0-5-2-16,0 0 0 15,-3-5-8-15,-3 0 0 0,-3 0-1 16,-3-3 0-16,-3 0-3 16,-6 3 0-16,-6 0-3 15,-3 2-1-15,-3 6 1 16,-3 5 2-16,-2 5-3 16,2 8 2-16,-3 11 3 15,3-5 1-15,3 4 12 16,6 1 7-16,6 3 0 0,3-1-1 15,6-2-3-15,9-3 1 16,3-2-2-16,12-4 0 16,3 1-5-16,2-5-3 15,4-3-16-15,0 0-7 16,-3-11-33-16,-1-10-13 16,-2 2-105-1</inkml:trace>
  <inkml:trace contextRef="#ctx0" brushRef="#br0" timeOffset="17">19558 3942 148 0,'0'0'57'0,"0"0"-30"0,0-2-18 15,0 2 14-15,0 0 0 16,0 0 1-16,0 0-13 15,-3 0-4-15,0-3-5 16,0 0-2-16,0 1 3 0,0-1-4 0,0 0 0 16,0 1 1-16,0-1 2 15,0 3-1-15,3-3-1 16,0 3 1-16,0-2-1 16,0-1 4-16,0 1 5 15,0-1 4-15,3-2 2 16,0-6 0-16,0-5 1 15,0 3-4-15,0 0-2 16,0 2-2-16,-3 3 2 16,0 0-5-16,0 0-1 15,0 3-26-15,0-6-13 16,0 6-84 0</inkml:trace>
  <inkml:trace contextRef="#ctx0" brushRef="#br0" timeOffset="49">18849 4434 184 0,'0'0'68'0,"-3"0"-36"0,3-5-13 16,-3 5 21-16,1 0-5 15,-4 3 2-15,-3 2-17 16,0 0-6-16,-6 6-9 16,-3-3-8-16,6 5-3 0,3 0-2 15,9-2 2-15,6 2 2 16,6-2-1-16,6-1 1 16,0 1 3-16,8 2-2 15,-2 0 1-15,0 1 2 0,-6-1 2 16,-9 0 14-1,-3 0 7-15,-9 1 0 0,-6-4 0 16,-3 6-10-16,-3-8-5 16,-3-3-5-16,-3-2-3 15,-2-1-6-15,-7-2-4 16,6-2-23-16,6-1-11 16,6-2-15-16,9-6-6 15,12-5-35 1</inkml:trace>
  <inkml:trace contextRef="#ctx0" brushRef="#br0" timeOffset="50">19037 4278 212 0,'-3'0'82'0,"3"0"-44"0,0 3-44 15,0 10 27 1,0 0-3-16,0 3 7 15,0 8 1-15,0 13-13 16,0 0 1-16,0 0 2 0,0 3-10 16,3 0-4-16,0-9 1 15,-3-4 0-15,3 2-30 16,0-5-14-16,0-6-39 16,-3-5-58-16,0-5 31 15</inkml:trace>
  <inkml:trace contextRef="#ctx0" brushRef="#br0" timeOffset="51">18942 4466 272 0,'-6'13'101'0,"-6"-13"-54"0,21-13-57 0,-6 16 14 16,9-6 12-16,0 1 11 15,2-1-13-15,7 0-5 0,3 1-6 16,3-1-14-16,3 3-2 0,2 0-43 16,-2 0-17-16,-3 0-38 15</inkml:trace>
  <inkml:trace contextRef="#ctx0" brushRef="#br0" timeOffset="52">19180 4538 132 0,'-3'0'52'0,"3"2"-28"0,3 4-15 16,-3-1 16-16,3 3 10 16,6 5 6-16,-3 3-9 15,0 0-4-15,0 2-16 0,0-2-8 0,-3 3-2 16,2-3 2-16,-2-3 2 15,0-5-2-15,-3 0-1 16,0-3 12-16,0-2 5 16,0-9-2-1,-3-2-4-15,3-5-2 16,0-5-7-16,3-4-3 16,3 1-4-16,3 3 1 15,3 2-1 1,-3-3 0-16,3 3-3 0,0 6-1 15,0 2-28-15,-3 0-13 16,9 11-70 0,-3 2 10-1</inkml:trace>
  <inkml:trace contextRef="#ctx0" brushRef="#br0" timeOffset="53">19391 4564 168 0,'-3'3'63'0,"3"2"-34"0,3 3-16 16,-3-3 17-16,9 1-4 15,-3 1-1-15,3 1-5 16,0 0-2-16,0-2-10 16,3-1-1-16,0-2 0 0,3-1-1 15,-1-2-1-15,4-5-1 16,-3 0 0-16,-3-3-2 16,0 0-2-16,-3 0-2 15,-3 0-1-15,-6 0-7 0,-3 0-4 16,-3 0 8-16,-3 3 5 15,-3-1 1-15,0 6 3 16,-3 3 0-16,3 2 3 16,1 3 1-16,-1 0 1 15,3 3 2-15,3 2 4 16,0 3 1-16,3-3 0 16,3 0-5-16,6 6-2 15,3-3-6-15,6-3-2 16,-1-2-29-16,4-3-10 15,0-3-23-15,6-13-9 16,3-3-30-16</inkml:trace>
  <inkml:trace contextRef="#ctx0" brushRef="#br0" timeOffset="54">19644 4591 256 0,'-18'2'96'0,"21"-2"-52"0,12 5-58 16,-9 1 14-16,0-1 7 15,3 0 7-15,0 1 0 16,0-1 2-16,3 0-9 16,0-2-4-16,0-3 0 0,0 0 0 15,-4-3 1-15,1-2-2 16,0 0 1-16,-3-1-9 16,-3 1-1-16,-3-3 2 15,-6 0 2-15,-3 0-5 16,-3 3-2-16,-2 0 6 0,-10 5 1 15,0 2 0-15,3 4 2 16,3 2-1-16,3 5 0 16,3 0 4-16,4 0 3 15,2 0 2-15,6 9 1 16,6 1-2-16,8-1-1 16,4-7-3-16,3-1 1 15,3-4-15-15,0-4-7 16,5-12-21-16,7 1-10 15,-3-11-50 1</inkml:trace>
  <inkml:trace contextRef="#ctx0" brushRef="#br0" timeOffset="55">19939 4352 272 0,'-9'-8'104'0,"9"11"-56"0,0 2-52 16,0-2 21-16,0 2-7 15,0 3 4-15,0 6-3 16,0 9-1-16,0 12-6 16,0 2-3-16,0 2 2 0,3-2 0 15,0 3 1-15,0 0-5 16,0-6-1-16,0-5-32 16,-3-7-13-16,0-4-20 15,0-5-6-15,-3-2-21 16</inkml:trace>
  <inkml:trace contextRef="#ctx0" brushRef="#br0" timeOffset="56">19757 4471 232 0,'-3'14'88'0,"6"-17"-48"0,3-10-45 0,0 13 15 16,3-3 25-16,6 1 13 15,9-1-12-15,3 0-6 16,5 1-18-16,4-4-14 0,12 1-7 16,-7 0-37-16,-2-1-17 15,-6 1-65-15</inkml:trace>
  <inkml:trace contextRef="#ctx0" brushRef="#br0" timeOffset="57">20302 4543 88 0,'-3'-3'33'0,"6"3"-18"0,-3 0-18 0,3-5 6 0</inkml:trace>
  <inkml:trace contextRef="#ctx0" brushRef="#br0" timeOffset="58">20305 4524 169 0,'0'0'37'15,"0"0"1"-15,0 0 0 0,0 6-8 16,0 2-2-16,0 2-15 15,6 3 5-15,0 3 5 0,0 3 3 16,-3-1 4-16,0 6-3 16,0-3 1-16,0-5-14 15,0-3-3-15,-3-2-9 16,0-3-2-16,0-3 2 16,0-5 1-16,-6-8-15 15,3-5 3 1,6-3 1-16,-6-2-2 0,9-3 2 15,0 2 2-15,3-5 3 16,0 6 2-16,5 2 1 16,-2 8 6-16,3 3 4 15,0 2-1-15,0 6 2 16,-3 2 0-16,0 5 3 16,-3 6-7-16,-3 3-4 15,-3-1 0-15,-3-2 0 16,0-3-6-16,0 1-2 15,3 2-51 1,3-6-60 0,6-13-17-1</inkml:trace>
  <inkml:trace contextRef="#ctx0" brushRef="#br0" timeOffset="59">20692 4543 220 0,'-9'-3'85'0,"6"1"-46"0,-6 2-24 16,3 0 26-16,0 2-11 15,-6 4-2-15,3 1-19 16,-3 1-5-16,4 6-3 16,-1 2-1-16,3 2 2 0,3 1-1 15,3-4 2-15,3 1-2 16,3 0 2-16,3-5-4 0,-1-3 0 15,1-8-1 1,3-3 0-16,-3 0-3 0,0-2-1 16,0 0 0-16,-3-6 4 15,-3-2-4-15,0 0 2 16,0-3-3-16,-3 3 0 16,0-1 6-16,0 7 2 15,3-1 5-15,-3 2 3 16,3 4 5-16,0 4 1 15,0 6 0-15,6 5 1 16,0 1-2-16,0 2 1 16,3-3-8-16,-1 8-2 15,1-5-3-15,0-3-2 16,0-2-28-16,0-3-11 16,-3-3-19-16,3-2-4 0,-3-11-54 15</inkml:trace>
  <inkml:trace contextRef="#ctx0" brushRef="#br0" timeOffset="60">20844 4559 192 0,'0'0'74'0,"3"5"-40"0,0 3-13 16,0-3 22-16,0 3-8 15,-3 3-1-15,3 2-6 16,-3 0-3-16,0 1-13 15,0-4-3-15,0 1-2 0,-3-3-6 16,3-3 0-16,0 0-1 0,0 0 2 16,0-5-10-1,0 0-2-15,0 0-2 0,0-2 0 16,3-6-7 0,0-3-2-16,3-2 2 0,0-3 3 15,-1 0 12-15,4 3 5 16,0 0 4-16,0 2 2 15,0 3 3-15,0 3 4 16,0 2-2-16,6 3 3 16,-3 6 1-16,-3 2 2 15,0 2-4-15,-3 1 0 16,-3 2-4-16,0-2-1 16,-3-1-5-16,0-2-3 0,0 0 2 15,0-3 2-15,0-5-9 16,3 0-6-1,6-5-4-15,2-5 0 16,-2-6 3-16,3-3 0 16,0 3 2-16,0-2 3 15,0 4 3-15,0 9 11 16,-3 3 4-16,0 4 10 16,0 6 6-16,0 5-9 15,-3 3-1-15,-3 0-10 16,-1 0-3-16,1 0-5 15,0 2-1-15,0-2-28 16,3-3-13-16,0-2-20 16,3-3-7-16,6-3-56 15</inkml:trace>
  <inkml:trace contextRef="#ctx0" brushRef="#br0" timeOffset="61">21329 4580 272 0,'3'0'101'0,"6"3"-54"0,0-1-44 0,-3 1 21 16,0 0-3-16,3-3 2 15,0 0-8-15,-1 0-2 16,7 0-7-16,-3-3-6 0,6 0-1 16,-3-2 3-16,-3 0 1 15,0-1-1-15,-3-2 1 0,-3 0-7 16,-3-2 1-16,-9-9-6 15,-6 6 1-15,-3-3 2 16,-3 6 1-16,-3 2 0 16,0 2 1-16,1 4 3 15,-1 15 2-15,0 0-2 16,3 6 0-16,-3 2 12 16,6 3 7-16,3 2-3 15,9 6 0-15,6 2-9 16,6-5-2-16,6-5-2 15,6-5-2-15,9-9-21 16,6-2-9-16,-1-2-31 0,1-12-12 16,-3-10-49-1</inkml:trace>
  <inkml:trace contextRef="#ctx0" brushRef="#br0" timeOffset="62">21621 4172 208 0,'0'-2'79'0,"3"-1"-42"0,0 3-43 0,6 3 95 15,2 2-20-15,1 0-17 16,0 6-13-16,3 10-25 16,0 14-4-16,0 2 0 0,-3 8-2 15,-6 2 3-15,-6 1-2 16,-3-1 0-16,0 1-5 16,-9-3-1-16,-3 0-36 15,-3-8-18-15,0-8-40 16,-3-2-16-16,1-9-20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3:52:47.4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18733 4172 188 0,'0'3'71'0,"-3"-3"-55"0,3 3 24 16,0-3 7-16,0 0-2 15,0 0 3-15,-3 0-1 16,0 0 1-16,-3 2-26 16,1-2-22-16,-4 3-10 0,0 0 19 15,0 2 10-15,0 3-8 16,-3 5-6 0,0 3-1-16,0 5-1 0,0 6-1 15,0 4-2-15,3 6-2 16,0 3 1-1,0 0 1-15,4 5 0 0,2 2 2 16,0-2 3-16,6-2 2 16,3 2 3-16,-1-3-5 0,4-2-3 15,3-6-4-15,3-7 1 16,3-6-28-16,6-5-10 16,0-6 19-16,2-12 10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3:53:06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11200 7369 156 0,'0'-24'57'0,"9"21"-30"0,-3 3-16 0,-6 0 18 0,0 0-2 16,0 5 4-16,0 1-2 15,0 4 0-15,-3 9-16 16,-3 5 5-16,-3 5 3 0,-3 3-5 16,-3-1-1-16,0-2-5 15,0 1-1-15,3-4-3 16,0-2 1-16,3-3-4 16,3-3 0-16,1-2-1 15,2-2-2-15,3-1 3 16,0-3 2-16,3 1 0 15,2 0 0-15,4-6-3 0,0 0-2 16,0-5 1 0,6-3 1-16,0-2 1 0,3-3 3 15,3 0-3-15,5-2-2 16,7 2-3-16,0 0 1 16,0 3 1-16,-4-1 2 15,1 1-1-15,-3 0-1 16,-3 2 1-16,-3 0 1 15,-3 3-10-15,-1 0-2 16,-2 0-13-16,-3 0-5 16,-3 0-25-16,-3 0-9 15,0 0-57 1</inkml:trace>
  <inkml:trace contextRef="#ctx0" brushRef="#br0" timeOffset="1">11262 7559 88 0,'-6'5'35'0,"3"9"-18"0,0-6-2 0,3-8 15 16,0 0 10-16,0 0 6 15,0 0-10-15,0 0-4 16,0 0-18-16,0 0 0 0,6-3 2 15,3 0 1-15,3-2 1 16,3-3-3-16,6 0 1 16,3-5-7-16,-1 2-1 15,1-5-2-15,0 1-1 16,3-1-3-16,3-3 1 16,-1 1 0-16,1-1 1 15,0 3-5-15,-3 0 1 0,-1 1 0 16,1-1 2-1,0 0-3-15,3 0 0 0,3 0 1 16,-4 0 2-16,1 0-1 16,-3 3-1-16,-3 0-2 15,0 0 1-15,-7 2 1 16,4 3 2 0,0 0 1-16,-3 0-4 15,0 3 1-15,0 0 0 16,-4-1 0-16,1 1-3 15,0 0 2-15,3-1 1 16,-3 4 2-16,0-1-1 16,0 1-1-16,-3-1-2 15,0 0 1-15,-1 1 1 16,1-1 2-16,0 3-1 0,3 0 2 16,0-3-4-16,0 1-2 15,-3 2 4-15,0-3 1 16,0 3-3-16,0 0 1 15,-1 0 0-15,-2 0 2 16,0 0-3-16,-3 0 0 16,0 0 1-16,0 0 0 15,0 0 0-15,0 0 0 16,-3 0 0-16,0 0 2 16,-3 0-1-16,3 0-1 15,0 0-2-15,0 0 1 0,0 0 1 16,-3 0 0-16,3 0 0 15,-3 0 2-15,0 0-3 16,3 0 0-16,0 0 1 16,0 0 2-16,0 0-3 15,0 0 0-15,-3 0 1 16,6 0 2-16,-6 0-1 16,3 0-1-16,0 3 1 15,0-3 1-15,0 0-3 16,0 0 0-16,0 0 1 15,0 2 0-15,3-2 0 16,0 0 2-16,-4 0-1 16,1 0-1-16,3-2-2 0,0 2 1 15,0 0 3-15,0 0 1 16,0 0-1-16,0 0-2 16,3 0 1-16,0 0-1 15,0 0 0-15,0 0 0 16,0 0 0-16,0 0 2 15,0 0-1-15,0 0-1 16,0 0 3-16,-1 0 0 16,-2 0-1-16,12 2-2 15,-6 1 1 1,0-3-1-16,0 0 0 16,0 0 2-16,0 0 1 0,0 0-1 15,0 0-2 1,0 0 1-16,-1 0-1 0,1 0 0 15,-3 0 0 1,3 3 0-16,-3-3 2 0,3 0-3 16,0 0 0-16,0 0 1 15,-3 0 2-15,0 0-3 16,0 0 0-16,0 2 1 16,-1-2 2-16,1 0-1 15,-3 0 2-15,0 3-2 16,0-3-1-16,-3 0 1 15,0 0-1-15,-3 0-3 16,0 0 2-16,0 0 1 16,0 0 2-16,0 0-1 15,0 0-1-15,0 0 1 16,0 0-1-16,0 0 0 0,0 0 0 16,0 0 0-16,0 0 2 15,0 0-1 1,0 3-1-16,-3 2-2 0,-3 0 1 15,-3 0 1-15,0 3 2 16,-2 0-3-16,-1 3 0 16,0-1 1-16,0 1 2 15,0 2-3-15,3 3 0 16,0-3 1-16,0 3 2 16,3 0-3-16,0-3 0 15,3 1-1-15,0 1 0 16,3 4 2-16,0-1 0 0,3-2-3 15,3 0 2-15,3 0 3 16,3-3 1-16,3 3-1 16,0-3-2-16,3 1 3 15,0-1 0-15,-1-3-4 16,1 4 1-16,3-4 2 16,0 1 1-16,3-3-1 15,0 0-2-15,-1-3 1 16,4 0-1-16,0 1 2 15,0-1 1-15,2 0-1 16,4-2 1-16,3-1-2 16,0 1-1-16,-1 2 3 15,-2-5 0-15,0 3-1 0,3 0-2 16,-4-1-2-16,4-2 1 16,0 3 1-16,-1 0 2 15,1-1-1-15,3 1-1 16,3 0-2-16,-1-1 1 15,-2 1 3-15,-3-3 1 16,-1 0-1-16,4 0 1 16,0 0-4-16,-1 0 0 15,1 0-1-15,-3 0 0 16,0 0 4-16,2 0 3 16,4 3-7-16,-3-1 0 15,-4 1 0-15,-2 2 1 16,0-2 3-16,-3-1 3 15,-1 4-2-15,-2-1 0 16,0 0-1-16,0 1 1 0,-3 2-2 16,-1 2-1-16,-5 1 1 15,0-1-1-15,-3 3-3 16,-3-2 0-16,0 0 2 16,-3-3 0-16,0 0 1 15,-3-1 2-15,0-1-1 16,0-4-1-16,-1-2-13 15,-2 0-4-15,0-2-18 16,0-1-7-16,0 0-36 16,0 1-12-16,0-1-17 15</inkml:trace>
  <inkml:trace contextRef="#ctx0" brushRef="#br0" timeOffset="2">14471 7705 228 0,'-6'-6'85'0,"9"6"-46"0,0 0-46 0,-3 0 16 15,0 0 9-15,3 3 9 16,0 2-8-16,0 3-3 16,3 3-9-16,0-1-3 0,0 4 2 15,0-1-1-15,0 0 0 16,0 3-3-16,0 5 1 15,-1-2 0-15,-2-3 1 0,0-3 0 16,-3-3 0 0,-3 1 0-16,-2-3 0 0,-4-3 6 15,-3-2 6-15,-3-3 1 16,0 0-1-16,-3-3-2 16,3 1 1-16,-3-4-6 15,0 4-3-15,4-1-3 16,2 0-3-16,0 1 1 15,3-4-1-15,0 1-27 16,3 0-9-16,3 2-44 16,0 6-95-1</inkml:trace>
  <inkml:trace contextRef="#ctx0" brushRef="#br0" timeOffset="3">12965 6628 156 0,'0'-8'57'0,"0"13"-30"0,3-5-14 16,-3 0 19-16,0 0-9 15,3 5-1-15,0 3 2 16,0 3 2-16,0 8-13 16,-3 4 1-16,0 6 0 0,0 3 4 15,0 0 1-15,0 0-8 16,0 5-2-16,-3-8-5 16,3 0-1-16,0-5-1 15,3-6 1-15,-3-2-7 16,0-3 1-16,3-2-39 15,0-6-14-15,6 1-45 16,-1-4-38-16,1-4 54 16</inkml:trace>
  <inkml:trace contextRef="#ctx0" brushRef="#br0" timeOffset="4">13140 6826 200 0,'-3'0'77'0,"6"3"-42"0,3 2-45 0,-3 0 11 16,0 3 19-16,-3 3 11 0,0 0-9 16,0-1-2-1,3 6-12-15,-3 0-7 0,3 2-4 16,-3-2 2-16,0-2-42 16,0-1-18-16</inkml:trace>
  <inkml:trace contextRef="#ctx0" brushRef="#br0" timeOffset="5">13161 6660 240 0,'-6'-6'90'0,"9"4"-48"0,0-1-71 0,-3 3 6 16,6 0-14-16,0-3 0 15,0 1-40 1,3-1-16-16</inkml:trace>
  <inkml:trace contextRef="#ctx0" brushRef="#br0" timeOffset="6">13307 6609 172 0,'-3'11'66'0,"3"-3"-36"0,0 8-22 0,3 0 16 15,0 2 5-15,-3 3 5 16,0 3-7-16,0 5-2 15,0 0-14-15,0 0-2 0,0 0-2 16,0 1-3-16,3-4-3 16,-3-2-5-16,0-3 0 0,3-5-38 15,-3-3-14 1,0-2-38-16,0-6-31 16,0-5 53-16</inkml:trace>
  <inkml:trace contextRef="#ctx0" brushRef="#br0" timeOffset="7">13423 6808 196 0,'-9'-3'74'0,"12"6"-40"0,-6-1-38 16,0 1 15-16,-3 0 5 15,-3 2 7-15,-3 0 1 16,1 1 1-16,-1 1-14 15,0-1-7-15,-3-1 0 0,9 3-3 0,0-3-1 16,3 3 3-16,3 0 0 16,0 0 3-16,6 3 1 15,3 2-1-15,3 3-1 16,0 0-3-16,0-3-2 16,0-3-6-16,-1 1-1 15,7-3-41-15,6 0-16 16,-3-3-42-1</inkml:trace>
  <inkml:trace contextRef="#ctx0" brushRef="#br0" timeOffset="8">13605 6863 252 0,'3'0'93'0,"3"0"-50"0,0 0-50 0,0 3 16 0,0-3-2 15,2 0 6-15,1 0-3 16,0-3 0-16,0 1-6 16,0-1-5-16,3-2 0 0,-3-1 1 15,0 1 2-15,-3-3 1 16,-3 0 1-16,-6 0-2 16,-3 0-2-16,-3 3 1 15,-3-3 1-15,-6 6-3 16,-3-1 0-16,1 6-1 15,-1 7-2-15,3 1 3 16,3-1 0-16,3 3 1 0,3 3 0 16,3 6 6-16,3 4 6 15,6-2-4-15,6 0 0 16,6-3-4-16,3-5-1 16,3 0-8-16,11-6-4 15,1-5-39-15,0-2-19 16,0-6-47-1</inkml:trace>
  <inkml:trace contextRef="#ctx0" brushRef="#br0" timeOffset="9">14096 6583 216 0,'0'2'82'0,"3"1"-44"0,-3 8-33 16,3-3 19-16,-3 8 0 16,0 10 5-16,0 3-6 15,0 0-4-15,0 3-11 16,0-3-3-16,0-2 1 0,-3-1-1 15,3-5 2-15,0-5-6 16,0-3-1-16,0-2 0 0,-3-3 0 16,0-3-5-16,3-2-1 15,-3-3-8-15,3-3-2 16,0-5 2-16,0-2 1 16,3-1 3-16,3-2 1 15,0 2 6-15,3 1 1 16,9 2 2-16,2 2 0 15,4 4-3-15,-3 4 2 16,0 6 5-16,-3 3 2 16,-3 2 13-16,-3 0 7 15,-4 6-2-15,-5 5 0 16,-3-3-4-16,-5-3-1 16,-4 1-12-16,-6-3-5 0,-3-3-3 15,-3-2-3-15,0-4-19 16,0-4-8-16,3 0-22 15,4-3-6-15,2 0-20 16,3-3-47 0,6-10 28-16</inkml:trace>
  <inkml:trace contextRef="#ctx0" brushRef="#br0" timeOffset="10">14304 6839 196 0,'-3'3'74'0,"3"0"-40"0,0 2-35 0,0 0 12 16,0 3 10-16,0 3 9 16,0 5-3-16,0 2 1 15,3 3-15-15,0-2-3 0,3-3-3 16,3-3-1-16,6 0-1 16,0-5 1-16,6-2 1 15,0-4-1-15,-1-4-1 16,-2-14-6-16,0 0-1 15,-3 0 3-15,-3 0 3 16,-3-2-1-16,-3 2-2 16,-3 0 2-16,-3 3 2 15,0 2 4-15,0 3 2 16,0 3-3-16,0 5-3 0,0 2-5 16,0 6 0-16,3 3 4 15,0 7 2-15,3 6-7 16,0 0-1-1,0-3 4-15,0 0 4 0,2-2-8 16,1-3 0-16,0-3-33 16,0-2-14-16,0-3-41 15,6-8-67 1</inkml:trace>
  <inkml:trace contextRef="#ctx0" brushRef="#br0" timeOffset="11">14673 6858 264 0,'-6'0'99'0,"9"3"-54"0,0-1-66 0,-3-2 9 16,0 8 25-16,0 3 16 15,0 10-7-15,0 0-1 16,0 0-13-16,3 0-5 0,0 1-2 16,0-4-12-16,0-5-3 15,0 1-48-15,0-4-22 16,0-4-20-1</inkml:trace>
  <inkml:trace contextRef="#ctx0" brushRef="#br0" timeOffset="12">14638 6718 280 0,'-3'-3'104'0,"6"0"-56"0,11 3-58 0,-11 0 14 0,3 0-8 15,0 0 3-15,0 3-38 16,0 5-13-16,3 0-53 16,3 0-21-16</inkml:trace>
  <inkml:trace contextRef="#ctx0" brushRef="#br0" timeOffset="13">14891 6652 176 0,'-3'-6'66'0,"3"9"-36"0,0-3-22 0,0 0 18 16,0 5-9-16,0 9 1 16,0 4 4-16,-3 6 6 15,0 2-15-15,3 6 6 0,0 8 4 16,-6 2-8-16,6-2-3 15,0-3-5-15,3-3-2 16,-3-5-12-16,3-5-5 16,0-3-43-16,3-5-16 15,0-3-35 1,3-5-20-16,2-5 61 16</inkml:trace>
  <inkml:trace contextRef="#ctx0" brushRef="#br0" timeOffset="14">15123 6900 240 0,'-9'-8'90'0,"-3"8"-48"0,3-2-31 15,3 2 21-15,-3 0-8 16,0 0-2-16,-3 2-15 16,-3 4-4-16,1 7-2 15,-1 8-6-15,3 0 1 0,3 0 2 16,3 1 1-16,3-1-4 15,6-3 1-15,3-2 2 16,3-3 1-16,3-5-4 16,3-5 1-16,5-6 2 0,-2-2 1 15,-3-6-2 1,0-4 0-16,-3-12 4 16,0-2 1-16,-3-5-5 0,-6-1 0 15,0-4-4-15,-6-4 2 16,0 1 3-16,-6 10 3 15,3 6 9-15,0 7 3 16,0 6-4-16,3 2-3 16,0 22-10-1,3 5 13-15,0 5 5 16,6 5 5-16,3 4 1 16,0 4-7-16,0 3-3 15,0-3-3-15,0-2-2 16,0-8-12-16,-1-3-3 0,1-5-41 15,0 0-17-15,3-8-51 16,-3-6-33 0,0-4 70-16</inkml:trace>
  <inkml:trace contextRef="#ctx0" brushRef="#br0" timeOffset="15">15328 6890 260 0,'-3'2'96'0,"6"6"-52"0,-3 19-43 15,0-9 21-15,0 1 6 16,-6-3 6-16,9 0-17 16,-3-1-7-16,3 1-7 15,0-5-9-15,0 0-1 0,0-4-48 0,0 1-18 16,3-5-49 0</inkml:trace>
  <inkml:trace contextRef="#ctx0" brushRef="#br0" timeOffset="16">15298 6816 288 0,'-6'-6'107'0,"6"6"-58"0,3 0-64 0,-3 0 13 16,6 0-22-16,-6 0-5 15,9 3-60-15,0 0-24 16,0-1 36-16,3 1 18 15</inkml:trace>
  <inkml:trace contextRef="#ctx0" brushRef="#br0" timeOffset="17">15420 6990 236 0,'0'35'88'0,"3"-22"-48"0,0 5-40 16,0-10 16-16,-3 0 4 15,0-2 7-15,0-1-10 16,0-5-2-16,3 5-9 15,-3-5-4-15,3-5 3 16,-3 0-1-16,3-3-4 16,-3-3 0-16,3-7-2 15,3-9 0-15,0 3-3 0,3 3-1 16,3 3 3 0,3 4 1-16,3 4-1 0,0 2 2 15,-1 3 3-15,1 5 3 16,-3 2 4-16,0 6 5 15,-3 8 1-15,-3 0 0 16,-3 2-5-16,0-2-2 16,0 0-6-16,-3 0-2 15,0-5-2-15,0-1-2 16,0 1-33-16,0-1-12 16,9-2-31-16,-3-5-12 15,-1-6-6 1</inkml:trace>
  <inkml:trace contextRef="#ctx0" brushRef="#br0" timeOffset="18">15891 6877 272 0,'-15'-3'104'0,"12"3"-56"0,-3 0-54 16,3 3 17-16,-3-1-1 15,-6 3 6-15,0 1 5 16,-3 7 4-16,3 6-13 15,3-1-7-15,1 1-1 0,2-4-3 16,9 1-1-16,0-2 1 16,2-1 1-16,4-5-3 15,0-3-2-15,3-2-1 0,0-3 3 16,0-3-2-16,-3-2-1 16,0 2 0-16,-3-10 3 15,0 2 2-15,-3 3 4 16,0 0-2-16,0-5-2 15,0 3-5-15,-3 2 0 16,0 8-7 0,6 13-1-1,3 5 7-15,0 4 4 16,-1 1 2-16,1 12 2 16,-3-1 20-16,0 1 12 15,-3-1 4-15,-3-2 1 16,-6-3-4-16,-6-5 0 15,-5-1-16-15,-7-7-4 16,-6-2-6-16,-3-7-1 0,3-4-34 16,1-3-15-16,2-3-46 15,3-4-19-15,6-7-56 16</inkml:trace>
  <inkml:trace contextRef="#ctx0" brushRef="#br0" timeOffset="19">16376 6816 128 0,'0'-3'49'0,"0"3"-26"0,3 3-9 0,0-1 17 16,-3 4 5-16,0 4 5 16,3 1-9-16,-3 2-4 15,3 0-16-15,0 6 6 0,-3 5 2 16,3-1-6-16,0-4-1 16,-3-3-7-16,0-3-2 15,3-2-2-15,-3-3-2 16,0-3 1-16,0 0 1 15,0-2 3-15,0-3 4 16,0 0 2-16,0 0 1 16,0-3-4-16,0-7 0 15,3-1-5-15,0-5-2 16,6 3 0-16,0-3-1 16,8-3-5-16,-2-2 1 15,0 0 0-15,0 3-1 0,0 2 4 16,0 2 0-16,-3 4-2 15,0 2 2-15,-3 5 1 16,-1 6 0-16,1 5 4 16,0 2 2-16,-3 4 2 15,0-1 0-15,0 3-4 16,0 5-1-16,0-2-3 16,0-4-3-16,0-1-14 15,-3-1-6-15,0-3-15 16,0-2-4-16,6-2-10 15,0-4-5-15,0-2-29 16,3-8-25-16,-3-10 45 16</inkml:trace>
  <inkml:trace contextRef="#ctx0" brushRef="#br0" timeOffset="20">16706 6813 176 0,'-3'-8'66'0,"3"8"-36"0,0 0-13 0,0 0 20 16,0 3-6-16,0 5-1 15,0 5-8-15,0 3-1 16,0 8-12-16,0 7 3 0,3-2 2 16,0-2-1-16,3-3 2 15,3-3-10-15,3-3-6 16,0-7 1-16,3-3 1 16,0-3-5-16,0-7 1 15,0-4-8-15,-4-7-1 16,-2-8 2-16,0 0 1 0,-3-3 6 15,-3 0 1-15,0 0-1 16,-3 3 2-16,0 3 5 16,0 4 2-16,0 4 6 15,0 2 3-15,0 3-6 16,0 5-3-16,0 7 3 16,3 7 4-16,0-1-1 15,6 13 1-15,0-2-5 16,-3 0-3-16,6-3-7 15,0 0-1-15,0-5-26 16,0-3-8-16,-3-5-23 16,-1 0-8-16,1-5-47 15</inkml:trace>
  <inkml:trace contextRef="#ctx0" brushRef="#br0" timeOffset="21">16992 6837 212 0,'-3'2'79'0,"6"9"-42"0,3 5-37 0,-3-5 16 15,0 4 17-15,-3 9 13 0,0 0-3 16,-3 0-4 0,0 0-21-16,3-3-11 0,0-3-5 0,0-4-2 15,0-4 0 1,3 1-11-16,-3-6-3 15,0-5 0-15,3-3 3 0,0-5-2 16,3-5 1-16,-3-8-5 16,3-3-2-16,0-2 8 15,3 2 6 1,0 3 6-16,0 5 2 0,2 5 3 16,7 6 3-16,-3 5 7 15,-3 5 2-15,0 17-1 16,-3-4 2-16,-3 1-4 15,0-4-1-15,-3-1-4 16,0-1-1-16,0-3-8 0,0-4-2 16,-3-6-7-16,0 0-2 15,6-3-4 1,0-10 1-16,3-8-6 0,0-3-3 16,2 0 3-16,4 3 3 15,3 5 12-15,-3 5 5 16,0 6 13-16,0 8 8 15,3 5 4-15,-3 13 4 16,-4 3-12-16,1 2-3 16,-3 1 0-16,-3-4 0 15,0-4-19-15,0-3-7 16,9-3-74-16,3-8-65 16</inkml:trace>
  <inkml:trace contextRef="#ctx0" brushRef="#br0" timeOffset="22">17784 6567 144 0,'-21'0'55'0,"21"0"-30"0,0 0-29 16,0 0 8-16,0 0 4 15,0 0 5-15</inkml:trace>
  <inkml:trace contextRef="#ctx0" brushRef="#br0" timeOffset="23">17766 6578 282 0,'3'15'42'0,"0"9"4"0,0 8 0 16,-3 2-1-16,0 6-10 0,0-3-2 16,0-2-16-16,0 9-5 15,0-6-8-15,0-7-1 16,0-4-1-16,0-9-2 16,0-2-4-16,0-3-2 15,0-5 3-15,0-2 1 16,0-14-7-16,0-8-4 15,6-3-2-15,0-2-1 16,6-5-2-16,0-1 1 16,3 6 7-16,-1 0 5 15,4 5 6-15,3 3 2 16,-3 0 7-16,0 7 4 16,0 4 6-16,3 4 2 15,-7 11 0-15,4 1-2 16,-9 4-2-16,0 6-1 0,0 2-7 15,-6 1-4-15,0-3-8 16,0-6-3-16,0-2-25 16,-3-3-8-16,3-2-18 15,0-3-5-15,9-8-84 16,3-11 35 0</inkml:trace>
  <inkml:trace contextRef="#ctx0" brushRef="#br0" timeOffset="24">18141 6845 244 0,'-12'16'90'0,"9"-3"-48"0,0 5-27 0,3 6 26 16,0-3-7-16,0 3 1 16,3-5-14-16,3-1-3 15,3-2-10-15,3-3-5 0,3-5 0 16,6-5 4-16,5-8 4 15,-2-3-6-15,0-8-1 16,-6-3-2-16,-3 1-2 16,-6-3 3-16,-3-1 0 15,-6 1 1-15,-15 0 0 16,-3 3-9-16,0 2-4 16,0 5-13-16,-3 3-6 0,4 0-25 15,2 3-9 1,3 2-152-1,9 1 99-15</inkml:trace>
  <inkml:trace contextRef="#ctx0" brushRef="#br0" timeOffset="25">18329 6821 220 0,'-6'13'82'0,"9"3"-44"0,0 5-27 16,0-5 21-16,-3 5 3 15,3 3 3-15,-1 0-12 16,4-3-5-16,3 0-12 16,0-2-6-16,3-3 0 0,3-3 0 15,3-5 1-15,0-8-2 0,3-3-2 16,-4-2-4-16,-2-6-2 16,-3-13-4-1,-3 1-1-15,-3-1 8 0,0-3 4 16,-3 4 0-16,-3 1-1 15,0 7 5-15,0 4 4 16,0 3-5-16,0 5-2 16,0 3-1-16,3 6 1 15,0 2 1-15,3 2 3 16,0 6-1-16,0 0 2 16,3 5-13-16,0-5-3 15,0 0-25-15,0-3-8 0,0-2-24 16,-1-3-11-16,4-6-28 15</inkml:trace>
  <inkml:trace contextRef="#ctx0" brushRef="#br0" timeOffset="26">18739 6773 260 0,'-21'-5'96'0,"19"5"-52"0,-16 0-32 16,12 3 26-16,0-1-7 15,-3 4-1-15,-3 2-16 16,0 2-9-16,0 6-3 16,3-3-5-16,3 0 0 0,6 3-1 15,3-2 3-15,6 4-2 0,3 6 1 16,6-3 0-16,3-2-2 16,-6-4 11-16,-1 1 8 15,-2 0 7-15,-12-3 4 16,-3 1-2-16,-6-1-3 15,-2-5-14-15,-1 0-6 16,0-3-26-16,0-2-8 16,0-3-17-16,3 0-6 15,0-3-34-15,6-5-15 16,3-2 3 0</inkml:trace>
  <inkml:trace contextRef="#ctx0" brushRef="#br0" timeOffset="27">18829 6898 272 0,'0'8'101'0,"6"-6"-54"16,8 12-57-16,-5-17 16 0,0 3 3 15,0 0 12 1,6-3-4-16,6-2-8 16,-3-3-6-16,-3 0 0 0,-3-3-9 15,-3 1-1-15,-1-1 2 16,-5 1 2-16,-9-4-3 15,1 4 0-15,-7-1-2 16,-3 6 2-16,0 0 4 16,-3 5 1-16,3 5 5 0,0 3 2 15,3 5 13-15,0 0 7 16,3 9 2-16,4 1 3 16,2 1-13-16,6 0-5 15,2-3-11-15,4 0-1 16,3-5-17-16,18-5-35 15,0-3-2 1,3-6-15-16,-4-2-2 16,1-2-19-1,3-14-25-15,-3-5 47 16</inkml:trace>
  <inkml:trace contextRef="#ctx0" brushRef="#br0" timeOffset="28">19198 6808 272 0,'-21'-24'104'0,"18"21"-56"0,-15 1-27 0,12 2 30 0,-3 0-16 15,0 2-3-15,-3 4-20 16,3-1-8-16,0 5-3 16,4 4-4-16,2 2 0 0,3 2-3 15,5 14-1-15,1-3 4 16,3 0 3-16,0 0 7 16,-3-5 4-16,-3-3 9 15,-3-2 7-15,-3-1 1 16,-6-5 3-16,-6 1-15 15,-2-6-4-15,-4-3-24 16,-3-3-6-16,3-2-36 16,-3 0-13-16,3-5-104 15</inkml:trace>
  <inkml:trace contextRef="#ctx0" brushRef="#br0" timeOffset="29">19650 6805 184 0,'-21'0'68'0,"18"3"-36"0,-15 5-24 16,15 0 18-16,-2 2 0 16,-4 6 4-16,-3 8-3 15,6 8 1-15,3-1-16 16,3 1 0-16,3-3-1 0,6-5-2 16,12-3 2-16,-1-2 0 0,4-9 1 15,0-4-4-15,0-9 0 16,-3-5-3-1,-4-3 2-15,-2-2-2 0,-3-5 2 16,-6-3-2-16,-6-1 2 16,-3 1 0-1,-6 3 1-15,-3 2-2 0,1 3-1 16,-7 2-21-16,3 0-7 16,0 3-26-16,3 1-9 15,6 1-44 1,12-2-53-16,3 0 50 15</inkml:trace>
  <inkml:trace contextRef="#ctx0" brushRef="#br0" timeOffset="30">19802 6858 228 0,'0'13'88'0,"3"3"-48"0,15 16-47 0,-12-14 16 0,-3 4 14 15,0-1 9-15,0-3 4 16,0 1 1-16,-3-3-20 15,0-3-10-15,0-3-3 0,3-4-3 16,-3-4-1-16,0-2 5 16,0-2 1-16,3-6-7 15,0-3-4-15,3-7 0 16,-1-11 1-16,4 2-3 16,0 3 2-16,3 3 5 15,0 5 2-15,3 6 4 16,0 7 1-16,3 8 1 0,-3 9 0 15,0 9 2 1,-4 1 4-16,-2 0-6 0,0-3 0 16,0-2-9-16,-3-3-1 15,0-3-24-15,18-5-59 16,0-6-3 0,3-7-38-1</inkml:trace>
  <inkml:trace contextRef="#ctx0" brushRef="#br0" timeOffset="31">20430 6832 272 0,'0'5'104'0,"6"5"-56"0,6 12-45 16,-6-12 21-16,3 6 1 15,0 8 7-15,0-3-13 16,0 0-3-16,2-2-10 16,4-3-11-16,0-3-4 0,-3 0-20 15,0-5-6-15,0 0-22 16,0-5-6-16,0-3-51 15,0-6-19 1,0-4 70-16</inkml:trace>
  <inkml:trace contextRef="#ctx0" brushRef="#br0" timeOffset="32">20707 6824 236 0,'-9'21'90'0,"9"3"-48"0,-9 31-25 0,0-31 25 15,0 5 2-15,-6 5 5 16,0 4-20-16,-3-4-9 16,1 0-12-16,-1-2-15 0,3-3-3 15,3-5-19-15,3-6-7 16,6-4-49-16,3-6-14 16,12-8-41-1,0-3 40-15</inkml:trace>
  <inkml:trace contextRef="#ctx0" brushRef="#br0" timeOffset="33">20841 6837 220 0,'-6'0'85'0,"3"5"-46"0,-3 6-19 0,3-3 24 15,0 2-2-15,0 17-1 16,0-1-16-16,0 1-7 16,3-4-11-16,3-1-5 0,3-4 1 15,3-5-2-15,3 1 2 16,3-9 0-16,3-2 1 16,-1-6-5-16,-2-2 1 15,3-3 0-15,-3-8 0 16,-9-5 2-16,-3-1 3 15,-3 1 0-15,-3 0 2 16,-6 0-11-16,0 0-4 16,-3 5-12-16,0 3-5 15,3 2-24-15,0 3-9 16,3 0-42 0,6 3-47-16,3 0 52 0</inkml:trace>
  <inkml:trace contextRef="#ctx0" brushRef="#br0" timeOffset="34">20978 6832 240 0,'-18'15'90'0,"18"1"-48"0,0 8-40 15,0 0 17-15,0 0 7 16,0 0 6-16,9-3-8 16,3 0-4-16,0-5-11 15,2-3-4-15,1-2-1 0,3-6-5 16,-3-2 1-16,3-3-2 15,-3-8-2-15,0-3 0 16,-3-8 0-16,-3-4 0 0,-1-1 0 16,-2-3 3-1,0 4 2-15,-3 1 2 16,-3 7 3-16,3 4-1 0,-3 3 2 16,0 8-2-16,3 5 2 15,3 6-2-15,-3 7 0 16,3 6-3-16,3 0 1 15,0-3-4-15,6 0-2 16,-3-5-20-16,0-3-8 16,0-2-22-16,3-6-8 15,-1-2-43 1</inkml:trace>
  <inkml:trace contextRef="#ctx0" brushRef="#br0" timeOffset="35">21344 6832 228 0,'0'5'85'0,"3"5"-46"0,0 6-24 16,0-8 26-16,0 3 4 15,3 5 6-15,-3 5-22 16,3-3-9-16,0-2-12 16,-3-3-2-16,0-2 1 0,-1 0-3 15,-2-3-1-15,3-3 3 16,-3-5 1-16,0 0-6 15,0-16-2-15,-3 0 0 16,1 0 0 0,-1 0 3-16,3-2-3 15,0-1 0-15,0 3 1 0,0 3 2 16,3 0 3-16,-1 2 2 16,4 3-3-16,3 1-3 15,6 1-3-15,6 1-1 16,0 0-3-16,0 2 1 15,-3 3-28-15,-1-3-13 16,1 3-42-16,-3-2-20 16,0-11-8-1</inkml:trace>
  <inkml:trace contextRef="#ctx0" brushRef="#br0" timeOffset="36">22240 6765 228 0,'-3'-2'88'0,"3"-1"-48"0,-3 3-23 15,0 0 27-15,-3 0-8 16,-3 3 2-16,-9-1-11 16,-6 4-4-16,3-1-13 15,4 3-4-15,2 0-2 0,6 2-7 16,3 1-2-16,9 2-5 15,9 0-1-15,0 3 6 0,2 6 2 16,1 7 7 0,-3-6 2-16,0-1 13 0,-6-4 7 15,-3-2 7 1,-3-3 4-16,-3-2-16 0,-3-3-4 16,-6-3-13-16,-6-5-5 15,1-3-20-15,-1-2-7 16,3 0-20-16,3-8-8 15,3-9-34-15,6-1-15 16,3-1-17 0</inkml:trace>
  <inkml:trace contextRef="#ctx0" brushRef="#br0" timeOffset="37">22472 6464 316 0,'-3'0'121'0,"6"0"-66"0,-3 16-58 16,0-3 22-16,0 5 14 15,0 4 13-15,0 7-10 16,-3 10-6-16,0 1-17 16,0 2-9-16,3 1-2 0,0-12-9 15,0 14 0-15,3-5-24 16,0-8-7-16,-3-3-20 15,0-5-8-15,0-8-47 16,0-6-53 0,-3-2 58-16</inkml:trace>
  <inkml:trace contextRef="#ctx0" brushRef="#br0" timeOffset="38">22296 6744 332 0,'6'-2'123'0,"3"2"-66"0,18-14-53 0,-12 12 24 15,6-1-14-15,5 0-3 16,-2-2-22-16,12 5-7 16,-3 0 8-16,-3-8-48 0,-4 11-20 0,1-8-51 15</inkml:trace>
  <inkml:trace contextRef="#ctx0" brushRef="#br0" timeOffset="39">22576 6802 212 0,'0'8'79'0,"0"3"-42"0,15 7-17 16,-12-7 24-16,0 2 2 15,0 6 2-15,3 5-15 16,-3-3-8-16,0-3-14 16,0-2-10-16,0-3-3 0,-3-2 5 0,3-3 5 15,-3-3-2 1,0 1 2-16,0-6-1 0,0 0 3 16,0-11 6-1,0-8-7-15,-3 1 0 16,3-1-5-16,0 1-3 15,0-1-5-15,3 3 0 16,3 1 0-16,0-1 2 16,3 2 1-16,0 4 1 15,2-1-11-15,1 3-5 16,0 3-17-16,0-3-4 16,3 6-18-16,-3 2-7 15,6 0-18-15,-3 2-5 0,3 3-3 16</inkml:trace>
  <inkml:trace contextRef="#ctx0" brushRef="#br0" timeOffset="40">22835 6834 252 0,'-12'8'96'15,"12"-3"-52"-15,12 6-36 0,-9-6 21 0,0 1-2 16,3-1 3-16,-3 0-7 16,9 0-4-16,0-2-11 15,0 0-3-15,0-3-1 0,-1-3 0 16,1-2 0-16,-3 0-5 15,3-3 1-15,-3-3-2 16,-3 0-2-16,-6-2 0 16,0 0 3-16,-6 2-2 15,3-2 1-15,-6 5 2 16,-3 3 0-16,0 2 0 0,-2 6 0 16,2 5 8-16,-6 8 5 15,3 0 5-15,3 5 3 16,6 3-5-1,3 2-1-15,9 1-12 0,3-4-1 16,3-2-18-16,3-2-6 16,3-6-22-16,2-2-10 15,7-3-37-15,6-8-15 16,-6-3-4 0</inkml:trace>
  <inkml:trace contextRef="#ctx0" brushRef="#br0" timeOffset="41">23109 6853 316 0,'-12'0'118'0,"15"2"-64"0,0 1-67 16,-3-3 17-16,6 3 9 15,0 2 9-15,3-2-5 16,0-1-2-16,6 1-8 16,-1-3-7-16,-2-3-1 0,-3 1-1 15,3-1 0-15,-6-2 2 16,-3-1 0-16,3-2-7 15,-12 0 0-15,3 1-2 16,-6-1 3-16,-3 2 2 16,-6 4 2-16,1 2 1 15,-1 5 3-15,-6 3-3 0,9 2-2 16,3 4 6-16,3-1 5 16,6 16-2-16,3-2-1 15,6-4-2 1,3-2-3-16,3-2-2 0,0-3 1 15,12-3-15-15,-3-2-4 16,5-6-21-16,4-5-7 16,-3-5-31-16,3-11-15 15,-6-8 6 1</inkml:trace>
  <inkml:trace contextRef="#ctx0" brushRef="#br0" timeOffset="42">23436 6458 276 0,'0'0'104'0,"0"0"-56"0,0 22-45 15,6-17 21-15,-6 13 3 16,0-2 8-16,-6 19-3 16,6-6-2-16,-3 13-16 15,-3 19-4-15,6-16-3 0,0-5-3 16,0 5-3-16,0-8-14 15,0-3-6-15,0 11-23 16,0-21-11-16,0-3-36 16,6-5-16-16,-6-3-4 15</inkml:trace>
  <inkml:trace contextRef="#ctx0" brushRef="#br0" timeOffset="43">23246 6675 296 0,'18'0'110'0,"3"-2"-60"0,11 2-34 0,-17 0 29 16,3 2-4-16,-3-2 2 16,15 0-19-16,17 0-9 15,-2 0-9-15,3-2-27 0,-13-1-8 16,-5-2-37-16,0 2-120 15</inkml:trace>
  <inkml:trace contextRef="#ctx0" brushRef="#br0" timeOffset="44">9551 11986 144 0,'0'0'55'0,"0"0"-30"0,0 2-16 0,0-2 16 15,0 6 3-15,-3 4 3 16,0 6-5-16,-3 0-4 16,0 0-12-16,-3 2 5 0,0 1 2 15,0-3-7-15,3 0-1 16,0-3-3-16,0-3-1 16,3-2-3-16,0-2 1 0,0-1 4 15,3-2 6 1,0-3-5-16,0 0 0 0,0-3-4 15,3-2-1 1,3-3-1-16,0-3-2 0,3 1-2 16,0-1 1-16,3-2 1 15,0-6 2-15,0 3-1 16,0 3 2-16,-3 2-7 16,-1 4 1-16,1 1 1 15,3 4 1-15,-3 7 1 16,6 0 0-16,0 3 4 15,0 3 2-15,0-1-2 16,-3 4-3-16,0-1 2 16,-1 0 0-16,1-2-1 15,0-1 1-15,-3-2-15 16,0-3-7-16,0-2-41 0,-3-3-16 16,0-3-38-1</inkml:trace>
  <inkml:trace contextRef="#ctx0" brushRef="#br0" timeOffset="45">9601 12084 116 0,'-15'2'44'0,"15"-2"-24"0,0 0-6 15,0 0 17-15,0 0-4 16,0 0-1-16,0 5-8 16,0 1-1-16,-3 2-10 15,0 2 2-15,3 4 2 0,0 4 0 16,0 1 1-16,0-1 0 0,0 6 0 16,3 2-6-1,3 1-2-15,3-3-2 0,6 2 1 16,-3-5 0-16,3 0 1 15,0-2 2-15,3-1 1 16,3 4-3-16,-1-7-1 16,7-1 1-16,-3-1 0 15,0 0-2-15,3-2 1 16,5-3 4-16,7-3 4 16,6-5-9-16,2 0 0 15,4-5 0-15,-1-1 1 16,1-4-1-16,3-1 1 15,-4-2-2-15,4-3-1 16,2 0 1-16,4-2 1 0,-1-3 1 16,1-3 1-1,0 3-2-15,-7 2-2 0,1 3 3 16,-4 6 0-16,-5 4-1 16,-6 4-2-16,-7 2 7 15,1 5 3-15,-3 3-1 16,0 2 0-16,-7 4-8 15,-2-4 0-15,-3-2 1 16,0-2 1-16,-6-1-21 16,0-3-10-16,0-2-114 15</inkml:trace>
  <inkml:trace contextRef="#ctx0" brushRef="#br0" timeOffset="46">11423 12242 160 0,'-12'-8'60'16,"12"8"-32"-16,-3-2-9 0,0 2 23 0,0 0-8 16,-3 0 0-16,-3 0-8 15,-3 0-2-15,-3 5-13 16,-2 0-2-16,-1 14-2 0,0 5-6 15,3 2 0-15,0 1-1 16,6-4 0-16,0 6 0 16,6 1 0-16,3-7-3 15,9-4 0-15,6-3-1 16,3-6 3-16,3-2-29 16,6-8-12-16,5-8-40 15,1 0-49 1,0-2 39-16</inkml:trace>
  <inkml:trace contextRef="#ctx0" brushRef="#br0" timeOffset="47">11563 12359 188 0,'-15'2'71'0,"6"4"-38"0,3 4-32 0,3-2 14 16,-3 0 5-16,0 3 5 15,3 5-5-15,0-1-1 16,3 4-11-16,3-3 4 0,6 0 1 15,3-3-4-15,3-2-3 16,6-6 3-16,3-3 2 16,-4-7-2-16,1-5 2 0,-3-6-4 15,-3 0-2-15,-3 0 2 16,-3 0 2-16,-6-2-2 16,-3 2-2-16,-3-5-2 15,-9-1-3-15,-3 1-21 16,0 3-11-16,0 4-24 15,3-1-10-15,0 4-46 16</inkml:trace>
  <inkml:trace contextRef="#ctx0" brushRef="#br0" timeOffset="48">11712 12078 192 0,'0'0'74'0,"3"3"-40"0,0 2-22 0,3 3 19 16,-3 8 6-16,0 8 7 15,-1 5-15-15,1 13-7 16,0 1-13-16,3-1-6 0,0 3 0 16,0-5-4-16,3-9 0 15,0-4-8-15,3-3-4 16,-3-9-44-16,0-1-18 15</inkml:trace>
  <inkml:trace contextRef="#ctx0" brushRef="#br0" timeOffset="49">11988 12242 184 0,'-5'0'68'0,"2"0"-36"0,-6 6-18 0,6-1 22 15,-6 8-5-15,0 6 2 16,-3 4-13-16,0-1-2 16,3-1-10-1,6 5-5-15,9 1-2 0,3-4 3 16,3-1 5-16,3-6 1 0,6-6 2 16,-1-5 0-16,4-5 2 15,0-8-5-15,-3-2-1 16,-3-3 0-16,-6-3 2 15,-3-3-3-15,-6 1-2 16,-3-6 2-16,-9 0 2 0,-6 3-6 16,0 2-2-16,-3 1-23 15,3 5-10-15,0 2-33 16,3 3-11-16,6 3-48 16</inkml:trace>
  <inkml:trace contextRef="#ctx0" brushRef="#br0" timeOffset="50">12152 12300 200 0,'3'48'74'0,"0"-35"-40"0,6 6-29 16,-6-9 17-16,0 1-1 16,0 0 4-16,0-1-7 15,0 3 0-15,0-2-11 16,-3-3-2-16,0-8-1 0,0 0 0 15,0 0 2-15,0-3 3 16,0-2 5-16,-3-3-8 0,3-5-1 16,0-3-5-16,3-5-1 15,0 2 1-15,3-2 2 16,3 3-1-16,6 4 2 16,3-2-2-16,-1 6 2 15,1 2-2-15,3 5 2 16,3 1-7-16,0 2-1 15,-3 0-40-15,-4 0-18 16,4-6-55 0</inkml:trace>
  <inkml:trace contextRef="#ctx0" brushRef="#br0" timeOffset="51">12700 11996 252 0,'-6'-2'93'0,"3"4"-50"0,-9-2-30 16,6 3 24-16,-6 2-10 15,0 6-3-15,-12 5-12 16,1 2-3-16,-1 9-5 15,3 4 2-15,0 4 3 0,6 7-5 16,3 3 0-16,3-3-2 16,9 3-2-16,9-5-2 0,9-3-1 15,3-8-16-15,3-5-5 16,0-5-26-16,5-6-8 16,4-16-62-1</inkml:trace>
  <inkml:trace contextRef="#ctx0" brushRef="#br0" timeOffset="52">12911 12094 200 0,'-12'-3'77'0,"9"3"-42"0,-6 6-30 15,6-1 17-15,-3 3-1 16,-8 8 4-16,-1 2 2 15,3 6 1-15,0 5-15 16,3 3-1-16,6 0 1 0,6 0-9 16,6-3-2-16,3-6 2 15,6-1 5-15,0-9-1 16,2-3 1-16,7-7 3 16,-3-6 3-16,0-4-4 15,-6-9-1-15,-3-6 5 16,-4-1 2-16,-2-6-4 15,-3-1 0-15,-9-1-6 16,-6 2-2-16,-3 2-7 16,1 6-1-16,-4 2-17 0,3 6-4 15,0 5-15-15,0 3-5 16,3 5-16-16,0 3-7 16,6 2-48-1,6 3-25-15,3 2 69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3:54:06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13111 8289 160 0,'0'-2'63'0,"0"4"-49"0,3-2 80 32,-3 0-36-32,0 0-11 15,0 0-16 1,3 6-7-16,-3-6-2 0,0 0-2 0,0 0-10 16,0 0 0-16,0 0 3 0,0-3-5 15,0 3-2-15,3 3-1 16,-3-3-1-16,0 0 2 0,0 0 3 15,3 0 0-15,0 2 2 16</inkml:trace>
  <inkml:trace contextRef="#ctx0" brushRef="#br0" timeOffset="531.8729">13173 8369 440 0,'6'10'165'0,"-3"-2"-129"0,3-2-9 0,-3-1-13 16,0 3-11-16,3 0 1 15,0 0 0-15,0-3 0 0,-3 3-2 0,3 3-2 0,-3-4 3 16,3 4-2 0,-3 0-1-16,3-1 1 15,-3-2 1-15,0 0-1 16,0 0-1-16,0 0 1 15,0 3-1 1,-1-4 0-16,1 4 4 16,-3 0-2-1,0-3-1-15,3 2 2 0,-3 1 0 16,0-3-1-16,0 2 1 16,0 1-2-16,-3-3 2 15,0 0 2-15,3 5 2 16,-2-5-3-16,-1 0-3 15,0 0 2-15,0 0 0 0,0 0-10 16,-3 0-3-16,3 0 14 16,-3-1 8-16,3 1-7 15,-3 0-3-15,3 0-1 16,-3 0 1-16,3 0-1 16,-3 0-1-16,3 0 1 15,0-3-1-15,-3 3 0 16,3-5 0-16,0 5 2 15,0-3-3-15,0 0 0 16,0 1-8-16,0-4-2 16,0-2-7-16,3 0-2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3:54:35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11956 17711 244 0,'3'-2'93'0,"-6"-4"-72"0,6 1 11 0,-3 0 1 16,-3 5-7-16,-3-3-1 15,-3 6-5-15,-6 7-2 16,-6 11-10-16,-3 6-3 0,1 5 1 0,-7 7-3 31,3 1 0-31,-3 16 10 16,3 15 3-16,7-2-14 0,5 2-8 15,15-7 3-15,15-6 0 16,5-5 14-16,13-5 5 16,15-17-24-16,17-4-8 15</inkml:trace>
  <inkml:trace contextRef="#ctx0" brushRef="#br0" timeOffset="748.1418">12155 17836 160 0,'0'5'63'0,"0"3"-49"0,0 18 64 31,-3 38-31-31,0 2-10 16,0-3-16-16,0-10-6 15,0-8-7-15,0-10-3 16,3-4-2-16,-3-9 4 0,3-4 3 31,0-5-5-31,0-7-1 0,3-6-2 16,0-11-2-16,0-10-8 15,3-6-5-15,0-4-2 0,3-1 1 0,0 11 8 16,0 0 5-16,0 7 4 16,0 4 3-16,0 10-1 15,0 10 0 1,-3 4 1-16,0 1 3 16</inkml:trace>
  <inkml:trace contextRef="#ctx0" brushRef="#br0" timeOffset="817.1637">12247 18291 296 0,'-3'13'112'0,"3"-13"-87"0,3 5-70 0,-3-5-38 0,3 0 38 16,0-5 24 0</inkml:trace>
  <inkml:trace contextRef="#ctx0" brushRef="#br0" timeOffset="1155.4209">12411 18090 304 0,'-9'26'112'0,"-6"-7"-87"0,9 7-7 16,3-13-7-16,3 11-8 15,0-8 3-15,3 8 1 16,3-3 3-16,6 0-5 16,0-10 1-16,6 2 1 0,0-5-1 15,3-3 1-15,-3-10-4 16,-1 2-2-16,4-10 0 0,-9-6-1 15,-3-4-3-15,-3 1 0 16,-6-4 4-16,-6 7 1 16,-6-2 2-16,-6 3 2 0,-8-1 6 15,5 11 4-15,0 0-8 16,3 3-2-16,3 0-28 31,6 5-70-15,6 5-9-16,3-5 51 0,15 0 27 0</inkml:trace>
  <inkml:trace contextRef="#ctx0" brushRef="#br0" timeOffset="2663.5827">12679 18084 160 0,'-3'0'60'0,"0"6"-47"0,3-6-3 32,0 0 50-32,0 5-27 0,0 8-14 15,0 6-9-15,0 10-8 16,0 2 3-16,0 1 4 0,0 0-5 15,3-3 0-15,0-5 2 0,0-3 3 16,3-2-4 0,0-6-3-16,3-13-10 15,0-5 13 1,0-3 5-16,0-11-9 16,0-7-2-16,-3-6 0 15,-1-3 0-15,-2 4 1 16,0 4 0-16,-3 9 2 15,0 2 1-15,0 5 7 16,0 9 4-16,0 4-7 16,0 11-4-16,-3 14 2 15,3-3 1-15,0 2 4 16,3 1 4-16,3-1-6 16,0-7-2-16,3 2-17 15,3-8-7-15,0 0-51 16,3 1-22-16,0-9 47 15,6-5 22-15</inkml:trace>
  <inkml:trace contextRef="#ctx0" brushRef="#br0" timeOffset="3064.3067">12995 18076 240 0,'0'0'90'0,"0"0"-70"0,0-5 6 0,0 5-1 16,0 0 6-16,-3 5 8 31,-3 3-12-31,0 3-4 16,-6 2-13-16,-3 6-4 0,0 2-2 0,3 0 9 0,3 3 3 15,3-6-18 1,6-2-10-16,9 3 16 16,0-6 10-16,3 0-6 15,0 0-4-15,0 1-2 16,-3-4-2-16,-3-2-3 0,-9 0 0 16,-6 3 2-16,-6-3 0 15,0-3-2-15,-3-2 2 16,-3-3-23-16,0 0-12 15,4 0-17-15,2-3-7 0,3-2 33 16,3-3 16-16</inkml:trace>
  <inkml:trace contextRef="#ctx0" brushRef="#br0" timeOffset="3417.7369">13102 18182 264 0,'0'11'101'0,"3"-11"-78"0,3 8-11 0,-3-8-9 15,3-3-7-15,0-2-1 0,-1-6 12 16,1 3 8-16,0-5-8 16,-3 0-3-16,0 0-3 0,0-1-6 15,-3 1-1-15,-3 3-8 16,0-4-4-16,-3 6 5 0,0 3 5 15,-2 5 14-15,-1 11 5 16,-3-3 4-16,3 15 1 16,0 4 3-16,3-1 0 15,0 1 5-15,3-1 5 32,3-5-10-32,3 3-3 0,3-3-12 15,3-7-4-15,3-1-21 0,0-8-7 16,2 0 13-16,1-10 7 0</inkml:trace>
  <inkml:trace contextRef="#ctx0" brushRef="#br0" timeOffset="3696.4738">13274 18058 292 0,'-9'-3'110'0,"9"6"-86"0,-6-3-6 0,6 5-10 16,0 0-11-16,-3 3 0 16,3 0 8-16,0 11 4 15,6-6-4-15,0 6 8 0,3 2 4 16,0 3-3-16,0-3 2 0,-6 3-5 16,-3-9 1-16,-9 4 13 15,0-1 8 1,-3-10-8-16,-2 6-3 15,-4-9-10-15,0 0-5 0,3-5-29 16,0-5-12-16,3-3 17 16,3-16 10-16</inkml:trace>
  <inkml:trace contextRef="#ctx0" brushRef="#br0" timeOffset="4436.591">13727 17698 236 0,'-3'19'88'0,"6"2"-69"0,-6 10 2 0,6-12-5 16,-3 7 0-16,3 14 2 0,0 5 2 16,-3 3 0-16,0-3-11 31,3-6 6-31,0 1 24 15,-3-3-2-15,0-10-20 16,0-6-12-16,0-8-4 16,0 0 0-16,0-13 0 0,-3-2-1 15,3-12-10-15,0 1-6 16,3-5 5-16,3-1 4 16,3 3 2-16,5 0 4 0,10 3-7 15,3 5 1-15,0 8-4 16,-3 0 2-16,-4 8 7 15,-2 5 3 1,-3 6 7-16,-6 7 5 16,-3 1 8-16,-6-1 5 15,-6-2-12-15,-6-3-3 16,-6-2-5-16,-8-1-1 16,-1-5-3-16,0-5-2 15,3-8-8-15,0 0-3 16,7-5-14-16,2-3-6 0,3-10-75 15,6-4-32-15,6-4 71 16,9 2 34-16</inkml:trace>
  <inkml:trace contextRef="#ctx0" brushRef="#br0" timeOffset="4815.3027">13995 18058 316 0,'-9'13'118'0,"18"0"-92"0,-9 24-9 0,0-29-10 0,0 19-5 16,3-1 1-16,0 3 3 15,3-8 3-15,0-2-4 16,-1-3-3-16,4-3 1 0,0-13-7 16,0 0 1-16,0-3-10 15,3-10-2 1,-3-5-1-16,0-1 0 15,-6-7 6-15,0 5 6 16,-3 2 9-16,0 0 7 16,3 12 7-16,-3-1 5 15,0 2-12-15,3 14-7 0,0 5-3 16,0 6 0-16,3 2-1 16,0 3 2-16,3-3-2 0,-3-2-1 15,0 2-15-15,3-8-5 16,-1-2-100-1,1-6-45-15,3-10 84 16</inkml:trace>
  <inkml:trace contextRef="#ctx0" brushRef="#br0" timeOffset="4989.3054">14271 18082 312 0,'-5'8'118'0,"5"-8"-92"0,-3 26-9 15,0-7-12-15,3 7-11 16,-3 6 1-16,3-6-2 16,0 1 0-16,0-1 4 0,3-7-43 0,3-1-16 15,-3-10 31-15,2 0 15 0</inkml:trace>
  <inkml:trace contextRef="#ctx0" brushRef="#br0" timeOffset="5153.3409">14197 17912 380 0,'-15'-5'143'0,"12"5"-112"0,9-3-30 0,0 3-20 16,0 0-25-16,3-2-3 16,3-1 4-16,3-2 3 15,3-1 23 1,2-1 9-16,1 1 7 0</inkml:trace>
  <inkml:trace contextRef="#ctx0" brushRef="#br0" timeOffset="5322.0016">14441 17820 276 0,'6'8'104'0,"-6"10"-81"0,6 11 36 32,0 27-33-32,0-1-14 15,-3-4-8-15,0-6-4 0,0-6-14 16,0-4-3-1,0-9-108-15,0-2-46 16,0-11 86-16,0-7 43 16</inkml:trace>
  <inkml:trace contextRef="#ctx0" brushRef="#br0" timeOffset="5574.8985">14664 17679 268 0,'0'6'101'0,"-3"12"-78"0,0 3-13 15,3-2-10-15,-3 7 22 16,0 9 15-16,1 7 8 16,-1 6 3-16,0 2-26 15,0 3-15-15,0 0-8 0,3-3 0 16,0-8 2-16,0-2-20 15,0-3-9 1,0-10-77-16,-3-6-33 16,0-3 71-16,-3-7 34 0</inkml:trace>
  <inkml:trace contextRef="#ctx0" brushRef="#br0" timeOffset="5738.653">14507 18058 360 0,'-3'-13'134'0,"3"5"-104"0,3 2 5 16,0 6-4-16,6-8-18 0,5 3-4 0,4-3 2 31</inkml:trace>
  <inkml:trace contextRef="#ctx0" brushRef="#br0" timeOffset="5970.0152">14941 18254 340 0,'-9'31'129'0,"3"-17"-100"0,-6 12-4 0,9-13-10 0,-2 6-11 16,-4-6-1-16,-3 0-65 0,-3 0-30 15</inkml:trace>
  <inkml:trace contextRef="#ctx0" brushRef="#br0" timeOffset="6618.3463">14566 18050 216 0,'0'-8'82'0,"3"-3"-64"0,0 11 11 15,0-2 2-15,3-4 12 16,3 1 8-16,3-3-10 15,3 0-2 1,6-2-22-16,5 4-10 0,1-2-5 16,3 8 0-16,-3-5 1 15,-3 5-96-15,-4 0-44 16,-2 0 69-16,0 0 33 16</inkml:trace>
  <inkml:trace contextRef="#ctx0" brushRef="#br0" timeOffset="7728.5184">15364 17846 236 0,'-6'3'90'0,"3"2"-70"0,6 8-3 16,-3 1-7-16,3-1 5 15,0 13 5-15,0 6-2 16,-3 8 2-16,3 5-11 16,-3 0 3-16,0 0 4 15,0-11 1-15,0-2 1 16,0-6 4-16,0-7 1 16,0-6-15-16,0-5-6 15,0-8 0-15,0-5 0 0,0-17-14 16,0 4-4-16,3-9-1 15,3 1 0-15,-3 7 5 16,6 4 3-16,0 1 0 0,3 4 3 16,-1 15 2-16,4 3 2 15,-3 5 7-15,0 11 7 16,-3-3 18-16,-3 3 10 16,-6-3-31-16,-3 6-16 15,-3-9 13-15,0 3 8 16,-3-7-6-16,-3-1-1 0,0-8-14 15,0 3-3-15,-2-11-15 16,5-2-4-16,0 0-71 16,6-8-29-16,3-14 66 15,3 1 34-15</inkml:trace>
  <inkml:trace contextRef="#ctx0" brushRef="#br0" timeOffset="8091.9399">15522 18121 348 0,'-9'14'129'0,"9"7"-100"0,6 5-11 16,-3-10-10-16,3 0-8 0,0 2 0 16,2 4 0-16,1-4 2 15,3-5-1-15,3 1-1 0,3-4 3 16,0-7-2-16,3 2-1 15,0-10-4-15,-4-3-2 16,1-5-2-16,-6-6 0 16,0-7 2-1,-3 5 2-15,-3-3 4 16,-3 10 2-16,0 1 6 16,-3 5 5-16,3 3-9 15,0 18-2-15,0 0-2 16,3 6 2-16,0 2-1 15,0 3-1-15,3-3 1 0,0-2-1 16,0-6-14-16,-1 0-3 0,4-5-24 16,0-3-11-16,0-10 27 15,-3-3 15-15</inkml:trace>
  <inkml:trace contextRef="#ctx0" brushRef="#br0" timeOffset="8260.4649">15876 17894 348 0,'-6'8'132'0,"9"-3"-103"0,0 21-10 0,-3-12-13 15,3 17-7-15,0 9 2 16,-3 13-2-16,3-3 0 16,0-2 1-1,0-6 0-15,0-2 0 0</inkml:trace>
  <inkml:trace contextRef="#ctx0" brushRef="#br0" timeOffset="8476.7567">15784 18129 392 0,'-9'0'145'0,"12"-2"-112"0,3-4-17 16,0 6-12-16,2-5-8 0,7 2 2 16,3-7-7-16,6 5-4 15,9-3 7-15,8-6-20 0,16 6-4 16</inkml:trace>
  <inkml:trace contextRef="#ctx0" brushRef="#br0" timeOffset="9077.8325">16385 18063 296 0,'-3'13'112'0,"0"1"-87"0,3 17-7 0,0-10-7 16,0 6-10-16,0 5 2 15,0-1 2-15,0-4 4 16,0-6-4 0,-3-2 10-16,3-6 5 0,-3 0 3 0,3-8 1 15,0-5-13-15,0 0-7 16,0-8-13-16,3-10-7 0,0-9 1 15,3-10 1-15,3 3 9 16,0-3 2 0,0 10 22-16,3 6 10 15,-1 3-17-15,7 13-8 0,-3 10-6 16,-3 8 1-16,-3 13-2 16,-3 6 1-16,-3 0 2 15,0-6 0-15,-3 1-7 16,0-1 0-16,0-7-2 15,3-1 1-15,3-4-24 16,3-6-11-16,3-8 22 0,3-6 10 16</inkml:trace>
  <inkml:trace contextRef="#ctx0" brushRef="#br0" timeOffset="9369.1655">16685 18153 288 0,'-5'21'110'0,"2"-2"-86"0,-3 7 2 15,6-13-5-15,0 6-8 16,-3 2 2-16,3 6 12 16,3-9 7-16,3 3-18 15,0-2-11-15,2-6-6 0,1 0 2 16,3-7 3-16,0-6 8 0,0-6 4 31,0 1-4-31,-3-8-2 0,-9 13 8 47,0-35-8-47,-6 1-3 16,-3 2-9-16,-3 8-1 15,-3 9-39-15,-3 1-16 16,4 9 29-16,-1 5 14 0,12 0 12 0</inkml:trace>
  <inkml:trace contextRef="#ctx0" brushRef="#br0" timeOffset="9985.5151">17230 18090 340 0,'-3'-6'126'0,"-3"-2"-98"0,3 14-1 0,0-6-6 15,0 2-15-15,0 4-3 0,-3 2 4 16,0 2 5-16,3 3-6 15,1 1-12-15,2-1-4 0,2 0 11 0,4 6 6 16,6-12-2-16,6 7-1 16,0-1-4-16,0 5-1 15,0-4-6-15,-3-1-3 16,-3 0 17-16,-4 0 8 0,-8 1 9 16,-2-1 5-16,-7-3-4 31,-6 4-3-31,0-6-10 0,-6 0-5 15,0-3-9-15,-3 0-3 16,6-5-16-16,-2-5-6 16,5-3-50-16,6-5-22 15,6-6 48-15,6-7 27 16</inkml:trace>
  <inkml:trace contextRef="#ctx0" brushRef="#br0" timeOffset="10211.0167">17415 17875 376 0,'-6'6'143'0,"15"-6"-112"0,0 7-19 16,0-1-17-16,-3 7 5 0,-3 11 9 16,2 5 3-16,-5 16 3 15,0 5-8-15,0-2 2 0,0 2 4 31,0-5-7-31,0-5-3 16,0-6-13-16,3-2-6 0,-3-11-52 16,6-2-22-16,-3-6 43 15</inkml:trace>
  <inkml:trace contextRef="#ctx0" brushRef="#br0" timeOffset="10433.4472">17331 18174 416 0,'-12'-13'156'0,"15"5"-121"0,6 8-12 0,-3-5-13 16,3 5-12-16,6-6-2 0,9 4-2 16,3-3 1-1,3-1 3 1,-1 6-19-16,1 0-6 0,-3 0-50 0,0-2-20 15,-1 2 48-15,-2-6 25 16</inkml:trace>
  <inkml:trace contextRef="#ctx0" brushRef="#br0" timeOffset="10849.9517">17656 18187 204 0,'-6'19'77'0,"6"-14"-60"0,-3 9 21 0,3-7 9 16,0 7-7-16,0-1-1 16,-3 13-14-16,3-7-5 15,0 7-11-15,0-4 11 0,0-9 7 16,-3 0-23-1,3-2-8-15,0 2 15 16,0-8 9-16,0-5 4 31,0-11-15-31,3-7-7 16,0-3-5-16,3 0-1 16,0-11 3-16,0 0 0 15,3 6 1-15,0-1-3 0,0 14 2 16,-1 0-6-16,1 7-3 0,0 12 3 15,0 7 4-15,-3 0-31 16,0 6-12-16,0-6-63 16,0 0-27-1,3-5 71-15</inkml:trace>
  <inkml:trace contextRef="#ctx0" brushRef="#br0" timeOffset="11213.5361">17808 18254 344 0,'-6'-3'129'0,"6"3"-100"0,3 3-9 0,-3-3-8 0,3 5-11 0,3-5 2 0,0 8 9 31,0-3 4-31,2 3-7 16,1-3-8-16,6-5-1 0,0 6-7 16,3-6-3-16,0 0 6 15,0 0 1-15,-3-6 3 0,-3 1 0 16,-4 2 0-16,-2-2 0 15,-12-8 2 1,-8 8 3-16,-4-3 4 16,-6 8-4-16,3 0-3 0,0 5-1 15,0 3 1-15,4 0-8 32,2 5-3-32,3-2 13 15,6 2 9-15,0 0 0 16,6 0 1-16,3 1-11 0,6 4-3 15,6-5-10-15,2 1-2 16,7-7-35-16,3 4-16 16,0-8 29-16,0-3 18 15</inkml:trace>
  <inkml:trace contextRef="#ctx0" brushRef="#br0" timeOffset="11604.6778">18067 18312 332 0,'-6'-8'123'0,"9"8"-95"0,0 0-8 16,0 0-11-16,-3 0-5 0,0 0 16 16,6 0 4-1,2 0-12-15,1 0-8 0,0 0-4 16,0 0-7 0,-3-5 0-16,0 2 7 15,0-2 7-15,0-1-3 0,-3 1 0 16,-3-3-4-16,-3 0-1 15,0-2 3-15,-6 7 1 16,-3-2-4-16,0 10 1 0,-6-2 0 16,1 10 2-1,-1 0-1-15,3-2-1 16,3 7-2-16,0-2-1 16,6 3-7-16,9-6-2 15,6 5 18-15,0 1 9 16,3-3-17-16,3-3-10 15,0-2 3-15,2-9 4 0,-17-2-170 32,33-8 96-17,-3-10 31-15</inkml:trace>
  <inkml:trace contextRef="#ctx0" brushRef="#br0" timeOffset="11830.3727">18248 17997 332 0,'0'8'123'0,"0"2"-95"0,0 20 11 16,0-12-1-16,-3 22-32 16,0-1-12-16,0 12 2 15,0-4 0-15,0 4 4 0,0-4 6 0,3-2 4 16,0-5-25-16,0-8-9 15,0-6-119 1,0-13-50-16,0-2 100 16</inkml:trace>
  <inkml:trace contextRef="#ctx0" brushRef="#br0" timeOffset="12005.3259">18105 18180 408 0,'-6'-11'154'0,"9"22"-120"0,6-11-12 0,-3 0-12 16,3 0-10-16,3 2 0 15,6-2 0-15,6 0 2 0,5 5-1 16,13-10-16-16,6 3-5 0,2-9 8 16,1-2 6-16</inkml:trace>
  <inkml:trace contextRef="#ctx0" brushRef="#br0" timeOffset="12638.4217">18718 18246 316 0,'-5'13'121'0,"5"0"-95"0,-6 14-6 15,3-14-11-15,0 5-5 16,-6 9 7-1,3-6 3-15,0-3 8 16,3-4 6-16,0-9-15 16,0 0-7-16,3-5-4 15,0-5-2-15,3-8 0 0,6 0-16 0,0-6-4 16,6-7 10-16,2-1 5 16,4 6 12-16,3-3 8 15,0 6-3-15,3 4-2 16,-6 12-3-16,-4 4 0 15,1 9 0-15,-3 5 3 16,0 2-5 0,-3 6-3-16,0-3-6 0,-3 1 0 15,-3-4-16-15,0-5-4 16,-3 0-32-16,3 1-12 16,0-4 36-1,-1-7 16-15</inkml:trace>
  <inkml:trace contextRef="#ctx0" brushRef="#br0" timeOffset="13086.0035">19162 18267 312 0,'-6'-3'115'0,"0"-2"-89"0,3 5 1 15,0-5-6-15,0 5-12 0,-3 0-1 16,0 5-2-16,-3 0 1 15,-3 3-4-15,1 5 9 0,-4 6 5 16,0 2-9-16,3-2-4 16,0 7-10-16,3-2-4 15,3-3 6-15,6 0 3 16,3-2 6 0,3-6 4-16,0-5-4 15,3-3-3-15,3-5-1 16,0-5-1-16,-3-3 0 15,3-5 2-15,-4-1-1 16,-2-4 2-16,0 5-4 16,-3-1 0-16,-3-4 1 15,0 5 0-15,-3 5-9 0,0 3-4 16,0 2 18-16,3 3 10 16,0 0-9-16,0 8-3 0,0 0-2 15,0 2-1-15,3-2-11 16,0 5-3-1,0 1 2-15,3-4-63 16,3-2-23 0,-3-2 49-16,6-6 25 15</inkml:trace>
  <inkml:trace contextRef="#ctx0" brushRef="#br0" timeOffset="13255.3781">19290 18264 328 0,'0'0'123'0,"-6"0"-95"0,21 8-6 16,-9-8-3-1,3 13-6-15,0 1 5 16,-3-1 1-16,0 5-10 16,-3-4 6-16,-3 4 2 0</inkml:trace>
  <inkml:trace contextRef="#ctx0" brushRef="#br0" timeOffset="13640.9465">19335 18396 384 0,'9'-18'143'0,"-3"10"-112"16,2-5-12-16,-5 5-13 15,3-5-8-15,0 2 1 32,0-2-8-32,0 5-2 0,0 8 6 15,-3 0 2-15,0 5 3 0,0 3 11 16,-3 11 7-16,-3-3-7 0,-3-3-1 0,3 5-2 15,-3-7 2-15,3-3-1 16,3 0 0-16,0-8-10 31,9-8-8-15,3-5-2-16,3-6-13 16,0-7-4-16,3-1 15 15,0 1 6-15,-1 7 6 16,-2 1 16-16,3 10 7 0,-3 8-6 15,0 8-2-15,-3 10-2 16,-6 1 2 0,-3 2-3-16,-3 3 1 0,-3-3-9 15,0 0-2 1,0 3-12-16,0-6-3 16,0-4-48-16,3-7-19 0,0 1 39 0,6-10 21 15</inkml:trace>
  <inkml:trace contextRef="#ctx0" brushRef="#br0" timeOffset="14089.1342">19793 18272 304 0,'-18'5'112'0,"0"-2"-87"0,9 2-7 15,6 6-7-15,3-3-6 0,0 0 4 16,3-3 18 0,0 3 9-16,6 3-18 15,3-3-1-15,3 0 0 0,0 2-5 0,3-7-2 16,-3-3-5-16,3 0-4 16,-4-3 0-16,1-2 1 0,-3 0-1 15,-3-3-1-15,-3 0 3 16,-6-3-4-1,-3-2-2-15,-6 5-1 16,-3-5 0-16,-12 7 5 16,-2 6 3-16,-4 0-1 15,0 6 0-15,3 2 1 0,4 5 2 16,5 0 6-16,3 6 4 16,6-6-4-16,3 8 1 15,9-3-6-15,6 1 1 16,12 0-10-16,2-4 0 15,4-1-16-15,0-4-3 16,0-2-68 0,0-3-32-16,-1-5 60 0,-2 0 32 15</inkml:trace>
  <inkml:trace contextRef="#ctx0" brushRef="#br0" timeOffset="14294.2449">20189 18396 392 0,'-6'0'148'0,"6"-7"-115"0,-3 14-7 15,3-9-12-15,0 4-23 16,0-2-7-16,-3 6 9 16,3 2 3-16,-3-3 3 15,0-5 1-15,0 0 0 16,3 0-62 15</inkml:trace>
  <inkml:trace contextRef="#ctx0" brushRef="#br0" timeOffset="14558.798">20210 17854 380 0,'0'-5'143'0,"3"5"-112"0,3 0-1 0,-6 0-8 0,3 5-14 0,-3 8 0 15,0 6 13 1,-24 68-13 0,6-18-4-16,3-11-21 15,3-10-6-15,3-14-88 16,3-2-37-16,6-14 76 15,9-4 36-15,3-14 28 0</inkml:trace>
  <inkml:trace contextRef="#ctx0" brushRef="#br0" timeOffset="15076.0134">20487 17664 344 0,'3'-6'129'0,"5"20"-100"0,10-1 2 16,-9 8-3-16,3 11-4 31,3 7 3-31,3 25 3 0,-3 7 1 16,-6 17-16-16,-3-6 4 0,-9-8 4 15,-6-3-1-15,-9 1 1 16,-6-1-6-16,-6-5-2 15,-2-8-23-15,-4-13-6 16,-9 0-80-16,-14-10-33 16,-4-4 65-16,13-12 31 0</inkml:trace>
  <inkml:trace contextRef="#ctx0" brushRef="#br0" timeOffset="18918.2236">12265 18161 196 0,'0'-5'74'0,"3"5"-58"0,-9-27 7 0,6 25-1 15,0-4-3-15,0 6 3 16,0-5 1-16,0 5 1 16,0 0 35 15,3 5-30-31,-3 3-9 15,3 5-2-15,0 6 1 0,0 2-18 16,0-2-7-16,0 5 2 16,-3-9 12-16,0 4 8 0,0 2-6 15,0-5-1-15,-3-3-5 32,3-5-3-32,-3 0-7 0,3 3-4 0,-3-9-49 15,0 4-22 1,0-1 42-16,3-2 22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3:13:20.1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13637 7514 380 0,'-11'-45'143'0,"5"29"-112"0,-3-2-21 0,6 10-17 15,-6-3 14-15,-3 1 11 0,-6-1 1 16,-9-2 2-1,-8 0-12-15,-10 2-1 0,-6 0-1 16,51 11 1 0,-131 19-2-1,12 18 1-15,6 13-2 16,9 11 2-16,0 11-2 16,3 33 0-16,11 12-3 15,19 18 1-15,14 13 0 16,25-3-4-16,23 9 1 0,23-11-2 15,25-19 0-15,9-23 4 16,11-19 3 0,25-13 4-16,8-24 2 0,12-22 1 15,18-17 2-15,0-22-3 16,-6-42 1-16,-3-14-3 16,-14-13 0-16,-7-18-1 0,-24-13 2 15,-23 2 6-15,-21-13 4 16,-21 3-6-16,-12 18-3 15,-9 11-11 1,-6 13-2-16,-3 18-20 0,-2 9-6 16,-4 12-62-16,-6 17-29 15,-8 20 62-15,11-4 31 16</inkml:trace>
  <inkml:trace contextRef="#ctx0" brushRef="#br0" timeOffset="4338.2995">21707 6824 396 0,'-9'-22'148'0,"-3"17"-115"0,-18-3 22 0,21 8 2 16,-17 3-20-16,2 7-4 15,-6 6-15-15,6 19-6 16,-3 18-7-16,10 13-4 0,2 0 2 0,6 3-4 16,3-3 0-16,3-3-10 15,0-4-3-15,0-9-44 16,3-8-17-16,-3-10-51 15,-3-11-21-15,-3-13 78 16,-3-13 37 0</inkml:trace>
  <inkml:trace contextRef="#ctx0" brushRef="#br0" timeOffset="4606.9506">21341 7313 380 0,'-12'-21'143'0,"12"16"-112"0,0-3 3 16,3 5-7-16,3-5-19 15,3 0-4-15,6-8-12 16,8 0-3-16,7 1 6 15,12-4-53-15,3 1-22 0,-7 4 18 16,-5 6 10 0,-6 6 35-16,-6 4 18 0,-6 6 54 15,-4 8 24-15,-11-16 48 32,9 37-66-32,3-5-29 15,0-3-27 1,0-10-10-16,0-6-16 15,3-8-4-15,0-8 13 0,-3-4-5 0,0-4 0 16,-4-2-5 0,1 2 1-16,-3 3 12 15,0 0 7-15</inkml:trace>
  <inkml:trace contextRef="#ctx0" brushRef="#br0" timeOffset="4761.8001">21811 7353 388 0,'3'16'145'0,"3"-8"-112"0,0-8-45 0,0-3-27 0,3-2-47 15,3-9-16 1,3-4 24 0,0-6 13-16,2 3 64 0,-2 0 29 0,0 2 52 15,0 9 23-15,-3 2-13 16,-3 5-3-16</inkml:trace>
  <inkml:trace contextRef="#ctx0" brushRef="#br0" timeOffset="4821.8304">21993 7236 412 0,'6'0'154'0,"6"3"-120"0,8 0-12 0,-11-1-14 0</inkml:trace>
  <inkml:trace contextRef="#ctx0" brushRef="#br0" timeOffset="4916.6438">22136 7355 324 0,'9'16'123'0,"-4"-24"-95"0,13 0-92 0,-9 0-46 16,3-7 48-16,3-7 31 15</inkml:trace>
  <inkml:trace contextRef="#ctx0" brushRef="#br0" timeOffset="4980.1768">22284 7160 356 0,'-17'10'134'0,"11"3"-104"0</inkml:trace>
  <inkml:trace contextRef="#ctx0" brushRef="#br0" timeOffset="5103.6339">22290 7379 400 0,'27'13'148'0,"-3"-18"-115"0,9-5-31 0,-12 4-23 15,5-4-28-15,4-6-7 0,0-3-58 16,-6-4-26 0,-6-4 73-16,-4-10 35 0</inkml:trace>
  <inkml:trace contextRef="#ctx0" brushRef="#br0" timeOffset="5264.428">22600 6884 448 0,'6'45'167'0,"0"3"-129"0,-3 26-9 0,0-45-14 0,-3 6-161 31,3 15 78-31,-3-13 27 16</inkml:trace>
  <inkml:trace contextRef="#ctx0" brushRef="#br0" timeOffset="5494.488">22514 7144 416 0,'12'-16'156'0,"8"8"-121"0,4-5-25 0,-12 10-19 16,3-2-50-16,3-8-16 16,0 2-1-16,0 3 1 15,2 3 42-15,-2 7 3 0,0 9 6 16,-3 2 60-16,0 6 28 15,-6 2 25-15,-6 0 10 16,6 0-55-16,-6-2-27 16,0-3-57-16,3-3-23 15,-3-3 32-15,3-4 15 0</inkml:trace>
  <inkml:trace contextRef="#ctx0" brushRef="#br0" timeOffset="5723.6578">22805 7091 376 0,'-12'-16'143'0,"15"8"-112"0,-3 3-8 16,3-1-30 0,3 1-12-16,3 0-44 15,6-3-16-15,3 3-32 0,3 10-11 16,3 8 209 15,-15 29 58 0,14-2-60-15,-5-11-35-16,-3-8-21 0,0-5-2 16</inkml:trace>
  <inkml:trace contextRef="#ctx0" brushRef="#br0" timeOffset="5963.2969">22999 7189 408 0,'-18'-19'151'0,"12"3"-118"0,6-2-70 0,3 7-42 15,6-5-5-15,6 0 6 16,3 1 16-16,2 12 9 15,1 3 85-15,-3 8 38 16,0 5 29-16,-3 3 13 0,0 0-59 16,-3-3-25-1,-3-2-19-15,-3-3 1 0,8-6 3 0,-14-2 7 32,30-13-11-17,-3 5-5-15,3 8 0 16,0 8-1-16,2 5-105 15,4 3-45-15,3-3 73 16,-4-10 37-16,-5-16 28 0</inkml:trace>
  <inkml:trace contextRef="#ctx0" brushRef="#br0" timeOffset="6365.9265">23124 7906 384 0,'3'42'143'0,"3"-21"-112"0,0 11-8 15,-3-16-12-15,0 0-14 16,0 0 0-16,-3-3-75 16,0-3-35-16,0-2 57 15,0-16 28-15</inkml:trace>
  <inkml:trace contextRef="#ctx0" brushRef="#br0" timeOffset="6490.7259">23070 7731 376 0,'-12'-8'140'0,"21"6"-109"0,3-12-22 0,-3 9-16 16,6-6-69-16,9-4-28 0,3-7 54 0,11-7 25 15</inkml:trace>
  <inkml:trace contextRef="#ctx0" brushRef="#br0" timeOffset="6670.8225">23478 7353 400 0,'-33'2'148'0,"-5"12"-115"0,2 2 13 0,21-1-3 15,0 12-23-15,0 13-6 16,0 10-6-16,6 11-3 16,6 7-3-16,9 12 1 0,6-9 0 0,6-5-4 15,3-10-1 1,-6-8-37-16,0-9-14 16,-6-10-59-16,-3-7-24 0,-12-9 72 15,-12-8 35 1</inkml:trace>
  <inkml:trace contextRef="#ctx0" brushRef="#br0" timeOffset="6793.1276">23174 7858 376 0,'-14'-10'143'0,"8"4"-112"0,14 4-17 15,-2-1-16-15,9-5 2 16,15-3 9-16,24-2-59 16,5-3-25-16,1 3 37 15,-4-3 29-15,-2 0 23 0</inkml:trace>
  <inkml:trace contextRef="#ctx0" brushRef="#br0" timeOffset="7011.2952">23841 7416 444 0,'-50'-8'165'0,"41"3"-129"0,-3 5-1 0,9 3-8 16,-12 7-13-16,3 19 2 15,-3 6-14-15,-3 10-5 16,0 8 1-16,9 5 4 0,9-3 4 15,9 6-2-15,9-8-1 16,15-10-17-16,9-12-7 16,2-7-39-16,-2-16-14 0,-6-19-67 15,5-4-27 1,-8-9 88-16</inkml:trace>
  <inkml:trace contextRef="#ctx0" brushRef="#br0" timeOffset="7162.122">24136 7496 296 0,'0'-74'112'0,"6"58"-87"0,0 2 37 15,0 9 13-15,3 0-27 16,5 5-9-16,1 3-17 16,15 10-4-16,-6 13-11 15,-3 17 2-15,-9 4 2 0,-6 3 0 16,-24 6 1-16,0 2-4 16,-15 6 0-16,0 2-7 0,-5-5-1 15</inkml:trace>
  <inkml:trace contextRef="#ctx0" brushRef="#br0" timeOffset="8560.9897">21814 8562 360 0,'-27'11'134'0,"18"-1"-104"0,-3 9 20 0,7-6 2 16,-1 13-23-16,3 14-3 15,0 13-12-15,0 8-1 0,3-3-8 16,0-8-3-16,3-2 1 0,0-8-31 16,3-11-11-16,0-8-88 15,-4-11-37-15,-2-10 84 16,3-5 41-16</inkml:trace>
  <inkml:trace contextRef="#ctx0" brushRef="#br0" timeOffset="8998.4993">21677 8834 288 0,'15'0'107'0,"-6"0"-83"0,12 0 10 0,-9 0 2 0,3 0-29 16,2 0-7-16,7 0-2 15,0-5 2-15</inkml:trace>
  <inkml:trace contextRef="#ctx0" brushRef="#br0" timeOffset="9226.4247">22118 8586 376 0,'-6'13'143'0,"3"0"-112"0,0 27-17 0,6-19-14 16,-3 16 19-1,-3 11 14-15,3-3-8 0,0 0-3 16,3-3-189 15,12-5 90-31,0-16 30 16</inkml:trace>
  <inkml:trace contextRef="#ctx0" brushRef="#br0" timeOffset="10492.8133">21451 8718 316 0,'0'11'118'0,"0"4"-92"0,9 33 17 16,-3-21 1-16,0 4-7 16,0 6 3-16,0-2-18 0,3-3-8 15,8-6-8 1,4-5-3-16,3-8 3 0,0-5-3 15,3-10 0-15,0-9-3 0,-1-7-3 16,-5 2-5-16,0-19-2 16,-3 6 0-16,-3 5 1 15,-3 6 6-15,0 10 3 16,-4 8 14-16,1 8 6 16,0 2 1-16,0-2-1 15,0 0-6-15,0-2-1 16,3-6-8-16,0-6-1 15,0-4-7-15,3-11-2 0,0-1-16 16,-1-4-6-16,-2-3-41 16,3-6-17-1,-6-4 45-15,0-1 20 0</inkml:trace>
  <inkml:trace contextRef="#ctx0" brushRef="#br0" timeOffset="10885.2276">21993 8414 300 0,'12'-6'112'0,"-6"6"-87"0,5 19 31 16,-2-6 9-16,3 14-15 15,3 15-2-15,-3 14-14 16,3 15-6-16,-9-5-16 16,3-5 8-16,-6-11 3 0,3-7-9 0,-3-12-3 15,3-7-16-15,0-11-4 16,6-13-7-16,-3-8-3 16,2-21-3-16,4-5 1 15,0-3 1 1,3 5 0-16,0 8 13 0,-3 6 6 15,0 10 15 1,-3 11 8-16,-4 10 0 0,1 11-1 16,-3 2-11-16,-6 1-4 15,0-4-6-15,0-4-3 16,3-3-62-16,0-6-29 16,3-7 15-16,3-11 10 15,3-8-11-15,0-2-3 16,3 4 38-16,-3 4 20 15,0 7 78-15,-3 8 37 16,0 6-11-16,-3 2-8 0,-3 3-24 16,-1 0-7-1,-2-3-50-15,3-2-21 0,0-6 14 16,6-10 7-16</inkml:trace>
  <inkml:trace contextRef="#ctx0" brushRef="#br0" timeOffset="11337.3608">22460 8488 320 0,'3'-29'121'0,"15"8"-95"0,12-11-11 16,-15 19-12-16,-1 5-9 16,1 5 4-16,0 16 29 0,-3 14 17 15,0 10-22-15,-6 8-2 0,0 5-3 16,-3 0-5-16,0 6-2 15,0-6-5-15,-3-5-2 16,0-8-28-16,3-8-10 16,0-8-14-16,3-7-5 15,6-9-12-15,0-10-4 16,-1-11 7-16,4 3 4 16,0-1 52-16,0 1 25 15,0 0 29-15,3 0 13 16,-3-1-22-16,0 4-10 15,-6-3-4-15,2-1 1 16,-2 1-7-16,-9 0-3 16,0 2-4-16,-6 3 0 15,0 6 16-15,-2 4 7 0,-1 12-28 16,0 12-14-16,-3 8 19 16,9 3 13-16,3-2-7 15,3-6-1-15,9-3-12 16,6-7-5-16,17-8-51 15,10-11-20-15,-3-16 36 16,5-16 18-16</inkml:trace>
  <inkml:trace contextRef="#ctx0" brushRef="#br0" timeOffset="11561.091">23145 8430 384 0,'-27'45'145'0,"12"-14"-112"0,6 12-6 0,6-22-10 16,0 16 6-16,3 11 10 16,3 2-11-16,6 0-4 15,3-5-11-15,6-8-9 0,3-5-2 16,2-11-16-16,7-10-6 16,6-14-73-16,6-10-30 15,-4-16 66-15,-2-11 34 16</inkml:trace>
  <inkml:trace contextRef="#ctx0" brushRef="#br0" timeOffset="11730.9353">23493 8345 288 0,'9'16'107'0,"-3"-14"-83"0,15 33 28 0,-12-14 7 0,2 11-9 16,-2 7-2-16,0 9 1 15,-3 5 2-15,-6 5-28 16,-3-5-4-16,-9-5-2 0,3-6-9 15,-11-10-4-15,-10-11-52 16,0-10-20-16,6-17 34 16,3-25 17-16</inkml:trace>
  <inkml:trace contextRef="#ctx0" brushRef="#br0" timeOffset="12673.1479">24865 7197 244 0,'6'-3'90'0,"-12"0"-70"0,6 3 32 16,0 0 12-1,0 0-27-15,0 0-8 0,0-2 6 16,0-1 4 0,-3 3-20-16,-3 0 3 0,0 3-1 0,-9 2-5 15,-6 3-1-15,-2 3-5 16,-7 2-1-1,3 0 1-15,6 0 1 0,9 6-10 16,0-3-3-16,7 0-8 16,5-1-2-16,8 4-4 15,13-1-1-15,-3-4 3 16,6 7 3-16,3 5 5 16,-9 1 1-16,-12 2 7 15,-6-3 4-15,-6-2 1 0,-12 0 3 16,0-3-3-16,-3-2 1 15,12-1-7 1,-3-2-1-16,9 5-5 16,-3 0 1-16,6 3 4 15,0 3 2-15,9 2 4 0,3-5 1 16,9-1-6-16,-3-7-2 16,3-8-49-16,-1-8-21 15,1-8 33-15,6-5 20 16</inkml:trace>
  <inkml:trace contextRef="#ctx0" brushRef="#br0" timeOffset="13645.3699">25318 7186 264 0,'-6'-3'101'0,"0"3"-78"0,9 0 20 0,-3 0 5 16,3 0-19-16,-3 0-6 15,0 0-3-15,0 0-1 16,0 0-10-16,6 6-8 0,-6 2-3 15,-6 2 1-15,3 6 2 16,-6 0-2-16,-3 8-2 16,-6 0-3-16,9-3 1 0,-3 3 7 15,9-1 6-15,3 1-4 16,3 0-2-16,9-3-15 16,-3 0-6-16,3 3-1 15,3-3 1-15,-3 1 9 16,-9-4 3-1,3 3 16-15,-12 3 8 0,3-3-4 16,-6 0 0 0,0 1 10-16,-3-1 7 0,-6 0-15 15,3 0-8-15,-3 0-14 16,6-5-6-16,3-3 7 16</inkml:trace>
  <inkml:trace contextRef="#ctx0" brushRef="#br0" timeOffset="14246.3221">24064 8358 316 0,'0'-5'121'0,"-9"2"-95"0,6 6 16 0,1 7 1 0,-4 1-20 16,-3 8-2-16</inkml:trace>
  <inkml:trace contextRef="#ctx0" brushRef="#br0" timeOffset="14522.6119">24023 8427 598 0,'-9'19'-1'0,"9"-1"-2"0,0 1 2 16,9-1 0-16,-3 3-2 15,0-2 2 1,-6-1 1-16,6-2 2 0,-3 0 1 16,-3-3 3-16,0-2 3 15,0-1 2-15,-3 1-8 16,3-6-1-16,0 1-18 16,3-1-4-16,0 0-3 15,2 3 1-15,-2 5 29 16,-3 9 17-16,0 7-7 15,0 2-3-15,-3-2 10 16,1-2 9-16,2-3-13 0,0 0-6 16,0-9-22-1,5-1-7-15,1-4-66 0,3-7-26 16,6-11 54 0,6-11 27-16</inkml:trace>
  <inkml:trace contextRef="#ctx0" brushRef="#br0" timeOffset="14986.9301">24526 8401 348 0,'-6'0'129'0,"6"2"-100"0,12-2 9 0,-3 0-3 16,-9 8-27-16,6 0-8 0,-6-3-4 15,3 1 2-15,0-1 1 16,-3 3 1-16,0 0 2 0,0-8 54 31,-6 21-31-15,0 0-7-16,-3 0-14 15,6-2-5-15,0-3-19 16,-3 0-9-16,6-1 15 16,6 1 0-16,-3-2 5 0,0 1-13 15,-3 4-3-15,0-1 30 0,0 4 15 16,0 1-22-16,0 1-8 16,0 8 27-16,0-3 14 15,-3 0-8-15,0-2-2 16,-3-4-9-16,6-1 0 15,-3-6-16-15,-3 2-7 16,6-2-115-16,-3 0-51 16,0-3 89-16</inkml:trace>
  <inkml:trace contextRef="#ctx0" brushRef="#br0" timeOffset="18684.1247">8095 4374 140 0,'-3'2'55'0,"3"-15"-43"0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3:55:47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2705 15388 128 0,'-3'13'49'0,"6"-13"-26"0,-3 0-27 16,0 0 34 0,0 0-3-16,3 3-1 15,0 0-2 1,5 5-7-16,1 0 0 0,0 0-1 16,3-6 2-16,9-2-1 15,-3 0 1-15,3-2-3 16,3-4-1-16,-4 1-2 15,4-3 0-15,-3 3-4 0,3-1-3 16,0 1 0 0,-3 0 1-16,-1 0-3 0,4 2-2 15,3 0 0-15,0 1 1 16,5-1-3-16,-2 0 0 16,0 3 1-16,3 0 0 15,-3 0 0-15,-4 0 0 16,1 0 0-16,3 0 2 15,-3 0-3-15,-1-2 0 16,1-1 3-16,0 0 1 16,0 1 1-16,3 2 0 0,2-3-5 15,1 3 1-15,0 0-2 16,3 0 0-16,-4 0 2 16,1 0 0-16,0 0 2 15,-3 0 3-15,-1 3 0 16,4-3 0-16,-3 0-3 15,-3 0 1-15,2 0 0 16,-2 0 1-16,0 0 0 16,3 0 0-16,-1 0-5 15,4-3 1-15,-3 0 0 16,3 3 2-16,-1 0-3 16,-2 0 0-16,3 0 1 15,-3 0 0-15,2-2 0 16,1-1 0-16,-3 0 0 15,0 1 0-15,-1 2 0 0,4 0 0 16,3 0 0-16,0 0 0 16,-1 0 0-16,1 2 0 15,0-2 0-15,-3 3 0 16,-1 0 0-16,4-1 0 16,0-2 0-16,-4 3 0 15,1 0 0-15,0-1 0 16,0 1 0-16,2 0 2 15,1-1-3-15,-3-2 0 16,6 3 3-16,-4 0 1 16,1-1-4-16,0 1 1 0,-1 2 0 15,1-7 0-15,0 2-3 16,-3 0 2-16,-1 0 1 16,4 0 2-16,0 0-1 15,-3 0-1-15,2 0 1 16,4 5-1-16,-6-3 0 15,-1 1 0-15,1-6 2 16,0 6 1-16,9-6-4 16,-4-2-1-16,-2 3 1 15,3-1 0-15,-1 0 1 16,1 1 0-16,0 2 0 16,-3 0 2-16,2 0-1 15,-5 2-1-15,0-2-2 16,-4 0 1-16,1 0 3 15,-3 0 3-15,0-2-2 16,0-1-2-16,-4 0 0 0,-2 1-1 16,-3-1-9-16,0 0-2 15,3-2-56-15,-3 0-25 16,-3-6-35 0</inkml:trace>
  <inkml:trace contextRef="#ctx0" brushRef="#br0" timeOffset="1">3115 15687 64 0,'3'-2'24'0,"-3"2"-12"0,0 0 6 16,0 0 12-16,0 0 7 16,0 0 2-16,0 0-4 15,-3-3 1-15,0 3-11 16,-3 0-3-16,0 0-13 15,-2 0-1-15,-7 5 2 0,-9 3-4 16,6 3-1-16,0 5-5 16,0 2 0-16,6 6 0 15,3 2 0-15,3-4-3 16,6 1 2-16,9-2 1 16,6-5 0-16,3-5 0 15,3-3 0-15,3-5-16 0,3-9-4 16,-4-10-32-16,1 0-12 15,-3-2-15 1</inkml:trace>
  <inkml:trace contextRef="#ctx0" brushRef="#br0" timeOffset="2">3187 15544 144 0,'-3'0'55'0,"3"0"-30"0,3 0-23 0,0 8 12 0,0 3 4 16,0 5 6-16,0 0-7 15,3 5-2-15,-3 3-8 16,0-1-3-16,0 1 0 0,0 0-2 16,0-8-2-16,-3 2 1 15,0-4-1-15,0-4 0 16,0-2 2-16,0 0 3 15,0-8 2-15,0 0-8 16,2-5-1-16,1-3-5 16,6-3 2-16,3-2 3 15,0 2 1-15,0 1 1 16,0 10 2-16,0 0 1 16,0 5 1-16,-3 3 0 0,0 3 0 15,-3 2 0-15,0 0 0 16,0 3-2-16,0 3 1 15,-1-1-13-15,1-5-6 16,0-5-35-16,0 3-15 16</inkml:trace>
  <inkml:trace contextRef="#ctx0" brushRef="#br0" timeOffset="3">3511 15679 184 0,'-9'-2'71'0,"3"4"-38"0,-12 4-32 0,13-1 14 0,-7 3-6 16,0 2 0-16,0 4 1 15,3 1 1-15,0 1-5 16,6 8-4-16,0 0-1 0,3-3-1 16,3-5 2-16,3-3 1 15,6-2 3-15,3-3-3 16,-3-11 0-16,0-13-6 15,-1 3-2-15,1 0 2 16,-3-3 1-16,-3 0 2 16,-3 0 2-16,-3 0 3 15,0 6 2-15,0-1 1 16,0 8 2-16,-3 1-5 16,3 2-1-16,0 5-4 15,0 3-3-15,0 3 2 0,3-1 0 16,0 1-8-16,3-3-4 15,0 0-24-15,3-3-9 16,3 6-44 0</inkml:trace>
  <inkml:trace contextRef="#ctx0" brushRef="#br0" timeOffset="4">3651 15711 160 0,'-6'11'63'0,"6"2"-34"0,0 5-34 0,0-4 10 16,0-4 10-16,0 6 10 0,0-3-7 15,0-2 0-15,0-3-10 16,0 0-5-16,0-3-2 0,0-8 1 16,0-2 3-16,0 0 0 15,6-8 0-15,-6 2-6 16,6-2-1-16,0-3 1 15,0 3 0-15,3-1 3 16,0 6 1-16,3 3-1 16,0 5-2-16,0 5 3 15,-4 6 2-15,1 2 0 16,-3 0 2-16,0 11-6 16,-3-5-1-16,3-1-2 0,0-2 0 15,-3-5-25 1,3-1-11-16,0-4-36 15,3-1-36 1,0-5 37-16</inkml:trace>
  <inkml:trace contextRef="#ctx0" brushRef="#br0" timeOffset="5">3901 15695 228 0,'-24'0'88'0,"21"5"-48"0,-6 3-49 0,6-2 14 15,-5 4 1-15,2 3 4 16,0 1-1-16,3-1 2 0,0 0-6 16,3 3-3-16,3-3-1 0,0-2-1 15,0-3 0-15,3-3-5 16,0-10 1-16,2 2 0 16,-5-2-1-16,3-3 1 15,-3 0 3-15,-3 0 0 16,0 0 1-16,3 0 0 15,-3 3 2-15,3 2-3 16,-3 3 0-16,0 0-4 16,9 8 1-16,0 3 4 15,3 5 2-15,-3 5 4 16,-3 3 1-16,0-6 10 16,-9 1 4-16,0-4-7 15,-6 1-3-15,0-2-6 16,-3-4-2-16,-3-2-8 15,0 0-2-15,1-3-20 0,2-2-8 16,0-3-57 0,3-3-45-16,3-2 52 15</inkml:trace>
  <inkml:trace contextRef="#ctx0" brushRef="#br0" timeOffset="6">3984 15782 212 0,'9'0'82'0,"-3"0"-44"0,6 0-44 0,-6 0 14 0,3-2 6 15,0-1 8-15,0-2-7 16,3 0-3-16,-3-3-7 16,0 0-4-16,0-3 0 0,-3 6-1 15,0-3 0-15,-6 0-5 16,-3 0 1-16,-3 0-7 15,-3 3-3-15,-3 2 10 16,-3 6 4-16,0 2 5 16,0 6 4-16,0 2 0 15,3 0 0-15,3 6 6 16,4 2 2-16,2 3-6 16,6-3-2-16,5 0-3 15,10-8-1-15,6-2-14 0,3-3-7 16,9-11-82-1,2-2-63 1,-2-3 58-16</inkml:trace>
  <inkml:trace contextRef="#ctx0" brushRef="#br0" timeOffset="7">4446 15669 156 0,'0'5'60'0,"6"6"-32"0,0 7-31 0,0-7 11 15,0 2 2-15,3 0 4 16,0 0 1-16,-1 1 1 16,1-4-8-16,-3-2-3 0,3 0 1 15,-3-3-3-15,0-2 0 0,0 0 5 16,0-3 3-16,0-3 2 16,0-5 3-16,0-5-5 15,0-3-1-15,0 0-9 16,0 3 0-16,0 2 1 15,-3 1 1-15,0 2-4 16,0 2-1-16,3 1-8 16,0 2-4-16,6 1-14 15,-4-1-8-15,4 3-13 16,6 0-5-16,-3 0-4 16,0-2-4-1,0-1 32-15,-3 0 39 16,0 1 19-16,-3 2 29 15,0 0 14-15,-4 0-11 16,-2 0-6-16,-6 0-22 0,-2 0-7 16,-4 2-15-16,0 4-2 0,-3 1-1 15,-3 4-3-15,3 2-3 16,0 3 2-16,3 0 0 16,3 0-1-16,3 2-2 15,3-2 1-15,3-2 1 16,3-7 1-16,3-1 1 15,0-9-5-15,3-2-1 16,0 0 1-16,-3-3 2 16,0-3-2-16,-3 0 0 0,0 3 3 15,-3 1 1 1,0 1-1-16,-3-2-2 0,0 8-2 16,0 0-1-16,2 8-3 15,1 0 1-15,0 3 5 16,3 5 2-16,0 0-3 15,0 2-1-15,6-2-2 16,-3-3 0-16,3-2-22 16,-3-6-10-16,3-8-36 15,0-10-52 1,0 0 30-16</inkml:trace>
  <inkml:trace contextRef="#ctx0" brushRef="#br0" timeOffset="8">4889 15510 224 0,'-3'-3'85'0,"3"3"-46"0,3 6-48 0,-3-6 17 15,3 18-4 1,0 9 5-16,0-4 2 16,-3 6-5-16,3 3-4 0,0 0 1 15,0-3-2-15,0 3-1 16,3-6-19-16,0 3-8 15,0-7-54 1,0-4-43-16</inkml:trace>
  <inkml:trace contextRef="#ctx0" brushRef="#br0" timeOffset="9">5017 15708 220 0,'-3'14'82'0,"3"1"-44"0,3 7-44 16,-3-14 12-16,3 2-2 16,0 1 5-16,3-3-1 15,0 5 1-15,3-3-5 16,0-4-3-16,6-6 0 0,0 0-6 16,-3-8 1-16,0-3-5 15,0-2 1-15,-4-3 2 16,-2 0 3-16,0 0 2 15,-3 6 3-15,0 2 8 16,0 3 5-16,0 2-5 16,-3 3-3-16,3 8-4 0,0 2-3 15,0 4 3-15,3-1 0 16,0-3-1-16,3 6-2 16,-3-2-17-16,3-6-6 15,0 2-60 1,0-7-45-16,0 2 45 15</inkml:trace>
  <inkml:trace contextRef="#ctx0" brushRef="#br0" timeOffset="10">5321 15727 220 0,'0'0'85'0,"3"5"-46"0,6-2-46 15,-3-1 16-15,0 1-6 16,3-3 3-16,3 0 3 15,0-3 2-15,-1-2-5 16,1 0-4-16,0 0-1 0,0-3-4 16,0 0 2-16,-6 0 1 15,-6-3 2-15,-3 3-10 16,-9-5-2-16,-3 2 5 16,-3 9 2-16,-2 2 3 15,-7 5 2-15,0 6 1 16,3 7 3-16,6 3 8 15,0-2 5-15,10 7 2 16,5 6-1-16,6-8-6 16,11 0-4-16,10-6-10 0,12 1-2 15,9-9-53 1,17-4-21-16,-8-6-36 16</inkml:trace>
  <inkml:trace contextRef="#ctx0" brushRef="#br0" timeOffset="11">13980 18349 132 0,'0'0'52'0,"0"0"-28"0,0 0-6 0,0 0 20 16,0 0-10-16,0 0-1 16,0 0-12-16,0 0-2 15,0 0-7-15,0 0 3 0,0 0 1 0,0 0 1 16,0 0 1-16,0 0-2 15,0 0 1-15,0 0 3 16,0 0 1-16,0 0-6 16,0 0-3-16,3 0 3 15,0-5 2-15,3 5-2 16,6-14 0-16,5-7-1 16,10-8 2-16,18-5 4 15,3-14 1-15,8-8 0 16,4 4 1-16,2-7-2 15,4 1 1-15,-1 3 3 16,-2-1 1-16,-7 0-2 16,-5 6 2-16,-4 5-6 15,-2 6-3-15,-9 7-3 16,-6 0-2-16,-7 6 1 0,-2 4 1 16,-6 4-3-1,-3 5-3-15,-3 5 0 16,-3 0 1-16,3 2-10 0,-6 1-4 15,0 3-43 1,0-1-16-16</inkml:trace>
  <inkml:trace contextRef="#ctx0" brushRef="#br0" timeOffset="12">15185 17582 148 0,'0'-3'55'0,"0"3"-30"0,3 0-18 0,-3 0 15 16,3 3 0-16,-3 2 4 15,3 5-5-15,0 6-1 16,0 3-11-16,-3 2 6 0,0 3 2 16,0-6-3-16,0 4 2 15,0-9-5-15,0 5-1 16,3-5-6-16,-3-5-1 16,3 0 3-16,-3-2 3 15,0-6 2-15,0 8 3 16,0-8-5-16,3 0-3 15,3 2-3-15,0-4 0 16,3-1-2-16,12-2-1 16,0-1-2-16,2 4-1 0,4-4 4 15,3 12 1-15,0-4 0 16,0 14-2-16,-1 5 1 16,1-2-1-16,-3 2-3 15,-9 0 2-15,-6 8 5 16,-6-7 2-16,-9 4 4 15,-6 0 4-15,-6 6-2 16,-6-5 3-16,-3-6-6 16,-3 3-3-16,-8-8-1 15,-1-6 1-15,0-2-8 16,0 3 0-16,1-9-11 16,-1-2-2-16,3 0-27 15,4 0-13-15,5-8-37 16,6-10-17-16,9-1 9 15</inkml:trace>
  <inkml:trace contextRef="#ctx0" brushRef="#br0" timeOffset="13">15120 17584 240 0,'-6'-5'90'0,"9"8"-48"0,0-1-36 0,3-2 22 0,6 0 5 16,3 0 6-16,8 0-9 16,13-2-3-16,6-6-16 15,2 2-2-15,1 4 1 0,-3-4-8 16,-1 1-1-16,-5 5-36 15,-3 0-15-15,-6-3-95 16</inkml:trace>
  <inkml:trace contextRef="#ctx0" brushRef="#br0" timeOffset="14">10473 15380 108 0,'3'-18'41'0,"-3"18"-22"0,3 0-20 0,-3 0 18 16,6 10 3-1,0 6-6-15,0 0-1 16,-3 0-3-16,6 5 1 16,3 3-6-16,0 5-1 0,3 3 0 15,3-3 0-15,3 0 2 16,2 0-3-16,7-2-2 15,6-1 2-15,0-2 0 16,2-3-1-16,4-5 1 16,3 5-2-16,5-5-1 0,4 2 3 15,2-2 0-15,-2-2-4 16,-1-4-1-16,4-2 3 16,0 0 3-16,8 5-3 15,-2-2-1-15,-4-3 2 16,7 0 1-16,-1-3 1 15,1-8 0-15,2 1-2 16,3 4-2-16,-2-2 3 16,2-5 0-16,-2 2 1 15,2 1 2-15,-2-9-3 16,8 3-2-16,-3 8-5 16,4-8 0-16,-4 3 4 15,4 0 4-15,2 2-1 16,0-2-2-16,-5 13-3 0,5-3-1 15,-2-8 4-15,-1 1 3 16,3 2-1-16,-2 5 0 16,2 0-1-16,-5-2-2 15,2 0 1-15,-6-1-1 16,-2-7 0-16,2 8 0 16,-2 7 0-16,-7-2 0 15,1 0 0-15,-4-3 2 16,-2 3-1-16,-4 0-1 15,1 3-2-15,-3 2 1 16,-1 0 1-16,1 0 2 16,-7 3-1-16,-5 3-1 0,3-1 1 15,-1 4-1-15,-2-4-3 16,-3 1 2-16,0-1 1 16,2 3 0-16,-2 0 0 15,-3 1 2-15,5 1-1 16,-2 4-1-16,0 7 1 15,-3-2 1-15,-4-3-3 16,1 6-2-16,3-4 2 16,0 4 0-16,-4-1 1 15,1-2 2-15,0 0-1 16,3 2 2-16,-4-2-4 16,1-1 0-16,-3 6 1 0,0 3 2 15,3-5-3-15,-1 2 0 16,-2-3 1-16,0-2 2 15,-6 2-1-15,0-2-1 16,2 13 1-16,-5-11-1 16,-3 6 0-16,0-3 0 15,3-3 0-15,-6 11 0 16,0-5 0-16,-3-8 2 16,-3 0-1-16,0-11 2 15,2-8 2 1,-5 0-2-16,-3-2 0 15,6-3-1-15,-6-3-2 16,0-5 3-16,0 0 0 0,-3 3-10 16,3-3-3-16,0-3-26 15,0-2-11-15,0-14-42 16</inkml:trace>
  <inkml:trace contextRef="#ctx0" brushRef="#br0" timeOffset="15">15406 17023 184 0,'0'-2'71'0,"0"2"-38"0,0 0-41 15,0 0 12-15,0 0-2 16,3 5 1-16,0 0 5 16,-1 3 3-16,-2 3-6 15,0 5 1-15,0 2 4 0,0 17-4 16,-2-4-1-16,-4 1-2 0,0-5-3 15,0-1 1-15,0-2-1 16,0-6 2-16,0-2 1 16,0-5 1-16,0-3 0 15,-6-3 6-15,-9-2 6 16,0-6 3-16,-5-8 3 16,-4 3-1-16,-3-5-1 15,-3-5 3-15,4-3 0 16,2 2-12-16,6 6-4 15,3 2-7-15,6 3-3 16,21 19-93 0,12-3-45-1</inkml:trace>
  <inkml:trace contextRef="#ctx0" brushRef="#br0" timeOffset="16">6053 14330 148 0,'3'-3'57'0,"0"6"-30"0,3-3-21 15,-3 0 17-15,3 0-10 16,-3 0 0-16,3 0-1 15,0 0 2-15,3 0-7 16,0 0 0-16,3 2 0 0,3 1-3 16,2 0-1-16,1-1 1 0,3 1 0 15,3 0 2-15,6-3 1 16,-1 0 1-16,4 0 0 16,6 0-2-16,-3 0 1 15,2 0-2-15,1 0 0 16,3 0-1-16,-1 0 0 15,1-3-7-15,3 0 0 16,2 1 1-16,-2 2 3 16,6-3 2-16,-1 3 1 15,1 0-5-15,5 0-1 0,-5 0-2 16,2 0 3-16,-2 0 0 16,0 0 3-16,-7 3-1 15,4-3-1-15,-6 2 1 16,2 1 1-16,-2-3-1 15,3 0 2-15,-1 0-7 16,1 0 1-16,0 0 5 16,2 0 4-16,-2 0-6 15,-1-3 1-15,1 1-1 16,0 2 2-16,-1-3-3 16,1 0 0-16,0 3 1 15,-4-2 2-15,1-1-8 16,3 1-1-16,-1 2 8 15,1-3 6-15,0 0-3 0,-1 3-2 16,-2 0-1-16,0-2-1 16,5 2 0-16,-5 0 2 15,0 0-1-15,-1-3-1 16,1 3-2-16,0 0 1 16,5-3 1-16,-2 1 2 15,0 2-3-15,2-3 0 16,4 6 1-16,-4-3 0 15,4 0 0-15,0 0 2 16,-4 2-1-16,1-2-1 16,-1 3 1-16,1 0-1 15,0-3 0-15,5 2 0 16,1-2 0-16,-1 0 0 0,4 0-9 16,-9 0-4-16,5 0-99 15</inkml:trace>
  <inkml:trace contextRef="#ctx0" brushRef="#br0" timeOffset="17">6503 14560 124 0,'3'-5'49'0,"-3"2"-26"0,0-10-12 0,0 10 18 16,0 1 0-16,-3-1 12 16,-12 11-16-1,0-3-13-15,0 6-8 0,0-1-1 16,0 4-4-16,3 1-2 16,0 4-1-16,4-3 3 15,5 2 0-15,3-2 1 0,5 3 0 16,7-9 2-16,6-2-3 15,0-8-2-15,0-5-3 16,0 0 1-16,-3-6-4 16,0 1 1-1,-3-4 6-15,-4 1 3 0,-2 2 7 16,-3-2 3-16,-3 3 7 16,0-1 3-16,-3 6-6 15,0 2-2-15,0 3-7 16,0 5-4-16,3 6-1 15,0 0-1-15,3-1-3 16,3 1 2-16,3 2 1 0,0-2 2 16,3 2-14-16,0-3-5 15,3-2-48 1,0 0-62-16,0 0 24 16</inkml:trace>
  <inkml:trace contextRef="#ctx0" brushRef="#br0" timeOffset="18">6827 14565 176 0,'-12'-2'68'0,"6"2"-36"0,-6 0-20 0,6 2 21 0,-6 1-6 16,1 2-1-1,-4 1-12-15,3 4-6 0,0 3-5 16,3 1-5-16,3-4-1 0,3 3-1 16,3 3 3-16,9-2-2 15,3-1 1-15,6-3-11 16,0-2-5-16,-1-2-28 15,7-4-10-15,0-4-28 16</inkml:trace>
  <inkml:trace contextRef="#ctx0" brushRef="#br0" timeOffset="19">6928 14589 168 0,'-23'-10'66'0,"20"10"-36"0,-3-3-29 0,0 6 16 16,0 2 4-16,0 0 5 15,-3 3-3-15,3 3-2 16,0-1-11-16,3 1-2 0,3 2-1 16,3 3-1-16,3 2-1 15,9-7-3-15,3 0-2 16,-1-3 1-16,4-3-1 16,-3-3-22-16,3-4-8 15,-3-3-34-15,0-3-11 0,3 0-5 16</inkml:trace>
  <inkml:trace contextRef="#ctx0" brushRef="#br0" timeOffset="20">7047 14602 148 0,'6'6'55'0,"0"-4"-30"0,3 1-12 16,0-3 19-16,3 3-5 15,0-1-1-15,0-2-12 16,0 0-4-16,0 0-6 16,0 0-1-16,-1-2 3 0,-2-1-3 15,0-2-2-15,-3-1 2 0,-3-2 0 16,-3 6-4-16,-3-4 1 16,-3 1 0-16,-6 3 2 15,-2-1-1-15,-4 3-1 16,-3 3-2-16,3 2 1 15,3 0 1-15,3 3 2 16,0 3 1-16,6-1 1 16,3 3-5-16,3-2-1 15,6 2 3-15,6 1 1 16,6-4 2-16,0 1 2 16,3-3-8-16,3 2-3 15,-4 1-39-15,1-9-16 0,-3-2-34 16</inkml:trace>
  <inkml:trace contextRef="#ctx0" brushRef="#br0" timeOffset="21">7366 14563 116 0,'-12'0'46'0,"24"0"-24"0,-18 0-8 0,6 0 17 15,0 0-4-15,-3 0 10 16,-3 5-7 0,0-2-16-16,0-1 2 0,-3 1 2 15,0 0-8-15,3 2-1 16,0 3-7-16,3-3-2 15,0 6 2-15,3-3 1 16,3 0 1-16,3-1 0 16,3 4-2-16,0 0 1 15,3-1-2-15,-6 1 2 16,-3-1 0-16,-3-2 1 16,-3-2-5-16,-3-1 1 15,-3-2-7-15,0-1-3 0,-3-4-21 16,0-1-7-16,0 0-21 15,1 1-5-15,5-1-10 16</inkml:trace>
  <inkml:trace contextRef="#ctx0" brushRef="#br0" timeOffset="22">7482 14579 252 0,'-6'-8'93'0,"3"10"-50"0,3 1-46 15,0-3 19-15,-3 5-10 16,-3 0-1-16,0 1 0 16,3 4 1-16,-3 1-3 15,3 0-4-15,3-1-2 0,3 3 2 16,3 3 0-16,0-3 3 16,-3 3 1-16,0-2 1 0,-3-4 2 15,-3 1-1-15,-3-3 0 16,0-3 1-16,-3 0 1 15,0-2-17-15,0-3-5 16,0-3-31-16,-2 1-10 16,8-1-50-1</inkml:trace>
  <inkml:trace contextRef="#ctx0" brushRef="#br0" timeOffset="23">7738 14581 188 0,'0'-2'71'0,"3"4"-38"0,0 1-28 16,3 2 19-16,0 0-4 15,0 6 0-15,3 0-6 16,0 2-1-16,5 0-8 16,-2 0-3-16,0 1 1 0,-3-1 0 15,0-3 3-15,-3 1-8 0,0-3 0 16,0-3 6-16,-3 0 7 16,3-5 6-16,-6 0 4 15,6 0-5-15,-3-5 1 16,-3 0-6-16,6-3-1 15,0-3-4-15,0-2-1 16,3-3-1-16,0 0 2 16,0-2-5-16,-4-3-1 15,4-1 0-15,-3 9 0 16,0 3-11-16,0 2-5 16,-3 2-23-16,6 12-58 15,-3-1 3-15</inkml:trace>
  <inkml:trace contextRef="#ctx0" brushRef="#br0" timeOffset="24">8077 14565 204 0,'-3'-2'77'0,"3"2"-42"0,-6 0-26 16,3 0 22-16,-3 0-15 16,-3 2-1-16,-2 4-9 15,-1 2-2-15,-3 2-2 16,3 6-2-16,0 0 1 0,6-3-1 15,3 0 0-15,3 3 0 16,0-3 2-16,9-2-3 16,0-11 0-16,3-3-1 15,0-2 0-15,0 0 2 16,0-3 0-16,-4 0 4 16,1-3 2-16,-3 1-2 0,-3-1-3 15,0 3-5-15,0 0 0 16,-3 3 4-16,0 2 2 15,0 3-5-15,3 3 0 16,0 2 5-16,3 3 6 16,0 3-11-16,3-1-2 15,0-2 0-15,0 6 0 16,0-1-11-16,0-3-1 16,3-10-91-1,0-2 15-15</inkml:trace>
  <inkml:trace contextRef="#ctx0" brushRef="#br0" timeOffset="25">8232 14356 200 0,'0'-2'77'0,"0"4"-42"0,0 4-43 15,0 2 12-15,0 5 9 16,0 5 6-16,0 17 2 15,0 2-1-15,0-3-10 16,0 1-6-16,0 2-3 0,0-3 1 16,6-2 1-16,0-6-10 15,0-5-3-15,9-7-66 16,0-9-26 0</inkml:trace>
  <inkml:trace contextRef="#ctx0" brushRef="#br0" timeOffset="26">8396 14549 200 0,'-9'3'77'0,"9"-6"-42"0,0 17-43 0,0-6 10 16,0 2 12-16,0 3 8 16,3 3-5-16,0 0-2 15,3 0-8-15,0 0-3 0,0 0 0 16,0-6-2-16,11-10 3 15,1 0 1-15,-3-2-5 16,0-4 0-16,-3-1-1 16,-3-1 0-16,0-6 2 15,-3 1 1-15,0 3-1 16,-3-1 1-16,0 6-2 16,-3-1 2-16,3 6-4 15,-3 0-2-15,3 3 2 16,3 5 0-16,0 0 1 15,2 0 0-15,1 0-14 16,3 0-3-16,-3-3-33 16,0 0-13-16,3 1-27 15</inkml:trace>
  <inkml:trace contextRef="#ctx0" brushRef="#br0" timeOffset="27">8714 14602 192 0,'0'0'71'0,"3"6"-38"0,0 2-28 0,0-3 19 15,6 0 5-15,0 0 4 16,0 1-13-16,3-6-6 16,3 0-9-16,0 0-4 0,0-3 2 15,-1-2-4-15,-2 0 0 16,0-3 3-16,-3 0 1 0,-3-6-1 15,-3 1 1 1,-6 0-4-16,-3 2-2 0,-3 3-1 16,-6 1 0-16,-5 4 3 15,-1 8 0 1,0 3-2-16,0 0 0 0,6 3 4 16,3-1 3-16,3 3-1 15,3 6 0-15,3-3 3 16,6 2 1-16,9 4-1 15,3-4-1-15,6 1-1 16,6-6 0-16,5-3-29 16,7-2-10-16,3-8-84 15</inkml:trace>
  <inkml:trace contextRef="#ctx0" brushRef="#br0" timeOffset="28">11396 9895 140 0,'0'0'52'0,"0"0"-28"0,0 0-22 0,0 0 12 0,0 0-3 16,0 0 3-16,0 0-5 16,0 0-3-16,0 0-3 15,0 0-3-15,0 0 3 0,3 0 2 16,3 0 2-16,3 0 1 16,0 0 0-16,0 0-4 15,6 3-1 1,0 0 1-16,2-1-2 15,-2 1 1-15,3-3 0 16,3 0 1-16,3 0 2 16,3 0 3-16,-1 0-4 15,1-3-3-15,-3 1-1 16,3-1 1-16,0 3 1 16,2 0 3-16,-2 0-5 15,3 0-3-15,3 0 1 16,2 0 0-16,1 3 1 0,0-3 0 15,0 0 2-15,2 0 1 16,-2 0-1-16,3-3 1 16,-1 0 0-16,1 3 1 15,-3 0-2-15,8 0 1 16,-5 0-2-16,0 0 2 16,0 0-4-16,-4 0 0 15,7 0 1-15,-3 0 0 16,2-2 0-16,-2-1 2 15,3 3 3-15,-4 0 2 16,10-3-3-16,-3 3-3 16,-4 0 0-16,-2 0-1 0,0 0-3 15,2 0 2-15,4 0 5 16,-3 0 5-16,-4-2-3 16,-2-1-1-16,0 3-2 15,0 0 0-15,2-2-2 16,1 2 2-16,-3 0-2 15,2 0-1-15,1 0 1 16,3 0-1-16,-1 0 0 16,-5 0 0-16,0 0 2 15,0 0 1-15,-1-3 1 16,1 3 2-16,-3 0-3 16,-1 0 0-16,7 0-3 15,-6 0-1-15,-3 0 1 0,2 0 0 16,-2 0 2-16,3 0 1 15,0 0-1-15,-4 0-2 16,-2 0 1-16,0-3-1 16,0 3 0-16,3 0 0 15,-4 0 0-15,1 0 0 16,6-2 0-16,3-1 0 16,-1 3 0-16,1 0 0 15,-3 0 0-15,5 0 0 16,1 0 0-16,-6 0 0 15,0-3 2-15,-1 3 1 16,4-2-1-16,0 2 1 16,-3 0-2-16,8-3-1 0,1 3 3 15,3 0 0-15,-7-3-4 16,16 3 1-16,-4 0-2 16,4 0 0-16,0 0 2 15,-10 0 2-15,4-5-1 16,-1 0-1-16,-5 5 1 15,-3 0-1-15,0 0 0 16,-4 2 0-16,-5 1-18 16,0-6-5-16,-3 9-104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3:46:31.8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10357 17891 252 0,'-6'0'93'0,"3"3"-50"0,-6 15-48 0,1-4 17 0,-10 7-7 16,-3 16 0-16,-3 2-6 15,0 1-1-15,0-3 1 16,4-2 2-16,-4-1 2 0,6-10-19 16,-6 2-9-16,6-13-27 15,3 1-10-15</inkml:trace>
  <inkml:trace contextRef="#ctx0" brushRef="#br0" timeOffset="1">10060 17926 252 0,'3'-6'93'0,"9"6"-50"0,-1 11-52 15,-2-3 14-15,6 10-3 0,0 3 3 16,3 11 0 0,6 0 0-16,-3 2-3 15,2-2-2-15,4-5 1 0,0-1-32 0,-3 0-14 16,3 1-57-1</inkml:trace>
  <inkml:trace contextRef="#ctx0" brushRef="#br0" timeOffset="2">10417 18045 340 0,'-6'-8'129'0,"9"2"-70"0,3 4-73 15,0-4 19-15,0 6-9 16,6-5-1-16,3 2-16 16,8-2-7-16,4 5-80 15,0-5-34-15,0 5 46 16,-3 0 24-16</inkml:trace>
  <inkml:trace contextRef="#ctx0" brushRef="#br0" timeOffset="3">10700 18058 156 0,'0'18'57'0,"0"9"-30"0,0 26-25 0,0-27 14 0,0 19-4 15,0 8 1-15,-3-8-3 16,3 8 1-1,0-3-6-15,0-10-3 0,0-3 1 0,0-8 0 16,3-10 3-16,-3-6 8 16,0-8 3-16,-3-15-4 15,0-6 0-15,-3-16-19 16,0-5-8-16,3-11 4 16,3-5 5-16,3-5 10 15,3-5 7-15,6 10-2 16,5 8 2-16,1 10-9 15,0 9-4-15,-3 7-3 16,0 14 3-16,0 2 4 16,-6 6 6-16,-3 16-1 15,-6-1 1-15,-3 3-3 0,-3 3-1 16,-3-3-6-16,0 3 1 16,-6-8-16-16,0 2-4 15,0-4-28-15,3-6-9 16,3 2-34-1</inkml:trace>
  <inkml:trace contextRef="#ctx0" brushRef="#br0" timeOffset="4">10982 18045 184 0,'-12'5'68'0,"10"29"-36"0,-4 3-40 0,3-23 12 15,0 7 7-15,0-3 7 0,0 6 6 16,3-3 3-16,3 0-14 16,3-7-1-16,5 4 1 0,4-10-3 15,3-3 2-15,0-10-5 16,0-3-2-16,-3-5 0 16,-3 0 1-16,-6-6 1 15,-3 3 1-15,-3-8-7 16,-6 3 0-16,-6-3-12 15,-6-2-3-15,0 10-20 16,0 0-5-16,0 8-70 16</inkml:trace>
  <inkml:trace contextRef="#ctx0" brushRef="#br0" timeOffset="5">11277 17989 228 0,'-12'0'88'0,"6"3"-48"0,-6 2-29 0,3 0 21 15,3-2-17-15,-5 7-3 0,2-7-10 16,0 8-4-16,3-3 1 16,6 5-2-16,3 0-1 0,6 6 3 15,0-3 2-15,-1-1-2 16,-2 1 0-16,-3 3 3 16,-6-1 1-16,-3-2 1 15,-2 0 2-15,-4 0-1 16,0-3 2-16,0 0-4 15,-3-7 0-15,3-6-3 16,0 0-3-16,0 0-31 16,3-6-15-16,3-2-63 15</inkml:trace>
  <inkml:trace contextRef="#ctx0" brushRef="#br0" timeOffset="6">11414 18142 212 0,'3'19'79'0,"-3"-6"-42"0,-3 6-43 0,3-6 14 15,0 0-7-15,0 8 2 16,-3-7-51-16,0 4-19 16,0 1-11-16,0-6-3 15</inkml:trace>
  <inkml:trace contextRef="#ctx0" brushRef="#br0" timeOffset="15.6209">11387 17960 272 0,'-3'-29'104'0,"9"18"-56"0,3-5-60 16,0 11 15-16,0-6-14 15,6-2-1-15,-3 0-28 16,3 0-14-16,0 0-12 15,-1-1-4-15,1 1 38 16,0 0 19-16,-3 10 42 16,0 1 16-16,0 7-3 15,-3 13 1-15,0 4-14 16,-3 15-3-16,-3 8-15 0,0 8-7 16,-3-1 0-16,0-4-3 0,0 8-1 15,0-9-41-15,-3-7-18 16,0 0-25-1</inkml:trace>
  <inkml:trace contextRef="#ctx0" brushRef="#br0" timeOffset="16.6209">11494 18063 340 0,'-6'-18'126'0,"6"18"-68"0,6-8-70 0,-3 8 20 16,0-6-13-16,3 6 1 0,3 0-7 16,3 0-3-16,3 0-74 15,0 0-33-15,9 6 12 16,2-6 9-16</inkml:trace>
  <inkml:trace contextRef="#ctx0" brushRef="#br0" timeOffset="17.6209">11768 18187 228 0,'-3'19'85'0,"3"-6"-46"0,0 14-46 16,3-19 16-16,0 5-24 16,0 0-6-16,0-2-72 15,-3 2-31-15</inkml:trace>
  <inkml:trace contextRef="#ctx0" brushRef="#br0" timeOffset="18.6209">11753 17947 252 0,'-15'-3'93'16,"12"6"-50"-16,-2-3-50 0,2 5 16 0,0-5-10 16,-3 5 0-16,3-2-1 15,0-3 0-15,3 0-73 16,0 0-34-16,6 0 24 15,6-3 15-15</inkml:trace>
  <inkml:trace contextRef="#ctx0" brushRef="#br0" timeOffset="19.6209">11974 18127 176 0,'-9'-11'68'0,"6"-2"-36"0,-3 18-24 15,3 0 18-15,-6-2 0 16,0-3 2-16,-6 11-13 16,0-3-6-16,3 5-6 15,3 5-5-15,0 9 1 0,6 5-1 16,9-3-2-16,9 2 0 16,3-4 0-16,3-9 7 15,0-4 3-15,3-6 8 16,5-8 5-16,1-14-3 15,-3-7 1-15,-3 0-10 16,-6-8-2-16,-7 2 8 0,-5 6 6 16,-9-5-1-16,-8 2-1 15,-4 3-5-15,-3 2-2 16,0 6-13-16,0 10-5 16,0 6-18-16,0 2-7 15,6 3-33-15,4 5-13 16,5 1-33-1</inkml:trace>
  <inkml:trace contextRef="#ctx0" brushRef="#br0" timeOffset="20.6209">12185 18103 240 0,'-3'24'90'0,"3"-16"-48"0,0 13-45 16,0-11 19-16,0 4-1 16,0-1 5-16,0 8-8 15,0 3-4-15,3-8-5 16,-3 2-3-16,3-10 3 0,0 3-2 16,0-22 4-1,3 3 1-15,-3-10-7 16,3-4-4-16,3 1 0 15,3-10 3-15,-1 4 1 0,4 3 3 16,6 8 3 0,6 11 2-16,-3 10 3 0,-3 9 4 15,-1 7 3-15,-2 0 2 16,-3 11-8-16,-3-6-2 16,0 1-5-16,-3-1-3 15,0-2-29-15,0-11-11 16,0 0-102-1</inkml:trace>
  <inkml:trace contextRef="#ctx0" brushRef="#br0" timeOffset="21.6209">9878 17997 160 0,'0'-5'63'0,"0"5"-34"0,0 0-12 0,0 0 22 16,0 0-18-16,0 0-4 16,0 0-10-16,0 0-5 15,-3 0-1-15,-3 0 3 0,-6 5 2 16,-3-5 0-16,0 0 1 16,-5 0-2-16,-4 0 0 15,-6 0-1-15,-3-5 0 16,-2 5-2-16,-4 0-2 0,-3 0 1 15,1 5 1-15,-7 0-3 16,3-2 0-16,1-3 1 16,-1 5 2-16,-6-5 1 15,7 0 1-15,-4 0-7 16,1 0-2-16,-1 0 8 16,0 0 7-16,-2 0-6 15,2 0-2-15,-3-5-2 16,-2 5 2-16,2-3-1 15,1 1-1-15,-1-1 1 16,3-2 1-16,1 5-3 16,-4 0 0-16,1 0 1 0,2 0 0 15,-3 0-3-15,1 0 2 16,-1 0 3-16,-2 0 1 16,2 0-4-16,3 0-1 15,1 0 1-15,-1 0 2 16,0 0 0-16,1 0-1 15,-1 0 1-15,4 0 1 16,-1 0-1-16,0 0-1 16,-2 0-2-16,5 0 1 15,-3 0 3-15,4 5 1 16,-1-5-1-16,3 0 1 16,1 0 0-16,-4 0 1 15,3 0-2-15,1 0-2 16,-4 0 1-16,0 3-1 0,4-3 2 15,-4 2 1-15,0 1-4 16,3-3 1-16,1 5 0 16,-1-5 0-16,-3 0 0 15,4 5 0-15,-1-2 0 16,3-3 0-16,1 0 0 16,-1 0 0-16,3 0 2 15,0 0 1-15,-2 5-1 16,2-5 1-16,0 0-2 15,0 0 2-15,1-5-2 16,-1 5-1-16,0-3 1 16,0-2 1-16,4 5 3 15,2-5 4-15,0 5-4 0,0-5-1 16,1-3 0-16,-1 5 0 16,0-8-2-16,3 6 1 15,-3-3-2-15,1-5 2 16,2 5 0-16,-3-5 1 15,3 0 0-15,3-3 0 16,0-5-2-16,4-1-2 16,-10-9 3-16,0-4 0 15,3 6-1-15,0-11-2 16,4 6-2-16,-1 2 1 16,3 1-1-16,0 4 0 15,0 1 2-15,0 4 0 16,3-1 0-16,4 7 2 0,-1 0-1 15,3 5 2-15,0 1-4 16,3 2-2-16,0 3 2 16,3-1 0-16,0 6-4 15,0 0-1-15,-3 11 0 16,0 2 4-16,0 8-1 16,0 6 1-16,0-1 0 15,0 6 0-15,3-6 4 16,0-2 1-16,3-8-4 15,0-3 1-15,3-7 2 16,3-12 1-16,3-7 1 16,0-3 2-16,0-8-5 15,0-2-1-15,-3-1 0 0,-3 1 2 16,-3 2-3-16,0 3 0 16,0 2 1-16,0 6 2 15,0 0-3-15,3 5 0 16,3 3-6-16,6 5 0 15,3 0 3-15,2 5 2 16,4 3 2-16,6 3 0 16,6 2-20-16,2 3-7 15,13 0-103 1</inkml:trace>
  <inkml:trace contextRef="#ctx0" brushRef="#br0" timeOffset="22.6209">8884 17978 132 0,'-3'-5'49'0,"3"5"-26"0,-3 0-27 0,3 0 10 0,-3 0-3 16,0 0 3-16,0 5-5 15,-3-5-1-15,3 0 0 16,0 0 0-16,0 0 2 0,0 0 1 16,0 0 3-16,-3 0 3 15,0 0 5-15,0-5-2 16,-3 5 1-16,0 0-5 15,1 0 0-15,-1-2-5 16,0-4 0-16,0 6 5 16,0-5 5-16,-3 5-1 15,0-3 1-15,0-2-3 16,0 0 1-16,0 5-4 16,-3-8-2-16,-2 8-2 15,-1-6-3-15,-3 6 1 0,0-2 1 16,0-3-1-16,-6 5-1 15,1-6 1-15,2 6-1 16,0-2 0-16,0-4 0 16,-3 1 2-16,4 2 3 15,-7-2-2-15,0 0 0 16,3 2-1-16,3-2 1 16,1 0-4-16,-1-3 0 15,0-3 5-15,0 3 5 16,3-5-3-16,1 0-1 15,-1-1 2-15,0-4 0 16,3 5-1-16,3-6-1 0,3 3-1 16,-3-15 0-16,0 7-2 15,1-3 1-15,-1 1-2 16,3-3 2-16,3 2-2 16,0-2 2-16,0 8-4 15,0 0 0-15,3 2 1 16,0 1 2-16,3 5-1 15,-3-1-1-15,3 6 1 16,0-2-1-16,3 10-5 16,-3 0 1-16,0 0 0 15,-3 5 2-15,3 8-1 16,-3 1-1-16,3-1 5 16,-3 5 1-16,1-2 0 0,-1-3-2 15,0-2 1-15,0 2 1 16,0-5-1-16,0-3 2 15,3 3-2-15,0-8 2 16,0 0 0-16,0 0 1 16,3-8-2-16,0-5-2 15,3 0 1-15,0 0 1 16,3-6-3-16,0 6 0 16,0 0-1-16,0 5 0 15,3-3 0-15,-3 3-2 16,5 3-2-1,4 5 3-15,0 0 4 16,0 0 0-16,0 0 2 0,0 0 0 16,3 5 1-16,0 3-2 15,2-2-2-15,4 7-46 16,0-3-21-16</inkml:trace>
  <inkml:trace contextRef="#ctx0" brushRef="#br0" timeOffset="23.6209">7122 15753 116 0,'-12'-5'44'0,"12"5"-24"0,0 0-13 0,0 0 13 16,0 5-10-16,-6 3-1 16,0 3 1-16,-3 7 1 15,0 4-5-15,-3 4 0 0,-3 0 1 16,0-2-3-16,4-3-1 16,-1 3-1-16,3-8-2 15,0-3 5-15,3-2 4 16,6 2-3-16,0-5 2 0,6 0-1 15,6-3 1-15,0 3-4 16,5-2-3-16,1 4 0 16,0-7 1-16,0 10 1 15,0-5 1-15,0 0-11 16,-3 0-3-16,0-3-30 16,-1 0-12-16,1 1-24 15</inkml:trace>
  <inkml:trace contextRef="#ctx0" brushRef="#br0" timeOffset="24.6209">7205 16018 140 0,'-9'-3'55'0,"6"1"-30"0,0 2-14 0,3 0 18 15,-3-6-4-15,3 6 0 16,0 0-7-16,3-2-1 16,9-4-10-16,6-2-2 0,9 0 1 0,9-5-1 15,14 3 0-15,10-1-1 16,11 3 0-16,9 3 0 15,10 5 2-15,2 5-3 16,6 3 0-16,0 8 1 16,-2 8 0-16,-4-6 0 15,-6 6 0-15,1 0 2 16,2 0 3-16,-9 2 5 16,-2 1 3-16,-1-4-7 15,-2-7-3-15,-7-2-2 16,0-6-1-16,-2-3-5 15,-7-3 1-15,-8 1-46 16,-6-3-20-16,-7 5-54 16</inkml:trace>
  <inkml:trace contextRef="#ctx0" brushRef="#br0" timeOffset="25.6209">9310 15957 144 0,'0'-13'55'0,"3"10"-30"0,0 3-14 16,-3 0 18-16,0 0-6 15,2 8 1-15,-2 5 2 16,0 14 1-16,0-1-14 16,0 6-1-16,0 13 1 0,0 0-3 15,3 3 0-15,-3-3-6 16,3-6-1-16,0-7-1 15,0 0 1-15,0-11-2 16,0-3 2-16,0-4-11 16,0-4-35-16,6-7-10 15,-3 2-40 1,3-5-29-16,-3-5 52 16</inkml:trace>
  <inkml:trace contextRef="#ctx0" brushRef="#br0" timeOffset="26.6209">9524 16187 200 0,'0'0'74'0,"3"6"-40"0,0 1-40 0,0 1 14 16,0 0 2-16,0 3 3 16,0 5 0-16,-3 10 0 15,3-2-7-15,-3-3-4 0,0 0-1 0,0-2-4 16,0-3 0-16,0-3-42 15,0-2-20-15</inkml:trace>
  <inkml:trace contextRef="#ctx0" brushRef="#br0" timeOffset="27.6209">9530 16145 240 0,'-9'-13'90'0,"9"13"-48"0,3-3-60 16,-3 3 11-16,6 0-22 16,0 0-7-16,0 0-22 15,3 0-11-15,0 0 8 16,5 3 6-16</inkml:trace>
  <inkml:trace contextRef="#ctx0" brushRef="#br0" timeOffset="28.6209">9676 16193 188 0,'0'15'71'0,"6"-7"-38"0,-3 13-32 0,0-7 14 16,-3-1-4-16,0 5 3 16,0-2 2-16,0 0-1 15,0-3-7-15,0-2-3 0,0-3-1 16,0-3-2-16,0-5-2 16,0 0-2-16,3-10 1 15,0-4-4-15,2-4 1 0,1-3-3 16,3 2 2-16,0 3 3 15,0 3 1-15,0 3 1 16,0 7 2-16,0 6 3 16,0 4 4-16,3 7 0 15,0 7 2-15,-3-5-4 16,0 5 1-16,-6-3-7 16,3 4-3-16,0-9-13 15,-1 0-2-15,1-2-34 16,0-6-71-1</inkml:trace>
  <inkml:trace contextRef="#ctx0" brushRef="#br0" timeOffset="29.6209">9920 16256 184 0,'0'5'71'0,"3"-2"-38"0,3 0-36 0,0 5 11 15,3-1 7-15,0-1 5 16,2 7 1-16,4-13 2 15,0 0-13-15,0 0-3 0,0-3-3 16,0-2-2-16,-3 0 1 16,3-1 0-16,-9-1 3 15,0-4-3-15,-9 0 0 16,0 1-6-16,-3-3 0 16,-6 7-8-16,-3-2-1 15,-3 8 5-15,0 8 3 0,-3 8 5 16,3 8 4-16,4 0 2 15,2 2 1-15,3 1 4 16,3-1 3-16,6-7-4 16,9 7-1-16,6 1-4 15,5-14-1-15,13 0-17 16,3-8-4-16,6-5-104 16</inkml:trace>
  <inkml:trace contextRef="#ctx0" brushRef="#br0" timeOffset="30.6209">10610 16230 196 0,'-15'0'74'0,"7"0"-40"0,-16 5-31 16,12 0 15-16,0 8-7 15,-3 9-1-15,0-1 0 16,3-3 1-16,6 6-5 16,3-3-2-16,6-2 0 0,3-1-5 15,9-2-1-15,6 8-13 16,3-8-5-16,-3-6-31 15,2-4-13-15,-2-4-15 16</inkml:trace>
  <inkml:trace contextRef="#ctx0" brushRef="#br0" timeOffset="31.6209">10682 16346 212 0,'-12'3'79'0,"6"2"-42"0,6 8-41 0,0-5 13 15,3 3 1-15,0 2 4 16,6 0-1-16,0 0 0 16,12-2-7-16,-1-3-2 0,4-3 0 15,0-2 2-15,0-3 1 16,-3-3 3-16,-3-2 1 16,-7-3 3-16,-5-3 2 15,-6-2-5-15,-3 0 1 16,-6-3-5-16,-2 0 1 0,-4 3-5 15,0 0-2-15,-6 5-20 16,6-5-10-16,0 2-27 16,6 0-10-16,3 1-42 15</inkml:trace>
  <inkml:trace contextRef="#ctx0" brushRef="#br0" timeOffset="32.6209">10875 16013 236 0,'-3'-8'90'0,"3"8"-48"0,3 2-49 16,-3-2 14-16,3 11-3 15,0 5 2-15,0 5 9 16,0 8 2-16,0 5-8 16,0 6 3-16,3 10 2 0,0-5-7 15,0-2-4-15,0-12-5 0,0 1-1 16,0-5-20-16,6-6-10 15,0-8-38-15,-3-8-15 16,-1 6-1 0</inkml:trace>
  <inkml:trace contextRef="#ctx0" brushRef="#br0" timeOffset="33.6209">11054 16264 228 0,'-6'5'88'0,"6"11"-48"0,-6 13-42 0,6-16 17 16,0 9 0-16,0-1 5 16,3 0-4-16,3 0 1 15,3 3-10-15,3-8 2 0,6 0 4 0,-1-8-1 16,10-11 3-16,-3-2-4 16,-3-3-1-16,-3-3-4 15,-3-7-1-15,-6-1-1 16,-4-10 0-16,-10 0 0 15,-7 2 0-15,-3 6-2 16,-3 0-2-16,0 5-8 16,-3 3-3-16,3 5-23 15,3 3-10-15,4 5-21 16,2 5-8-16,3-2-17 16,6-3-22-1,3 2 49-15</inkml:trace>
  <inkml:trace contextRef="#ctx0" brushRef="#br0" timeOffset="34.6209">11218 16314 192 0,'20'27'71'0,"-11"-17"-38"0,0 9-25 0,-3-9 16 15,0 1-12-15,3-3-4 16,-3 5 3-16,-3 0 5 16,0-2-8-16,0-3 9 0,-3-3 5 15,0-5-7-15,0-2 10 16,0-6-1-1,6-8-13-15,3-8-6 16,6-5-6-16,6 0 0 0,2 8-1 16,7 2 0-16,3 6-3 15,-3 5-1-15,-1 3-52 16,-2 2-24-16,6 8-35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3:55:47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21255 5435 88 0,'0'-6'35'0,"0"6"-18"0,0 0 11 0,0-5 19 15,-6-3 4-15,0 8 2 0,0 3-14 16,-6 2-6-16,-3 0-19 16,-6 6 2-16,-3 5 4 0,-6 10-11 15,1 17-2-15,-7 7 4 16,3 11 4-16,9-1-1 15,10 7 0-15,8-7-8 16,17 7-4 0,10-12-10-16,9-2-5 0,12-11-13 15,-1-7-6-15,10-9-19 16,-6-7-7-16,2-9-49 16</inkml:trace>
  <inkml:trace contextRef="#ctx0" brushRef="#br0" timeOffset="1">21403 5612 184 0,'-6'-5'71'0,"6"-11"-38"0,0 8-12 16,0 8 22-16,0 0 7 15,0 0 11 1,3 21-26-16,0 5-19 16,0 6 0-16,-3 13 1 0,0 0-5 15,0 0-2-15,0-3-5 16,0-5-4-16,3 6-5 16,-3-12-2-16,0-7-17 15,0-3-8-15,0-5-14 16,0-5-5-16,0-3-13 15,0-19-69 1</inkml:trace>
  <inkml:trace contextRef="#ctx0" brushRef="#br0" timeOffset="2">21502 5659 104 0,'-12'-5'38'0,"12"3"-20"0,-21-1-4 0,12-2 17 0,0-1 5 15,3 1 20 1,-3-6-12-16,3 1-23 15,3 2-2-15,0-3-1 0,9 1-2 16,6-4 1-16,6 1 2 16,0 0 0-16,3 2-13 15,-1 6-5-15,1 5 1 16,0 5 2-16,-6 6 1 16,0 10 0-16,-6 3 1 15,-6 5 1-15,-3-2-1 16,-6-1-1-16,-3-2-3 15,0-3-2-15,-3-5 1 0,0 2 1 16,0-7 1 0,3 0 3-16,3-1 1 0,3-2 1 15,6-3-11 1,3 1-3-16,6 4-2 16,3 1 7-16,0 2 2 15,3 3 5-15,3 2 3 16,-3 4-2-16,-4-4-2 15,-2 1 2-15,-3-3 0 16,-3-3-3-16,0-3-1 16,0 1-19-16,0-3-9 15,-3-3-20-15,0-2-8 0,0-1-9 16,0-2-1-16,3-7-39 31</inkml:trace>
  <inkml:trace contextRef="#ctx0" brushRef="#br0" timeOffset="3">21787 5681 184 0,'-6'-6'68'0,"6"6"-36"0,0-2-31 16,0 2 16-16,0 0-2 15,0 0 16-15,9 16-2 16,-3 2-14-16,6 14 11 0,-6 0 6 16,0-1-5-16,-3 1-3 15,0 0-12-15,3 0-5 16,-3-9-11 0,0-4-3-16,0-3-27 0,0-3-10 15,0-5-7-15,-3-3 1 16,0-5-54-1</inkml:trace>
  <inkml:trace contextRef="#ctx0" brushRef="#br0" timeOffset="4">21775 5591 260 0,'-11'-19'96'0,"11"19"-52"0,0 0-32 16,0 0 24-16,0 0-17 15,5 0-5-15,4 0-7 16,3-3 0-16,3 1-4 16,6-1-2-16,6 1 2 0,0-4-2 15,-1 1-1-15,-2 2-6 16,3-2-4-16,-6 0-19 15,-3 2-6-15,-3 0-26 16,-7 3-11-16,1 0-26 16</inkml:trace>
  <inkml:trace contextRef="#ctx0" brushRef="#br0" timeOffset="5">21856 5755 260 0,'-9'-3'96'0,"15"6"-52"0,-3-3-47 0,-3 0 21 16,12 0-9-1,9 0-4-15,-1 0-1 16,4 0-2-16,0-3-26 0,-3 3-9 16,-3 0-40-1,-3 0-58-15,-7 0 32 0</inkml:trace>
  <inkml:trace contextRef="#ctx0" brushRef="#br0" timeOffset="6">21805 5993 252 0,'-15'5'93'0,"15"-2"-50"0,0-1-41 16,0-2 17-16,6 3-6 15,3 0 0-15,3-1-7 16,6 1-2-16,9-3-2 15,0 0-17-15,-1-3-5 0,4 1-34 16,-6-1-13-16,0-5-31 16</inkml:trace>
  <inkml:trace contextRef="#ctx0" brushRef="#br0" timeOffset="7">22147 6109 244 0,'-20'3'93'0,"20"0"-50"0,0-6-39 0,0 3 19 16</inkml:trace>
  <inkml:trace contextRef="#ctx0" brushRef="#br0" timeOffset="8">22136 6104 432 0,'9'-16'14'0,"-1"-2"-7"15,1-4-7-15,0-1-3 0,0-7-1 16,3-4 3-16,0-6-5 15,0-5 2-15,0 3-3 16,0-3 0-16,0 0 4 16,-3 8 1-16,0 5 6 15,-1 6 2-15,-2 7 0 16,0 3 1-16,0 6 0 16,0 2 3-16,3 13-1 15,3 8 0-15,3 6 8 16,3 7 4-16,-6 9-9 15,3 2-2-15,0 0-4 16,-4 0 1-16,1 0-4 16,0-5 0-16,-3-3-10 0,0-5-3 15,0-3-22-15,-3-5-6 16,0-3-16-16,-3-5-4 16,-3 0-26-1,-3-6-40-15,0-2 40 16</inkml:trace>
  <inkml:trace contextRef="#ctx0" brushRef="#br0" timeOffset="9">22198 5887 272 0,'-15'-3'101'0,"15"3"-54"0,0-5-35 0,0 5 24 0,0 0-13 16,6-3-3-16,6 1-5 15,6-1 0-15,6 0-8 16,11-2-4-16,4-3 0 0,0 3-20 16,-6 0-8-16,-4-6-25 15,-2 3-11-15,3 0-64 16</inkml:trace>
  <inkml:trace contextRef="#ctx0" brushRef="#br0" timeOffset="10">22627 5588 252 0,'-3'19'93'0,"3"-14"-50"0,0 24-33 0,0-13 25 16,0 5-6-16,0 11 1 15,0 5-13-15,0 0-5 16,0-3-7 0,0-2-2-16,0-3 1 0,0 0-13 0,0-8-4 15,0-5-16-15,0-3-7 16,0-2-2-16,0-3 0 16,0-5-21-16,0-1-9 15,0-4-17 1</inkml:trace>
  <inkml:trace contextRef="#ctx0" brushRef="#br0" timeOffset="11">22612 5607 140 0,'-6'-6'52'0,"-9"-12"-28"0,6 7-2 0,3 8 23 15,6 1-1-15,0-1 4 16,0 1-18-16,0-1-6 15,0 0-14-15,9 1-2 0,-3-1 2 16,3-2 0-16,3-1 4 16,3 4-1-16,9 2 0 15,-1 5-3-15,7 3 1 16,6 16-2-16,-3 2 0 16,-7 9-1-16,4-1 0 15,-9 6-2-15,-3-3-1 16,-9 0-1-16,-6-3 2 0,-3-2 1 15,-9 2 3-15,-12-7-7 16,0-6-4-16,0-3 2 16,-8-4 3-16,-1-6-8 15,0-3-4-15,3-5-16 16,3 0-5-16,4-3-18 16,-1-2-8-16,12 0-41 15,12-3-58 1,3 0 45-16</inkml:trace>
  <inkml:trace contextRef="#ctx0" brushRef="#br0" timeOffset="12">22951 5419 244 0,'0'0'93'0,"9"0"-50"0,0 0-35 0,3 5 24 16,3 3 2-16,3 5 6 15,0 11-8-15,11 16-4 0,4 7-16 16,0 4 6-16,-6 4 2 0,-7-2 1 16,-5 0-1-16,-9-3-4 15,-9 3 0-15,-9 5-5 16,-8-7-1-16,-7-6-22 16,-6-8-6-16,0-6-38 15,-2-7-14-15,-1-8-63 16,6-3-60-1,-6-5 66-15</inkml:trace>
  <inkml:trace contextRef="#ctx0" brushRef="#br0" timeOffset="13">22633 6662 156 0,'0'-8'57'0,"0"6"-30"0,0-1-10 0,0 3 20 16,0 0-2-16,-6 0 2 0,0 3-9 16,-9 5-5-16,-3 5-13 15,-3 8-4-15,-6 11 0 0,-2 7 1 16,-1 17 3-16,0 2 6 16,3 11 2-16,9-3-9 15,18 0-3-15,6-2-6 16,12 2-1-16,6-5-8 15,12-8-4-15,0-11-13 16,-1-8-4-16,1-10-17 16,-6-8-6-16,5-11-50 15</inkml:trace>
  <inkml:trace contextRef="#ctx0" brushRef="#br0" timeOffset="14">22737 6850 140 0,'-9'-8'55'0,"9"3"-30"0,0-3-16 0,6 8 14 16,-3 0 9-16,-3 0 7 0,0 0-6 16,3 10 0-16,0 9-18 15,0 18 2-15,-3 5 1 16,0 6-2-16,0-3 1 0,3-3-3 16,-3-5-1-16,6-2-10 15,0-6-1-15,0-5-2 16,0-8 2-16,0-3-8 15,-1-8-1-15,4-5-3 16,-3-8 1-16,3-5 0 16,3-8 1-16,-3 0 2 15,0 2 2-15,0 6-1 16,-6 5 4-16,6 3 2 16,-3 7 4-16,3 6 4 15,-3 8 2-15,6 3-3 16,-3-1-3-16,5 1-2 0,-2-4 0 15,6-1 0-15,0-4 1 16,0-2 4-16,3-8 3 16,-3-5-2-16,-1-3 2 15,-2-8-2-15,0-8 0 16,-3-5-3-16,-3-5-1 16,-6-11 3-16,-3 0 3 15,-3 0-6-15,-3 3-1 16,6 5-2-16,-3 5-2 15,0 5-8-15,0 6-3 16,-6 5-34 0,3 6-22-16,0 4-9 15,12 6-50-15</inkml:trace>
  <inkml:trace contextRef="#ctx0" brushRef="#br0" timeOffset="15">23225 6839 176 0,'0'-2'66'0,"6"4"-36"0,-3 6-13 0,-3 0 20 16,12 8 1-16,-6 13 4 16,-3 11-17-16,3 5-4 0,-3 0-13 15,-6 3 4-15,-3-3 1 0,6-3-2 16,0-5-1-16,0-8-9 16,-3-5-2-1,3-3-22-15,-3-8-8 0,0-2-24 16,0-6-8-16,3-7-45 15</inkml:trace>
  <inkml:trace contextRef="#ctx0" brushRef="#br0" timeOffset="16">23252 6903 152 0,'-18'-5'57'0,"18"2"-30"0,-3 0-14 0,3 1 19 16,0-1-5-16,3 0-1 15,-3-2-6-15,6-3 0 16,3-2-11-16,6-1 1 0,-3-2 3 15,8 2-3-15,1 1 2 16,-3 2-5-16,3 5-2 16,0 3 0-16,3 5 1 15,-4 9 3-15,-8 1 5 16,-9 4-6-16,-6 7 0 16,-3-2-9-16,-3 0-1 15,-2-3-7-15,-4 0 1 0,-3-5 2 16,0-2 3-16,-3-4 2 15,9 1 1-15,3-3 0 16,0 0 2-16,18 2-3 16,3 3 2-1,6 1 4-15,3 1 2 16,6 7 3-16,-1-1 1 16,-2 0 1-16,-3 0-2 15,-6 0 1-15,3 0-4 0,-6 1 1 16,0-1-5-1,-6-5 0-15,-3-3-10 16,-3-2-5-16,0-4-16 16,0-1-8-16,0-6-20 0,0 0-10 15,0-8-46 1</inkml:trace>
  <inkml:trace contextRef="#ctx0" brushRef="#br0" timeOffset="17">23773 6887 236 0,'-3'0'90'0,"3"3"-48"0,3 5-40 0,-3 2 19 0,3 9 2 15,0 5 6-15,0 7-5 16,-3 4-2-16,0 2-12 16,0-5-6-16,6-1-1 0,-6 1-2 15,3-5-1-15,-3-4-19 16,5-4-8-16,-2-3-26 16,-3-6-11-16,0-10-48 15</inkml:trace>
  <inkml:trace contextRef="#ctx0" brushRef="#br0" timeOffset="18">23567 6839 316 0,'-9'-2'121'0,"15"2"-66"0,-3 2-58 0,-3-2 24 15,6 0-6-15,6 0 3 16,3 0-8-16,6 0-1 16,6 0-5-16,5-2-5 0,-2-1 0 15,0 1-15-15,0-1-6 16,-9 0-14-16,-1 1-4 16,-5 2-30-16,-3 2-12 0,-3 4-21 15</inkml:trace>
  <inkml:trace contextRef="#ctx0" brushRef="#br0" timeOffset="19">23567 7260 220 0,'-9'13'85'0,"9"-7"-46"0,6-1-32 16,-3 0 20-16,3 1-5 15,0-4-1-15,12 1-5 0,0 0-2 16,6-3-8 0,11-3 5-16,-8 0 2 0,3 1-6 15,0 2-4-15,0-3-2 16,-4 3-1-16,-2 0-16 0,-3 0-6 16,0 0-18-16,-6 0-5 15,6-3-143 1,-7 1 86-1</inkml:trace>
  <inkml:trace contextRef="#ctx0" brushRef="#br0" timeOffset="20">24112 6869 248 0,'-6'8'93'0,"6"2"-50"0,6 9-33 16,-3 4 23-16,-3 4-1 15,0 7 6-15,0 6-17 16,0-3-4-16,0 0-11 16,0 0-4-16,6-2 1 0,-3-6-11 0,0-6-4 15,0-4-27-15,0-1-10 16,0-7-19-16,-3-6-8 16,0-5-24-1</inkml:trace>
  <inkml:trace contextRef="#ctx0" brushRef="#br0" timeOffset="21">23942 6813 296 0,'-9'-8'112'0,"9"8"-60"0,6-8-58 0,0 8 19 0,3-2 7 16,0-1 10-16,6-2-7 15,3 2-1-15,6 0-13 16,3 1-8-16,2 2-1 0,1 0-29 16,-3 0-10-16,-3 2-43 15,5-2-17-15,-8 3-17 16</inkml:trace>
  <inkml:trace contextRef="#ctx0" brushRef="#br0" timeOffset="22">24439 6832 228 0,'-8'13'85'0,"8"0"-46"0,5 13-24 0,-5-2 24 15,3 5-1-15,-3 6 4 16,0 4-14-16,0 4-5 16,0-1-13-16,-3-2-2 0,3-3-1 15,0-5-6-15,0-6-2 16,0-5-18 0,0-2-7-16,3-6-18 0,-3-2-5 0,0-6-20 15,0-5-9 1,9-5-18-16</inkml:trace>
  <inkml:trace contextRef="#ctx0" brushRef="#br0" timeOffset="23">24395 6847 280 0,'-6'-2'107'0,"6"2"-58"0,15 0-42 16,-12 0 26-16,0 0 1 16,6 0 4-16,0 0-9 0,2-3-5 15,7 0-14-15,3-2-4 0,6 0 0 16,-3 0-5-16,0-3-1 16,2 0-20-16,-2 2-7 15,-6-1-17-15,0 4-5 16,-3 0-49-16,0 3-21 15,-6 3 13 1</inkml:trace>
  <inkml:trace contextRef="#ctx0" brushRef="#br0" timeOffset="24">24457 7075 288 0,'-9'5'107'0,"12"-2"-58"0,3-3-51 16,-3 0 20-16,6 0 0 16,3 0 3-16,9-3-10 15,-3 1-7-15,3-1-2 16,5-2-2-16,-2-1 0 0,3 1-18 16,-6 5-5-16,-6-3-24 15,0 3-10-15,-3 3-34 16</inkml:trace>
  <inkml:trace contextRef="#ctx0" brushRef="#br0" timeOffset="25">24416 7316 212 0,'-21'5'82'0,"21"-2"-44"0,0-1-33 0,6-2 17 16,0 3-3-16,-3 0 1 15,6-1-7-15,0 1-3 16,2-3-5-16,10 0 1 0,0 0 0 16,6 0-2-16,-3-3-1 15,0 1-3-15,2 2-3 16,1-3-31-16,-3 0-15 16,-3-2-48-1,-3-3-34-15,2 0 54 16</inkml:trace>
  <inkml:trace contextRef="#ctx0" brushRef="#br0" timeOffset="26">24773 6662 228 0,'0'-5'85'0,"6"10"-46"0,-3-7-41 16,0 4 17-16,3 4 4 16,6 1 6-16,5 9 4 0,-2 3 5 15,6 7-19-15,6 11 7 0,-3 19 5 16,6-1 2-16,-10 9 3 15,-2-3-4-15,-12 2-3 16,-12-2-9-16,-3-3-3 16,-3-2-7-16,-5-3-2 15,-4-13-20-15,-3-9-9 16,-3-4-40-16,6-9-18 16,0-4-76-1</inkml:trace>
  <inkml:trace contextRef="#ctx0" brushRef="#br0" timeOffset="27">23975 6771 148 0,'0'-3'55'0,"0"3"-30"0,0 0-18 0,0 0 13 15,0 0-1-15,0 0 3 16,0 0-1-16,0 0 2 16,0 0-13-16,0 0 8 0,0 0 2 15,0 0-6-15,0 0-3 16,3 0-4-16,3 0 0 15,0 0 2-15,0 0 2 0,3 0-1 16,0 0-1 0,3 0-1-16,3 0 0 15,-1 0-4-15,7 0-1 0,-3 0-1 16,3 0-2 0,0-3 1-16,0 1-1 0,-3 2 0 15,-1-3 2-15,-2 3 1 16,3 0 3-16,-6 0 1 15,0 0 3-15,-3 0-3 16,-3 0 1-16,-3 0-3 16,3 0 0-16,-6 0-3 15,0 0-2-15,0 0-2 16,0 0 1-16,0 0-17 16,0 0-8-16,0 0-26 15,0 0-12-15,0 0-59 16</inkml:trace>
  <inkml:trace contextRef="#ctx0" brushRef="#br0" timeOffset="28">24106 6781 192 0,'0'-2'74'0,"0"2"-40"0,0 0-22 16,0 0 21-16,0 0-8 15,6 5 0-15,-3 3-1 16,-3 10 2-16,6 4-14 16,-3 1 6-16,0 12 5 0,0-3-8 15,0-1-3-15,0-4-7 16,-3-3-2-16,0-6-12 16,0-2-4-16,6-3-45 15,-6-5-17-15,9-5-49 16</inkml:trace>
  <inkml:trace contextRef="#ctx0" brushRef="#br0" timeOffset="29">21567 5752 136 0,'0'0'52'0,"0"0"-28"0,0 0-22 0,0 0 14 0,0 0 3 15,0 0 5-15,0 0-3 16,0 0-1-16,0 0-11 16,0 0 1-16,0 3 3 0,0-3 2 15,-3 5 0-15,0 0-1 16,0-2 1-16,-3 0-6 16,0-1-3-16,0 1-1 15,-3 2 1-15,-3 3-5 16,1-8-1-16,-4 5 0 15,0-5 2-15,3-2-23 16,0-1-11-16,3 3-12 16,3-3-6-16,0 1-41 15</inkml:trace>
  <inkml:trace contextRef="#ctx0" brushRef="#br0" timeOffset="30">21784 5572 104 0,'-3'-3'41'0,"3"3"-22"0,0 0-5 0,0 0 15 15,0 0-1 1,0 0 1-16,0 0-5 0,0 3-3 16,0 0-11-1,-3-1-2-15,3 9 8 0,0 8 0 16,0 2-3-16,3 0-1 15,0 3-3-15,0-1 0 16,0 1-8-16,0 3-2 16,0-6 2-16,-3-3 3 15,0-2-6-15,0-2 0 16,0-4-35-16,0-2-16 16,6-8-47-1</inkml:trace>
  <inkml:trace contextRef="#ctx0" brushRef="#br0" timeOffset="31">21889 5985 140 0,'-15'0'52'0,"18"0"-28"0,-3 3-11 0,0-3 17 16,0 0-11-16,0 0-3 15,0 0-5-15,0 0 0 16,6 2-6-16,0 1 1 16,-1-1 1-16,1-2 1 0,6 3 4 15,0-3-2 1,3 0 0-16,0 0-2 16,0 0 0-16,0 0 2 15,0-3-5-15,0 3-1 16,-1-2-2-16,-2 2 1 15,0 0 0-15,0 0 7 16,0-3 2 0,-3 3-2-16,-3 0-1 0,0 0-8 15,-3 0 0-15,3 0 1 16,-3 0 1-16,0 0-1 16,3 0 3-1,0 0-1-15,-3 0-6 16,0 0-3-16,0 0 6 15,0 0 4-15,0 0-2 16,-3-2 0-16,0-1-6 16,-3 0-57-1,3-2-23-15,-9 0-32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3:56:11.1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9446 17418 144 0,'-17'-3'55'0,"8"6"-43"0,-6-3 5 0,6 5 2 15,-3-3-11-15,-15 4-2 0,-3-6-4 16,1 5 1-16,-1-5-2 31,0 5 4-31,3-2 1 0,1 2 4 16,-1 1 1-16,3-4-1 15,0 9-1-15</inkml:trace>
  <inkml:trace contextRef="#ctx0" brushRef="#br0" timeOffset="363.476">8949 17547 216 0,'-23'27'82'0,"8"-14"-64"0,-3 19-4 0,12-14-8 0,-6 11 0 16,-3 8 6-16,3 3 3 15,3 0 0-15,3 10-7 16,9-2 4-16,9 10 3 0,6 8-5 16,6 5-3-16,0-7-7 15,2-6 0-15,4-5-2 0,6-5 0 16,9-3 2-16,14-6 0 16,10-2 0-16,-4-8 0 15,1-10-3-15,8-6 2 16,9-13 1-16,7-5 2 15,-10-11 1-15,-6-8 1 16,-5-10-2 0,-4-11-2-16,-5-13 7 15,-7-9 3-15,-11 4 3 16,-15 2 5-16,-15 3 1 16,-12-14 1-16,-12 1 2 15,-9-3 3-15,-12 2-24 16,-17 9-12-16,-13 5 2 15,-2 15 2-15,2 6 5 0,7 11 3 16,5 7-42-16,6 11-19 0,7 3 34 16,8 5 19-16</inkml:trace>
  <inkml:trace contextRef="#ctx0" brushRef="#br0" timeOffset="4188.4284">9027 17346 176 0,'-6'-3'68'0,"-3"3"-52"0,6 0 3 0,3 0-1 0,0 0 19 31,-3-5-15-31,-3 5-4 16,12 8-7-16,-3-8-2 16,-3 0-1-16,-3 5 0 15,0-5-4-15,-3-5-1 0,0 5 1 16,-3-8 0-16,-3 8 0 0,-3-5-2 16,-3-3-2-16,-11-5 3 15,2-1 0-15,-3-4-1 16,0 5 1-16,1-6-4 15,-1 3 0-15,3-2 1 16,0-1 2-16,1 1-1 16,2-3-1-16,3 2 1 15,0 3-1-15,3-2-3 0,0-1 2 32,-3-2-1-32,4-3-2 15,-7 6 3-15,3-6 0 16,-9-5-2-16,0 2 2 15,1 1 1-15,-1-6 0 0,0 3 0 16,3 0 0-16,4 0 0 0,-1-3 2 16,0 8-3-16,3-2 0 15,3 2 1-15,0 0 0 16,0-2 0-16,4 2 0 16,-1-3 0-16,-3 1 2 15,3-1-1-15,-3-4 2 16,0-1-2-16,0-2 2 31,-2 2 0-31,-1 3 1 0,-3 2 0 16,3 1 0-16,-3-1-2 15,3 1-2-15,4-3 1 16,2 8-1-16,0-6 0 16,0 3 0-16,3-2-3 15,0-1 2-15,0-2 1 16,0-2 0-16,0-1 0 0,3 3 2 15,-5-6-1-15,5 4-1 16,0-1-2-16,0 0 1 16,0 0 1-16,0 3 0 0,0 0-3 15,3 0 2-15,0 0-1 16,0-5-2-16,-3-1 3 16,3-7 0-16,0-3 1 15,0 8 0 1,-3-3 0-1,3 6 0-15,1 2 0 16,-1 3 2-16,0 2-1 0,3-2-1 16,-3 8 3-16,3 0 2 15,0 0-2-15,3-3 0 16,0 0-3-16,0 0-1 16,0-5 1-16,0 0 0 0,0 3 0 15,0-1 2-15,0 3-1 16,3-7-1-16,-3 7 1 15,0 3-1-15,0-1 0 16,0 4 2-16,0 2-3 16,0 0 0-16,0 3 1 0,-3 2 0 15,0 1-3-15,0 2 2 16,0 3 1-16,0 2 0 16,-3 3-3-16,0 0 2 15,0 8-1-15,-3 5-2 0,-3 11 0 16,0 13 0-16,0 5 3 15,-3 3 2-15,-2-2 0 16,-1-9-1 0,-3-5 1-1,6-5-1-15,0-6 2 0,6-2 1 16,0-5-4-16,6-3 1 16,3-3-2-16,0-5-2 15,12-8 3 1,6-5 2-16,0-6 2 15,0-12-4-15,0-6 1 0,-3-3-2 16,-1-2 0-16,-2 2 0 16,3 0-2-16,-3 9 0 15,0-1 0-15,-3 8 0 16,0 5 3-16,-3 6 0 0,0 3 1 16,-3 4 0-16,3 4 0 31,0 7 2-31,0 3 3 0,0 8 4 15,0 2 5 1,-1 3-4-16,4 3 0 16,0 0-6-16,0 3-1 0,3-1-1 15,0 0 1-15,-3-4-4 16,3 4 0-16,-3-7-8 16,0-1-4-16,0-2-97 15,-3 3-43-15,-6-1 77 16</inkml:trace>
  <inkml:trace contextRef="#ctx0" brushRef="#br0" timeOffset="16796.5019">11652 10017 108 0,'-3'3'41'0,"9"-3"-32"0,-6 0 0 0,0 0-3 16,0 5 7-16,-3 3 3 15,0 3 12-15,-3 2 5 16,-3 5-4-16,-6 14-3 15,3-3-14 1,-2-2 1-16,-1-1 1 0,0-2-5 16,3-3-3-16,0-2-3 15,3-4 0-15,0-1-2 0,3-4 2 16,0-2-2-16,3 0-1 16,0-5 5-16,3-3 4 15,0-5-5-15,6-3 0 16,-3-6-2-16,6-2 1 0,0-7-4 15,0-4-2-15,0-2-1 16,6 3 3-16,-3-1 2 16,3 3 4-16,-1 3-7 15,-2 3-3-15,0 4 0 16,0 4 1-16,0 2-1 16,-3 3 4-16,0 5 0 0,0 2 3 15,-3 6 5-15,3 5 4 16,-3 6-4-16,3 5 1 15,0-3-5-15,3 3 0 16,-4-3 1-16,1 0 0 16,0-2-2-16,-3-3-2 0,0-3-13 31,0 0-4-31,-3-5-86 16,3 0-36-16,-3-3 70 15</inkml:trace>
  <inkml:trace contextRef="#ctx0" brushRef="#br0" timeOffset="17381.2528">11652 10192 132 0,'0'-8'52'0,"3"8"-41"0,-3-5 4 0,3 2 1 16,0 0-1-16,-3 1 0 15,3-1-3-15,0 3 0 16,3 5-7-16,-3 1 6 0,3 4 2 16,0 3-2-16,0 1 1 0,0 1-1 31,-3 1 3-31,-3 5 6 15,0 3 4-15,-6 3 1 0,0 2 2 0,-3 5-6 16,0 6-1-16,0 10-9 16,3-2-2-16,0-3-5 15,3-3-1 1,3-5-1-16,6-5-2 16,3-3 1-16,6-5 1 15,6-8-1-15,9-6 2 16,2-4 13-16,10-4 9 15,6-2-14-15,-1-2-6 16,-5-4-20-16,-3 1-7 0,-10 2-44 16,-2 3-20-16,-3 0 45 0,-6 3 23 15</inkml:trace>
  <inkml:trace contextRef="#ctx0" brushRef="#br0" timeOffset="17909.8228">12241 10440 160 0,'3'-5'60'0,"0"5"-47"0,0 3 19 0,-3-3 7 0,3 2-7 16,0 4-1-16,0-1-4 15,0 3 0-15,0 5-15 16,-3-2 2-16,3 5 0 0,-3 0-7 15,0 5-4-15,0 0-2 16,0 0-1-16,0-2-11 16,3-1-5-16,-3-7-23 0,3-1-10 15,-3 1-25 17,0-6-11-32,0-2 46 0</inkml:trace>
  <inkml:trace contextRef="#ctx0" brushRef="#br0" timeOffset="18082.2714">12334 10443 156 0,'3'3'57'0,"0"-1"-44"0,0 4 16 0,-3 2 4 16,3 5-7-16,0 0-3 15,-3 6-13-15,3 2-4 16,0 5-79-16,0 3-35 0,0-5 54 15,2 0 26-15</inkml:trace>
  <inkml:trace contextRef="#ctx0" brushRef="#br0" timeOffset="18955.5118">12718 10827 176 0,'-6'-6'66'0,"3"6"-52"0,-3-2 17 0,3 2 2 16,0 0-10-16,-3 0-3 0,-3 2-11 15,-3 4-6-15,-6 4-2 0,-3 4-1 0,1 7 0 32,-4 5 2-32,3 11 3 15,6 0 0-15,9 0 0 0,3-5-3 0,9-5-2 16,3-6 1-16,6-5-1 16,3-8 0-1,0-8 2-15,-1-6 3 16,1-4 2-16,-3-12-8 15,0 1-4-15,0-5 11 16,-3-1 6-16,-3 1-4 16,-3-1 0-16,0-2-4 15,-3 6-3-15,-3-4 2 16,0 3 0-16,-3 0-4 0,0 3 1 16,0-3 0-16,0 9 2 15,0-4 5-15,0 9 6 0,3-1-7 16,0 6-3-16,0 2-7 15,0 3 0-15,0 5 2 16,3 6 1-16,-3 5 3 16,3 2 3-1,0 6 2-15,0 5 3 16,0 3-5-16,0 5-3 16,3-3-8-16,0 11-4 15,3-13-10-15,2 0-2 16,1-11-16-16,3-2-5 15,0-9 23-15,0-5 10 16</inkml:trace>
  <inkml:trace contextRef="#ctx0" brushRef="#br0" timeOffset="19277.3231">12929 10948 144 0,'6'-18'55'0,"-6"5"-43"0,6 2 23 16,-9 6 10-16,3 2-12 0,-3 1-4 15,0 2-14-15,-3 0-5 16,0 5-6-16,-3 0 4 0,0 8 4 0,0 6 3 31,0-1 0-31,3 6-1 16,3 5-1-16,3-5-7 15,9 0-2-15,0-6-2 16,18-10 5 0,0-10 1-16,-3-14-2 15,0-3 1-15,-7-2-2 0,-2-3 2 16,-6 3 16-16,-6 0 7 15,-6 0-18-15,-6 0-8 16,-3 2-1-16,-5 6-1 16,-4 2-25-16,-3 6-9 15,0 2-44-15,6 3-18 16,3 0 49-16</inkml:trace>
  <inkml:trace contextRef="#ctx0" brushRef="#br0" timeOffset="19537.8955">13140 10671 184 0,'0'-3'71'16,"0"3"-55"-16,3 3 4 0,-3 5-2 0,3 2 19 0,-3 3 11 15,0 6-7 1,0 5-2-16,0 5-22 0,0 3-4 16,0 5-1-16,0 5-5 0,0 6-2 15,0-6-5-15,0-5 0 16,0-5-9-16,3-6-2 16</inkml:trace>
  <inkml:trace contextRef="#ctx0" brushRef="#br0" timeOffset="19759.2019">12983 10848 344 0,'-18'-16'129'0,"18"13"-100"0,9 1 7 0,0 2-5 0,3-3-22 16,5 0-4-1,4-2-4-15,6 0-1 16,3 0 0-16,3 2 0 0,-1 0 2 0,4 3-107 16,9 0-46-16,-1 0 76 15,1 0 37-15</inkml:trace>
  <inkml:trace contextRef="#ctx0" brushRef="#br0" timeOffset="20538.9457">13685 10856 216 0,'3'0'82'0,"3"8"-64"0,-3 2 18 16,3-2 2-16,0 8-3 0,0 5 4 15,-3 8-15-15,3 1-4 16,0-1-12-16,-3-3-1 0,-3-5 0 0,3-2 10 16,-3-3 6-16,0-6-12 15,-3-4-6-15,0-4-8 16,-3-4-3-16,0-6 3 15,0-8 3-15,0-5 1 16,3-3 2-16,3 0-2 16,3-2 2-1,6 2-2-15,3 0 2 16,9 0-2-16,8 8 2 0,1 3-18 16,0 2-6-1,-3 6 10-15,-3 2 5 16,-1 3 20-16,-5 6 8 15,-3 4-13-15,-6 4-6 16,-3 4-6-16,-3 9 2 0,-3 4-2 0,-3-2-1 16,0-2 5-1,3-9 3-15,0 1-58 0,0-3-26 16,0-6 40-16,0-2 20 16</inkml:trace>
  <inkml:trace contextRef="#ctx0" brushRef="#br0" timeOffset="20843.2301">14048 10898 244 0,'-3'-5'90'0,"6"2"-70"0,-3 3-12 16,0 0-8-16,3 6-11 16,-3-1 2-16,0 5 11 15,0 4 6-15,0 9-3 0,-3 9 12 0,0 0 9 16,3 0-8-16,3-6-2 15,3-2-7-15,3-5-4 0,0-6 0 16,6-5-1-16,0-8 6 16,3-11 6-16,0-10 3 15,-4-3 1-15,-2 0 0 16,-6-2 0-16,-6 2-5 0,-6-2-1 16,-3 2-6-16,-5 3-3 15,-1 2-2-15,0 6-3 16,-3 5-15-16,-3 3-7 31,3 2-5-31,3 6-1 16,3 5-81-1</inkml:trace>
  <inkml:trace contextRef="#ctx0" brushRef="#br0" timeOffset="21206.106">14271 10679 228 0,'9'-6'85'15,"-3"1"-66"-15,-6 13 5 16,3-3-1-16,0 3 0 15,-3 5 3-15,6 6 6 16,-3 5 3-16,-6 5-19 16,3 3 8-16,-3 5 6 0,3 2-21 0,0 4-6 15,0-1-5-15,0-8 0 16,3-5 3 0,-3-5 2-16,3-3-17 0,-3-2-5 15,-3-8-66-15,0-1-29 0,-6-2 59 16,-6-3 27-16</inkml:trace>
  <inkml:trace contextRef="#ctx0" brushRef="#br0" timeOffset="21394.7367">14087 10919 320 0,'-9'-23'121'0,"15"17"-95"0,0-2-2 0,0 6-6 16,6-4-14-16,6-2-2 0,5 1 1 15,13-1 0 1,3 0-1-16,3 0 1 0,-4 0 0 0,1 0-10 16,-6 3-3-1,-4 2-79-15,-2 3-35 0,-3 3 63 0,-6 2 30 16</inkml:trace>
  <inkml:trace contextRef="#ctx0" brushRef="#br0" timeOffset="21893.5065">14578 10869 232 0,'0'-5'88'0,"-3"2"-69"0,0 3 11 0,0 0 1 16,0 0-8-16,-3 0-1 16,-3 3-10-16,-3 2-3 15,-2 6-5-15,-7 2 4 0,3 8 4 16,0 6-2-16,0 4 0 0,6 1-6 16,3-3-3-1,6-2-3-15,3-6 1 0,6-3 1 0,3-7 2 16,0-3-1-16,3-8 2 15,0-8-2-15,0-8 2 16,0-3 0-16,0-2 1 16,-3-3 15-16,-1 1 10 15,-2-1-15-15,0 3-7 0,-3 5-23 32,0 3-10-32,-3-1 9 15,3 9 4-15,-3 2 4 16,0 9 3-16,3 7 2 15,3 3 2-15,0 5-1 16,3 5 1-16,0 1 2 16,0-3 0-16,3-8-5 15,0 2 1-15,0-5-20 0,0-2-9 0,2-6 17 32,4-5 10-32</inkml:trace>
  <inkml:trace contextRef="#ctx0" brushRef="#br0" timeOffset="22166.9507">14816 10681 156 0,'12'-13'60'0,"-12"2"-47"0,9 17 15 16,-3-6 2-16,-3 5 0 15,0 3 2-15,0 8 9 16,0 2 4-16,0 6-24 15,-3 5 4-15,0 3-1 0,-3 5 5 0,3 0 5 16,0 3-32-16,0 5-15 16,0-11 19-16,0-2 8 15,0-3-21-15,0-5-10 16,-3-6-66-16,3 1-26 16,-3-6 56-16,0-5 27 15</inkml:trace>
  <inkml:trace contextRef="#ctx0" brushRef="#br0" timeOffset="22382.8709">14682 10866 260 0,'-18'-13'96'0,"18"13"-75"0,3-2 3 0,-3 2 1 15,12 0-10-15,3 0 10 16,6 0 5-16,6-3-15 15,3 0 9-15,-1 1 6 0,1-1-14 16,0 3-6-16,3 0-70 16,-7 0-32-16,-2 0 43 15,-3 3 25-15</inkml:trace>
  <inkml:trace contextRef="#ctx0" brushRef="#br0" timeOffset="22567.2793">15025 10861 188 0,'-6'-2'71'0,"6"2"-55"0,3 5-9 0,0 0-8 16,-3 3-2 0,0 3 1-16,0 2 24 15,0 5 12-15,0 6-17 16,0 0 16-16,0 2 4 0,-3-2-15 16,0 0-5-16,0-3-21 0,3-2-8 15,-3-3 6-15,3-6 2 16</inkml:trace>
  <inkml:trace contextRef="#ctx0" brushRef="#br0" timeOffset="22767.7849">15025 10755 316 0,'0'-10'121'0,"3"10"-95"0,5-6-8 0,-8 6-11 15,6 0-9-15,0-2 0 16,3 2 0-16,-3 0 0 16,3 2 2-16,0 1-7 0,0 2 0 15,0 1-107 1,3-1-48-16,9 6 82 16</inkml:trace>
  <inkml:trace contextRef="#ctx0" brushRef="#br0" timeOffset="23083.4682">15227 10906 324 0,'-27'3'121'0,"21"7"-95"0,-9 17-13 0,9-9-11 16,0 6-6 0,-2 3 2-16,5-1 6 15,3-2 5-15,5-3-5 16,1-2 2-16,6-4 4 0,3-1-4 15,6-6-1-15,0-6 0 16,0-7-1-16,0-8 11 0,-4-6 5 16,1-5-13-16,-6-5-3 15,-3 3-3-15,-6-1-1 16,-6 4 2-16,-3-1 1 16,-6 5-10-16,-6 1-5 15,-5 7-3-15,-1 6 1 16,-3 5-52-16,6 5-23 15,3 3 46-15,6 3 23 0</inkml:trace>
  <inkml:trace contextRef="#ctx0" brushRef="#br0" timeOffset="23499.8644">15397 10898 252 0,'3'-2'96'0,"3"7"-75"0,0 5-8 0,-4-2-7 0,1 6 3 16,0 1 3-16,-3 4 10 16,0 0 6-16,-3-1-15 15,0-2 2-15,1 0-1 0,-1-6-5 16,0 1-3-16,0-6-1 16,0-5 1-16,0-5-3 0,3-3 0 15,3-5-1-15,0-6-2 16,3 1-2-16,2-3-1 15,1-1-7-15,6 1-2 16,0 0 0-16,3 8 0 16,-3 5 4-16,3 3 5 15,-3 5 6-15,3 5 3 0,-1 3 6 16,1 2 5-16,-3 4 6 16,-3 2 3-16,-3-3-16 15,0 0-5-15,-3 3-11 16,3 5-4-16,0-2 10 0,-3-1 6 15,3-5-20-15,-3 6-7 32,-3-6-56-32,2-2-25 15,1-6 53-15,3 0 25 0</inkml:trace>
  <inkml:trace contextRef="#ctx0" brushRef="#br0" timeOffset="23858.0424">15790 10493 272 0,'-3'-10'104'0,"6"10"-81"0,-3 2-4 0,0-2-8 15,0 6-1-15,0 2 6 16,3 5 7-16,-1 5 3 16,-2 6-13-16,3 0-3 0,0 3-3 15,-3-4-10-15,0 1-3 0,0-5-17 16,0-3-5-16,0-3-17 15,0-3-6-15,3-2 27 16,-3-8 12-16</inkml:trace>
  <inkml:trace contextRef="#ctx0" brushRef="#br0" timeOffset="24016.5214">15849 10525 224 0,'0'13'85'0,"3"1"-66"0,-3 12 14 0,0-13 2 0,0 6-14 16,-3-1-2-16,3 1-20 15,-3-1-7-15,0 1 4 16,3-3 1-16,3-3 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3:20:18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3791 12734 232 0,'-12'0'88'0,"18"-5"-69"0,9 2-5 0,-6 1-5 16,3-1 9-16,-3-2 11 0,3 0 9 15,-3 2 4-15,-6 0-22 16,0 1 8-16,-12-1 14 15,-12-2-11-15,-3 5-5 16,-6 5-2-16,-3 6-8 16,-2 4-1-16,-1 15-3 15,-3 1 0-15,4 1 0 16,-4-3 0-16,0 3-6 16,-2-6-2-16,8 1-2 15,0-1 1-15,12 3-4 16,0 1 0-16,12 4 1 15,0 3 0-15,15 11 0 16,3-1 0-16,6 9 0 16,0-6 0-16,3 3-3 15,0 0 2-15,0 10 1 0,-3 6 0 16,-1 3-5 0,-5-6 1-16,-3 0 0 0,-9-3 2 15,-3 1 5-15,-8 2 6 16,-7 5 6-16,-15-7 3 15,-3-1-1-15,-5-2 0 16,-1-5-5-16,0-1 0 16,1-2-7-16,2-2-1 15,3-6-2-15,7 0-2 16,-1-6 1-16,9-4-1 16,9-6-3-16,6-3 2 15,9-5-8-15,3-5-2 16,6-2 1-16,6-4 1 0,6 3 3 15,6 1 4 1,2 4-1-16,4 1 1 16,6 7 0-16,-3 6 0 15,2 10-3-15,-8 11 1 0,-6 13 0 16,-15 0-1 0,-3 6 4-16,-18 7 2 0,-3 11 0 15,-6-5 2-15,-3-6 0 16,0 3 3-16,1 5 1 15,-1 3 1-15,3-2-2 16,3-6 1-16,3-8 0 16,6 5 1-16,6-5-2 15,9-5-1-15,12-3-6 16,9-10-1-16,24-9-2 16,5-4 0-16,4-14-2 15,-4-11 1-15,4-10-43 16,-1-10-18-16</inkml:trace>
  <inkml:trace contextRef="#ctx0" brushRef="#br0" timeOffset="4124.92">7800 13436 168 0,'3'0'66'0,"-3"-3"-52"0,3 6 17 0,-3-3 2 16,3 0-1-16,-3 0 1 16,3 0 1-16,-3-3 4 15,3 3-21-15,-3 0 4 0,0 0 0 16,0 0 2-16,0 0 3 15,0 0-10-15,0 0-2 16,0 0-4-16,0 0-1 16,0 0-3-16,3 0-1 15,3 0 1-15,0 0 1 16,6 3-3-16,3-3-1 0,3 2-1 16,3 1 1-1,3 2 2-15,-1 0 2 16,1 1 3-16,0-1 4 0,0 0-6 15,0-2 0 1,-1 0-2-16,-2-3-1 0,0 0-3 16,-3 0 1-1,0 0-2-15,-3-3-1 16,-3 3-2-16,-4-3 1 0,-2 1-10 16,-3 2-3-16,0 0-50 15,-3 0-23-15,3 2 45 16,0 4 23-16</inkml:trace>
  <inkml:trace contextRef="#ctx0" brushRef="#br0" timeOffset="5659.8749">10584 13467 236 0,'-6'0'88'0,"12"0"-69"0,-12-2 15 0,6 2 3 15,0 0 1-15,0 0 4 16,3 0-17-16,3 0-6 16,2 0-12-16,4 0 2 0,0 0 3 15,6 0 0-15,0 0 3 16,3-3-2-16,3 0 0 16,-1 1-5-16,1-1-3 15,3 0 0-15,0 1-1 16,0-1 2-16,2 0 1 15,4 3-1-15,3 0 1 0,11 0 0 16,-2 0 3-16,-3 0-1 16,-4 0 0-16,1 0-3 15,-3 0 1-15,-3 0-2 16,-1-2 2-16,1 2-4 16,0-3-2-16,3 3 2 15,-1-2 0-15,4 2-1 16,3 0 1-16,-1 0-4 15,-2 0-2 1,0 0 4-16,-1-3 3 0,1 3-1 16,3-3 0-16,2 3-3 15,1-2-1-15,6 2 1 16,2-3 2-16,1 6-3 16,-4-6 0-16,-2 3 1 15,0-3 2-15,-1 3-1 16,-2 0-1-16,3 3-2 0,-1 0 1 15,7-1 1-15,-4 1 0 16,1 0 0-16,-3-3 0 16,2 2 0-1,-2-2 0-15,2 3 0 0,4-3 2 16,9 2-3-16,-4-2 0 16,-2 3 1-16,-4-6 0 15,1 3 0-15,-4-2 2 16,1 2-1-16,3 0-1 15,8 0 1-15,1 0-1 16,-1 0-3-16,-2 0 2 0,2-3 1 16,4 1 0-16,8 2 0 15,3 0 0 1,1 0-5-16,-7-3 1 0,-2 3 2 16,-7-3 1-16,-2 3 1 15,-7-2 0-15,1 2 0 16,-6 0 0-16,-4 0-18 15,-2 0-5-15,-3 0-84 16,-1 0-36-16</inkml:trace>
  <inkml:trace contextRef="#ctx0" brushRef="#br0" timeOffset="18648.7327">7723 14147 180 0,'15'-13'68'0,"-3"5"-52"0,0 5 19 0,-6 1 7 16,0 2 8-16,-3-5 6 15,-3 5-4-15,0-3-2 16,0 6-27-16,-6-3-16 0,0 2-6 15,-3-2-8-15,0 3-3 16,-3-1 6-16,0 1 1 16,0-3 3-16,3 5 0 15,0-5-3-15,0 3 2 16,0 0-1-16,1 2-2 16,2-5 18-16,0 3 10 15,0-1-10-15,0-2-2 16,3 0-4-16,-3 0 2 15,-3 0-1-15,-3 0 0 16,-6-5-3-16,3 5-1 0,-12-5-3 16,1 10 1-16,-7-5-2 15,0 3 2-15,0-3-2 16,-2 5 2 0,2-5-2-16,-3 5 2 0,0-5-2 15,1 8-1-15,-4-3 1 16,-3 1-1-16,-5-1-3 15,2 0 2 1,0-5 1-16,1 6 0 0,5-4 0 16,0 4 2-16,1-4-1 15,-1 3-1-15,0-2 1 16,1 2-1-16,-1-5 0 16,-6 6 0-16,1-4 0 15,2 4 2-15,0-9-3 0,4 6 0 16,2-3 1-1,0 2 2-15,3-4-1 0,1 2-1 16,2 0 1-16,0 0 1 16,-3-3-3-16,1-2 0 15,-7-1 1-15,0 1 0 16,4 2 0-16,-4 1 0 16,3-3 0-16,0-1 0 15,1 1-3-15,-1 2 2 16,0-2 1-16,1 2 0 15,-4-2 0-15,-3 2 0 16,-5 1-3-16,-1-1 2 0,3 3-1 16,4 0 0-16,2-2 2 15,3 4 2 1,3 1-3-16,7 2 0 16,2-2 1-16,3 2 0 15,3-5-3-15,6 3 2 0,3-6-1 16,3 8-2-16,6 3 0 15,3-2 0-15,6-1 3 16,6 0 0-16,9-2 3 16,6 5 1-16,8-3 1 15,13 0 2-15,3 1 1 16,2-6 1-16,7 2-2 16,8-2 1-16,12 3 0 0,1-3 1 15,-1 0-2-15,1-3-1 16,14 6-1-1,-3-3 2-15,-3 5 1 0,-2-7 1 16,2 2-2 0,3-6-1-16,3 9-3 0,-8-8 1 15,-7 2-2 1,-3-8 2-16,4 9-4 0,-7-4 0 16,0 6 1-16,-8-5 2 15,-4 8-1-15,-8-11-1 16,-1 8 1-16,-2-8 1 15,3 8-3-15,-4-8 0 0,1 13 1 16,-7-7 2 0,-5 7-1-16,-9-10-1 0,-6 10-2 15,-10-10 1 1,-2 5 1-16,-6-3 0 0,-3 6-3 16,-6-9 2-16,-9 6-1 15,-9-8 0 1,-8 6 2-16,-7-4 0 0,-6 6 0 15,-5-5 0-15,-4 5-3 16,-9-8 0-16,-14 3-3 16,-6-3 1-16,-4 3 5 15,-8-3 4-15,-15 0-1 16,-3-3-2-16,5 6 0 16,-8-3-1-16,-3 3 0 15,0-1 0-15,6 6 0 16,0 0 2-16,-6 0-8 15,2 0-1-15,10 3 2 0,12-3 2 16,12 5 8-16,-4-5 7 16,7 3-6-16,5-6-3 15,13 3-2 1,8-2-1-16,12 4 0 0,10-4 0 16,5 2-18-16,9 0-5 15,6 0 2 1,18 2 2-16,15 1 12 0,11 0 3 0,10-3 1 15,14 0 2 1,28 0 1-16,8 2 0 16,9 1 2-16,21 0 1 0,9 2 1 15,3-8 0-15,15 6 0 16,-6-11 2 0,-1 3-1-16,7-3 0 0,-18 0-3 15,-18-5 1-15,-15 2-46 16,-11 0-18-1,-10 3 30-15,-12 1 18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3:57:59.5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17945 7355 252 0,'-54'6'93'0,"18"2"-72"0,4 15 16 16,17-1 4-16,-3 7-11 15,-3 2-2-15,3 4-8 16,3 2-2 0,3-3-10-16,3-2 1 0,6-8 2 15,6-3-6-15,6-5-3 16,3-5-10-16,6-9-3 15,3-4 17-15,6-6 9 16,-1-6-19-16,7-2-11 16,-6-5 18-16,-6-5 10 15,-3-6-7-15,-3 6-3 0,-6 4 0 16,-4 7 0-16,-5 7-1 0,3 2-2 16,-3 14-2-1,3 8 1-15,0 5-10 0,6 3-5 0,0 3 8 16,3-4 6-16,0 1 2 15,6-3 0-15,-3-5-30 16,3-5-13 0,-3-3 22-16,2-8 12 15</inkml:trace>
  <inkml:trace contextRef="#ctx0" brushRef="#br0" timeOffset="300.6659">18141 7514 268 0,'-3'35'101'0,"6"-25"-78"0,3 11-2 0,-3-10-8 16,0-1 35 0,3 4-22-1,-3-6-5-15,0 0 2 16,-3-8 2-16,3 0-18 15,0-6-5-15,0-4-3 16,0-11 0-16,3-9 3 0,0-4-1 16,3 2-1-16,2 3 1 0,4 5 1 15,3 3-1-15,3 5-1 16,3 6-21 0,6 4-11-1,-4 4 16-15,4 2 8 16</inkml:trace>
  <inkml:trace contextRef="#ctx0" brushRef="#br0" timeOffset="785.2335">18650 7075 304 0,'-9'45'112'0,"9"-16"-87"0,0 24 11 0,0-27-2 15,0 30-15-15,0 15-3 16,0 1 4-16,3-6 4 16,0-2-13-16,0-9-4 0,0-2 0 15,3-5-31-15,0-6-10 0,0-10 16 32,0-14 9-32</inkml:trace>
  <inkml:trace contextRef="#ctx0" brushRef="#br0" timeOffset="2173.6822">18742 6916 184 0,'-6'-5'71'0,"-3"2"-55"0,6 3 9 0,0 0-1 0,0 0-3 15,1 0-1-15,2-2-2 16,-3-1 1-16,3 3-10 16,0 0-1-16,0 0-1 0,8 0-3 15,1 0-3-15,9 0 0 0,12 3 1 16,9-1 3-16,2-2 4 15,4-2-2-15,6-1 1 16,8 0-5-16,19 3 0 16,-1-2 1-16,3-1 0 15,4 0 2-15,11 3 1 16,6 0-1 0,6-2 1-16,0-4-2 15,21 6 0-15,-3-5-3 16,-3 0 1-16,12 2-2 15,3-2 2-15,-9 0-4 16,3 2 0-16,9 3 1 16,-9-5 0-16,-3 2 0 15,9 3 0-15,-6 0 0 0,-9-3 0 16,-6 1 0-16,12 2 0 0,-6-3 0 16,-9-2 0-16,0 2 0 31,1 1 0-31,-4 2 2 0,-9-3 3 15,-9 0 13-15,-6 1 6 16,-2-1-21-16,23 3-10 16,-12-3 13-16,-14 1 9 15,-10-4-5-15,-3 1-2 16,-5-3-5-16,-3 3 0 16,-1 2-2-16,4 1 2 15,-10-1 0 1,-5 0 1-16,-7 1 2 0,-2 2 1 15,-6-3 1-15,0 3 2 0,-33 0-7 32,50 0-15-17,-11 0-8-15,-6 0 6 16,-7 0 5-16,-2-3-23 16,-6 1-10-16,-6-1 21 15,-3-2 10-15,3 2 9 0</inkml:trace>
  <inkml:trace contextRef="#ctx0" brushRef="#br0" timeOffset="2443.9006">23838 6866 140 0,'-6'-19'52'0,"6"19"-41"0,0-8-2 0</inkml:trace>
  <inkml:trace contextRef="#ctx0" brushRef="#br0" timeOffset="2674.6736">23904 6755 272 0,'6'-8'104'0,"-6"11"-81"0,0-3-6 16,0 0 30 0,0 2-24-16,-6 6-8 31,-18 64-3-16,-3 7 1-15,3-2-1 0,3 2 1 16,4 14 4-16,5 2 1 16,6-3-9-16,3-9-5 0,6-9-3 15,3-3-10-15,6-7-2 16,-1-12-62-16,-2 4-27 16,3-32 51-16,-3-8 25 15</inkml:trace>
  <inkml:trace contextRef="#ctx0" brushRef="#br0" timeOffset="3276.156">18716 7961 160 0,'-6'-5'60'0,"3"0"-47"0,0 5 6 0,3 0 0 0</inkml:trace>
  <inkml:trace contextRef="#ctx0" brushRef="#br0" timeOffset="3808.6251">18704 7951 310 0,'0'0'33'16,"0"0"-17"-16,0-3 0 15,0 3-2-15,6 3-1 0,2 2 2 16,4-8 5 0,9 6 2-16,12 5 2 0,6-5 0 15,2-1 4-15,4 1 3 0,6 0-17 32,5-1-8-32,22 3-7 15,2-2 0-15,0-3 1 0,4 0 2 16,14 0-3-16,3-3-2 15,0 3 2-15,-6-5 0 16,7 0-8-16,11 2-4 16,-6-2 20-16,-3-3 11 15,3 3-4-15,12-1-2 16,-11 1-7-16,-4 0-2 16,3 0-3-16,6-1-1 0,-6 1 1 15,-9 2 2-15,1 1-3 16,5-4 0-1,0 4 1-15,-6-4 2 0,-6-1-3 16,-2 1-2-16,8 4 4 0,3-4 1 16,-9 4 0-16,-2-4 1 15,-4 1-2-15,3 0-1 16,7 2 1-16,-4-2-1 16,-6-6 0-16,18 1 0 15,-2 2 0 1,2 0 2-16,-3-3-1 15,-21 1-1-15,-2-1-2 16,-7 3 1-16,1 3 3 16,-7 0 1-16,4 5-1 15,-7-3 1-15,-2 0-2 16,-10 1-1-16,1-1-26 16,-4 0-10-16,-5 3-72 0,-3-2-33 15,-9-6 74-15,5-13 36 16</inkml:trace>
  <inkml:trace contextRef="#ctx0" brushRef="#br0" timeOffset="6080.564">21296 6940 200 0,'-3'-8'74'0,"-3"3"-58"0,6 0 7 0,0 5 7 16,0-3-11-16,0 3-3 15,0-3-3-15,0 3-7 16,0 6 3-16,0 7 3 0,0 16 0 16,0 21 1-16,0-50 8 31,-9 156-1 0,0 3-32-31,3-40-15 16,3-32 3-16,0-21 5 15</inkml:trace>
  <inkml:trace contextRef="#ctx0" brushRef="#br0" timeOffset="6797.3746">20046 6977 188 0,'-3'-3'71'0,"3"3"-55"0,3 0 6 0,-3 0 2 16,0 0-9-16,6 0 0 15,0 6 2-15,-3 2 1 16,3 13-9-16,3 16 14 0,0 16 9 15,-3 24 15-15,-3 28 7 0,-3 4-33 0,-3-1-13 16,-3 3-16 0,0-13-4-16,3-13 13 15,3-16 9-15,6-16-80 16,6-16-36-16,0-16 53 16,14-24 28-16</inkml:trace>
  <inkml:trace contextRef="#ctx0" brushRef="#br0" timeOffset="7582.5478">22695 6996 200 0,'-3'-6'77'0,"-12"6"-60"0,15-8 26 0,-3 6 9 0,3-1-6 16,0 3 20-1,3-13-13-15,6 5-28 16,-6 3-19-16,0 10-8 0,-3 13 0 16,0 25 1-16,-3 15-8 15,0 13-2-15,-6 14 17 0,6 5 7 16,-3-8-1-16,0-11 1 16,3-7-6-16,0-11-2 15,3-8-16-15,0-8-5 16</inkml:trace>
  <inkml:trace contextRef="#ctx0" brushRef="#br0" timeOffset="8700.4463">21329 6914 216 0,'0'0'82'0,"0"-3"-64"0,3 8-2 0,0 1-7 15,0-1-3-15,0 5 3 0,0 4 0 16,-3 9 2-16,3 12-6 16,0 2-1-16,-3 5 0 0,0-42 72 31,-6 117-25-31,0-14-8 31,0-16-34-31,0-13-14 16,3-13-1-16,0-8 2 15,0-11 3-15,3-7 7 0,0-9 4 16,0-2-3-16,0-3 1 0,0-5-32 16,3-5-10-16,-3-3-213 31,0-11 134-31</inkml:trace>
  <inkml:trace contextRef="#ctx0" brushRef="#br0" timeOffset="9780.9635">19472 7297 52 0,'3'-2'22'0,"-6"2"-18"0,6 0 0 0,-3 0-2 16</inkml:trace>
  <inkml:trace contextRef="#ctx0" brushRef="#br0" timeOffset="10019.5393">19463 7268 148 0,'-6'-8'55'0,"3"3"-43"0,0 2 16 0,0 3 7 16,0 0-8-16,-3 0-1 16,0 3-9-16,-6 5 0 0,-3 2-10 15,-9 6-4-15,3 5-2 0,-5 9 3 0,8 9 2 16,3 6 9-16,9-2 2 16,9-4-2-1,12-2 1-15,3-5-5 16,5-6-1-16,4-10 2 15,0-8 5-15,0-8 11 16,0-10 6-16,-4-11-19 16,1-11-11-16,-6 0-1 0,-6 0-1 15,-6 1 6 1,-6-1 5-16</inkml:trace>
  <inkml:trace contextRef="#ctx0" brushRef="#br0" timeOffset="10091.2906">19415 7255 196 0,'-15'0'74'0,"12"8"-58"0,9 2-4 16,0-4-6-16</inkml:trace>
  <inkml:trace contextRef="#ctx0" brushRef="#br0" timeOffset="10896.6877">20707 7197 204 0,'-12'-11'77'0,"-3"6"-60"0,0 0 10 0,9 2 1 0,-3 0-3 16,-3 1 2-16,0 2-4 16,-2 0-2-16,-1 8 8 31,-12 50-11-16,3 16-3-15,9-5-7 16,6-6 0-16,9-7-3 0,6-9 0 16,9-10-3-16,9-8 9 0,12-10 6 15,-1-14-3-15,4-10 2 16,-3-16 0-16,-3-16 2 16,-7-6-8-16,-5-2-1 15,-21 45 6 1,-12-66-9-1,-6 11 0-15,-11 12-13 16,-4 9-5-16,3 5-74 0,3 10-32 16,9 6 60-16,7 8 29 15,5 2 24-15</inkml:trace>
  <inkml:trace contextRef="#ctx0" brushRef="#br0" timeOffset="11799.0558">22130 7178 236 0,'-24'-13'88'0,"12"8"-69"0,-12 5 15 16,12 2 1-16,-6 4-12 15,-3 2-3-15,1 5 15 47,-1 53-18-47,9 3-5 16,9-8-6-16,9-9-2 16,18-7 11-16,2-10 7 15,4-11-11-15,3-11-8 0,-3-13-5 0,0-16 9 16,-4-10 5-16,-5-6-3 15,-3-5-1-15,-9-3 0 16,-6-2 0-16,-9 2-2 16,-3 3 1-1,-6-3-6-15,-3 11-1 0,-3 8-27 0,4 3-11 16,2 10-96 0,9 5-42-16,9 3 91 15</inkml:trace>
  <inkml:trace contextRef="#ctx0" brushRef="#br0" timeOffset="12520.6143">23234 7112 204 0,'-15'-5'77'0,"6"13"-60"0,-3-3 15 31,6 0 2-31,-3 6-6 15,0 2-2-15,-3 6-6 0,1 4-2 16,2 9-10-16,0 5 1 0,6 6 2 16,6 4-4-16,6-5 1 15,3-7-3-15,8-6 2 0,7-11 2 16,12-7 2 0,6-16-3-16,2-14 0 15,-5-5 12-15,-9-7 10 16,-4-4-10-16,-8-2-1 15,-6 0-5-15,-15-5 1 0,-15 2-2 16,-15 3 2-16,4 8-8 16,-10 3-4-16,6 7-35 15,0 11-16-15,10 8 24 16,2 8 12-16</inkml:trace>
  <inkml:trace contextRef="#ctx0" brushRef="#br0" timeOffset="20399.5663">18070 8768 180 0,'0'-2'68'0,"0"4"-52"0,0-7 12 0,-3 0 3 0</inkml:trace>
  <inkml:trace contextRef="#ctx0" brushRef="#br0" timeOffset="20800.7026">18052 8750 364 0,'-24'-6'31'31,"-18"6"-17"-31,1 8-8 0,2 3-5 16,3 10-1-16,6 11 2 0,4 2-8 16,5 3-3-16,3 0 11 0,6-7 5 15,6-4-2-15,6 0-3 16,6-4-8-16,6-7-1 16,6-4 3-16,15-6 2 15,-10-5 4-15,10 0 3 16,-6-5-2-1,0-3 0-15,-7-5-1 16,4-6 1-16,-6 1-2 16,-3 2 2-16,-6-16-2 15,-3 3-1 1,0 5 1-16,-6 0 1 16,3 1 3-16,-3 4 4 15,0 11 5-15,0 8-6 0,0 11-2 16,3 5-3-16,-3 5 0 15,3 5-2-15,-3 1-1 16,3-3 1 0,3-1-1-16,6 4-22 31,3-3 12-31,2-6-18 16,1-2 16-16,-3-8 8 15</inkml:trace>
  <inkml:trace contextRef="#ctx0" brushRef="#br0" timeOffset="21286.4357">18198 8760 236 0,'-3'6'90'0,"9"25"-70"0,-3 12 4 0,-3-22-5 16,3 5 7-16,-3 6 6 15,0 0-5-15,2-3-4 16,1 0-13 0,-3-10-2-16,0-1-1 0,0-2 16 0,0-5 10 15,0-3-22-15,0-14-11 16,3-7-3-16,0-3 1 15,3-8 4-15,3-5-12 16,6-16-6-16,3 11 9 16,15-3 3-16,0 8 0 0,-1 8 1 15,-8-1-12 1,6 14-2 0,-6 3 8-16</inkml:trace>
  <inkml:trace contextRef="#ctx0" brushRef="#br0" timeOffset="21989.7116">18754 8498 156 0,'0'-2'60'0,"3"2"-47"0,-6 5 6 0,3-5 14 15,3 19-2-15,0 12-1 32,0 14 2-32,-3 24-18 0,-3 5 10 0,-3 0 5 0,3 0-11 15,0-5-2-15,3 3-12 16,-3-14-5-16,3-5-22 15,3-11-10-15,0-15 17 16,6-9 10 0</inkml:trace>
  <inkml:trace contextRef="#ctx0" brushRef="#br0" timeOffset="23361.3813">18867 8477 220 0,'-9'-5'85'0,"21"13"-66"0,9-8-14 15,-9 3-12-15,-3 2-2 16,3 0 5-16,0-5 3 16,3 3 3-16,0-3-1 15,2 8 4-15,4-8 1 0,3 0 2 16,3 0 0-16,6-3 0 16,2 3 2-16,10 3 1 0,3-3 1 15,-4 2-4-15,-2-2-3 16,0 3-7-16,-4 0-1 15,1-1 1-15,0-2 3 0,2 6 11 16,4-4 7 0,14 4-10-16,-2-1-2 0,0-3-7 15,-4 1-1-15,-2-3 3 0,-1 3 1 32,-2-1-4-32,3-2-1 15,8 0 1-15,1 0 2 16,2 0 2-16,-2-2 1 15,-4-4-5-15,1 1 1 0,2 0 0 0,13 2 2 16,-1 1-3 0,-5-1 0-16,-4-2 1 15,1 2 0-15,-4-2 0 16,10 5 0-16,8-6 0 16,-2 4 0-16,-7-1 0 15,-6 0 0-15,1 1 0 16,-3-1 0-16,5 1-3 15,6-1 2-15,-2 8 1 0,-7-5 0 16,-5-5 0-16,0 5 2 16,-1 0-1-16,1-5-1 0,2 7 1 31,13 6-1-31,-4-5 0 0,-8-3 0 0,-7-3-3 16,-2 3 2-16,-1 3 1 15,1-1 2 1,11-2-1-16,4 0-1 15,-4-2 1-15,-2 2-1 16,-6-5-3-16,-1 5 2 16,-2-3 1-16,2 0 0 15,4 3 0-15,5-2 2 16,-5-1-3-16,-3 0 0 16,-7 3 3-16,-2 0 1 0,-6 0-4 15,2-5 1-15,-2 2 0 16,-3 3 0-16,-7 0 0 15,7-2 2 1,6-11-1 0,-1 10-1-16,-2 0 1 15,-6 3 1-15,-6-5-1 0,-4 2-1 16,-5 1 3-16,0 2 2 16,-3-3 2-1,-6-10 1 1,0 13 2-16,3 8-1 0,-3-14 0 15,0 4-3-15,-3-4-1 16,0 9-3-16,0-13-2 16,-3 17 1-16,5-9-1 15,-2 2 0-15,0-5 0 16,6 10-3-16,-3-13 2 16,0 13 1-16,3-10 2 15,-3 8-3-15,3-9 0 16,-3 9 1-16,0-6 0 15,-3 1 0-15,3-4 0 0,-3 14-3 16,0-5 2-16,-1-3 1 16,1 5 0-16,-3 0 0 15,-3 1-3 1,0-6 2-16,6 10 1 16,-6-10 0-16,3 8-3 0,-3-2 0 31,6-1 2-31,-6-5 2 15,0 13 0-15,0 3 2 0,-6 2-2 16,6 6 2-16,0 3-2 16,0 12 2-16,-3 6-4 15,3 30 0-15,0-12 3 16,0 1 3-16,0-1-2 16,3-7-2-16,6 2-14 0,-6-3-4 15,3-10-99 1,-3-13-47-16,3-13 82 15</inkml:trace>
  <inkml:trace contextRef="#ctx0" brushRef="#br0" timeOffset="24363.7948">18787 9361 252 0,'18'-5'93'0,"-30"5"-72"0,0-3 3 0,12 3-5 0,6 0-12 0,9 5-4 15,-3-5-11-15,9 0-3 16,-1 6 6 0,4-6 9-16,0 8 7 0,3-1-12 15,0 1-5-15,-1-2 19 16,7-1 13-16,-6-2-9 0,27-1-1 16,8 9-6-16,6-6-1 15,-2 0-5-15,5-2-1 16,7 0 1-16,20-3 0 15,0 2-5-15,0-2 1 16,10 0 0-16,14-5 0 0,-9 5 0 16,0-5 0-16,15 0 0 15,-6-3 0-15,-6-6 2 16,6 9 1-16,6 5-4 16,0-3 1-16,-6 1 0 15,21-4 0 1,-15 6-3-16,-9-10 2 15,0 7 3-15,15-2 1 16,-6-11-1-16,-3 8-2 16,9 0 1-16,-3 6-1 15,-9-12 2-15,-3 14 1 16,9-10 3-16,-3 18 3 16,-9-11 7-16,27 11 4 0,-3-21-10 15,-18 2-3-15,-122 11-291 47,143-26 152-47,-45-6 53 16</inkml:trace>
  <inkml:trace contextRef="#ctx0" brushRef="#br0" timeOffset="25144.1766">21400 8596 196 0,'0'-16'74'0,"0"11"-58"0,-9 5-2 0,9-2-3 16,0-1 34 15,-3-8-3-31,0 1 2 16</inkml:trace>
  <inkml:trace contextRef="#ctx0" brushRef="#br0" timeOffset="25281.9443">21383 8565 488 0,'-3'42'40'0,"-3"24"0"0,0 5-35 15,0-4-17-15,0-4 5 16,0-7 4-16,3-3 12 16,3-6 4-16,0-2-61 0,3-18-27 15,-3 2 48-15,6-19 23 16</inkml:trace>
  <inkml:trace contextRef="#ctx0" brushRef="#br0" timeOffset="25748.8126">20204 8644 268 0,'6'48'101'0,"-21"10"-78"0,27 32 44 31,-24 21-39-31,-6-16-15 16,9-10-16-16,9-16-4 16</inkml:trace>
  <inkml:trace contextRef="#ctx0" brushRef="#br0" timeOffset="26349.6094">22600 8639 260 0,'0'2'96'0,"-6"-4"-75"0,15-6 1 16,-9 8-3-16,3 5 77 31,9 27-52-15,-3 23-19-1,-3 4-1 1,-6 65-26-1,3-18-6-15,3-30-8 16,-3-9-1-16</inkml:trace>
  <inkml:trace contextRef="#ctx0" brushRef="#br1" timeOffset="40880.9302">16808 6525 272 0,'-6'18'101'0,"6"-15"-78"0,-3 23-2 0,3-15-5 15,0 7-6-15,-3-2 2 16,3 3-4-16,-3 2 0 15,3-5-5-15,0-3-4 0,0 3 0 16,0-6-23-16,0 1-10 16,0-3 27-1,3-3 13-15</inkml:trace>
  <inkml:trace contextRef="#ctx0" brushRef="#br1" timeOffset="41096.6251">16808 6392 260 0,'-3'0'96'0,"3"-2"-75"0,3 2-8 16,0 0-7-16,-3 0-8 15,0 0-2-15,5 0 3 31,-2 2 2-31,3 4 0 0,0-4 6 16,0 1 3-16</inkml:trace>
  <inkml:trace contextRef="#ctx0" brushRef="#br1" timeOffset="41537.2625">16956 6527 244 0,'3'24'93'0,"18"-19"-72"0,-33 35 9 16,12-24-1-16,-3 5-11 0,6 3 0 16,-9-3-7-16,9-2-1 15,-6-6-6-15,12 3-1 0,-15-8 3 16,15-3-1-16,-15 0 0 15,6-7 1-15,-3 4 1 16,6-7-6-16,-3-3 0 31,6-5-1-31,3-8 0 0,18-6-3 16,-12-2 2-16,9 11 1 16,-7-9 0-16,4 6-3 15,-3 5 2-15,0 11 10 16,-3-1-3-16,3 28 4 15,-6 4-4 1,0-5-5-16,-6 3-3 0,0-5-15 16,-1-4-6-16,1-4-79 15,0-3-32 1,6-5 70-16</inkml:trace>
  <inkml:trace contextRef="#ctx0" brushRef="#br1" timeOffset="41966.7672">17418 6458 256 0,'-24'-7'96'0,"6"14"-75"0,6 15 8 0,3-22-1 16,0 10-11-16,0 3-2 16,-3 3-11-16,1 13-2 0,2 1-2 15,0-1 0-15,3 0 2 0,3 3-3 0,3-6 0 16,0-5 1-16,9-5 2 15,3-3-1-15,2-5-1 16,-2-3 3-16,9-12 2 16,-9-9 0-16,6-6 2 15,-3 1-2-15,0-10 2 16,0-4-4-16,-18-2 0 0,-3 0 3 47,3 0-3-47,-3-8-2 0,0 5 0 15,-3 3-1-15,0 14 0 16,6 1 2-16,0 1-1 0,3 11-1 16,0 4 3-16,3 12-2 0,3 7-1 15,3 16 1-15,0 3 1 16,-3 21-1-16,6-11-1 16,6 3 1-16,-10-5-1 15,1-9-14-15,6-2-5 16,-6-5-111-1,9-5-49-15,-3-9 91 16</inkml:trace>
  <inkml:trace contextRef="#ctx0" brushRef="#br1" timeOffset="42348.7471">17614 6514 280 0,'0'5'104'0,"0"17"-81"0,6-9-4 0,0-8-6 0,0-5-1 16,0 13 2 0,3-13-1-16,0 0 0 0,0 0-7 15,0-5 0 1,0 2-3-16,0-2 0 0,-3-3 1 16,-1 5 0-16,1-10 0 15,-3-3 0-15,-6 8-2 0,0-2-2 0,0 2 3 16,-2 5-7-16,-4 3 1 15,-3 6 1-15,3-1 3 16,-3 16-2 0,3 11-2-1,3-1 4-15,3-4 3 16,3-1 1-16,3-2 2 0,0 0 9 16,6-5 5-16,0-4-9 15,3-4-2-15,3-3-48 0,2 0-21 16,-2-8 29-16,9-3 14 15</inkml:trace>
  <inkml:trace contextRef="#ctx0" brushRef="#br1" timeOffset="42563.4073">18037 6503 308 0,'-12'14'115'15,"9"-6"-89"-15,-6 23-6 0,9-12-8 16,-15 2 3-16,-6 6 5 16,-5-1 1-16,-4 3 2 15,6 0-13-15,0 0-6 0,9-5-2 16,0-3-22-16,6-5-7 16,1-3-105-16,2-5-45 15,0-8 90-15</inkml:trace>
  <inkml:trace contextRef="#ctx0" brushRef="#br1" timeOffset="42782.653">17817 6578 292 0,'-9'2'110'0,"6"-10"-86"0,9 8 2 16,0 6-3-16,0-6-11 16,-1 15-2-16,7-9 17 15,0 10 6-15,9-3-16 16,3 8-18-16,-6 3-8 0,3 0 10 15,-1-1 9-15,-2 1-14 16,0-3-6-16,-3 1 16 16,3-4 6-16,-6-5-86 15,3-10-38-15,0-6 55 16</inkml:trace>
  <inkml:trace contextRef="#ctx0" brushRef="#br1" timeOffset="42936.5642">18183 6554 392 0,'-15'2'145'0,"12"-4"-112"0,3 18-28 0,0-6-17 16,0-2-2 0,0 5 5-16,0 1-41 0,0 1-15 0,0-1 34 15,6 7 16-15</inkml:trace>
  <inkml:trace contextRef="#ctx0" brushRef="#br1" timeOffset="43051.5958">18195 6813 296 0,'-9'-3'110'0,"9"3"-86"0,6 0-9 16,-6 0-8-16</inkml:trace>
  <inkml:trace contextRef="#ctx0" brushRef="#br1" timeOffset="69619.3063">19436 6279 176 0,'-3'-14'66'0,"6"-4"-52"0,-9 15 8 15,3-2-1-15,3 2 2 16,-6-7 3-16,3 12-7 15,0-15-1-15,-3 18-11 16,-6-5-4-16,9 14-2 0,-15-4-1 16,0 11 0-16,-2 3-3 0,-1 8 2 15,-3 8 3-15,6-1 1 16,0 12 5-16,12 4 3 16,9-7-4-16,6-9 1 15,6-2-5-15,9-7 0 16,3-4 5-16,-4-13 3 0,-23-13 13 47,48-18-10-47,-6-11-3 15,-6 0-4-15,-13-9 0 16,-2 4 13-16,-9-6 7 16,-9 3-13-16,-6 6-19 0,-6 2-7 15,-6 5 16-15,-6 3 8 16,-2 5 0-16,-4 0-2 0,-12 8-14 15,12 3-5-15,12 5-58 16,9 2-23-16,4 3 44 16,-1 6 23-16</inkml:trace>
  <inkml:trace contextRef="#ctx0" brushRef="#br1" timeOffset="70946.1531">20713 6331 252 0,'-9'-2'96'0,"12"7"-75"0,-18-5 8 0,15 0-3 0,0 0-12 16,-6 0-3-16,12 0-4 16,-12 0 0-1,12 0-4-15,-12-5 0 0,18 0 3 16,-9-3-5-16,6-6-3 15,6-1-6-15,-6 4-2 16,0 0-4-16,-1-5 1 16,1 3-4-16,0 8-2 15,0-6 4-15,-3 6 4 16,3 0 1-16,-6 10 4 0,3-2 8 16,-6 7 4-16,0 1 1 0,3 5 3 15,0 0-3-15,-6 5-2 16,3 3-5-16,0 5 0 15,0-3 13-15,-3 3 8 16,3-5-8-16,-3 0-2 16,0-11-7-16,0 6-1 0,3-9-3 31,0 6-1-31,0-5-10 16,0-6-3-16,-3-2-44 15,6 7-19-15,-3-2 40 16</inkml:trace>
  <inkml:trace contextRef="#ctx0" brushRef="#br1" timeOffset="71612.9018">20618 6633 220 0,'-9'0'82'0,"-3"3"-64"0,24-16 2 16,-12 18-2-16,9-5 5 15,11 5 6-15,-2-5 4 16,3 0 3-16,6-8-20 16,0 0 13-16,-1 6 7 0,1 4-21 15,3-10-8-15,-3 3-5 16,3 2-2-16,-4-2-11 16,1 2-3-16,-9 9 5 15,-3-9 4-15,-3 0 4 16,-3 3 1-16,-3 0 0 0,-3 8-44 31,-6-2-20-31,3 2 32 16,-3-8 16-16</inkml:trace>
  <inkml:trace contextRef="#ctx0" brushRef="#br1" timeOffset="72558.1084">21897 6361 220 0,'-11'0'82'0,"14"2"-64"0,-9-2 13 0,6-2 1 16,0 2-4-16,0 0 1 15</inkml:trace>
  <inkml:trace contextRef="#ctx0" brushRef="#br1" timeOffset="72921.5082">21889 6355 461 0,'5'-2'12'0,"10"-9"-5"0,-3-2-4 16,24-3-3-16,-9 3-2 15,6 7 1-15,-7 1 1 16,4 3 2-16,-3 2-3 16,-6 7 0-16,-21-7 18 46,3 43-7-46,-6 7-2 16,-12-5-2-16,-3 5 0 16,-12-5-3-16,3-5 0 15,1-11-1-15,-1-5 12 0,6-6 7 0,0 1-21 16,9-8-9-16,3-4 15 16,6-1 6-16,3-4-7 15,6 1-4-15,9-3 1 16,9-3 2-16,9-2 5 15,-1-3 5-15,4 6-4 0,-3-1 0 16,-3 8-6-16,-6-5-1 16,-4 0-3-16,-2 5-10 15,-3 1-3 1,0 2-139-16,3-3 81 16,-9-10 30-16</inkml:trace>
  <inkml:trace contextRef="#ctx0" brushRef="#br1" timeOffset="73723.6816">23204 6321 244 0,'-9'-3'93'0,"6"1"-72"0,-6 4 11 0,9 1 1 16</inkml:trace>
  <inkml:trace contextRef="#ctx0" brushRef="#br1" timeOffset="74177.8344">23183 6326 477 0,'-3'0'37'16,"0"3"-19"-16,3-3 0 0,-3 0 1 16,3 0-21-16,0-3-7 0,0-2 3 15,3 0 2-15,3-6 4 16,3 3 0-16,0-2 8 15,6-4 5-15,3 6-13 16,0-2-6-16,3 7 8 16,2-5 5-16,7 11-2 15,0-6-3-15,-9 11-1 0,6 0-1 16,-7 3 0-16,-8 2 0 16,0 0 0-16,-15 0 0 15,-9 1 4-15,-3 4 2 16,-8-2 0-16,-1-3 1 0,6-2-4 15,0-1-2-15,3-2 0 16,0-2-1 0,9-1-9-16,12-2-4 15,24-3 7 1,6 0 2-16,-3 0 6 16,-1 7-10-16,4 1-2 15,-3 3 11-15,-3 5 6 16,-10-3 9-16,-5 8 26 15,-9-2 4-15,-6 13-12 16,-6-11-6-16,-6-5-14 16,-17 2-6-16,-13-5-14 15,-9-13-4-15,10-16-48 16,-4 6-19-16,12 2-95 16</inkml:trace>
  <inkml:trace contextRef="#ctx0" brushRef="#br0" timeOffset="87487.2609">19504 8827 140 0,'3'-14'55'0,"-3"22"-43"0,3-45 19 0,-3 37 5 15,0-5-12-15,0-6-1 16,0 6-7-16,-6 0-2 16,3-3-8-16,-3 5 0 0,0-2 1 0,-3-3 1 15,1 0 2-15,2 3 1 0,-6 2 3 16,-3 0-1-16,0 3 0 15,3 3-7-15,-6 10-2 16,-9 16-7-16,7 6 0 16,5 4 1-16,0 4 1 15,6 4-2 1,15 6 0 0,3-2 2-16,12-6 2 0,2 0 2 15,7-8 1-15,-3-6 0 16,6-15 2-16,-4 5-1 15,10-18 0-15,-9-3 1 16,29-24 3-16,-8-10 2 16,-6-9 3-16,-7-4-3 0,-11-9-1 15,-6 3-4-15,-12 0-1 16,-24 6-1-16,-9 10 2 16,-9 5 6-1,-2 11 4-15,2 8-8 0,3 7-2 16,0 6-4-16,4 6-2 0,5-1-61 31,9 6-26-15</inkml:trace>
  <inkml:trace contextRef="#ctx0" brushRef="#br0" timeOffset="88538.499">20707 8760 236 0,'-12'14'90'0,"30"-22"-70"0,-36 8 15 0,24 2 2 0,0 6-10 16,-6-16-1-16,9 11-11 15,-9-3-4-15,3-3-6 16,-3 3 1-16,3-2 0 0,0-1 0 16,0 0 1-16,3-2-4 15,3-3-2-15,-4 0-3 0,-2 0 1 16,0 0-6-16,3-2-3 16</inkml:trace>
  <inkml:trace contextRef="#ctx0" brushRef="#br0" timeOffset="88778.1168">20793 8678 312 0,'3'11'118'0,"-3"-11"-92"0,3 16-5 15,0-6-7-15,-3 12-7 16,3 1 1-16,-3 17 0 16,0-3 0-16,0 5-4 15,0 1-1-15,0-4 1 16,3-4 11-16,-3-3 7 15,0-11-24-15,0 5-10 16,0-5-2-16,0-2 3 16,-3-3-12-16,6-6-4 0,-6 1-74 15,3-11-34 1,0-3 70 0</inkml:trace>
  <inkml:trace contextRef="#ctx0" brushRef="#br0" timeOffset="88993.977">20728 9133 256 0,'-24'0'96'0,"24"8"-75"0,-3-8-5 16,12 3 24-1,-15 0-23-15,12-1 4 16,6-4-2-16,0-1-10 15,2 6 3-15,1-3 4 0,3 0-6 16,-3 8-1-16,3-6 6 16,-3 9 4-16</inkml:trace>
  <inkml:trace contextRef="#ctx0" brushRef="#br0" timeOffset="90409.5129">20817 9131 216 0,'-6'-6'82'0,"15"-4"-64"0,-15 10 7 16,6 0-3-16,-3 3 1 15,3-3 3-15,0 5 2 16,0-5 2-16,0 0-16 16,0 2-1-16,0-2 0 0,6 3-7 15,0-3-3-15,0 5 0 0,3-5 2 0,3 3 13 16,0 0 6-16,0 2-26 16,2-2-11-16,-2-1 18 15,3 1 9-15,0 0-8 16,-3-3-2-16,0 5-5 15,-3-2-1 1,0-1-18 0,-3 3 33-16,0-7 16 15,-3 4-12-15,-3-2-3 16,0 0-11-16,0 6-3 16,0-9-7-16,3 6-3 15,-3-3-1-15,3 5-1 16,-3-5 7-16,0 0 2 0,0 0 0 15,3 0 2-15,-3-3-12 16,0 3-7-16,-3 11-5 16,0-14 0-16,3 1-6 15,3-4-3-15,-3 6 14 16,3-5 7-16,0-3 14 16,0 3 7-1,-1 2-12-15,7 1-7 16,-9-4 6-16,9 4 4 0,-6 2 10 15,0 0 4-15,-3-3-20 16,3 3-9-16,0-5 3 16,3 5 2-16,-3-3 7 15,0 3 2-15,3 5-29 16,-6-7-14-16,9 2 23 0,-3-6 10 16</inkml:trace>
  <inkml:trace contextRef="#ctx0" brushRef="#br0" timeOffset="91981.2599">22082 8758 160 0,'-12'-14'60'0,"15"33"-47"0,-3-32 8 16,0 10 2-16,-6 0 6 15,6 1 6 1,-12-1 2-16,0-2 1 0,-3 2-20 15,4 1 3-15,-10-4 0 0,0 1-5 0,0 10 1 0,-3 6 5 16,3 7 6-16,1 9-11 16,2 7-4-16,3 3-11 15,3 3-1-15,6 0-3 16,6 2 0-16,6-5 2 16,6 0 0-16,9-8 0 15,8-2 0-15,19-9-5 0,-3-10 1 16,-1-13 2-16,-2-8 3 15,-6-11 4-15,-4-8 2 16,-5 0-1-16,-6-7 1 16,-21 39 42 15,-9-64-22-15,-6 14-8-16,-15 10-11 15,4 8-7-15,-7 6-7 16,3 10-1-16,6 0 3 15,7 8-60-15,2 11-26 0,12 2 46 16,15-2 21-16</inkml:trace>
  <inkml:trace contextRef="#ctx0" brushRef="#br0" timeOffset="92744.4011">23177 8665 236 0,'-6'-3'90'0,"0"-10"-70"0,3 8 15 0,1 2 2 15,-4 3 56 17,-6 6-53-32,0 2-18 15,-6 10-15-15,3 3-5 0,-3 16 1 16,-3 3 1-16,12 10-2 16,0-2-4-16,6-3-1 0,9-3-1 15,3 0 3-15,9-12-9 16,0-1-1-16,3-8 19 15,3-13 9-15,8-8-2 16,16-16 2 0,-9-5-8-16,11-16-1 15,-8 0 2-15,-12-14 1 16,-9 4 1-16,-18 2 0 16,-15 5 2-16,-9 0 4 15,-9 9-10-15,0 4-2 0,1 9-6 16,2 4-1-16,0 7-39 15,3 4-15-15,3 3-114 16,6 10-47-16,7-4 111 16</inkml:trace>
  <inkml:trace contextRef="#ctx0" brushRef="#br0" timeOffset="95347.0474">17823 10276 216 0,'0'-8'82'0,"3"-5"-64"0,-1 8-4 16,-7 5 29-16,-4-3-15 15,-3 3-11-15,-3 3-5 16,-3 10-8-16,0 6-1 0,-3 7 1 16,0 1 0-16,4 7 0 0,-1 8 0 15,6 1 0 1,6-6-2-16,12-8-2 16,3 0 1-1,3-16-4-15,3-8 2 16,-1-5 1-16,7-2 2 0,0-9-1 15,3-5 2 1,-9 0-2-16,9-5 2 0</inkml:trace>
  <inkml:trace contextRef="#ctx0" brushRef="#br0" timeOffset="95515.9165">17858 10372 328 0,'-9'-14'123'0,"3"12"-95"0,9 4-2 16,-6 1-7-16,6 2-14 15,-3 6-1-15,3 5 11 16,-3 5 5-16,9 5-10 0,3 6-6 0,0 0-2 15,3-3-2-15,3 5 0 16,0-12-16-16,5-4-6 16,-8-5-11-16,9-10-5 15,0-3 18-15,-3-5 11 16</inkml:trace>
  <inkml:trace contextRef="#ctx0" brushRef="#br0" timeOffset="95831.713">18135 10369 224 0,'3'0'85'0,"-6"11"-66"16,12 7 5-16,-9-7-1 0,3 5 9 15,0-1 7-15,3 7-14 16,-6-1-6-16,3-5-12 15,0-3-3-15,-3-3 2 0,0-4 43 16,0-6-31 0,0-8-11-16,0-11-6 0,6-7-3 15,0-11 4-15,6 8 1 16,3-11-1-16,5 19-2 16,-5 0 3-16,21 15-59 15,3 6-29 1,-1 6 42-16,1-4 24 15</inkml:trace>
  <inkml:trace contextRef="#ctx0" brushRef="#br0" timeOffset="96954.6716">18867 9988 252 0,'-3'29'96'0,"12"13"-75"0,-18 19 14 0,3-29 3 15,0 10-11-15,0 9-1 16,3-1-13 0,15 8-5-16,-12-8-5 0,15-5-11 0,-6 8-5 0,3-10-53 15,3-6-23-15,-6-8 45 16,3-5 24-1</inkml:trace>
  <inkml:trace contextRef="#ctx0" brushRef="#br0" timeOffset="98060.0791">18835 9917 148 0,'8'5'57'0,"-5"-8"-44"0,3 3 58 31,24 0-37-16,3-2-11-15,0-4-15 16,-1 1-5-16,1 0-3 0,3 2-1 0,3 0 1 31,8 1 2-31,4 2 1 0,-4 0-1 16,1 2-2-16,-3-4-2 16,-4 4 1-16,1-4 5 15,3-1 2-15,2 6 11 0,16-3 6 16,2 2-12-16,1-2-4 15,-7 3-4-15,4-6-3 16,2 1 1-16,10 2 1 16,2 0-3-16,1-3-2 15,-7 0 2-15,-6 1 0 0,-2-1 1 16,8 3 2-16,7 0-3 16,-4 3 0-16,-5-1 3 15,-7-2 1 1,-2 0-4-16,-1-2 1 15,1-3 2-15,20 5 3 0,-11-3-2 16,-4 0-2-16,-5 1 0 16,-1 2 1-16,-8 0-3 15,2 0 0-15,4 0-1 16,11-3-2-16,-8 3-2 16,-1-5-1-16,-2 5 4 15,-3-3 1 1,-1 3 2-16,1-5 0 0,11-1-3 15,7 6 2-15,-1 0-6 16,-8-2 0-16,-4-1 9 16,1 1 6-1,-1-4-3-15,13 4-1 0,-1 7-4 0,3-2-3 16,10-6 2-16,-7 6 2 16,-5-6-7-16,5 0-1 15,15 6 4-15,-11-8 1 16,-10-1 6-16,-5-2 2 15,-13 3-2-15,7-3-3 16,17 3-7-16,-11-6-1 0,-4 9 9 16,-8-6 6-16,-10 0-6 15,-5-3 0-15,-3 11 0 16,-4-16 1-16,-8 16-10 16,0-2-5-16,-3-1 12 15,-3-10 9-15,3 0-11 0,-7 2-4 16,-2 11 2-1,-3-11 1-15,-3 9 9 16,-6 2 6-16,0-3 14 16,0 0-14-1,-3 33-6 1,-6 4-4-16,0 6-5 16,3 10 2-16,1 19 3 15,2 26 1-15</inkml:trace>
  <inkml:trace contextRef="#ctx0" brushRef="#br0" timeOffset="98128.8519">23695 10512 296 0,'15'87'110'0,"-9"-58"-86"0,9 3-64 0,-6-21-35 16,3 2 34-16,-3-3 20 15</inkml:trace>
  <inkml:trace contextRef="#ctx0" brushRef="#br0" timeOffset="99409.851">18954 10684 228 0,'-18'13'85'0,"30"-34"-66"0,-33 29-8 16,18-11-6 0,6 6-3-16,0 2 3 0,-3-5-2 15,0 5-2-15,3-2 0 0,3-3-1 0,3 3 2 16,0 5 14-16,3-6 7 16,-1 4-18-16,4-6-9 15,3 2 14-15,3-4 7 16,3-1-8-16,6 0-2 15,5 3-1-15,16-5 1 16,2 8-3 0,-2 2-1-16,0-5-3 15,-1-3-3-15,4-2 4 16,5 2 1-16,7 3 0 0,5-2-2 16,-5 4-2-16,-1-2 1 15,1-5 5-15,2 2 2 16,-17 1-2-16,41 4-1 15,-92-2-1 1,143 0-2 0,-12 6 3-16,-12-1 0 31,51-10-1-15,-24-3 1-16,-18 8-2 31,56 0-1-31,-35-3 1 15,-21 1 1 17,56-4-1-17,-26 6-1 1,-27-8 3-16,-18 6 0 16,-6-1-4-16,7-2 1 15,-10-1 0-15,12 1 0 0,-18 0 2 0,-15-3-1 16,7 0-1-16,-1 0 1 15,0 3-1-15,-11 7 0 16,-16-7 0-16,-2-8 0 16,-7 13 0-16,1 8 0 15,-4-13 0-15,13 10 0 0,-9-5 0 0,2-5 0 16,-2-1 0-16,-16 1 0 16,-2-3 2-16,0 3-1 15,-3-3 2-15,-13-5-2 16,1 7-1-16,-21 6-4 47,27-5-106-16,-6-6 60-31,-9 9 23 16</inkml:trace>
  <inkml:trace contextRef="#ctx0" brushRef="#br0" timeOffset="99896.4748">23707 9975 244 0,'-36'-16'90'0,"31"27"-70"0,5-14-5 0,0 3-6 16,3 5-4-16,-1 6 2 0,1-1 10 15,0 11 6-15</inkml:trace>
  <inkml:trace contextRef="#ctx0" brushRef="#br0" timeOffset="99965.0638">23749 10406 268 0,'9'19'101'0,"-6"-14"-78"0,15 5-7 0,-18-12-6 15</inkml:trace>
  <inkml:trace contextRef="#ctx0" brushRef="#br0" timeOffset="101381.5462">23758 9864 204 0,'-6'-3'77'0,"15"14"-60"0,-3-17 4 0,0 6-1 15,0-5-6-15,-3 2 2 0</inkml:trace>
  <inkml:trace contextRef="#ctx0" brushRef="#br0" timeOffset="101612.9925">23788 9853 404 0,'-6'0'25'0,"0"3"-1"15,3 5-16-15,-3-3-6 0,6-5 21 31,-6 37-5-31,-3 16 3 16,9 2 0-16,0 1-1 16,0 0-11-16,6-3-5 15,-6-3-3-15,0 0-10 0,3-5-2 16,3-5 19-16,-6-6 11 16,0-2-5-16,0-11-2 15,0-8-5-15,0 3-2 16,6-5-14-1,-6-6-7-15,0-2-38 16,0-3-15-16,3-8 36 16,-6-5 17-16</inkml:trace>
  <inkml:trace contextRef="#ctx0" brushRef="#br0" timeOffset="102586.2791">21335 9977 192 0,'3'-13'74'0,"-6"21"-58"0,6-13 9 0,0 2 2 16,0 6-12-16,0 2-1 0,0 11 5 16,0 16 5-16,0 2-13 15,-3 19-1-15,0 0 0 0,0-53 16 32,-3 95-21-32,0-7-5 15,3-17-103-15,0-5-46 31,3-13 75-31,0-13 37 0</inkml:trace>
  <inkml:trace contextRef="#ctx0" brushRef="#br0" timeOffset="103372.521">20109 9983 148 0,'8'-8'55'0,"-8"13"-43"0,6-13 12 16,-3 8 2-16,-3-2 41 47,3 7-26-47,0 11-8 0,-3 10-5 15,0-7 1-15,-3 42-10 16,0 2-3-16,-3-2-9 15,3-3-5-15,0-5 1 0,9-8-18 16,-6-5-6-16,0-3 10 16,3-13 7-16</inkml:trace>
  <inkml:trace contextRef="#ctx0" brushRef="#br0" timeOffset="104213.7753">22740 9943 220 0,'9'-18'85'0,"-9"10"-66"0,0-3 14 0,0 11 2 16,6-3 2-16,-6 1 4 31,0 2-9-31,0 5-4 16,0 3-16-16,-6 8-8 0,6 13 0 0,-3 21-3 15,0 8-1-15,0 6 9 16,0-3 4-16,0-6-6 16,3-2-4-16,3-5-5 15,0-6 1-15,-3-7-43 16,3-9-18-16,-3-10 31 0,6-8 18 15</inkml:trace>
  <inkml:trace contextRef="#ctx0" brushRef="#br0" timeOffset="111192.033">10146 9673 212 0,'-21'0'82'0,"21"0"-64"0,12-2-4 0,-9 2-6 0,12-3-9 15,-3 0 0 1,3 1 1-16,-3-6 2 16,0 0-1-16,-4-3 2 15,4 3-2-15,-3-5 2 16,0 2-2-16,0-2 2 16,0 3-2-16,-3-4-1 15,0 4 1-15,0-3 5 16,0 7-3-16,-3-4 6 0,0 10 7 15,-6-3 8-15,3 16-13 0,-3 8-4 16,3 3-4-16,-3 5 11 0,0 11 5 16,0 0 2-16,0-3-1 15,0-8-6 1,3 3-8-16,0-6-26 16,3-5 11-16,-3-2-17 31,3-1 15-31</inkml:trace>
  <inkml:trace contextRef="#ctx0" brushRef="#br0" timeOffset="111497.9419">10113 9874 244 0,'-9'-2'90'0,"21"7"-70"0,-3-8 6 0,-3 6-1 0,0-3-5 0,9-3 20 32,3 3-22-32,6 3 9 15,2-3 0-15,1 3 2 16,-3-1-15-16,3 1-8 15,-6 2-22-15,-4 0-78 16,1 3 50-16,-3-2-49 16,-3 2 54-16,0-3 21 0</inkml:trace>
  <inkml:trace contextRef="#ctx0" brushRef="#br0" timeOffset="113572.4038">19531 10102 256 0,'0'-27'96'0,"3"25"-75"0,-3-6 72 31,-6 5-38-15,-3 6-13-16,-3-1-26 15,-3 14-14 1,1 0-2-16,-4 8-1 15,-6 5 1-15,3 3 0 0,-3 5 2 0,6 3-1 16,6 7-1-16,9 1 1 16,12 5 1-16,6-6-6 15,3-2 1-15,9-13-8 16,3-8-1-16,8-16 7 16,10-19 2-16,14-13 16 15,-5-7 6-15,-6-12-9 16,-10 1-6-16,-11-11 2 15,-9 5 0 1,-15 14 9-16,-12-8 4 0,-15 5 6 16,-18 2 2-16,-2 9-12 15,2 5-4-15,6 0-7 0,1 5-3 0,5 5-31 16,6 0-15-16,3 4-83 16,9 1-37-16,9-2 86 15,3-2 42-15</inkml:trace>
  <inkml:trace contextRef="#ctx0" brushRef="#br0" timeOffset="114692.768">20746 10120 224 0,'0'8'85'0,"5"-10"-66"0,-2 2-6 0,-3 0 20 31,0-3-23-31,3 3 3 16,0-3 0-16,0-2-7 0,0-6-1 0,3 4-1 0,-3-4-2 15,3 6-2-15,-3-6 3 16,0 0 0-16,0 4-4 16,0-1 1-16,-3 2 0 15,3 4 0-15,-3-4 0 16,3 4 2-16,-3-1-3 16,0 3-2-1,0 0 2-15,0 0 0 16,0 0-8-16,0 0-4 15,0 0 11-15,3 0 7 16,-3 0-8-16,3 0-2 16,-3 0 2-16,0 0 1 0,0 0 2 15,3 5 0-15,-3-5-3 16,3 6 0-16,-3-1 17 16,0 6 8-16,-3-4-7 15,3 9-3-15,0 8-7 16,0 3-4-16,0 2 4 15,0 2 1-15,0 7 4 16,-3-7 4-16,3 1-4 16,-3-6 2-16,0-2-7 0,3-3-1 15,0-5-4-15,-3-2-1 0,6-4-10 16,-3-2-3-16,0-3-59 16,0-5-27-16,3 0 52 15,0-2 24-15</inkml:trace>
  <inkml:trace contextRef="#ctx0" brushRef="#br0" timeOffset="115172.8178">20683 10467 216 0,'-9'8'82'0,"9"-5"-64"0,-6 2 11 16,-3-3-1-16,9-2-5 15,-6 0 0-15,6 0-8 16,-6 3-4-16,15-3 31 31,24-5-6-31,0 0 3 16,-4-6-22-16,1 3-10 15,3 0-8-15,-3 3-2 0,0-1 2 16,-4 4 2-16,-2 2 4 16,0 0-2-16,-6 2 0 0,-3 1-1 15,0-3 1-15,-7 3-2 0,4-3-1 16,-6 2-6-16,0-2-1 16</inkml:trace>
  <inkml:trace contextRef="#ctx0" brushRef="#br0" timeOffset="116843.8558">22177 10136 220 0,'0'-18'82'0,"0"47"-64"0,3-48 26 15,-6 17 7-15,3-6-9 16,-6 5 1-16,0-2-10 15,0-1 0-15</inkml:trace>
  <inkml:trace contextRef="#ctx0" brushRef="#br0" timeOffset="117113.1687">22323 10422 436 0,'39'-61'162'0,"-36"45"-126"0,-3-18-4 0,0 23-10 16,-3-18-9-16,-6-3 3 16,-6 1-3-16,-3-1 2 0,-3 3-8 15,0 8-2-15,-5 2-1 0,2 1-5 16,3 7-1-16,0 8-48 15,9-5-21 1,9 8 36-16,3 8 17 16</inkml:trace>
  <inkml:trace contextRef="#ctx0" brushRef="#br0" timeOffset="117682.905">22240 10181 168 0,'3'-24'66'0,"0"24"-52"0,-3-10 28 0,3 18 9 16,-3-14 94 15,-6-7-92-15,0-3-36-16,-3 8 2 0,0-7 4 15</inkml:trace>
  <inkml:trace contextRef="#ctx0" brushRef="#br0" timeOffset="117993.2217">22097 10073 432 0,'-27'13'162'0,"18"16"-126"0,-24-37-12 0,27 27-16 16,-8-9-7-16,2 1 3 15,-6 21 1-15,3-6-3 16,9-2-1-16,-3 5 0 0,9-29 10 31,9 63-4-31,21-2-1 16,-3-13-6-16,5 5-2 31,1-19 1-31,3-7 0 16,-1-19 1-16,1-11 0 0,-3-10 0 15,3-6 0-15,-1-7 2 16,-2-3 1-16,-12 0 1 16,-6-9 0-16,-6 9 2 15,-3-10 6-15,-12 2 4 16,0 5-8-16,-9 0-4 0,0 22-19 15,3-17-5-15,3 6-58 16,0 8-27-16,3 7 55 16</inkml:trace>
  <inkml:trace contextRef="#ctx0" brushRef="#br0" timeOffset="118467.448">22302 10091 272 0,'-3'-10'104'0,"-6"15"-81"0,0-16-2 0,6 6-7 31,-3 5 82-15,-2-3-61-1,-4 6-20-15,-3-6-12 16,0 6-4-16,-3 2 0 16,9 6 0-16,-6-3 1 15,6 2-16-15,-3 1-4 0,3 8-78 0,4 2-35 16,7-5 65-16,1-22 35 15</inkml:trace>
  <inkml:trace contextRef="#ctx0" brushRef="#br0" timeOffset="119148.6205">23124 10139 316 0,'-9'16'121'0,"9"-19"-95"0,-3-18 0 15,6 34-5-15,0-21-13 16,3 8-2-16,0-10 12 16,-3 2 5-16,9-8-11 0,3 5-18 0,-1-2-8 31,4-3 6-31,3 3 4 15,-3 8 16-15,6-3 7 0,-3 5-9 16,-1 8-3 0,-5 9-3-16,-9 1 0 0,-3 17 0 15,-3 0 0-15,-15-3 0 16,3 8 2-16</inkml:trace>
  <inkml:trace contextRef="#ctx0" brushRef="#br0" timeOffset="119364.2728">23124 10467 432 0,'-21'18'162'0,"21"-18"-126"0,0 3-6 0,0-3-9 16,0-3-15-16,0 3 2 16,6 0-7-16,0-2-3 15,3-3 1-15,0-1 2 0,9-4 2 0,2 2 5 16,4 0 3-16,12 0 0 16,3 3 3-16,5 2-14 15,-8 0-6-15,-3 3 2 16,-3-2 3-16,-7 2 0 15,-5 0-2 1,-3 2 10-16,-6-2 8 16</inkml:trace>
  <inkml:trace contextRef="#ctx0" brushRef="#br0" timeOffset="119849.6277">23299 10163 68 0,'0'-16'27'0,"33"24"-21"0,-33-8-1 0,-6-6-3 16,12 17 13-16,-6-22 10 31,3 11 20-31,-6-10 11 0,3 15 8 16,-6 6 3-16</inkml:trace>
  <inkml:trace contextRef="#ctx0" brushRef="#br0" timeOffset="119918.974">23317 10179 450 0,'-12'21'54'0,"0"0"-6"0,-5-3-18 16,2 6-7-16</inkml:trace>
  <inkml:trace contextRef="#ctx0" brushRef="#br0" timeOffset="119997.1003">23100 10459 304 0,'-6'3'112'0,"12"2"-87"0</inkml:trace>
  <inkml:trace contextRef="#ctx0" brushRef="#br0" timeOffset="120636.3192">23255 10261 184 0,'-30'26'68'0,"39"-23"-52"0,-9-11 6 0,6 5 1 0,-6 3 12 16,0 5 8-16,0-5 6 16,3 8 5-16,-6-2-30 15,-3 2-11-15,3-1-5 0</inkml:trace>
  <inkml:trace contextRef="#ctx0" brushRef="#br0" timeOffset="120714.4389">23151 10406 460 0,'-18'29'170'0,"18"-29"-132"0,-12 5-11 0,9 1-14 16,-3-4-20-16,6 4-3 15</inkml:trace>
  <inkml:trace contextRef="#ctx0" brushRef="#br0" timeOffset="121152.9873">23276 10263 244 0,'0'-10'93'0,"0"15"-72"0,0 3 88 31,-3 2-39-15,-9 1-13-16</inkml:trace>
  <inkml:trace contextRef="#ctx0" brushRef="#br0" timeOffset="122746.1804">23267 10271 160 0,'0'-8'60'0,"3"19"-47"0,-6-14 8 0,0 3 0 15,3 0 2-15,3 8 6 16,-3-8 4-16,0 0 2 16,0 3-19-16,3 2 2 0,-3-2 2 0</inkml:trace>
  <inkml:trace contextRef="#ctx0" brushRef="#br0" timeOffset="122917.4479">23243 10308 288 0,'-3'0'107'0,"6"0"-83"0,6 5-14 16,-6-2-12-16,-3-3-13 15,0-3-2-15,0 6 19 16,0-3 7 0,0 0 60 15,0 0-23-31,0 0-7 16,0 3-18-16,-3-1-9 0</inkml:trace>
  <inkml:trace contextRef="#ctx0" brushRef="#br0" timeOffset="123047.0297">23177 10406 448 0,'-12'21'167'0,"9"-21"-129"0,1 3-12 0,2-3-13 16,0 0-42-16,0 3-10 15,0-3-104-15,0 0-46 16,2-3 97-16,1-2 47 16</inkml:trace>
  <inkml:trace contextRef="#ctx0" brushRef="#br0" timeOffset="123463.8349">23142 10366 284 0,'-9'11'107'0,"9"-19"-83"0</inkml:trace>
  <inkml:trace contextRef="#ctx0" brushRef="#br0" timeOffset="123695.289">23139 10390 376 0,'9'-8'143'0,"-12"-8"-112"0,12 8-17 0,-1 1-14 0,4 1 1 16,3-10 6-16,-9 16-2 16,3-5-3-16,0 0-1 15,-3-1-4-15,0 4 2 0,3-6-6 16,-3 8-3-16,0-8 14 0,0 8 7 15,-3-3-16-15,3 1-8 32,-6-6 6-32,6 5 5 0,-3-2 2 15,-3 5 3-15,6 0 7 16,-6 0 3-16,-3-3-17 16,3 3-7-16,0-3 20 15,-3 11 12-15,-6-8-5 16,0 8-3-16</inkml:trace>
  <inkml:trace contextRef="#ctx0" brushRef="#br0" timeOffset="123795.5929">23118 10433 436 0,'-3'7'165'0,"12"-7"-129"0</inkml:trace>
  <inkml:trace contextRef="#ctx0" brushRef="#br0" timeOffset="131679.6993">8056 11004 200 0,'-3'-8'77'0,"-2"-5"-60"0,2 2 26 16,0 9 9-16,3-1-6 15,-9-2-2-15,6-1-8 16,-6 4 0-16,-3-1-20 0,-6 11-7 0,0 13-4 15,3 8-1-15,-9 11 0 16,10 2 0-16,-1 1 0 16,12-1-5-16,15-5 1 15,8-3-13-15,1-10-7 16,6-5 24-16,6-11 12 16,0-11-24-16,-1-8-10 15,-2-2 30-15,-3-3 14 16,-9-5-5-16,-6-8-1 0,-1-3-3 15,-14-5 1-15,-2 0-4 16,-7 6 2-16,-6 4-7 0,0 9-1 16,-3 7-6-16,-3 0-4 15,3 14-48-15,1 0-19 16,5 28-143 0,9-4 114-16,15-17 45 15</inkml:trace>
  <inkml:trace contextRef="#ctx0" brushRef="#br0" timeOffset="137052.5554">12474 11023 140 0,'0'10'55'0,"20"-10"-43"0,-28-16 21 0,8 29 6 16,0-10-2-16,-3-6 1 0,6 9 1 16,-3-6 2-16,0-3-22 15,-3 8 5-15,3-2 0 0,6-3 3 16,-3-3-12 0,5 3-2-1,1-13-4-15,3 5-5 0,-3-5 0 16,3 0-7-16,-3 2-2 15,3-5 10 1,0 0-2-16,-6 3-1 16,0 0-6-16,-3 2-2 15,0 3 7 1,0 6 4-16,3-3-2 0,-6 2-2 0,0 3 0 31,0 0-1-31,3 5 0 0,-3 6 0 16,3 2 0-1,-3 8 0-15,0 0 0 0,0 8 0 16,0-2 0-16,3-3 0 16,0-3-3-16,-3 0 2 15,6 0-4-15,-4-2-1 16,4-6 7-16,-3 0 6 0,-3-2-32 16,3-3-12-16</inkml:trace>
  <inkml:trace contextRef="#ctx0" brushRef="#br0" timeOffset="137244.8584">12515 11261 184 0,'-21'0'68'0,"16"0"-52"0,2 5 58 32</inkml:trace>
  <inkml:trace contextRef="#ctx0" brushRef="#br0" timeOffset="137382.3618">12578 11258 328 0,'36'-13'123'0,"-13"5"-95"0,7-5-8 0,-18 5-9 15,3 5-10-15,3-5-1 0,3 8 1 16,-4-5 1-16,-2 5-1 31,-3-5-7-31,-3 5-1 0,-3 2-24 16,-6 6-9-16,0-8 21 0,-3 5 9 15</inkml:trace>
  <inkml:trace contextRef="#ctx0" brushRef="#br0" timeOffset="138324.8808">12566 11247 84 0,'6'-7'33'0,"0"14"-26"0,24 1 20 16,-21-8 8-16,-4 3 77 31,-2-3-44-31,0 0-17 16</inkml:trace>
  <inkml:trace contextRef="#ctx0" brushRef="#br0" timeOffset="138599.827">12637 11250 296 0,'9'-10'112'0,"0"12"-87"0,-3-2-7 16,-3 3-7-16,-3-3-10 15,3 2 2-15,-3-4 7 16,0 2 5-1,-3 0-7-15,-6 0-2 0,0 2-2 0</inkml:trace>
  <inkml:trace contextRef="#ctx0" brushRef="#br0" timeOffset="138678.631">12489 11274 260 0,'-15'-5'96'0,"27"10"-75"0</inkml:trace>
  <inkml:trace contextRef="#ctx0" brushRef="#br2" timeOffset="145244.3931">9789 12020 212 0,'6'8'82'16,"-24"-27"-64"-16,27 27-7 0,-9-8 10 15,0 22 3 1,3 4 8-16,-9 6 5 16,6 0-20-16,-6 5 2 0,6 0 1 0,-3-3-9 15,9 8-3-15,-6-7-5 16,0-4-3-1,-3-9-2-15,3 4-1 0,-9-7-40 16,15-6-17-16,-6-8 29 16,3 0 15-16</inkml:trace>
  <inkml:trace contextRef="#ctx0" brushRef="#br2" timeOffset="145360.1042">9637 12176 296 0,'-15'0'110'0,"6"0"-86"0,15-3 7 16,-6 3-2-16,6 3-14 16,0 2-1-16</inkml:trace>
  <inkml:trace contextRef="#ctx0" brushRef="#br2" timeOffset="145463.4017">9661 12181 538 0,'33'0'26'0,"2"-2"4"0,1-1-14 0,3 0-7 15,-4-2-25-15,1 0-10 16,-6 2-55-16,0 1-23 15,-1-1 52-15,-8 3 26 0</inkml:trace>
  <inkml:trace contextRef="#ctx0" brushRef="#br2" timeOffset="145876.1675">10018 12274 244 0,'-9'21'93'0,"9"8"-72"0,-3 19-2 15,3-30-6-15,0 1 6 16,3-6 5-16,-3 3-4 15,0-5-1-15,0-1-11 16,0-2-1-16,0 0 0 0,-3-5 3 16,3 2 1-16,-3-5 12 0,0-3 7 15,0-5-17-15,3 1-7 0,6-20-5 16,3-2-12 0,3 3-5-16,3 4 5 15,0 4 6-15,3 5 4 16,8-1 1-16,-5 1-7 15,15 8-25 1,-9 0-7-16,-9 2 18 0,5 3 11 16</inkml:trace>
  <inkml:trace contextRef="#ctx0" brushRef="#br2" timeOffset="146334.5411">10304 12274 208 0,'-6'11'77'0,"6"-6"-60"0,-9 21 15 0,9-12 4 15,3 4-9-15,0 11-1 16,3-5-9-16,0-5 0 0,0-1-10 15,0-2 2-15,3-5 2 0,2-6-4 16,1-3 1-16,0-7-3 16,0-3 2-16,0-2-2 31,0-4 2-31,-3-9 13 0,0-1 7 16,0-3-13-16,0 4-8 15,-3-1-9-15,-3 0-1 16,3 11 0-16,0-1 2 15,-1 7-4-15,-5 1 0 16,6 12 7-16,-3-1 4 16,6 19 0-16,3 7-9 15,-3 1-5-15,6-3 5 16,-6-2 3-16,9-4-5 16,-3-1-1-16,9-4-119 15,5-5 66-15,1-2 25 16</inkml:trace>
  <inkml:trace contextRef="#ctx0" brushRef="#br2" timeOffset="146762.2629">10780 12308 284 0,'-6'-13'107'0,"9"16"-83"0,0 7-7 16,3-7-7-16,-3 2 11 0,6-2 8 15,-3 2 1-15,3-2 2 16,3 0-18-16,3 2-17 0,-1-8-8 16,4-2 2-16,0 0 3 15,-3-1 26-15,3-7 13 16,-3 3-16-16,0-1-9 0,-3 0-3 16,-1 1-2-16,-5-1-1 15,-6 1-2-15,0-1-4 16,-6 0 0-16,-2 4-3 15,-4-1 0-15,-3 5-12 16,-6 3-3-16,-3 8 18 16,3 5 11-16,-3 6-9 0,-2-1-2 31,8 9 5-31,-3 10 6 16,9-8-10-16,6 3-4 15,6-3 14-15,6-6 6 16,6-1-5-16,6-4-2 0,6-5-20 15,5-2-5-15,4-6 11 16,6-2 8-16,5-6-58 16,-5 3-27-16,3-5 43 0,-9-6 20 15</inkml:trace>
  <inkml:trace contextRef="#ctx0" brushRef="#br0" timeOffset="162832.9204">17790 14774 180 0,'-3'3'68'0,"3"2"-52"0,3-7 43 31,3-1-23-31,-3 0-10 0,-3 1-2 16,0-4 0-16,0 1 3 31,0 2 1-31,-3-2-15 0,-3 0-1 0,-3 2 1 16,-3 3 6-16,0 3 5 15,-3 5-14-15,-3 8-6 16,3 8-3-16,-2 5-1 16,2 13 0-16,3 3 0 15,6 5 0-15,3-10 0 16,9-6 0-16,0-2 0 15,6-11 0-15,3-8 0 16,5-13-3-16,1-5 2 16,6-11-8-16,-3-10-2 0,-3-1 4 15,2-2 3-15,-2 0 1 16,-12 3 1-16,3-1 17 16,-12 1 7-16,3-1-6 15,-6 11-4-15,0-2-3 16,-3 10-1-16,3 3-7 0,-3 7 0 15</inkml:trace>
  <inkml:trace contextRef="#ctx0" brushRef="#br0" timeOffset="162964.606">17858 14920 408 0,'21'26'154'0,"3"-12"-120"0,3 4-10 16,-18-7-10-16,6 7-18 16,5-7-1-16,-2 5-23 15,3-3-6-15,-3-10 17 16,-3-1-64-16,-3-7-27 0,0 2 56 15</inkml:trace>
  <inkml:trace contextRef="#ctx0" brushRef="#br0" timeOffset="176026.8176">18105 14803 228 0,'-3'-2'88'16,"3"10"-69"-16,3-11-5 0,-3 3-7 0,0 0-1 15,0 5 6-15,3 3 64 32,-3 35-34-17,3 12-13-15,0-10-4 16,3-2-4-16,-3-9-13 15,0 0-4-15,0-10-3 0,0-5-1 0,-3-6 2 16,0 0 5-16,0-13 6 16,0-8-5-16,-3 3 0 15,3-14-6-15,-3-2-4 16,0-13-2 0,3 7 0-16,0 1-2 0,6 2 1 0,3-2-13 31,3 2-3-31,0 3 11 15,6 5 7-15,0 0 3 16,8 5 3-16,1 6 7 16,9 2 5-16,-3 3-67 15,-1 3-28-15,-2 0 39 0,-3-1 20 16</inkml:trace>
  <inkml:trace contextRef="#ctx0" brushRef="#br0" timeOffset="177199.5513">18894 14584 244 0,'-6'-5'93'0,"0"7"-72"0,15-12-2 0,-9 10-6 15,3-3 4-15,3 11 6 16,-3 10 3-16,-3 14 4 15,3-5-16-15,-3 4 12 0,6 9 4 16,-3 5-22-16,0 5-10 0,-3 6 3 16,6-1 5-16,0-2-9 31,0-8-4-31,0 0 3 0,3-10 1 16,-6-9-2-16,0-2 1 0,3-8-82 15,2-3-34-15,1-2 60 16,-3-6 30-16</inkml:trace>
  <inkml:trace contextRef="#ctx0" brushRef="#br0" timeOffset="178115.599">18945 14502 160 0,'6'2'63'0,"-3"-9"-49"0,20 4-2 31,-14 0-2-31,6 1-12 0,3-4-3 16,3 1 16-16,6 2 9 15,5 1-10-15,4-1 11 0,18 0 5 16,2 3-10-16,-2 0-3 15,2 0-6-15,1-2 0 16,11 2-4-16,10-3-2 0,2 0-3 16,-5 1 1-16,-4-3 1 15,4 2 2-15,5-2 1 0,3 2 1 16,-2 0 4 0,-7-2 5-16,0-3-3 15,1 3 2-15,20 0-5 0,-9-1-2 16,-5 4-2-16,-1-6-3 15,0 2 1 1,7 1 1-16,8 0-1 16,-9-1-1-16,-5-1-4 0,5 1 0 15,3 1 4-15,10 5 2 16,-10-3 2-16,-3 1 0 16,4-1 0-16,14 3 0 15,-3 0-5-15,-3 0-1 16,0 0 1-16,4 0 0 15,5 0-2-15,-6-3 2 16,15 1 1-16,-3 2 0 16,18 0 0-16,-15-3 0 0,-15 0-3 15,-5-2 2-15,14 2 1 16,-9 3 2-16,-12 3 1 16,-5-6 1-16,-10 3 0 0,6 0 0 15,13 3-2 1,-16-3 1-16,-9 0-13 0,-11 0-3 15,-9-3-69-15,-7 3-30 16,-5-2 57-16,-12 2 27 16</inkml:trace>
  <inkml:trace contextRef="#ctx0" brushRef="#br0" timeOffset="178847.9608">19046 15330 236 0,'0'-3'90'0,"3"-2"-70"0,9 2-7 0,-6 3-10 0,6 0-4 16,6 0 0-16,2 0 3 15,13 0 3-15,12 0-2 16,2 0 11-16,1 0 6 0,3 0-19 16,-1-2-9-16,7-4 3 15,17 4 4-15,7 2 12 16,-7-3 5-16,-3-2-3 15,4 2-3 1</inkml:trace>
  <inkml:trace contextRef="#ctx0" brushRef="#br0" timeOffset="179299.0843">20713 15264 340 0,'104'-3'129'0,"-62"-2"-100"0,11 0-7 15,-17 5-9 1,20 0-9-16,4-3 0 0,0 0 9 0,8-2 3 15,3 2-7 1,19 6-8-16,-7-6-1 0,-3 3 0 0,-2-2 2 16,-4-1-3-16,19 3-2 15,-7 0 2 1,-3 0 2-16,-2 0 0 16,-7 0-1-16,3-3 1 0,10 6-1 0,-4 0-7 15,-3-6-3-15,-5 0 1 16,2 3 3-16,-5 0 5 15,14 3 3-15,-3-3 0 16,-11 0-2-16,-4 0 1 16,-5 0-1-16,-1 3 6 15,10-3 6 1,-4 2-8-16,-2 1-2 0,-1 0-2 16,-8-1 0-1,-7-2 0-15,1-2 2 0,-4 2-3 16,-5 0 0-16,6 2 1 15,-7-2 0 1,-2 3-7-16,-6-3-3 0,0 0 12 16,-4 3 5-16,-2-6-2 0,-12 0-1 31,-15 3-242 0,18-5 130-31,-6 0 45 16</inkml:trace>
  <inkml:trace contextRef="#ctx0" brushRef="#br0" timeOffset="179718.5567">24011 14449 200 0,'-6'-11'74'0,"12"9"-58"0,-12-6 12 0,6 8-1 0,6-3 0 16,-6 3 1-16,0 0-15 15,0 0-6-15,3 5 84 32,-6 64-59-17,-3-3-21-15,3 3 2 16,0-5-1-16,0-4-20 16,6-4-8-16,0 2 7 15,0-5 21-15,6-11 13 0,-3-7-17 16,0-3-8-16,0-11-43 15,-3 5-20-15,6-7 33 16</inkml:trace>
  <inkml:trace contextRef="#ctx0" brushRef="#br0" timeOffset="180482.0285">24014 15153 160 0,'0'-3'60'0,"0"8"-47"0,0 3 4 0,0-8-3 31,0 8-9-31,6 0-1 15,-6 3 2-15,0-3 3 16,0 2 35 0,3 6-21-1,0-3-6-15,0-2-7 16,3 0-2-16,-6-1-4 16,6-2-1-1,-3-3-1-15,0-2 1 0,0 2 2 16,-1-2-7-16,-2-3-3 0,0 0 3 0,0 3 0 15,-2-1 8-15,-1 1 6 16</inkml:trace>
  <inkml:trace contextRef="#ctx0" brushRef="#br0" timeOffset="180566.6508">23898 15290 344 0,'-39'0'129'0,"9"-2"-100"0,3-1-48 15,16 3-30-15,2 0 21 16,0-3 15-16</inkml:trace>
  <inkml:trace contextRef="#ctx0" brushRef="#br0" timeOffset="181283.7539">20073 15333 108 0,'-15'-8'41'0,"9"8"-32"0,-3 0-2 15,6 2-4-15</inkml:trace>
  <inkml:trace contextRef="#ctx0" brushRef="#br0" timeOffset="181445.1551">20031 15327 132 0,'-12'0'-29'0,"3"0"29"16,0 0 16-16,0 0 13 0,1 0 8 16,-4 0 0-16,0 3 1 15,3-3 22 17,-12 0-27-17,3 0-10-15,0 0-12 16,6 3-6-16</inkml:trace>
  <inkml:trace contextRef="#ctx0" brushRef="#br0" timeOffset="181595.4376">19796 15319 336 0,'3'-2'126'0,"-3"2"-98"0,3 0-8 15,9-3 7-15,3 0-3 16,6 1-21-16,2-1-10 16,10-2 2-16,9 0-1 0,8 2 4 0,16 3 17 15,-1 0 7-15,1 0-10 16,-1-3-5-16,4 1-4 15,11 2-3 1</inkml:trace>
  <inkml:trace contextRef="#ctx0" brushRef="#br0" timeOffset="181673.9007">20894 15266 352 0,'0'3'132'0,"-3"-3"-103"0,3 0-12 15,0 0-14-15</inkml:trace>
  <inkml:trace contextRef="#ctx0" brushRef="#br0" timeOffset="182445.8739">20403 15311 340 0,'-3'3'126'0,"0"-6"-98"0,6 1-10 0,0 4-10 16,-3-2-8-16,6 3 2 15,3-3 19-15,3 3 8 0,3-3-14 16,6 0-13-16,6 0-6 15,8 0-2-15,13 0 4 16,-3 0 1-16,2 0 1 16,-2 0-7-16,-4-3-3 15,1 0 3-15,-3 1 4 0,-3 2 0 16,-4-3 1 0,-5 1 17-16,-9 2 7 15,0 0-10-15,-6 0-7 0,-6-3-10 0,0 3-5 16</inkml:trace>
  <inkml:trace contextRef="#ctx0" brushRef="#br0" timeOffset="184887.6063">21198 14473 288 0,'-12'8'107'0,"12"2"-83"0,0-12-12 16,0 10-8-16,6-3-8 15,0 5 2 1,0 4 3-16,0 2 4 15,3 15-2-15,0 6 0 0,-3 0 3 16,-6-37 23 15,6 109-15-31,-3-11-5 16</inkml:trace>
  <inkml:trace contextRef="#ctx0" brushRef="#br0" timeOffset="185912.012">20019 14594 200 0,'-3'-13'74'0,"-3"13"-58"0,9-8-4 0,-3 3-6 0,0 5 5 15,0 0 7-15,0 0 2 16,3 0 3-16,-3 0 7 16,6 16-17-16,-3 18 5 15,3-2 2-15,-6 10 0 16,0 11 0-16,0 19 9 0,3-4 4 15,-3-1-28-15,3-7-14 16,0-4 16-16,3-8 8 16,0-6-6-16,0-8-2 15,0-7-12-15,0-6-2 32,0-5 2-32</inkml:trace>
  <inkml:trace contextRef="#ctx0" brushRef="#br0" timeOffset="186879.6744">22573 14444 272 0,'3'-6'104'0,"-3"6"-81"0,0 3-6 0,0 0-7 16,0 2-9-16,0 0 2 0,0 8 11 16,0-2 8-16,0 34-11 15,0 8 12-15,0 2 6 0,-3-2-17 16,0 3-6-16,0 0 6 16,3 7 4-16,0 1-8 15,3-14-2-15,0-5-17 16,0-8-6-1,-3-3 18-15,0-10 7 16,6-3-90 0,-6-8 38-16,9 1 11 15</inkml:trace>
  <inkml:trace contextRef="#ctx0" brushRef="#br0" timeOffset="187781.8239">21281 14510 184 0,'-3'-11'71'0,"3"1"-55"0,0 12 2 0,3-4-1 15,-3 2 4-15,0-3 7 16,0 0 2 0,0 1 4-16,0-1-18 0,-3 3 4 0,3-3 3 0,0 3-6 15,0 0 1-15,3 6-13 16,-6 2-6-16,3 2 5 15,-3 14 4-15,3 13 7 16,-3 13 3-16,0-2-3 16,0 5 1-16,3 2-3 15,0 9 2-15,3-6-4 16,-3 3 1-16,0-8-5 16,0-8 1-16,3-3-1 15,-3-10 3-15,3-6-1 16,0-4-5-16,-3-7 0 15,0-4-2-15,0-3-2 16,0-8-79 15,0 5-27-31,6-5-16 16,-6 0 63-16,6-5 33 16</inkml:trace>
  <inkml:trace contextRef="#ctx0" brushRef="#br0" timeOffset="194290.6425">19472 14811 220 0,'3'-8'82'0,"0"-2"-64"0,-6 5 26 16,3 5 9-16,0-3-12 15,-3-5-3-15,-3 3-7 16,0-1 0-16,-3 1-17 16,0 2-1-16,-3 3 0 0,-3 6-7 15,-6 2-3 1,12 2-2-16,-9 9-1 15,6 5-3-15,-5 7 2 16,14 9 3-16,6 10 3 16,6 1-2-16,5-6 0 15,7-11-3-15,3-8-1 16,6-4-1-16,0-14 0 0,2-14 8 16,4-18 4-16</inkml:trace>
  <inkml:trace contextRef="#ctx0" brushRef="#br0" timeOffset="194419.5835">19698 14854 464 0,'-3'-40'176'0,"-15"24"-137"0,-12-5-9 0,21 16-14 16,-9-11 1-16,-2 8 8 16,-7-3-14-16,6 3-6 15,0 0-4-15,6 3-17 0,0 2-85 32,9 14-28-17,6 0 65-15</inkml:trace>
  <inkml:trace contextRef="#ctx0" brushRef="#br0" timeOffset="195227.9468">19617 14840 160 0,'0'-2'63'0,"-3"4"-49"0,9-2 9 0,-6 0 3 0,0 0 49 47,6 14-37-32,3-1-12-15,-3 8 51 32,-18 27-25-17,-3-9-26-15,4-2-15 16,-4-5-8-16,0-3 0 15,3-8-1-15,0 1-26 0,3-9-11 16</inkml:trace>
  <inkml:trace contextRef="#ctx0" brushRef="#br0" timeOffset="213736.9661">20623 14663 156 0,'0'-5'60'0,"12"21"-47"0,-9-21 17 16,0 10 3-1,-6-8-16-15,-6 1-7 16,9 4-2-16,-3-7-1 16,3 5-3-16,0 8 4 0,-3-6 2 15,1-2 1-15,2 0 3 16,-3-2-7-16,3 2-2 16,-6 0-3-16,12 5-2 0,-6-8-2 15,0 3-1-15,0-5 13 16,3 3 7-16,-3 4-6 15,0-4-3-15,0-1-5 16,0-5 0-16,0 13-2 16,2-10-1-16,1 10 1 15,-8-10 3-15,5 5 2 32,-3-8 0-32,3 8-1 15,0 8-1-15,0-3 0 0,0-5 0 16,0 6-5-1,-3-4 1-15,0 1 4 16,-3 7 2-16,3 9 2 16,-3-6 2-16,3 3-3 15,-3-5-2-15,3-1 0 0,-3-2-1 16,3 0-2-16,0-5 1 16,0 5 0-16,0-8 1 15,0 5 11-15,0-2 5 16,3-1-21-16,0-4-11 15,0 2 14-15,0-3 9 0,-3 6-13 16,9-9-7-16,0-2 12 16,0 3 7-16,0-3-4 15,-3 3-3-15,9 0-2 16,-6-6 1-16,3 6-3 16,-6-9 0-16,11 4 1 15,-8-6 2-15,-3 16-12 16,0-3-3-1,0-5 6-15,-6 0 3 16,3 11 12-16,0-8 7 0,3 0-7 16,0 2-4-16,-3-2-17 15,0 5-4-15,-3-11 7 16,3 11 2-16,0 0 3 16,0 0 4-16,-3 5 0 15,6 9 1 1,-3-7 0-16,9 9 2 0,-9 0-1 15,3 3-1 1,3 2 1-16,-6-5 1 16,9 8 10-16,-9-3 7 15,6 0-10-15,0-3-5 0,-6-4-5 16,3 4 0-16,0 1-1 16,0-1 0-16,3 1-7 15,-3-1-2-15,3-10 17 16,-6 11 9-16,-3-17-6 15,0 14-5-15,0-5-2 0,3-3 0 16,3 8 1 0,-3-16-1-16,-3 13-2 15,6-13-2-15,3 13 1 0,-12-13 1 16,6 11 2-16,6-11-1 16,-9 8-1-16,3-8 1 15,0-3-1-15,6-2-16 16,-9 5-4-16,9-3-28 15,-6 8-9-15,3-10 28 32,3-11 15-32</inkml:trace>
  <inkml:trace contextRef="#ctx0" brushRef="#br0" timeOffset="214284.8271">20528 15042 204 0,'-3'10'77'0,"-3"-36"-60"0,0 50 6 0,6-3-1 15,3-24-10-15,-3 8-2 16,3-7-3-16,0 15 0 16,3-13-4-16,0 3 11 0,0-11 8 0,0 10-2 15,3-4-2-15,3 12-4 16,6-12 1-16,6 4-2 16,-1-7 0-16,-2-8-3 15,6 5-1-15,0-8 10 0,3 8 7 16,-4-3-15-16,-5 17-8 15,3-1-3-15,-9-16-1 32,0 9-10-32,-6-4-3 15,0 9 5-15,-3-8 2 0,3 13 24 16,-6-11 11-16,-1 8-11 16,-2-7-5-16</inkml:trace>
  <inkml:trace contextRef="#ctx0" brushRef="#br0" timeOffset="214353.6808">20876 15007 380 0,'3'-10'143'0,"-6"-6"-112"0</inkml:trace>
  <inkml:trace contextRef="#ctx0" brushRef="#br0" timeOffset="215720.7692">21793 14534 184 0,'3'2'71'0,"-6"-10"-55"0,3 6 17 15,0 7 5-15,0-5-16 16,0 0-2-16,0 5-1 15,3-7 0-15</inkml:trace>
  <inkml:trace contextRef="#ctx0" brushRef="#br0" timeOffset="215868.0424">21796 14552 332 0,'0'-8'126'0,"-3"19"-98"0,3-11-8 0,0 0 14 15,0 13-1-15,0-13-17 16,0 8-7-16,0 8-7 15,-3-6-9-15,0 4 0 0,0-1 3 16,0 8 2-16,0-2 6 0,-3 2 5 16</inkml:trace>
  <inkml:trace contextRef="#ctx0" brushRef="#br0" timeOffset="216337.8831">21761 14827 404 0,'11'-5'151'0,"-5"-6"-118"0,6 11-17 16,3-2-31 0,3 2-17-16,3-3 36 15,-3 0 17-15,3 3-11 16,-7 0-3-16,1 0-6 0,0-2-1 0,3 4 2 16,-6-2-1-16,3 0-1 15,-3 0 1-15,12 0-1 16,-15 0 0-1,-1-2 0-15,1 2 2 16,3-3-1 0,0 3-3-1,-3 0 1-15,0 0-17 16,0 0-5-16,-3 0 13 16,0 0 7-16,0 0 12 15,-6-2 5-15,-3 7-25 16,6-8-9-16,0 1-18 0,-6 2-6 15</inkml:trace>
  <inkml:trace contextRef="#ctx0" brushRef="#br0" timeOffset="216738.8364">22008 14512 252 0,'14'-5'93'0,"-22"10"-72"0,-1 1-6 15,12-1 5 1,8-8-3-16,-5 9 38 31,-6 39-24-15,6 0-5-16,-9-6-7 0,6-4-4 15,-3-1-5-15,3-2-4 16,3 2-3-16,-3-7-3 0,0 4 7 16,-3 6 1-1,3-13-2 1,-6 3 1-16,0-6-2 15,6 8 0-15,-3-29 5 16</inkml:trace>
  <inkml:trace contextRef="#ctx0" brushRef="#br0" timeOffset="216823.1834">22043 15147 400 0,'-18'-5'148'0,"30"5"-115"0,6-3-20 0,-18 3-18 15,6 0-63-15,-9 8-20 16,6-13 45-16,3 8 22 15</inkml:trace>
  <inkml:trace contextRef="#ctx0" brushRef="#br0" timeOffset="219305.2628">23094 14690 220 0,'-3'-3'82'0,"-12"-15"-64"0,18 25 9 0,-3-7 0 16,0 0-3-16,0 6 3 16,0-6-2-16,0 13 0 0,-3-18-14 15,9 10 2-15,-6-13 3 0,-3 13 5 16,3-7 4-16,3-4-20 16,-3 4-9-16,0-9-2 0,0 9 1 15,6-1 0-15,-3-2 4 16,0-9 13-1,3 6 7-15,-3-5-23 16,3 5-10-16,0-5 6 16,6-3 5-16,0 3 14 15,0 2 5-15,-1 3-7 16,1-2-5-16,3 2-14 16,-6 0-6-16,-3 5 14 15,6-2 10-15,-3 2-1 16,0 3 1-16,3-5-22 15,-3 8-8-15,0-3 6 16,-3 8 6-16,0-3 5 16,3-5 3-16,-4 0-1 0,1 11 1 15,3-9 0-15,3 6 0 16,-6-8 2-16,3 16 0 16,6-13 0-16,-6 5 2 0,6 7 1 15,-9-7 1-15,9 8 0 16,-15-5 0-16,6-6-2 15,-6 3 1-15,0 0 0 16,3 3 1-16,-6-11-2 0,0 10-2 16,3-7 1-16,-9 10 1 15,15 0-1 1,-12-2-1-16,6 2 14 16,-3-5 5-1,-3 0-12-15,-3 3-3 0,-3-1-3 16,9-5 1-16,0 9-1 15,-6-6-1-15,3 2-2 16,-3 1 1-16,3-6-1 16,-3 6 0-16,3-6-7 0,0 5-2 15,-3-2 15-15,1 3 8 16,-1-3-7-16,0 5-3 16,0-2-1-16,0 2-1 15,3 3 0-15,-3-3 0 16,0-2-9-16,-3 10-6 31,0 3 7-31,3-14 7 16,0 1 3-16,0 10 15 15,6-2-9 1,-3-19-4-16,4 13-2 0,-4-5-2 16,6-6-3-16,-3-4 2 15,3-4 1-15,0 12 2 16,0-6-10-16,3-6-4 0,-3 4 12 15,8-1 9 1,-2-10-4-16,3 10-2 0,-3-5-11 16,12 0-3-16,3 8 6 15,3-5 4-15,0 2 2 16,2-2-1-16,4 5-2 16,-3-5 1-16,-12 0 7 0,9 5 6 15,-3 0-13-15,-1 5-5 16,-8-10-1-16,-3 2 2 0,3 0 0 15,-6 3 4 1,-3-2 15-16,0 2 11 16,-3-3-9-16,0 3-3 0,9 5-13 31,-9-5-5-31,0 0-15 16,6 0-5-16,-12 0 13 15</inkml:trace>
  <inkml:trace contextRef="#ctx0" brushRef="#br0" timeOffset="220590.2823">21772 14706 60 0,'3'0'24'0,"-6"7"-18"0,6-4 13 16,0 0 5-16,-3-6 3 16,0 3 3-16,0-3 4 0,3 1 3 15,-3 2-5-15,0 0 1 16,3 0-19-16,-3 5 3 0,0-5 1 16,0 0-10-16,0 0-2 15,0-3 5-15,3-2 4 16,-3 5-20-16,3 5-9 15,-3 3 24-15,0-8 12 0</inkml:trace>
  <inkml:trace contextRef="#ctx0" brushRef="#br0" timeOffset="220790.8105">21781 14758 332 0,'0'11'123'0,"-3"8"-95"0,-3-22-6 16,3 11-10-16,3-8-10 16,-3 5 1-16,3 0 2 15,-5 1 4 1,5-6-4-16,-3 8 8 0,0-6 4 15,0 1-9-15,3-3-4 16,-3 5-12-16,3-5-3 16,-3 6 12-16,3-6 9 15,0 0-5-15,0 2-2 16,-6 3-2-16,6-5 1 0,0 6-17 16,3-6-4-16</inkml:trace>
  <inkml:trace contextRef="#ctx0" brushRef="#br0" timeOffset="221981.6915">22070 14936 200 0,'6'2'74'0,"-3"-12"-58"0</inkml:trace>
  <inkml:trace contextRef="#ctx0" brushRef="#br0" timeOffset="222386.2202">22070 14944 228 0,'-3'8'88'16,"9"15"-69"-16,-12-41-3 0,12 23-6 0,-9-5-4 15,3 13 1-15,-3-13 5 16,6 3 3-16,-9 5-8 15,12 8 0-15,-9-3 3 16,3-2 0-16,0-1 2 16,-6 6-4-16,6-3 0 15,0-13 19 17,0 16-8-32,0 5-2 15,0-7 3-15,3 2 1 16,-12-6-19-16,15-10-8 0,-12 8 2 15,3-3 8-15,-6 3 5 0,15 0-11 16,-9 0-5-16,3-8 0 16,-9 5 4-16,9-2 8 15,-6 2 5-15,6-5-12 16,0 6-3-16,-3-6-3 16,-3 0 2-16,12 5 4 0,-6-5 3 15,-6 0-2 1,6 0 0-16,3-3 1 15,-9 6 2-15,4-3-1 16,2 0-1-16,-3-3 3 16,0 6 0-16,6-6 10 15,-9 3 6-15</inkml:trace>
  <inkml:trace contextRef="#ctx0" brushRef="#br0" timeOffset="235525.0069">10089 15333 160 0,'6'0'63'0,"-3"10"-49"0,-3-10 7 15,6 5 0-15,-6-5 35 32,0 6 49-1,3-1-50-15,0-8-21-1,-3 3-13-15,0-8-4 16,3 3-16-16,0 3-7 15,0-12 3-15,0 6 9 0,0-2 6 16,0-6-8-16,-15 8-1 0,6 0-14 16,0-3-5-1,3 4 8-15,0-4 6 16,3 3 13-16,0 0 5 0,0 3-10 0,3-1-5 16,0 6-10-1,-3-2-3-15,0-1 13 0,0 3 9 16,0-2-14-16,0 4-4 15,-3 1 13-15,3 5 5 16,0-3-15-16,-3 14 5 31,6-1 12-31,0 3-6 16,-6 0-3-16,3 3 3 16,0 0 0-16,-3 3 0 15,6-9-1-15,-3 3-3 16,0-13-2-16,6 16 1 15,-9-13-1-15,3-1-20 0,-3-7-7 16,3-3 23-16,-3 10 12 16,3-12-35-16,0 2-17 15,-3-8-70-15,3 8-38 16,-3 0 71-16</inkml:trace>
  <inkml:trace contextRef="#ctx0" brushRef="#br0" timeOffset="235747.2975">10027 15552 188 0,'-3'3'71'0,"6"2"-55"0,-6-5 22 15,3 0 8-15</inkml:trace>
  <inkml:trace contextRef="#ctx0" brushRef="#br0" timeOffset="235910.2672">10027 15565 449 0,'12'-5'60'0,"3"3"-13"0,3-12-36 16,2 14-15-16,-2-2-5 15,3 4 3-15,0-10 3 16,6 16 2-16,-15-2 1 0,0-12 15 16,-4 6 7-1,4-2-193 1,-3 2 89-16</inkml:trace>
  <inkml:trace contextRef="#ctx0" brushRef="#br0" timeOffset="236652.0213">10125 15269 156 0,'-6'-8'57'0,"12"6"-44"0,-9 7 7 0,3-8 3 16,0 3-12-16,3-2-3 0,-15 2-5 0,3 0 0 15,3 0-2-15,3-3 4 0,0 0 1 16,0-2 11-16,0 2 4 16,3 1 0-16,0-1-1 15,-3 0 7-15,0 3 3 16,3 0-3-16,0 0-2 16,-5 3-9-16,2 2-3 0,0 3 10 15,-6 5 5-15,0 1-28 31,0 2-10-31,0 2-2 16,3-5 4-16,0 3 20 16,0-5 10-16,0-1-25 0,3-2-10 15,3 0-26-15,0-8-11 16,3 6 27-16,3-14 11 16</inkml:trace>
  <inkml:trace contextRef="#ctx0" brushRef="#br0" timeOffset="240417.691">14908 15150 148 0,'-2'3'57'0,"4"10"-44"0,-2-8 1 0,0 1-1 16,-2-4 11-16,-4-2 7 16,3 0-3-16,3 0 0 15,0 0 22 1,-3 3-27-16,0-6-3 0,3 8-2 0,-6 1-4 16,6-6 2-16,0 5-5 15,0-8 1-15,0 9-5 16,0-9 1-16,0 3-3 15,3-5 0-15,3 2 5 16,3-7 6-16,-1 2-10 16,4-3-4-1,0 6-1-15,0-9 1 16,3 7-1-16,-3 4 2 16,0 8-4-16,0-5 0 15,0 0 1-15,-3 11 2 16,-6 7-3-1,-3-2-4 1,-6 3-4-16,0 2-2 0,-3 0 17 16,-3 0 7-16,0 0-1 15,0-2-2-15,0-1-5 16,0-4-2-16,3 1 1 16,0-4 2-16,3 2-5 0,0-5-1 15,3 0 0-15,3-5 2 16,0 7-1-16,0-10-1 0,0 0 1 15,6-2 1-15,3 4-1 16,3-7-1-16,3 0 3 16,0 2 0-16,3 1 1 15,-3-4 0-15,3 6-2 32,-1-2-2-32</inkml:trace>
  <inkml:trace contextRef="#ctx0" brushRef="#br0" timeOffset="240514.4424">15108 15367 428 0,'0'0'162'0,"-3"5"-126"0,3-5-70 16,0 0-47 0,-3-2-31-16,3 2 59 15,0-3 29-15</inkml:trace>
  <inkml:trace contextRef="#ctx0" brushRef="#br0" timeOffset="250531.3298">17817 16026 216 0,'6'-11'82'0,"-6"11"-64"0,-6-2 9 0,3-4-2 0,0 6-4 15,-9 0 2-15,3 6-2 16,-3-6-1-16,0 5-10 0,-6-2 5 16,3 10 2-16,-6 11-9 0,7-1-2 15,14-23-4 17,-18 51-2-32,9 4 1 15,6-7-1-15,9-14 2 16,0-2-1-1,6-19 2-15,-1-5-2 16,7-8-1-16,-3-8 1 0,0-8 1 16,-3 0 3-16,-12 16 4 31,9-39 7-15,-3 7 2-16,0 6-9 15,-6 4-5-15,3 4-6 16,0 13 1-16,0 2 1 0,-3 8-7 15,3 11-3-15,3 5 6 0,6 3 1 16,2 3 9-16,4-1 4 16,-3 0-1-16,15 6-62 15,0-19-35 1,-3 6 42-16,-1-24 22 0</inkml:trace>
  <inkml:trace contextRef="#ctx0" brushRef="#br0" timeOffset="250932.323">18093 16076 244 0,'-9'-3'90'0,"6"1"-70"0,9 10-7 16,-9-6-8-16,6 9 1 15,-3 2 4-15,3 6 1 16,0-1 1-16,3 3-6 0,-3-5-2 0,0 3 4 16,3-9 0-1,-3-2 1-15,0 3 1 16,-3-11 12-16,0 0 6 0,-3-3-8 16,3-5-4-16,3-5-3 15,0-3 1-15,0-2-5 31,3-1-3-31,0 6-19 16,6-6 16 0,6 4 19-16,-3 1-16 0,9 4-3 15,-1 4-60-15,19 1-25 16,-12 0 41-16,3-3 21 16</inkml:trace>
  <inkml:trace contextRef="#ctx0" brushRef="#br0" timeOffset="251810.0663">18971 15751 240 0,'9'-11'90'0,"-9"8"-70"0,3-2 2 0,3 0-6 0,-6 5 2 16,6-3 3-16,0 1 27 31,-6 2-11 0,0 63-7-31,0 8-7 16,0 4-24 0,0-1-9-16,3-6 2 15,3 14 1-15,3-13 5 16,3-8 14-16,0-11 7 0,0-5-106 16,0-13-49-16,0-5 67 15,-3-14 33-15</inkml:trace>
  <inkml:trace contextRef="#ctx0" brushRef="#br0" timeOffset="252492.0499">19168 15745 192 0,'0'-5'71'0,"0"5"-55"0</inkml:trace>
  <inkml:trace contextRef="#ctx0" brushRef="#br0" timeOffset="252606.4842">19159 15759 236 0,'0'10'90'0,"12"-2"-70"0,0-26 2 0,-3 20-4 15,-12-4-8-15,3-4 2 16,9 6-5-16,9-2 1 15,11-1-5-15,1 3 3 0,3 0 0 16</inkml:trace>
  <inkml:trace contextRef="#ctx0" brushRef="#br0" timeOffset="253044.9013">21987 15735 268 0,'68'2'101'0,"-38"-2"-78"0,6 3-20 0,-21-3-15 16,-1 0 0 0,4 0 7-16</inkml:trace>
  <inkml:trace contextRef="#ctx0" brushRef="#br0" timeOffset="254858.1807">19099 15753 188 0,'-2'6'71'0,"4"-12"-55"0,-2 6 20 0,0 0 4 0,3 0-11 15,3-2-5 1,0-1-16-16,3 0-5 15,0 3-2-15,0 0 1 0,6-5 3 16,0 5 0-16,12 0 2 16,5 5-2-16,-2-2 0 15,6 0-3-15,-3-3-2 16,-1 2 1-16,-2-2-1 16,0 0-3-16,3 0 2 15,2 0-1-15,1 0 0 0,15 0 2 16,-1 0 0-16,4 0 0 15,-6 0 2-15,-1 0-1 16,-5 0-1-16,-3 0 1 16,-4-2 1-16,1-1-1 0,0 0-1 15,-7 3 1-15,25 0 1 16,-3 0-1-16,-4 0-1 16,-2 0 1-16,-6 0-1 15,-1 0 0-15,-2-5 0 16,-3 2 0-16,-1 3 0 15,4-2 0-15,-6-1 0 16,6 3 2-16,-4 0-3 16,10-5-2-1,-42 5-5 17,57 0 0-32,-7 0 2 15,-8 0 3-15,-3 0 4 16,-10 0-2-16,1 0 0 15,-6 0 1-15,3 0 2 0,-3 0 3 16,-1 0-2-16,-2 0 0 0,3 0-1 16,0-3-2-16,3 3 1 15,5 0 1-15,-5 3-3 16,3-3 0 0,0 0 1-16,-1 0 0 15,4 0 0-15,-6-3 2 16,0 3-1-16,0-2 2 15,2-1-4-15,4 0-2 0,6 1 2 16,-6-1 2-16,11 0 0 16,4 3 2-16,-4 0-2 15,-5-2-1-15,0 4-2 16,-3-2 1-16,-4 0 3 16,1-2 1-16,3 2-4 15,-1-3 1-15,4 6-2 0,0-6-2 16,11 3 3-16,1 0 0 15,-3 0-2-15,-7-3 2 16,1 3-1-16,-3 0-2 16,-4-2-8-16,4 2-5 15,3-3 20-15,-3 3 11 16,11 0-19-16,-2 0-8 0,2 0 17 16,-2 0 8-16,-3-3-5 15,8 1-3-15,-5 2-17 16,-7 0-4-16,1-5 22 0,0 5 10 15,5-3-6-15,4 6-5 16,-6-3-2-16,-4 2-2 16,-2 3 0-1,0-5 2-15,-6 0-3 16,2-2 0-16,1 4 1 16,3-4 0-16,-7-1 2 15,28 3-1 1,-4-2-1-16,1 4 1 15,-9-4 1-15,-7 4 3 16,1-7 2-16</inkml:trace>
  <inkml:trace contextRef="#ctx0" brushRef="#br0" timeOffset="255042.953">23898 15674 328 0,'29'0'123'0,"-26"3"-95"0,9-3-4 16,-6 0-9-16,0 2-9 16,0-2-1-16,-3 0-6 0,3 0-1 15,0 0-142 1,-6 3 78 0,-3-3 29-16</inkml:trace>
  <inkml:trace contextRef="#ctx0" brushRef="#br0" timeOffset="255601.2604">23939 15711 184 0,'6'5'71'0,"-6"3"-55"0,3-8 39 16,-3 0-25 0,6 3-9-16,-6 7 0 15,0-7 0-15,6 10 42 47,-3 38-23-31,-3 1-6-16,0 1-27 0,0-5-10 15,6-3 1-15,-6-5 0 16,3-3 2-16,3-3-3 0,-3-5 0 16,0-2-1-16,6-1 3 15,-3-5 13-15,0-2 9 16,0-6-12-16,-3-5-5 16,-3 5-8-16,6-5 0 0,-6 0-20 15,0-5-9 1,3 10-43-16,-6-5-16 15,3-8 48-15,-6 0 25 0</inkml:trace>
  <inkml:trace contextRef="#ctx0" brushRef="#br0" timeOffset="257164.8236">19114 16560 220 0,'0'-5'82'0,"-6"10"-64"0,9-10 15 0,-3 5 2 15,0 0-7-15,0 0-2 0,0 0-3 16,0 0-3-16,6-5-10 16,0 5-2-16,6 0 6 15,9-3-3-15,6 0 7 16,9 3 6-16,2 0-15 15,1 0-5-15,-3 0-3 16,2 0 1 0,-2 0-3-16,3-2 0 15,5 2-8-15,4 0-4 16,12 2 7-16,-7 1 2 0,-2 0 1 16,-1-3 2-16,-5 0 1 15,-3 0 0-15,-1 0-3 16,-2 0 2-16,6 5 1 15,-4-10 2-15,7 5 10 16,-3 0 7-16,2 0-10 16,-5-3-2-16,0 6-21 15,-4-6-5-15,-2 3 7 0,0-3 6 16,-1 1 6-16,-2-4 3 0,3 6 10 16,6 0 6-16,5 0-8 31,1 0-1-31,-4 0-8 15,-2-2-2-15,-3-1-2 0,0 3 0 16,-4 0 2-16,7-2 0 16,0 4-3-16,2-2 0 0,4 0 2 15,11 0 0-15,-8 0-2 16,0 0 2 0,-4-2-10-16,-5-4-3 15,0 6 7-15,2-2 6 0,1-1-1 16,3 3 1-16,8 3 1 15,-2-3 2-15,-4 2-1 16,1-2-1-16,-7 0 7 16,1 0 5-1,3 0-6-15,-1 0-1 16,7 8-3-16,0-8-2 16,5 0-2-16,-5 0 1 0,-4 0 3 0,-2-8 1 15,0 6-4-15,-1 2 1 16,7 0-2-16,8 0 0 15,-2 0-9-15,-4 0-3 0,1 0 2 32,-4-3 3-32,1 3 5 15,-3-3 2-15,2-2-1 16,10 5 2-16,-7 5 1 16,-2-2 2-16,-4-3-1 0,-2-3-1 15,0 3-2-15,-7-5 1 16,4 0 3-16,3 2 1 15,-4-2-1-15,1 5-2 0,6-3-2 16,-4 3 1-16,-2 0 1 16,-7-3 0-16,1 3 0 15,9 0 0-15,-4-7 0 16,-5 1 0-16,-3-4 0 16,3 2 0-16,2 0 0 31,-2 16 2-31,9-16-1 0,-10 13 2 15,-11 0-4-15,12-7 0 16,-12-6 1-16,-4 5 2 16,-2 6-3-16,-3-3 0 15,-3-5-4-15,-6 5-1 16,6 0-57-16,-6-8-23 0,-3 8 44 16,6-14 23-16</inkml:trace>
  <inkml:trace contextRef="#ctx0" brushRef="#br0" timeOffset="258370.4549">21451 15780 200 0,'6'-8'77'0,"-9"10"-60"0,0-2 28 0,3-2 9 16,0 2-39-16,0 0-16 15,9 0 9-15,0 0 7 16,-9 0 30 0,0 29-3-1,0 5 0-15,-3 9-28 16,0 2-10-16,3 5-2 15,0-2 0-15,0 2 0 16,6-3-15-16,-3 6-6 0,6-2 32 16,0 2 14-16,-3-6-12 15,0-5-7 1,2-2-9-16,-2-5 0 0,6-4 1 16,-9-7 2-16,0-3-6 15,-3-5 1-15,0-3-12 16,-3 1-6-16,-9-4-2 15,9-2 2 1,-3-3-93-16,1 1-40 16,-1-4 80-16</inkml:trace>
  <inkml:trace contextRef="#ctx0" brushRef="#br0" timeOffset="259182.2275">20290 15822 104 0,'15'3'41'0,"-33"-6"-32"0,24 3 20 15,-6 0 8-15,6 3 13 16,0-3 9-16,-6 0-19 16,0 8-8-16,0-8 3 15,0 23-21-15,0 7 7 16,0 15 0-16,0 5-5 0,-6 3 1 15,0 2 3-15,-3 1 4 16,6 13-12-16,-3-8-7 16,6-9-6-16,3-9 0 15,3-6-1-15,-6-5 0 0,3-1-14 16,3-17-4-16,9 4-120 31</inkml:trace>
  <inkml:trace contextRef="#ctx0" brushRef="#br0" timeOffset="259950.4792">22686 15856 188 0,'-9'-5'71'0,"9"3"-55"0,0-1-5 16,6 0 50-16,0-2-17 15,3 5-20-15,0 8-11 16</inkml:trace>
  <inkml:trace contextRef="#ctx0" brushRef="#br0" timeOffset="260109.6524">22743 15812 324 0,'6'13'121'0,"-9"-3"-95"0,0 22 3 0,3-8-6 0,0 5-4 15,-6 0 3-15,-3 11-23 16,3-3-11-16,0 0 6 16,0 0 21-16,0 0 15 0,0 13-8 15,3-7-4-15,0 4-9 31,3-4-1-31,-3-4-3 16,3-2 2-16,0-8-4 0,3-2-2 16</inkml:trace>
  <inkml:trace contextRef="#ctx0" brushRef="#br0" timeOffset="264067.6188">19483 16068 208 0,'0'11'79'0,"-11"-14"-61"0,14 6 8 16,-3-3 1-16,0-3-3 15,0 3 1-15,0 0-3 0,0 0-2 16,0-3-10-16,-3-4 2 15,3 4 2 1,0-2-3-16,0 5-1 0,0-11 0 16,6 8 1-16,-1-7 12 15,1 2 5-15,3-11-14 16,3 1-8-16,3-3-7 16,0 2 0-16,0 3 1 15,3 3 2-15,6 8-19 16,-4-3-8-16,-2 16 10 15,0-6 6-15,3 17 3 16,-6-1 2-16,-3 9 5 0,-9-9 1 16,-3 4 17-16,-9 1 10 15,-3-1-20-15,0-7-6 16,0 1-14-16,0-3-4 16,3-5 6-16,-3 3 4 31,3-3 2-31,0-3-1 0,4-2 20 15,-1-3 9-15,0 0-28 16,6 0 3 0,12-5-3-1,2-3-12-15,7 8 18 16,6-3 9-16,3 3-15 0,3 3-4 0,-4 5 7 16,-2-3 6-1,0 8-2-15,-9 3 0 16,-6-5 0-16,-3 4 0 15,-3-1 11-15,-12 2 5 0,6-16 16 32,-42 13-17-17,3 8-7-15,1-13-6 0,8-5 0 16,-3-3-58 15,3-3-51-31,6-5-25 16</inkml:trace>
  <inkml:trace contextRef="#ctx0" brushRef="#br0" timeOffset="265670.1883">20743 16103 160 0,'5'2'63'0,"-19"3"-49"0,20-10 14 0,-9 5 2 16,6 0-4-16,0 5-1 15,-9-5-7 1,6 0-1-16,0 0-10 16,3 0 0-16,-3 0 3 0,-3 0-13 15,3 0-2-15,-3 0 2 16,9 0 1-16,-6 0 13 16,6-5 7-16,-6 3-9 15,2-1-5-15,-2-5-2 16,9 3 0-16,-9-1-1 0,3 1-1 15,0-5-2-15,3 2 1 16,-3-6-1-16,3 4 0 16,-3-3 2-16,0-1 0 15,0 9-3-15,0-6 2 16,-3 6 1-16,3 2 2 16,-6 1-1-1,6-9-1-15,-3 22-2 0,3-6-1 16,0 0-1-16,-3 3 0 15,0 0 3-15,0 6 2 16,3-1 0-16,-6 0 2 16,0 8-13-16,0 0-3 15,0-5 17-15,3 5 8 16,0 3-4-16,0-3-2 0,0 3-17 16,3-3-6-16,-3 0 20 15,3-2 11-15,-3 10-4 16,0-13-2-16,3 3-1 31,0-12 0-31,-3 7 1 0,-6-14-2 0,9 0 1 16,3 8-4-16,-3-8-2 15,-3 0-18-15,3-3-6 16,0-2 11-16,0 2 6 16</inkml:trace>
  <inkml:trace contextRef="#ctx0" brushRef="#br0" timeOffset="265854.721">20683 16417 252 0,'-3'0'96'0,"6"0"-75"0,-9 3-5 16,18-6-7-16</inkml:trace>
  <inkml:trace contextRef="#ctx0" brushRef="#br0" timeOffset="265923.71">20716 16409 415 0,'18'-10'18'0</inkml:trace>
  <inkml:trace contextRef="#ctx0" brushRef="#br0" timeOffset="265992.7085">20945 16351 256 0,'0'3'96'0,"3"-3"-75"0,-3 0-5 0</inkml:trace>
  <inkml:trace contextRef="#ctx0" brushRef="#br0" timeOffset="266927.5455">20713 16462 224 0,'-9'-10'85'0,"-15"10"-66"0,24 8 8 0,0-3 0 0,3-8-12 16,-6 9-3-16,12-9-3 15,-3 0 1 1,6 1 6-16,6-1 2 0,3-7-5 16,-1 2 0-16,1 5-6 15,3-8 1-15,-3-2-5 16,-3 21 0-16,0-8-1 0,-4-13-2 15,-5 5 1-15,0 5-1 0,-3-7 4 16,0 10 2-16,-3 0 13 16,-3 0 5-16,3-3-23 15,-3 3-10-15,3 3 4 32,-3-3 1-32,3-3 15 0,-3 0 5 15</inkml:trace>
  <inkml:trace contextRef="#ctx0" brushRef="#br0" timeOffset="268032.6523">21960 15936 140 0,'12'-3'55'0,"-15"-15"-43"0,-9 26 115 32,18-16-62-32,-9 2 1 31,6 12-37-31,0-12-17 15,-6 6-3-15,0 6 0 16,0 2 11-16,0 18 5 16,-6-7-13-16,-3 4-18 0,3 1-8 15,0 0 19-15,-3-3 10 16,3 0-2-16,1-2 0 16</inkml:trace>
  <inkml:trace contextRef="#ctx0" brushRef="#br0" timeOffset="268101.5913">21835 16198 408 0,'0'5'151'0,"-6"8"-118"0</inkml:trace>
  <inkml:trace contextRef="#ctx0" brushRef="#br0" timeOffset="268349.2566">22198 16153 400 0,'0'5'151'0,"0"-10"-118"0,3 10-8 0,0-5-14 16,0-3-33-1,-3 3-8-15,0 0 4 0,0-2 5 16,0-1 12-1,0 3-54-15,0-5-22 0,0 5 43 16,0-5 23-16</inkml:trace>
  <inkml:trace contextRef="#ctx0" brushRef="#br0" timeOffset="269087.2253">21906 16021 156 0,'9'-14'60'0,"-18"20"-47"0,18-4 10 15,-9-2 1-15,3 6-10 16,-3-6-3-16</inkml:trace>
  <inkml:trace contextRef="#ctx0" brushRef="#br0" timeOffset="269155.8177">21915 16031 330 0,'3'8'21'0,"-6"0"-1"15,0 5-3-15,-3 3 2 0,-3-3-7 16,3 1 1-16</inkml:trace>
  <inkml:trace contextRef="#ctx0" brushRef="#br0" timeOffset="269672.2129">21838 16195 388 0,'-12'13'145'0,"9"-7"-112"0,0 4-10 15,3-7-12-15,-3 0-14 16,3 4 0 0,0-1-1-16,0-1 0 15,0-5 3-15,-3 5 0 0,3-2 1 16,0-3 0-16,0 0-3 16,-3 0 2-1,3 0 1-15,0 0 0 16,0 0 0-16,0 0 2 15,0 0-1-15,0 0 2 0,0 0-2 16,0 0-1-16,0 5-2 16,0-10 1-16,0 5 1 15,0 0 0-15,3 0 0 0,3 0 2 16,0-5-3-16,3 2 0 16,0-2 1-16,0 5 0 15,6-3-3 1,-3-2 2-16,8 0 1 15,13-1-14 1,3 4 13 0,-6-4 6-16,2 1-9 0,-5-3-1 15,-3 5 6-15,-6 1-1 16,-6-1-3 0,-3 1 8-16,0-1 3 15,0 3-14-15,-3-3-6 16,-1 6 4-16,-5-3 3 15,0 0 6 1,3 0 2 0,-3 0 3-16,0-3 8 15,3 1 3-15,-3 2-167 32</inkml:trace>
  <inkml:trace contextRef="#ctx0" brushRef="#br0" timeOffset="270345.2554">22136 15933 208 0,'-6'-10'79'0,"9"23"-61"0,-6-18 15 0,6-3 1 16,-3 16-22-16,0-16-5 0,-3 8 7 15,6 10 7-15,-3-10-10 16,0 16 1-16,3-11 1 0,0 6 8 16,-3 5 5-16,3 5-8 15,-3-2 0-15,3 7 0 0,-3 3 1 0,0-29 5 32,2 50-11-17,1 14-4 1,-3-24-4-16,0-6-1 15,6 14-2-15</inkml:trace>
  <inkml:trace contextRef="#ctx0" brushRef="#br0" timeOffset="270530.3087">22165 16563 332 0,'3'-5'123'0,"-9"2"-95"0,6-5-103 15,0 8-54 1,9-5 61-16</inkml:trace>
  <inkml:trace contextRef="#ctx0" brushRef="#br0" timeOffset="272871.5271">23121 16002 176 0,'-6'16'66'0,"3"-27"-52"0,0 9 8 0,3 2-1 0,0 0-9 16,0 0-2-16,0 0 3 15,3-3 2-15,-3 8-8 16,0-5 16-16,-3-2 8 0,3 2-4 16,0-8-3-16,-6 5-8 15,6 3-2 1,0 8-6-16,0-8-3 0,0 5 0 0,0-7 1 16,0 2-1-16,0-11 2 15,6 3 9-15,-3 0 7 16,0 0-14-16,3-2-5 15,0-4-3 1,0 1 1-16,6 3 1 0,-3-4-4 31,-1 4 1-31,1 2 0 0,3 0 0 16,3 3 0-16,-9-3 0 16,9 5 0-16,-3 0 0 15,-3-5-9-15,6 8-4 16,0 0 15-16,0 3 8 15,-7 0-4-15,4 5-1 16,0 0-5-16,-3 0-1 0,0 7 1 16,3-1 2-16,-6 4-3 15,6-5 0-15,-9 1 1 16,-3-1 0 0,9 5 0-16,-9-2 2 15,0 3-12-15,0-3-3 16,0-6 6-16,-6 6 3 0,-3 0 12 0,0-3 5 15,3-5-6-15,-6 5-4 16,3 1-2-16,0-4 1 16,-3 1-1-16,6-1 2 15,-3 1-18-15,-5 2-6 16,5 3 12-16,-3-3 6 0,-3 6-1 31,6-6 1-31,-3 14 38 16,-3-4-19-16,6 1-6 31,-3 0-9-31,3-16-4 0,3 16 2 16,0-19 2-16,-2 3-2 15,8-3 0-15,-3-2-1 16,0 7-2-16,6-15 3 0,-3 5 2 0,3 3 2 16,5-6 1-16,1-5-18 15,3 3-5 1,3-3 9-1,6 0 5-15,0-3 4 0,3 1 1 0,-3 2 8 16,14-5 7-16,1 2-16 16,-6 1-6-1,-3 4 9-15,-4 1 5 16,-2 5-9-16,-3 5-3 16,-6-10 8-16,0 5 5 15,-3-3-10-15,3 3-5 16,-6 0 3-16,-3 0 1 0,3 0 9 15,-3-2 4-15,-3-1-56 16,0 3-25-16,5-5 35 0,-2 5 17 16</inkml:trace>
  <inkml:trace contextRef="#ctx0" brushRef="#br0" timeOffset="274614.6684">21903 16015 200 0,'-9'-10'74'0,"12"18"-58"0,0-14-6 0,0 14-6 0,3-8-4 16,0 6 2-16,-6-9-1 15,0-2-1-15,3 5 1 16,0-6-8-16,3 6 0 16,0 0-10-16,-3-2-4 15,-3 2 8-15,0 0 8 16,0 10 25-16,0-12 12 16,9 7 14-16,-6-5 7 0,-3 0-28 15,3-3-14-15,-3 3-6 16,0 0 0-16,-3-2-2 15,3 2 0-15,3 5-3 16,-6-2-1-16,3 4 1 16,-3-4 2-16,-6 0 1 15,6 7 1-15,-6-2 2 16,3 3 1-16,3-3-1 0,3-8 16 62,-12 18-12-62,3-4-2 0,1-1-3 16,-1 0 1-16,0 0-5 16,0-2-1-16,3-6 46 15,0 8-25-15,-3-5-11 16,3 3-7-16,0-3-3 16,3-3 2-16,-3 3-3 15,3-3 0 1,0 3 1-16,0-2 0 0,3 1 0 15,-3-4-3-15,3 0 2 16,0-3 1-16,0 0 0 16,0 0-16-16,-3 5-6 15,3-5 24-15,0 0 14 0,-6 0-7 16,6 0-4-16,0-5-19 16,0 5-6-16,0 0 25 15,0 0 13-15,0 0-8 16,0 0-5-16,6 0-3 15,-3 0-2-15,0 0-16 0,3 0-4 32,0-3 23-32,3-2 13 15,0 0-6-15,6-1-5 16,0-2-3 0,0 6-2-16,8-1 0 0,1-5-16 15,12 8-6-15,-9-5 11 16,2 0 7-16,-2-1 17 15,0 1 7-15,0 0-10 0,-3 2-6 16,-4 0-18-16,-2 1-6 16,-3-1 41-1,0 0-12-15,-3-2-2 16,0 5-4-16,-3 0-1 16,0-3-1-16,-3 1-1 15,3 2 1 1,-3-3-1-16,-6 3-209 31,6-5 114-15,0 5 38-16</inkml:trace>
  <inkml:trace contextRef="#ctx0" brushRef="#br0" timeOffset="275166.4954">22189 16100 184 0,'9'3'68'0,"-18"-1"-52"0,15-2 14 0,-6 0 6 15,0 0-11-15,0 0-5 16,0 0-5-16,0 0 0 16,0 0-8-16,3 5 0 0,-3-5 3 0</inkml:trace>
  <inkml:trace contextRef="#ctx0" brushRef="#br0" timeOffset="275533.5152">22183 16155 380 0,'-9'16'143'0,"6"-8"-112"0,12 0-10 0,-9 0-14 16,6 0-8-16,-3 0 0 16,0 3 1-16,-3-3 0 15,0 13 0-15,-3-8 0 0,3 5 0 0,-3 1 2 16,0 7 3 0,0-4 0-16,0-4 2 15,-3 1-4-15,3 4 0 16,0-7-1-16,3 6-2 0,0-9 1 15,0-3-1-15,3 1 2 16,-6-1 3 0,0-4-7-16,3 2 0 15,0-8 2-15,0 0 2 16,0 5 2 0,0 3-2-16,0-3-2 15,0-5 1-15,3 8-1 16,-3-3 0-16,0-5 0 15,0 6 0-15,0-1 2 0,0-5-3 16,0 0 0-16,3 0-4 16,-3 0-1-16,3 0-39 15,0 0-15 1,3-5 30 0</inkml:trace>
  <inkml:trace contextRef="#ctx0" brushRef="#br0" timeOffset="287232.7238">11250 17399 228 0,'-6'0'85'0,"12"5"-66"0,-3-5-8 0,-3 0-6 16,0 6 1-16,6-4 4 15,0 1 8-15,3-3 6 16,3 0-13-16,0-5 3 0,6-1 0 16,3 4-7-16,2-1-2 15,4 0-1-15,6 3 2 0,3 3-1 16,2-6 0-16,-8-2-3 15,0 5 1-15,-6-3 4 16,0-7 6-16,-7 5 13 16,-5-9 5-16,3 6-24 15,-6-5-13-15,-3 0 15 16,-6-8 7-16,0 2-1 0,-6 1 2 16,6 18-1 30,-36-21-9-46,4-3-4 0,-7 16-7 0,6 3 0 16,0 5 2-16,4 10 1 16,2 11 1-1,0 11-3-15,6-3 2 0,3 3 1 16,4 0 0-16,14-32 2 31,-3 47-3-15,9-10 0-16,5-10 3 0,7-3 1 15,9-9-6-15,15-1-2 16,-1-9 2-16,-2 3-19 0,-3-8-5 0</inkml:trace>
  <inkml:trace contextRef="#ctx0" brushRef="#br0" timeOffset="287721.7772">11750 17343 256 0,'6'-5'96'0,"-15"10"-75"0,24 11 8 0,-15-10-3 15,6-1-10 1,-3-2-1-16,3 2-1 0,0 3 2 16,0 5-9-1,0 3 0-15,-3 0 3 0,-3 8-4 16,3-9-1-16,-3 4-2 0,0-1 0 0,0-4 13 31,0-6 9-31,0 5-12 0,0-8-7 0,0-5-2 31,0-5 1-31,0 2 0 16,0-7 0-16,6-6-3 16,-3-3-2-16,6 1 1 0,0-1-1 15,3-2 0-15,-3 13 2 16,0-5-3-16,2 2 0 16,7 6-4-16,0 2 1 15,0-2 0-15,3 5 2 16,-3 5-65-16,5-2-27 15,-5 0 45-15</inkml:trace>
  <inkml:trace contextRef="#ctx0" brushRef="#br0" timeOffset="287881.0369">12137 17359 244 0,'3'11'90'0,"-12"-11"-70"0,12-11-5 16,0 17-6-16,3 2 1 0,0 5 3 16,-3-3 7-16,-3 6 4 15</inkml:trace>
  <inkml:trace contextRef="#ctx0" brushRef="#br0" timeOffset="288106.6669">12158 17539 344 0,'-3'8'129'0,"3"-8"-100"0,-3 8 7 0,3-8-2 0,0 0-27 16,0-3-5-16,0 3-2 15,0-5-1-15,0 5 1 16,0-8-11-16,0-2-5 0,3-4 8 16,3 1 6-16,0 0 2 15,0-6 0-15,0 6-2 16,3 0 1 0,0-3 1-16,3 3 0 15,-3 2 0-15,3 3 0 16,2 0 13-16,-2 3 8 15,3 0-76-15,-3 5-36 16,6-5 45-16,-6 5 24 0</inkml:trace>
  <inkml:trace contextRef="#ctx0" brushRef="#br0" timeOffset="288478.0745">12471 17373 244 0,'9'-8'93'0,"-21"21"-72"0,12-18 7 15,-3 5-2-15,-6 5-14 0,3 0 2 32,-15 11-1-32,9 0 23 31,9 13-19-15,3-3-8-16,12-2-2 15,15-5 2-15,-9-9 6 16,8-4 5-16,1-6-10 15,-6-3-6-15,-3-2 0 0,0-6-14 0,-6-2-3 16,-3 0 17-16,-6-3 11 0,-3-3 2 16,-3 1 0-16,-12 2-5 15,-3-3-2-15,-3-4-6 32,-3 9-1-32,0 14-28 0,1-8-12 0,8 8-11 31,6 8-1-31,6-8-74 15,-3 0-34-15,9 6 81 16</inkml:trace>
  <inkml:trace contextRef="#ctx0" brushRef="#br0" timeOffset="293092.8602">12801 17306 176 0,'3'-8'66'0,"3"8"-52"0,-18-5 63 31,12 5-27-31,6 0-10 15,-12 13-16-15,0 1-9 0</inkml:trace>
  <inkml:trace contextRef="#ctx0" brushRef="#br0" timeOffset="293324.5091">12762 17523 340 0,'3'19'129'0,"3"-14"-100"0,-9 8 7 0,3-13-5 16,0 6-33-16,0-6-11 16,0-6 42 15,0-20-34-16,6-1-12-15,3-4 21 16,0 4 11-16,0 1-6 16,12-9-2-16,-6 6 0 15,15 8-4-15,2 0-2 16,-2 18 0-16,-3 3-10 16,0-10-2-16,-7 12-49 0,-2-2-23 15,-3 0 43-15,0 6 20 16</inkml:trace>
  <inkml:trace contextRef="#ctx0" brushRef="#br0" timeOffset="293609.3523">13173 17542 288 0,'6'18'107'0,"-9"-18"-83"0</inkml:trace>
  <inkml:trace contextRef="#ctx0" brushRef="#br0" timeOffset="293693.7559">13182 17600 276 0,'6'-5'104'0,"-6"10"-81"0,0-5-87 0,-3 5-45 0,0-10 51 15,0-8 29 1</inkml:trace>
  <inkml:trace contextRef="#ctx0" brushRef="#br0" timeOffset="294025.9085">13331 16764 292 0,'0'-32'110'0,"3"32"-86"0,3-13-2 0,-9 24-8 15,6-9 12 17,-3 25-6-32,-3 12-1 15,-3 4 1-15,0 2 1 16,-3 5-20-16,-3-2-9 15,6-6 3-15,-6-2 10 0,6-1 7 0,3-7-5 16,0 0-4-16,-6-8-49 16,9 5-21-16,-3-11-70 15,0 3-30 1,0-15 88-16</inkml:trace>
  <inkml:trace contextRef="#ctx0" brushRef="#br0" timeOffset="295073.6434">14144 16955 220 0,'-3'5'85'0,"-3"-5"-66"0,3 18 16 0,6-4 4 15,-3 1-15-15,-3 9-3 16,3 8 1-16,3 34 0 16,-3-26-11-16,-3 7 4 0,3-4 3 15,3-9-10-15,-3 6-4 16,0-3-1-16,-3-5 0 15</inkml:trace>
  <inkml:trace contextRef="#ctx0" brushRef="#br0" timeOffset="295352.2355">14024 17275 288 0,'-8'-8'110'0,"13"8"-86"0,10-14-4 16,-9 14-7-16,0-5 3 31,6 3 7-31,-3-9 12 0,9 8 6 16,-3-2-22-16,3 0-28 0,0-1-15 15,5 4-6-15,7-3-2 16,0 2-95-16</inkml:trace>
  <inkml:trace contextRef="#ctx0" brushRef="#br0" timeOffset="295790.751">14397 17010 220 0,'0'0'82'0,"-3"3"-64"0,-9 10 48 32,12 40-18-17,3 10-8-15,-6 1-11 16,0-9-7-16,3-4-8 15,3-4-4-15,-3-10-5 16,3-5 1-16,-6-11 3 0,3-2-5 0,-3-6-2 16,6-5-8-16,-3-8-1 15,0 0-4-15,0-8 2 16,6-10-6-16,0-1-1 0,-1 0 2 16,4-20 1-1,3 4 8-15,0 17 11 31,0 2 6-31,0 5 1 16,0 17 0-16,3 2-3 0,-6 15-1 16,0-1-3-16,-3 4-1 15,0-2-6-15,-3-3 1 16,0 6 6-16,0-6 6 16,0-5-26-16,-1-3-12 15</inkml:trace>
  <inkml:trace contextRef="#ctx0" brushRef="#br0" timeOffset="296192.3727">14647 17359 272 0,'-6'14'104'0,"9"-1"-81"0,-3-8-6 0,8 3 52 31,19-3-39-31,3 6-7 16,-3-11-15-1,-6-3-5-15,2-5-3 0,-2 6-3 16,-6-9 2-16,-3-2-7 0,-6 0 1 16,-3-6 1-16,-3 6 1 15,-3 5 0-15,-6-3 1 16,-6 3 0-16,0-5 3 15,-8 13 2-15,-1 5 4 16,6 3 0-16,-6 11 0 0,6-6-1 16,3 14 2-16,9-14 8 15,3 8 3-15,0-2-4 16,6-1 0-16,6 3-6 16,3-2 1-16,9 2-23 15,0-8-7-15</inkml:trace>
  <inkml:trace contextRef="#ctx0" brushRef="#br0" timeOffset="296339.5298">14917 17418 272 0,'-6'7'104'0,"6"-4"-81"0,0 10-2 0</inkml:trace>
  <inkml:trace contextRef="#ctx0" brushRef="#br0" timeOffset="296539.8812">14920 17521 376 0,'3'8'140'0,"-3"-8"-109"0,6 0-9 0,-6 0-11 16,3 0-18 0,-3 0-3-16,0 0 6 15,0-6 1-15,0-2 3 0,0 0-3 0,3-5 2 16,0 0 7-16,3 0 4 15,-3 0-3-15,3-6 1 16,0 1-5-16,0 4 0 16,3 1 1-16,0-5 0 15,0 4-13-15,3 14-7 16,0-8-64-16,0 3-30 16,-1 5 54-16,-2 0 27 0</inkml:trace>
  <inkml:trace contextRef="#ctx0" brushRef="#br0" timeOffset="296893.8643">15150 17391 300 0,'0'5'112'0,"-6"3"-87"0,9 3-7 0,6-8-9 15,5-3 4-15,1 5 6 16,3 0 8-1,-6-2 6-15,3-3-18 16,3 0-10-16,0-3-5 0,-3-2 0 16,-1-3 0-16,-2-3 0 15,-3 9 0-15,-3-9-7 16,0-2 0-16,-6-6 3 0,-9-2 2 31,-3 3 10-31,-3 4 5 16,-8 6-17-16,-7 3-9 15,3 5 17-15,0 19 10 0,3 2-6 16,4 3-4-16,2-3-9 16,3 5-2-16,6-5 14 15,6-2 7-15</inkml:trace>
  <inkml:trace contextRef="#ctx0" brushRef="#br0" timeOffset="296956.2675">15194 17542 380 0,'54'0'143'0,"-24"-3"-112"0</inkml:trace>
  <inkml:trace contextRef="#ctx0" brushRef="#br0" timeOffset="301316.4008">15102 17423 192 0,'3'-5'74'0,"-6"2"-58"0,6 3 12 0,-6 0-1 16,3 0-4-16,0-3-2 16,-3 6 4-16,-3-3 4 15,3 3-16-15,-3 4-3 0,0-1-2 16</inkml:trace>
  <inkml:trace contextRef="#ctx0" brushRef="#br0" timeOffset="301416.637">15206 17555 240 0,'57'5'90'0,"-36"-5"-70"0,-1 0-5 16,-11 0-6-16</inkml:trace>
  <inkml:trace contextRef="#ctx0" brushRef="#br0" timeOffset="302221.4098">15096 17431 272 0,'-3'-6'101'0,"9"6"-78"0,-3-2-7 16,-6 4 29-1,3 4-15-15,-3-6-11 16,0 5-9-16,-3 0-7 16,3-2 0-16,0 8 2 0,6-3 2 0,-3 5 1 15,6 0 4-15,0 0 3 16,3 0-17-16,0-2-6 16,12 2 19-1,0-5-17-15,-1 0-5 16,-5 3-78-16,0-9-34 0,0 4 61 15,-3-12 31-15</inkml:trace>
  <inkml:trace contextRef="#ctx0" brushRef="#br0" timeOffset="303837.6814">15837 17312 236 0,'0'-6'90'0,"0"12"-70"0,-3 2 15 0,6-3 0 15,0-2 28 1,3 20-18 0,-6 9-8-16,3-11-24 15,0 11-10 1,-3-5-10-16,3-1-3 16,-3-2 5-16,3-8 2 15,-3 2 3-15,0-5 6 0,0-5 4 16,3-2-23-16,-6-1-10 15</inkml:trace>
  <inkml:trace contextRef="#ctx0" brushRef="#br0" timeOffset="304341.9151">15828 17232 280 0,'-9'0'104'0,"0"3"-81"0,30-35 3 15,-18 24-6-15,0 8-11 16,-3-2-3-16,0 2-12 31</inkml:trace>
  <inkml:trace contextRef="#ctx0" brushRef="#br0" timeOffset="304473.0989">15840 17190 439 0,'0'0'-11'15,"0"0"9"-15,6 0 6 16,-3-3 0 0,0 6-5-16,0-6 0 0,-3 3 1 15,0 0 2-15,0 0 1 16,0 0 1-16,0 0-68 0,0 0-32 15,0 0 46 1,0 0 25-16</inkml:trace>
  <inkml:trace contextRef="#ctx0" brushRef="#br0" timeOffset="314417.483">16272 17373 208 0,'-9'0'79'0,"15"-3"-61"0,0-2 6 16,-3-1-2-16,0 6 1 15,0 0 6-15,0-8 37 32,-3 8-21-32,3-5-4 15,-3-3-15-15,0 3-5 16,0-3-6-16,-3 13 1 16</inkml:trace>
  <inkml:trace contextRef="#ctx0" brushRef="#br0" timeOffset="314856.0523">16218 17291 436 0,'-12'13'165'0,"-9"-37"-129"0,18 42-7 16,-5-12-14-16,2-6-13 16,-6 0 1-16,-6 2-4 0,9 6 0 15,-6-2 1-15,0 7 0 16,0 0 0-16,-3 0 0 0,9 1 0 0,1-4 2 15,-1-2 1-15,9-3-1 16,-3 1-2-16,3 2-2 16,0 0-1-16,6-3 2 15,8 0 0-15,1-2 1 16,0 2 2-16,0 3-1 16,3-8-1-16,0 5 1 0,3-5-1 31,-21 0 2-16,32 8-1-15,-8 3-1 16,0-3 3-16,-6 0 2 0,-3-3 0 16,-6 0 2-16,0 1-4 31,-3-4 0-31,-3 6 3 0,-3-3-5 16,-3 1-1-16,-6 2 13 15,-3-8 6-15,-3 5-9 0,-6 0-3 16,-3-2-5-1,-6-3 1-15,16 5-2 16,-16-5 2-16,9 0-9 0,0 0-1 16</inkml:trace>
  <inkml:trace contextRef="#ctx0" brushRef="#br0" timeOffset="326304.6031">16831 17306 288 0,'-3'0'110'0,"6"-5"-86"0,-3 2-6 16,3 11 34 15,0 19-19-31,0-1 0 15,0 1-18-15,0-9-8 0,0 9-4 16,-3-9 0-16,3 1-2 31,0-3-1-31,0 0 3 0,-3-6-2 16,0 1 2-16,0-6 0 0,3 3 1 16,-3-8 0-16,0 8 2 15</inkml:trace>
  <inkml:trace contextRef="#ctx0" brushRef="#br0" timeOffset="326689.5073">16903 17418 420 0,'-6'-22'159'0,"6"22"-124"0,21-5-11 0,-21-3-14 16,12 3-10-16,-4 0 0 15,1 2-3-15,-6 3 2 16,6 3 1-16,3-6 2 0,3 6 3 0,0-3-2 16,0 5 0-16,-3 8-1 15,6 0 1-15,-6-2-2 16,-1 5 2-16,-11-16 13 31,12 26-6-15,-3 3-2-16,0-2-5 0,0-6 0 15,-6 0-4-15,3-8-2 16,-3 3-64 31,3-13-105-47,0-3-49 0</inkml:trace>
  <inkml:trace contextRef="#ctx0" brushRef="#br0" timeOffset="327228.8924">17355 17423 156 0,'0'-5'60'0,"0"2"-47"0,0-13 26 0,9 19 9 16,-9-6-17-1,6 0-8-15,-6-2 17 0,3-3 8 16,-3-2-24-16,0 10 13 15,-3-8 4-15,-3 2-35 0,3 6-13 16,0-13 21-16,-6 13 12 16</inkml:trace>
  <inkml:trace contextRef="#ctx0" brushRef="#br0" timeOffset="327375.8916">17302 17600 408 0,'23'8'151'0,"-17"-3"-118"0,33-7-8 0,-27-1-12 16</inkml:trace>
  <inkml:trace contextRef="#ctx0" brushRef="#br0" timeOffset="327560.2303">17567 17502 460 0,'14'-21'173'0,"-5"10"-135"0,-15-10 1 0,9 16-10 0,-6-3-17 16,3-10 1-16,-14 2-2 0,5-3 3 15,-12 9-7-15,9-4-2 0,-9 12 1 16,-3-4-12-16,3 1-5 16,4 5-15-1,-1 11-6-15,6-3-34 16,3-3-15-16,0 3-54 16,3-8-22-16,6 0 83 0,-3-5 39 15</inkml:trace>
  <inkml:trace contextRef="#ctx0" brushRef="#br0" timeOffset="329367.1048">17570 17404 156 0,'-6'-13'60'0,"3"24"-47"0,9-3 15 16,-6-3 2-16,6-5 5 15,-9 0 5-15,6 0-1 16,-1 0-2-16,1-3-20 16,3 6 3-16,-6-3 3 0,0 0-3 15,0 0-2-15,3 0-10 16,-3 0 10 0,0-3 5-16,0-5 2 15,0 6-14 1,0-4-3-16,-3 1 5 15,0 5-1-15,-5-5 1 0,8 2-3 16,-12 3-1-16,9-5-3 16,-15 5-1-16,9 0-1 15,-12 0 0-15,6 0-2 16,-6 0 1-16,9 5 13 0,-5-2 9 16,8 2-12-16,0-5-7 15,-3 0-20-15,0 5-8 16,0 1 11-16,0-4 7 31,6 6 2-31,-6-2 1 0,6-1 1 16,-3 0 2-16,3-2 1 15,-3 2 1-15,3 0 4 16,0-2 5-16,4 2-16 16,-4-5-5-16,3 8 4 15,0-2 1-15,3 1 0 16,-6-1 2-16,3-1 3 15,0 3 1-15,3 0-1 0,-3-3-2 16,3 3 7-16,-3 3 3 16,3-3-14-16,6 2 2 15,-3-2 7-15,3 5-1 16,0-5 1-16,3 3-7 16,2 2 1-1,1-5 0 1,0 3 1-16,0-9 2 15,3 6-1-15,-3-2-1 16,9-1-6-16,-6-5-4 16,8 0 3-16,-8 5 4 15,3-5 8-15,0-5 7 16,0 0-6-16,-6 5-3 16,0-6-2-16,0-2 1 0,3 0-3 15,-7 0-2-15,4 3-5 16,-3-5-2-16,0-4 7 15,-6 6 4-15,3-5 4 16,-3 5 4-16,3-5-4 16,-6-3-3-16,3 3-10 0,-6-3-5 15,3 5 20-15,0 4 9 0,0-7-10 16,-3 9-2-16,3-3-1 16,-3 3 2-16,3 2-7 15,-3 0-3-15,3 1-11 16,-3 2-4-16,-6-5-72 15,6 5-31-15,3 0 63 32,3-6 32-32</inkml:trace>
  <inkml:trace contextRef="#ctx0" brushRef="#br0" timeOffset="331417.4858">18346 17391 184 0,'-3'5'68'0,"15"-2"-52"0,-3-3 14 15,-12 0 4-15,12 0-8 16,-9-8-3-1,9 5 11-15,-6 1 5 0,0-6-20 16,-12 0 3-16,3-3-1 0,-6 9 15 16,3-4-19-1,-5 6-9-15,-1 6-5 16,0-4-3-16,-3 4 0 16,0 7 0-16,3 5 0 0,-3-2 0 15,3 3 0-15,1 5 2 16,2-3-3-16,6 18-2 31,3-12 13-31,6-1 5 0,3-2-7 16,6-3-4-16,2-13-6 15,4 8 1-15,0-13-1 32,0-3 0-32,6-3 4 0,-9-7 1 15,-3 2-1-15,-6-6 1 16,-6 14-2 15,-3-31-3-31,-3 9 1 16,3-1 1-16,-3 7 0 15,0 0 2-15,3 3 3 0,3 5-2 16,-3 0-4-16,0 3 0 0,3-1-1 16,0 6 0-16</inkml:trace>
  <inkml:trace contextRef="#ctx0" brushRef="#br0" timeOffset="331535.0045">18367 17587 416 0,'21'26'156'0,"-24"-7"-121"0,33 2-10 0,-21-16-13 15,3 9-15-15,0-7 0 0,2-4-12 16,-2-6-2-16</inkml:trace>
  <inkml:trace contextRef="#ctx0" brushRef="#br0" timeOffset="331935.8696">18543 17470 248 0,'0'0'93'0,"-3"0"-72"0,9 0-4 0,-6 0-5 0,0 0 96 31,6 16-56-15,0 0-20-16,-3-3-16 0,3 6-7 16,-3 2-2-16,0-2-2 15</inkml:trace>
  <inkml:trace contextRef="#ctx0" brushRef="#br0" timeOffset="332020.411">18582 17658 440 0,'0'0'165'0,"0"6"-129"0,0-17-7 0,3 8-12 0,-3-2-16 15,0-8-1-15</inkml:trace>
  <inkml:trace contextRef="#ctx0" brushRef="#br0" timeOffset="332158.0211">18608 17436 452 0,'6'-8'167'0,"-3"8"-129"0,9-10-12 0,-3 10-13 15,0 0-16-15,3 0 0 16,0 5-69 15,3 0-42-31,0-2-22 0,-3 2 70 16,-4 3 36-16</inkml:trace>
  <inkml:trace contextRef="#ctx0" brushRef="#br0" timeOffset="333060.6014">18986 17137 284 0,'0'0'107'0,"-6"0"-83"0,12 11 2 0,-6 2-4 16,3 0 17-16,-3 19 11 15,0 2-21-15,-3 14-8 16,0-3 32 15,-3 26-25-31,6-12-9 16,-3-15-11-16,3-4-7 15,0-8 2-15,0-3 0 0,0-5-1 32,0-11-2-32,0 0 3 0,3 1-4 0,-3-14 0 0,3 0 1 15,3-6 0-15,0 6-3 16,0-2 2-16,3-9 1 15,0 11 0-15,0-3 0 16,0-2 0 0,3 5 0-16,0 0 2 15,-3 5-3-15,0-2 0 0,0 2-1 16,0 1 0 0,-4-4-3-16,-2-2-1 15,-3 0-61 1</inkml:trace>
  <inkml:trace contextRef="#ctx0" brushRef="#br0" timeOffset="333138.7129">19105 17664 498 0,'0'-6'-66'16</inkml:trace>
  <inkml:trace contextRef="#ctx0" brushRef="#br0" timeOffset="333338.9657">19046 17124 332 0,'3'0'123'0,"0"-3"-95"0,3 6 14 16,-6-3-1-1,6 0-21-15,3 0-3 16</inkml:trace>
  <inkml:trace contextRef="#ctx0" brushRef="#br0" timeOffset="333417.7595">19159 17105 352 0,'15'-8'132'0,"-3"14"-103"0</inkml:trace>
  <inkml:trace contextRef="#ctx0" brushRef="#br0" timeOffset="333708.5464">19236 17253 248 0,'6'-5'93'0,"3"3"-72"0,-12 2 18 0,6 0 5 15,0-6-8-15,-3 14-1 16</inkml:trace>
  <inkml:trace contextRef="#ctx0" brushRef="#br0" timeOffset="333777.1039">19257 17259 538 0,'0'16'25'0,"0"2"3"15,-9 3-11-15,3-2-2 16,-3 7-9-16,3-7-2 0</inkml:trace>
  <inkml:trace contextRef="#ctx0" brushRef="#br0" timeOffset="334008.8283">19332 17441 432 0,'38'-5'162'0,"-26"0"-126"0,-3 10-8 16,-3-5-13-1,3 0-16-15,-3 5 1 16,0-5-35-1,0 0-8 1,0 0-5-16,-3 0-56 16,-3 0-22-16,0 0 64 0,0 0 32 15</inkml:trace>
  <inkml:trace contextRef="#ctx0" brushRef="#br0" timeOffset="334340.4837">19439 17240 280 0,'-6'-5'107'0,"6"10"-83"0,3-5 8 16,-3 0 1-16,0 0-12 15,3 6-2 1,-3 1 2-16,3 12 3 15,-3 2-12-15,-3 6 2 0,3 4 0 0,0-31 37 32,-3 59-22-17,3-12-6-15,-3-2-14 16,3-5-5-16,3-14-4 16,0 1-1-16,-3-9 1 0,3 1-9 0,-3-6-4 15,3-5-15-15,-3 3-8 16,0-9-53-16</inkml:trace>
  <inkml:trace contextRef="#ctx0" brushRef="#br0" timeOffset="335242.0891">19513 17179 340 0,'0'-10'129'0,"6"18"-100"0,0-16-2 0,-3 8-6 15,3 0-17-15,3 0-5 16,0-5 12 0,3 5 6-16,0-3-8 0,6-2-2 0,-7 5-3 0,1-6-2 15,0 4 1-15,-3-1-4 16,0 3 0-16,-6 0 1 15,3 0 0-15,-3 0 0 16,-3 0 2-16,0 0 1 16,0 0 3-16,0 5-1 15,0 1 0 1,-3 2-3-16,6 2-2 16,-3 6 3-16,0 3 0 15,0-1 3-15,0 16 1 16,0-2 1-16,0 0 0 15,0-32 4 17,-3 66-6-32,0-13-1 0,3-3-3 15,6-5 1-15,-3 0-2 16,3-8-1-16,-3 0 1 16,3-10 1-16,0-6 1 0,0-3 1 15,-6-4 0-15,6-1-2 0,-3-3 1 16,0-7-4-1,-6 8 0-15,9-3-1 0,-9-3 0 0,9 0 2 16,-9-2 0-16,9 2 0 16,-9-2 2-16,0-1 1 31,0-4 1-31,-3 4-2 0,-6 1-2 16,3 2 5-16,-6 1 1 15,-6-12 0 1,6 6-6-16,0 0-2 15,4 0 1-15,-4-8 2 16,6-2-35-16,3 10-15 16</inkml:trace>
  <inkml:trace contextRef="#ctx0" brushRef="#br0" timeOffset="336005.0597">19230 17246 184 0,'-3'0'68'0,"12"-6"-52"0,-15 19 23 16,3-13 8-16,3 0-26 15,0 8-9-15,0 3 12 16,0 5 5-16,0-3-14 0,0 3 5 0,-3 0 3 16,1 8 5-16,-1-8 6 15,6 2-21-15,-6 3-10 16,3-5-11-16,0 0-6 0,0-3 21 15,0-2 9-15,0-11 1 47</inkml:trace>
  <inkml:trace contextRef="#ctx0" brushRef="#br0" timeOffset="336174.2632">19263 17494 400 0,'21'-8'148'0,"3"8"-115"0,-9-2-9 0,-6 2-13 15,3 0-11-15,-1-3 0 0,1 3 0 16,3-5 2-16,-3 5-1 16,3 0-1-16,-9 0 1 0,0 0-1 15,0 0 2-15,-3 0-3 16,-3 0-11 0,0 0 0-16</inkml:trace>
  <inkml:trace contextRef="#ctx0" brushRef="#br0" timeOffset="337264.5223">19201 17148 180 0,'3'-3'68'0,"-6"8"-52"0,0-7 19 0,3 2 5 0,0 0-5 15,3 0 0-15,0 0 61 31,-3 0-48-15,6 0-18 0,-9 0 29 15,-6 0-16-31,-3 2 2 16,0-2-34-16,0 0-16 15,-3 0 14-15,0 0 9 16,0 0-8-16,3 0-3 0,1 0-2 15,2 0-6-15,-3 0 1 0,6 0-7 16,-3 0 0 0,3 0-54-16,3 0-24 0,0 6-94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7T00:04:02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2577 8853 232 0,'-9'-13'88'0,"24"18"-69"0,-24-8 17 0,6-2 5 0,0 8-13 15,3-16-1-15,-12 7 10 16,12-4 6-16,-21 12-22 15,6-12-7-15,-9 12-3 0,-6-2-1 16,-2 3 2-16,5 0-4 0,-36 23 0 63,28 8-7-63,2-4-8 15,9-1 4-15,6 2-5 31,9 4 4-31,6 7 0 0,3 22-17 16,6-22 7 0,0 32 28-1,3 5-7-15,-9 3 5 0,0 3 48 32,-21 21-29-32,-5-32-4 31,2-5-17-31,-6-19-14 0,0-10 2 0,0-8-42 15,10-9 25-15,-10-1-21 0,9-9-96 16,3-3-47 0,9 1 93-16</inkml:trace>
  <inkml:trace contextRef="#ctx0" brushRef="#br0" timeOffset="620.2536">2071 10091 224 0,'-30'-13'85'0,"24"21"-66"0,-15-19 27 15,18 17 11-15,-9-14-15 31,9 5-1-31,-3-5-20 0,15 3-5 16,3-6-10-16,0 3 3 0,6-2 1 16,-9 4-8-16,6 4 0 15,2 7-13-15,1 11-3 16,3 24 24-16,-9 7 13 16,-3 4-7-1,3 7-8-15,-3 34 0 0,0 4-2 16,-15-6 11-1,6-3-10-15,-3 16 8 16,-6-10-8-16,-3 5 4 0,6-8-6 16,-3-6 2-16,3-10-4 15,6-2-2-15,0-11 0 16,0 2 1-16,9-7-1 0,3-11 2 16,9-8-2-16,9-8-5 15,-1-5 2-15,19-6-14 16,3-5 8-16,2-2-141 15,-2-3 81-15,-4-3-103 16,-2 3 98-16</inkml:trace>
  <inkml:trace contextRef="#ctx0" brushRef="#br0" timeOffset="13087.7049">544 9276 208 0,'9'11'79'0,"-18"26"-61"0,12-53 19 0,-3 16 4 16,0-11-10-16,0 19-1 16,0-21-4-16,-6-5 1 0,6 12-15 15,-9-2 2-15,0 8 2 0,0 3-2 16,-3 10 0-16,0 6-17 16,3-6-8-16,-9 14 28 15,6-14 11-15,3 0-12 0,0-5-8 16,1 5-9-16,5-5-2 15,-3 0-1-15,6-3 0 0,6-2-6 16,2 0 5 0,13-1 2-16,-6 1 0 31,9 2 2-31,-3 3-1 16,0 0 0-16,-9 3-22 15,-3-3 78 1,-1 5-30-16,-5 3 7 15,-6-6 2-15,-5 6 0 16,-4-5-20-16,3-3-9 16,-9-3-3-16,6 0-9 0,-9-2 1 15,12 2 1-15,-3-5 3 16,12 0-104 0,-9-5-14-1</inkml:trace>
  <inkml:trace contextRef="#ctx0" brushRef="#br0" timeOffset="13730.7942">820 9327 272 0,'-6'-22'101'0,"6"30"-78"0,-5 0 15 0,5 0 2 16,0-13-13-16,-3 18-3 15,3-13-3-15,-6-13 1 16,3 16-12-16,-6 7-3 0,-3-5-1 16,3 11-5-16,-3 0-1 15,0 3 0-15,6 5 0 16,3-3-14-16,3 3-3 0,0-1 9 15,3-7 6-15,6 0 2 16,3-3 0-16,0 3-2 16,3-8 1-16,-3-5 1 15,5-11 8-15,-5-5 5 16,-3-1-9-16,0-4-1 16,-3 2-12-16,0 3-2 15,-6 2 17-15,0-5 9 16,-6 8-2-16,3 0-2 15,3 3-6 1,-3 2-4-16,3 1-3 16,-3 4-1-16,3 4-14 15,0 4-6-15,3 4 27 16,0-1 13-16,6 3-45 16,0 0 19-16,-3-3 6 15,9-5-5 1,-9-3-86-16,3-2-39 15</inkml:trace>
  <inkml:trace contextRef="#ctx0" brushRef="#br0" timeOffset="14316.0427">969 9313 288 0,'-9'6'110'0,"15"39"-86"0,-3-51-6 15,0 20-10 1,-3-9-4-16,0 11 2 16,6-6 33-16,-6 1 14 15,3 2-25-15,-3-2-6 16,6 2-14-16,-6-2-3 16,0-1-3-16,0-2-2 15,0 3 1-15,-6-6-6 16,6 0 3-16,-3-5-19 15,6 3 12-15,-3-8-14 0,0-3 24 16,6 0 10-16,-3-8-20 0,0 3-9 0,12-6 8 16,-3 8-5-16,6-4 1 15,-6 9 1-15,5-7 0 16,-5 5 25 0,3 5-6-16,0 11 9 0,6 0 7 15,-6 6 3-15,-6-1-4 16,6 0-2-16,-12 0-5 15,-3-5 1 1,3 3-8-16,-6-6-13 16,3 3 3-16,0-5-22 15,3-1 15 1,-3-2-12-16,6-5 20 0,3-6 9 16,-1-4-24-16,4-7-12 15,-3 9 14-15,3-8 2 0,-3 5 7 16,0 8 6-16,-3 8 4 15,0 5 25-15,3 6 11 16,-6 8-25-16,6-9-9 0,-6 1 9 31,3 5-9-31,-3-3-8 16,0 0 0-16,-3-2-68 0,3-1-19 16,0-4 42-16,0-9 25 15</inkml:trace>
  <inkml:trace contextRef="#ctx0" brushRef="#br0" timeOffset="14510.0347">1401 9345 380 0,'-6'13'143'0,"6"11"-112"0,21-16-17 15,-9-5-16-15,-6 2 2 16,3 0 7-16,5-5 5 0,4-8 6 15,3 11-10-15,-3-6-2 0,6 1 0 16,3-4-1-16,-7-2 0 16,-11 8-3-16,6-10 1 15</inkml:trace>
  <inkml:trace contextRef="#ctx0" brushRef="#br0" timeOffset="14633.1439">1627 9234 408 0,'-21'-19'151'0,"15"83"-118"0,-29-88-15 15,26 24-14-15,-9 11-10 0,0-1 1 16,-9 1 3-16,3 5 1 15,3 2 1-15,7 6-18 0,-7-5-8 16,12 7 16-16,0-2 7 16</inkml:trace>
  <inkml:trace contextRef="#ctx0" brushRef="#br0" timeOffset="14732.914">1624 9554 388 0,'42'-18'145'0,"-21"10"-112"0,-1-3-118 15,-17 3-59-15,6-5 67 16,-6 0 38-16</inkml:trace>
  <inkml:trace contextRef="#ctx0" brushRef="#br0" timeOffset="15620.4313">1535 9305 200 0,'-6'-5'74'0,"-6"26"-58"0,9-13-4 0,3-24 33 16,0 8-16-16,-6 0 0 15,-6 6-3-15,3-1-15 16,6-7 9-16,-6 15 6 0,3 11 10 16,-6-14 5-16,-2 12-26 15,5-4-10-15,0 9-14 16,0-1-3-16,0-2 16 0,3 3 8 15,0-3 15 1,6 2-15-16,0-2 4 16,3-3-11-16,6 0 2 15,3 1-4-15,12-6 0 16,-4 2-1-16,4-5 1 31,6 3-2-31,-3-5 2 16,0 0-2-16,-4-6-20 15,-8 3 10-15,6-5-12 0,-6-1-69 16,-12 1-33 0,6 2 63-16</inkml:trace>
  <inkml:trace contextRef="#ctx0" brushRef="#br0" timeOffset="17139.6626">951 9835 248 0,'6'5'93'0,"-12"3"-72"0,6-16 16 16,6 5 4-16,-12 3-4 16,0 3 0-16,0-11-20 15,-2 11-10-15,-1-3 21 0,-6 5 17 63,-3 19-23-63,6-3-13 15,0 5-7-15,6 1-4 16,3-6 0-16,3 3 2 0,0-3-7 16,3-8 0-1,3-2 3-15,6-3-2 0,-3-8-1 16,0-6-12-16,6-4-5 15,-3-6 21-15,2 0 13 0,-8-2-15 0,3-1-5 16,-3 0 13 0,-6 4 6-16,0 1-6 0,0 1 0 15,-6 3-12-15,3 4-2 16,3 6 19-16,0 0 9 16,-3 11-26-16,6 2-10 15,6 0 31 1,0 6 14-16,-6 2-7 15,15-5-2-15,-9-3-11 16,24-2-33 0,-9-1-14-16,2-4-19 15,-8-4-8-15,6-4 34 16,-6-6 17-16</inkml:trace>
  <inkml:trace contextRef="#ctx0" brushRef="#br0" timeOffset="17372.6691">1285 9811 196 0,'-3'5'74'0,"-3"-2"-58"0,12-11 16 0,-6 2 4 15</inkml:trace>
  <inkml:trace contextRef="#ctx0" brushRef="#br0" timeOffset="17646.2536">1276 9795 427 0,'-3'-8'58'16,"0"8"-29"-1,3 5-11-15,-6 1-4 0,3-4 3 16,-6 1 4-16,6 5-11 0,-3 0-3 15,3 0-5 1,3 0-2-16,6 2-4 16,0 1 0-16,3-3 0 15,0 2 2-15,3 1 3 16,0-1 2-16,-3-2 36 16,0 6-21-1,-4-1 12-15,-5 0-9 16,-2 0-3-16,-1-2-9 0,-6-1-6 0,-3 1-2 15,3-3 5-15,-3-3 4 0,-6 1-27 16,6-4-11-16,3-2-90 16,-3 0-39-16,12-8 77 15,0 3 42-15</inkml:trace>
  <inkml:trace contextRef="#ctx0" brushRef="#br0" timeOffset="18910.4133">320 10419 188 0,'-9'16'71'0,"9"-16"-55"0,30 13 17 16,-21-2 29 0,0 2-35-16,-3 6 29 15,0-1-33-15,-6 3 22 16,3 3-26-16,-3-3 7 16,6 1-15-16,-6-7-6 15,0 1-3-15,0-2-5 0,3-4 2 0,3-2-8 16,-6-3 5-16,0-5 4 15,3 0 0-15,-6-5 14 16,3 2-8-16,0-7-16 16,0-1 5-16,0-7 0 15,0 2 2-15,0-5 5 16,3 5-1 0,0-5-9-1,3 2 4-15,3-2 1 0,-6 5 3 16,6-5 0-16,-1 5 0 0,1-2-3 15,3 7 11-15,-3 3 7 16,3 3-24-16,-3-3-7 16,0 5-246 15,-3 11 140-31,9 0 50 0</inkml:trace>
  <inkml:trace contextRef="#ctx0" brushRef="#br0" timeOffset="19468.9455">564 10462 272 0,'-3'2'101'0,"15"6"-78"0,-3 5-7 0,-6-7 5 0,6-1-15 16,3 0 28-16,0 1-19 0,3-1 27 31,-3 0-24-31,0-2 4 16,6 2-13-16,-10-5-10 15,7 0 0-15,0-3 0 16,-3 1 1-16,-3-3 2 16,0 2-1-16,-3-5-1 15,0 3 1-15,-6-6-1 0,3 6 0 16,-6-6 0 0,3 3 0-16,-6 0 0 15,0 3 0-15,-3 0 2 16,0 2-1-16,-12 0-12 15,3 3 7-15,1-2-15 16,2 4 11-16,3-2 4 16,3 6 3-16,0-1 1 15,0 6 0-15,6 2 15 0,-3 0-8 16,3 6 10 0,3 2-9-16,0 3-7 0,9-1-1 0,-3-1-11 15,9-1 6-15,0-5-27 16,3-1 18-16,-1-4-11 15,4-3 14-15</inkml:trace>
  <inkml:trace contextRef="#ctx0" brushRef="#br0" timeOffset="20019.1319">856 10464 180 0,'-9'-2'68'0,"9"2"-52"0,-6 0 1 0,6-3 22 15,3 0-23-15,-6-2 37 16,3 5-30-16,-3 0 19 16,0 3-24-16,-3 2 2 15,3 3-12-15,-3 8-1 0,3 2-4 0,0 6 7 31,-2 3-6-31,2-1 19 16,6 1-14-16,2-6 12 0,1-3-12 0,0-7-7 16,3-3-2-16,0-8-2 15,3 0 0-15,-3-14 6 32,-3 1-2-32,0-5-1 15,-3 2 0-15,-3-3-4 16,6 6 2-16,-6-3-10 15,0 3 6-15,-6 0 4 16,6 2 1-16,-3 3-6 0,6 3 3 0,-3 5-19 16,0 3 13-16,0 10 6 15,6 5 2-15,-6 9 17 16,3 2-9-16,0 3 24 16,0-3-18-16,-3 29 38 46,-9-26-28-46,-6-11-31 16,9 3 3-16,-3-11-69 16,0-5 41-16,0-11-36 15,6-2 40-15,-6-8 15 16</inkml:trace>
  <inkml:trace contextRef="#ctx0" brushRef="#br0" timeOffset="20489.5042">1008 10422 244 0,'-15'3'90'0,"30"-6"-70"0,-24 8 19 0,9 3 3 0,0 5-16 16,0 3 7-1,3 5-19-15,3 9 1 0,-3 1 4 16,9-4 2-16,-3-1-19 16,6-7-8-16,0-3 2 15,5-6-1-15,1-5 3 0,-3-5 2 32,0-10 0-32,-6-3 0 0,0-6 2 15,-3 1-3-15,0-4 0 16,0 1 7-16,-9 0 6 15,5 0-6-15,-5 5-3 16,3 0-2-16,-6 3 1 16,0 5-3-1,3 3 0-15,0 2 3 0,0 3-1 0,9 8-1 16,-6 3 1-16,3 2 3 16,-3 3-2-16,3 2 1 15,0 9-1-15,0-3 1 16,3-6-13-16,-6-5-6 15,6 1 9-15,-6-14-50 16,3 2-21-16,-3-7 40 16,6-11 18-16</inkml:trace>
  <inkml:trace contextRef="#ctx0" brushRef="#br0" timeOffset="20737.1503">1300 10261 328 0,'6'23'123'0,"-6"-23"-95"0,9 61 11 16,-4-26 1-16,-2-14-7 16,0 0 5-1,3 3-21-15,-6 8-16 16,0-6-2-16,3-2-12 15,3-3-45-15,-6-10-20 16,3 7 40-16,-3-5 19 16</inkml:trace>
  <inkml:trace contextRef="#ctx0" brushRef="#br0" timeOffset="21207.3019">1565 10377 296 0,'0'-8'110'0,"0"8"-86"0,-18 3-4 0,9-3-2 32,6 2-14-32,-6 1 10 15,3 5-8-15,-9 2 1 0,-3 4-4 16,6 7-2-16,3 0-3 0,-3 11 1 15,3-3 1-15,7-5 2 0,2 2 10 16,8-5 0 0,7-2-4-16,3-19-2 15,-6-5-6-15,12-3 0 16,0 0 0-16,-3-8 2 16,-7 0-3-16,-5 0 0 15,0 0 1-15,-9 0 2 16,-3 3-1-16,6 0-1 15,0 2 12-15,-3 3 6 0,6 3-27 16,-15 2-10-16,12 6 9 16,-3 0 6-16,-3 7 19 15,12 6 10-15,-6-3-14 0,3 1-8 16,3 4-6 0,-3-2 2-16,9-5-13 15,-9 4-4 1,3-9-39-16,0-4-15 15,-9-2 37-15,9-8 20 0</inkml:trace>
  <inkml:trace contextRef="#ctx0" brushRef="#br0" timeOffset="21576.5396">1687 10398 304 0,'0'35'112'0,"0"-35"-87"0,20 5 0 0,-11 0 21 16,-3 3-28-16,0 8 21 16,3 0-16-16,-6 2-6 15,3-10-1-15,0 8-9 32,-6-16-4-1,0-21-7-31,0 2-2 15,6-2 3-15,-3-3 1 32,3 1-1-32,0-1 0 0,0 3-1 15,9 2 3-15,-6 3 0 16,6 6 3-16,-4 2 3 0,7 8-7 16,3-6-3-16,-9 4-81 15,3-1-37-15,-12 3 62 16,9-5 32-16</inkml:trace>
  <inkml:trace contextRef="#ctx0" brushRef="#br0" timeOffset="22651.4798">350 11041 220 0,'-6'3'85'0,"6"-3"-66"0,6 26 14 0,-6-15 18 15,0 2-30-15,3 8 26 16,6 0-28-16,0 6 23 0,0 2-23 0,-6-3 12 16,3 1-18-16,0-6 4 15,0 0-10-15,-3-5-4 16,3-3-2-16,-3-5-1 15,0 0 0-15,3-8 2 16,-6 3-1-16,3-11-1 31,2 3 1-31,-5-14-1 16,3 3 0-16,3-10 2 16,0 5-1-16,0-6-1 15,3 9 1-15,-3-9-4 0,0 6 2 0,3-3 1 31,0 8 0-31,-6-2-25 16,6 4 14-16,0 1-26 0,-6 5 21 0,0 0-105 16,3 3 67-16,-6 0-77 15,3 2 74-15</inkml:trace>
  <inkml:trace contextRef="#ctx0" brushRef="#br0" timeOffset="23206.632">743 11073 220 0,'-6'5'85'0,"6"-5"-66"0,0-10 16 0,0 7 26 15,0 3-35 1,-3-3 32-16,3 1-34 0,-9 2 7 31,-3 2-18-31,-6 9-16 0,6 2 1 0,-2 8-7 16,2 0 5-16,0 6 9 15,3 2-3-15,0 0 7 16,6 0-6-16,3-5 1 16,3-3-2-16,12-5-8 15,0-3 3-15,3-10-3 16,-7 0 3-16,1-11 6 16,3 0-1-16,-3-8 4 15,-3 0-4-15,0-5-1 16,-6 5 0-16,0-5-1 15,3 5 0-15,-12-3 4 16,6 6-2-16,-3 0-1 0,3 8 0 0,-3-1-10 16,6 6 5-16,-3 3 4 15,3 5 0-15,3 5 11 16,-3 3-5 0,3 0-14-16,0 0 4 15,0-3-46-15,3 0 28 16,0-5-34-1,3 3 32-15</inkml:trace>
  <inkml:trace contextRef="#ctx0" brushRef="#br0" timeOffset="23591.3913">871 11102 288 0,'0'18'107'0,"0"-18"-83"0,6 30 72 16,-3-4-50 0,3-7-15-1,-6 2-19-15,0-8-7 16,3 0-3-16,-3-5-6 16,3 0 2-16,-3-8 3 15,0 0 0-15,0-5 2 16,0 2-2-16,0-7-3 15,0-1 1-15,0-8-19 16,3 6 11-16,0-8-14 16,0 2 13-16,3-4 18 15,3 4-3-15,-3-2-2 16,8 5-1-16,-5 3-16 16,6 5 8-16,-3 3 16 15,3 2-5-15,-6 0-57 16,3 3 29-16,-3 3-58 15,3 2 46-15</inkml:trace>
  <inkml:trace contextRef="#ctx0" brushRef="#br0" timeOffset="23775.8764">1154 11091 336 0,'-6'16'126'0,"18"-10"-98"0,-18 12-8 16,3-7-10-1,3 2-10-15,3 5 0 16,3 4 19-16,-3-7-1 16,3 4-8-16,-6-6-57 15,0 0 25-15,0-5-29 16,0 0 29-16,6-8 12 16</inkml:trace>
  <inkml:trace contextRef="#ctx0" brushRef="#br0" timeOffset="23968.3898">1133 10930 400 0,'-9'5'151'0,"9"-5"-118"0,-3-2 3 15,0-1-12 1,6 6-17-16,-3-6-10 0,0 3 1 0,3-5-20 31,6 10 13-31,6-5-12 0,-3 0-93 16,0 3-44-1,0-1 80-15,-1-4 39 0</inkml:trace>
  <inkml:trace contextRef="#ctx0" brushRef="#br0" timeOffset="24392.4094">1300 10983 296 0,'0'-3'112'0,"0"6"-87"0,-3-8 2 0,0 2 7 16,6 6-21-16,-3-3 7 15,0 5-1-15,0 8 0 16,-3 3-16-16,0 0-2 16,-3 5-2-16,3 8 7 0,-3 3-5 15,0 2 0-15,6-5-8 16,0-7 0 0,3 1 3-16,-3-7 9 0,9 0-3 15,-6-5 7 1,3-3-6-16,0-8-8 15,0 0 3-15,3-11-9 16,-6 0 7-16,-1-4 1 16,1-1 11-16,0 0 5 0,-3 0-6 15,-3-3-4-15,3 4 0 0,0 4-4 16,0-5-2 0,0 8 4-16,0 3 3 0,0 8-1 15,0 4-2-15,0 9 0 16,3 3-1-16,6 2 0 15,-6-2-3-15,3-1 0 16,0-2-23-16,-3-5-106 16,3 2 70-16,3-8-72 15,-3-5 78-15,6-5 31 16</inkml:trace>
  <inkml:trace contextRef="#ctx0" brushRef="#br0" timeOffset="24809.359">1404 10832 288 0,'3'8'107'0,"3"-3"-83"0,0 19-3 0,-3-8 4 16,3 2-16-16,0 20 33 15,3 1-24-15,2 6 19 16,-8-2-9-16,3-12 5 15,-6 4-18-15,3-12-2 16,0-4-8-16,0-6-5 0,0 0-1 0,6-7-4 16,0-4 3-16,-9-10-1 15,21-10-12-15,-6 5-5 16,3-14 2-16,6 3 2 16,-7 6 14-1,1 5 2-15,0 2-11 0,-3 14-2 16,-3 7 32-1,-6 4 18-15,3 1 3 16,-15 4 1-16,6-1-14 16,-9 1-7-16,3-3-11 15,-9-3-4-15,0 0-5 16,-6-5-3-16,21-8-172 31,-26-8 95-31,14-13 35 0</inkml:trace>
  <inkml:trace contextRef="#ctx0" brushRef="#br0" timeOffset="25041.0383">1675 10739 348 0,'3'11'132'0,"6"-19"-103"0,-18 19 3 0,12-1-4 16,3 9-21-16,-6 7-6 15,0 11 16-15,0 8 10 16,3 6-13-16,3 1 4 0,-6-4 2 16,2-6-11-16,-2-10-2 15,3-5-43-15,-3-6-17 0,6-3-40 16,-6-7-17-16,0-14 56 16,9 1 29-16</inkml:trace>
  <inkml:trace contextRef="#ctx0" brushRef="#br0" timeOffset="25541.9559">1758 11046 332 0,'-6'29'126'0,"12"-42"-98"0,-6 26 12 0,3-7 0 16,3-1-29-16,0-5-9 16,3 8-12-16,-3 0-5 15,9-8 24-15,0-11 12 0,-4 6-14 16,1-8-5-16,0-3-4 15,-3 0-3-15,-3 0-5 0,-6 3-2 16,0 0-2-16,-9 2 1 16,0 6-2-16,-3 0 0 15,0 2 19 17,4 6-3-32,-10 2 15 15,9 5-9-15,-3 9 3 0,3 5 7 16,0-3 15-1,6 11-5-15,3-3 5 32,15 8-29-17,9 16-94 17</inkml:trace>
  <inkml:trace contextRef="#ctx0" brushRef="#br0" timeOffset="26580.7004">2050 10874 268 0,'-18'-2'101'0,"18"2"-78"0,0-3 13 16,0 0 24 0,3 6-34-16,-3-3 25 15,0 3-30-15,-9 2 16 16,3 3-22-16,-3 3 8 16,3-1-14-16,0 1-3 15,3 5-3-15,-3-3-5 16,6 0 1-16,0 6-1 15,9-1 0-15,3 1 6 16,0-1-2-16,-3 1 21 16,3-1-12-16,-9 3 3 15,3 3-8 1,-15 0 6-16,6-3-8 0,-12 3 19 16,-6-3-22-16,0-5-73 15,0 3 39-15,-2-9-54 16,5 1 51-16</inkml:trace>
  <inkml:trace contextRef="#ctx0" brushRef="#br0" timeOffset="31170.9656">1660 9218 152 0,'-9'-5'57'0,"3"21"-44"0,18-19 12 15,-12 0 4-15,0 11-8 16,0-8 2 0,3 3-13-16,-6-6-3 0,3 9-1 0,0 7 1 15,0-13 5-15,0 8 5 32,0-16-9-32,0 8 7 0,-9-3 4 15,6 19-1-15,3-21-1 0,0 5 2 0,0-6 0 0,0 6 12 16,0 0 5-16,0-2-19 15,0 2-7-15,0-5-5 32,0 10-1-32,-6-13-16 0,3 21-6 15,3-23-2-15,0 20 1 16,-12 6-5-16,9-5-1 16,6-1 4-16,0-15 2 15,0 2-2 1,-3 1-1-16,-3-4 69 15,3 6-26-15,0 6 26 16,3-1-22-16,-3 3 1 16,0-8 3-16,0 0-16 15,9 0-5-15,-12 5-1 0,12 3-4 16,-9-8-2-16,0 5-3 16,0-5 1-16,0 11 3 15,6-14 1 1,3 9 1-16,0-4 2 15,-6 1 12 1,3 2-9-16,-3 0 2 16,-9 9 6-1,0-38-7-15,-6 45-4 16,6-55-5-16,0 55 0 0,-3-5-94 16,0 0 51-16,0-6-51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3:46:44.3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18727 9418 108 0,'6'-18'44'0,"-3"10"-24"0,0-13-6 16,-3 10 15-16,0 0 3 16,-3 1 6-16,-3 2-1 15,0 3-1-15,-3-1-19 16,-12 6-4-16,-3 8-1 0,0 5-10 15,-3 3 0-15,1 8-2 16,2 8 0-16,6 8 0 16,3 7 2-16,9 1-3 15,6-3-2-15,9-3 6 16,6-2 3-16,12-3-14 0,3-11-5 16,2-7-20-16,7-9-6 15,0-10-59 1</inkml:trace>
  <inkml:trace contextRef="#ctx0" brushRef="#br0" timeOffset="1">18923 9633 260 0,'-30'0'96'0,"15"7"-52"0,-2 4-51 0,11-3 16 16,-3 5-6-16,3 6 3 0,3-3 8 15,3 2 3-15,6 1-8 16,9-3-1-16,5-3-1 16,4-3-1-16,3-2-1 0,0-8-3 15,0-2 1-15,-1-6-2 16,-5-3-1-16,-6 1 3 16,-9-6 0-16,-3 0-1 15,-9-3 1-15,-3 3-4 16,-3-7 0-16,-3 1-6 15,1 12 0-15,2 2-17 16,-3 8-4-16,3 5-37 16,6 0-13-16,6 3-21 15</inkml:trace>
  <inkml:trace contextRef="#ctx0" brushRef="#br0" timeOffset="2">19140 9680 192 0,'-3'8'74'0,"-8"-3"-40"0,16 6-40 0,-8-3 12 15,1 0 2-15,-1 2 7 16,0-2 2-16,0 0-1 16,3-2-8-16,0-1-3 0,0-2-1 15,0-3 0-15,0-6 0 16,6-4-2-1,2-4-4-15,1 1-1 16,0 0 2-16,0 0 0 0,0 0 1 16,0 5 2-1,3 5-3-15,0 3 0 0,0 5 5 16,-3 3 5-16,0 5-1 16,-3-2 3-16,-3 0 0 15,0-4 1-15,0-1-2 16,-3-1-1-16,0-5-5 15,3 3-1-15,5-9 3 16,1-2-8 0,3 1 0-16,0-4-2 15,3 3-1-15,3 0 1 16,0 3 3-16,0 10 0 0,0 3 3 16,-4 3 1-16,-2 2 3 15,0 0-3 1,-3 0-2-16,0 1 0 0,-3-4-1 15,0-2-18-15,0 0-5 16,0-3-53-16,0-5-23 16,3-5 5-1</inkml:trace>
  <inkml:trace contextRef="#ctx0" brushRef="#br0" timeOffset="3">19536 9699 236 0,'0'2'88'0,"12"-4"-48"0,-3 12-49 16,-6-4 14 0,0 1 4-16,0 1 5 0,-3 3 3 15,0-3-1-15,0 3-8 16,0-4-3-16,0-7-1 16,0 6-2-16,0-6 1 15,3-3 0-15,3-5-6 16,0-2 0-16,0-4-4 15,3 1 0-15,0 0 4 16,0 2 1-16,3 3-3 16,2 6-1-16,-2 2 7 15,0 8 4-15,-3 0 0 16,0 2 2-16,-3 1 0 16,-3 2 1-16,0-5-2 0,0 3-1 15,-3-11-3-15,0 0 1 16,9-3-4-1,0-2-4-15,3-3 0 16,0 0 1-16,0 2-1 16,2 4 4-16,1-1 0 15,-3 3-2-15,0 5 2 16,-3 1-6-16,0-1-3 16,0 0-19-16,0 1-8 15,0-1-39 1,0-5-44-16,3 0 34 15</inkml:trace>
  <inkml:trace contextRef="#ctx0" brushRef="#br0" timeOffset="4">19941 9707 220 0,'-12'10'82'0,"12"1"-44"0,-3 5-40 15,3-6 14-15,3 1 7 16,0-1 5-16,3 1-4 15,3-3-1-15,0 0-11 16,6-3 1-16,3-5 4 0,0-2-5 16,-1-4-2-16,-2-4-3 15,0-1 0-15,-6 0 0 16,-3 1 1-16,-6-3 0 0,-3-1 2 16,-12 1-8-16,0 0 0 15,-3 0-9-15,1 2-1 16,-1 3-17-16,3 3-9 15,3 0-33-15,3 2-13 16,6 0-6 0</inkml:trace>
  <inkml:trace contextRef="#ctx0" brushRef="#br0" timeOffset="5">20105 9664 208 0,'9'19'79'0,"-3"-6"-42"0,0 6-34 0,-3-9 15 15,-3 3 4-15,0 1 6 16,0-4-6-16,0-2-3 16,0-3-11-16,0 1-3 0,0-9 1 15,3 0 1-15,0-2 1 16,3-5-7-16,2-6 0 0,4-3-10 16,0-7-4-16,3-6 4 15,3 11 5-15,3 5 5 16,-3 11 4-16,0 5 4 15,-1 8 2-15,-2 2-1 16,0 3 1-16,-3 3 0 16,-3 3 1-16,-3-3-6 15,0-1-4-15,-3 1-6 16,0-2 0-16,0-1-33 16,0-3-16-16,0-2-153 15,0 3 87 1</inkml:trace>
  <inkml:trace contextRef="#ctx0" brushRef="#br0" timeOffset="6">20575 9619 312 0,'-3'-18'115'0,"3"15"-62"0,0 22-88 0,0-14 7 15,0 0-23-15,0 1-4 16,-3 1-45-16,3 4-18 16</inkml:trace>
  <inkml:trace contextRef="#ctx0" brushRef="#br0" timeOffset="7">20569 9831 296 0,'0'0'112'0,"6"0"-60"0,-3 0-89 15,0 0 6-15,3 0-31 16,0-5-9-16,3-1-19 16,-3-7-6-16</inkml:trace>
  <inkml:trace contextRef="#ctx0" brushRef="#br0" timeOffset="8">18557 10024 264 0,'-3'0'101'0,"6"-8"-54"0,0 3-48 16,3 5 20-16,0-3-9 0,0-2 2 16,9-3-7-16,3-3-1 15,-1-2-2-15,1 0-2 0,3 2 1 16,6 3-4-16,3 3 2 16,-1 5-1-16,4 5 0 15,3 3 0-15,3 3-2 16,-1-6 5-16,-2 3 1 15,6-8 0-15,-4-2-2 16,1-4-6-16,3-2-4 16,-1-2 3-16,1-1 2 15,0 6 3-15,-1 0 3 0,1 5-2 16,0 2-2-16,-4 1 2 16,10 0 0-16,0-1 5 15,2-2 2-15,4 0 0 16,2-2 1-16,-5-1-4 15,0-2-2-15,-4-1 2 16,7 4 2-16,-7-4-4 16,-2 4-1-16,3-1 0 15,2 3 2-15,1 0-8 16,3 0-1-16,-1-3-29 16,-2-2-12-16,5 0-63 15</inkml:trace>
  <inkml:trace contextRef="#ctx0" brushRef="#br0" timeOffset="9">19280 10196 172 0,'0'-5'66'0,"0"2"-36"0,3 6-20 0,-3-3 31 15,3 13-11-15,3 6-4 16,0 2-1-16,9 3-15 15,6 2-3-15,-3 0-3 0,-3-2 2 16,-1-3 1-16,-2-5-3 16,0 8-1-16,-3-8 1 15,0-3 0-15,-3-7 0 16,0 4 0-16,3-13 11 16,0-4-4-1,-3 1 1-15,0-7-4 16,0 0 0-16,0-6-5 15,0-2 0-15,0 0-1 16,0 0-2-16,0-6-4 16,2 6-2-16,-2 5-17 0,0 6-5 15,-3-1-21-15,0 3-9 16,-3 8-53 0</inkml:trace>
  <inkml:trace contextRef="#ctx0" brushRef="#br0" timeOffset="10">19652 10326 224 0,'-3'0'85'0,"6"2"-46"0,6 1-46 0,-3 0 14 15,0-3-1-15,0 0 6 16,3 0 3-16,0-3 3 15,3 0-10-15,0-2-2 0,0 0-2 0,3-3-5 16,-3-5-1-16,-4 2 3 16,-2-5 1-16,-6 3-5 15,-6 0-2-15,-2 2-7 16,-4 3 0-16,-3 3 4 16,-3 10 4-16,-6 0 7 15,0 11 6-15,-3 0-5 16,4 3-2-16,5-1 5 15,12 1 3-15,0-1-1 16,12 1 0-16,0-6-5 0,6 6-1 16,3-6-1-16,5-3-2 15,1-2-13 1,0-5-4-16,6-3-29 0,0-3-12 16,-4-2-41-1</inkml:trace>
  <inkml:trace contextRef="#ctx0" brushRef="#br0" timeOffset="11">19852 10286 200 0,'0'0'77'0,"0"3"-42"0,0 2-37 0,0 0 14 16,0 6 5-16,3 2 6 16,0 6-3-16,0-1 0 15,0-2-11-15,0 0-5 0,0-3-1 16,-3 3-2-16,3-8 2 0,-3-3 2 15,0-5 4-15,0 0 0 16,3-2 2-16,-3-6-6 16,3-6-3-16,0-1-4 15,3-1 1-15,2 2 1 16,4 1 2-16,0 0-1 16,0 0 2-16,6 5-7 15,0 3 1-15,3 2-8 16,-3 0-1-16,-4 3-33 15,1 0-13-15,-3 6-49 16</inkml:trace>
  <inkml:trace contextRef="#ctx0" brushRef="#br0" timeOffset="12">20143 10082 236 0,'-2'-10'90'0,"2"10"-48"0,0 2-47 0,0-2 15 16,0 8 5-16,0 3 7 15,2 5-5-15,-2 2 1 16,0 14-11-16,0 5 0 0,0-3 3 16,0 4-6-16,0-7-2 15,0-2-4-15,3-5 1 16,0-8-48-1,-3-3-56-15</inkml:trace>
  <inkml:trace contextRef="#ctx0" brushRef="#br0" timeOffset="13">20027 10225 300 0,'-3'-18'112'0,"-14"20"-60"0,25-10-65 15,-8 8 17-15,9-2 0 16,0-4 7-16,3 4-3 16,3-1 0-16,3 3-4 15,3 0-3-15,0 0 0 0,5 0-28 0,-2 3-9 16,3 2-42 0,-3-2-15-16,-3-3-2 15</inkml:trace>
  <inkml:trace contextRef="#ctx0" brushRef="#br0" timeOffset="14">20334 10289 244 0,'0'10'90'0,"0"1"-48"0,0 2-49 0,3-5 16 16,-3 3-10-16,0-3 0 16,0-3-26-16,0 5-9 15,0-7-59-15,0 2-26 0</inkml:trace>
  <inkml:trace contextRef="#ctx0" brushRef="#br0" timeOffset="15">20319 10082 288 0,'-3'-10'110'0,"6"12"-60"0,-3-4-61 15,0 2 18-15</inkml:trace>
  <inkml:trace contextRef="#ctx0" brushRef="#br0" timeOffset="16">20325 10074 411 0,'9'11'-35'0,"0"0"-78"15,0-1-33-15</inkml:trace>
  <inkml:trace contextRef="#ctx0" brushRef="#br0" timeOffset="17">20572 10262 208 0,'0'-21'77'0,"0"18"-42"0,0-18-37 0,0 16 14 15,-3 0 7-15,0-1 7 16,-3 1 4-16,-6 2 4 16,0 3-18-16,-8 3-11 0,2 2-5 0,0 11-5 15,3 0 1 1,3 3 2-16,0-1 3 0,3 3-2 15,3 1 0-15,6-1-1 16,3-3 0-16,3-2 0 16,12-3 0-16,3-2-29 15,3-3-12-15,2-6-68 16</inkml:trace>
  <inkml:trace contextRef="#ctx0" brushRef="#br0" timeOffset="18">20772 10262 276 0,'-18'-18'104'0,"3"18"-56"0,-15 0-47 0,21 8 21 15,-3-3-12 1,0 6-1-16,0-1-3 0,0 3-1 16,4 3-3-16,2 3-2 0,3-1 1 15,3 1-1-15,3-3 2 16,3-3-1-16,2-5-1 15,7-3-6-15,6-2-1 16,-3-6-8-16,-3-2-3 16,-3-3 5-16,0-3 3 15,-3 3 8-15,-3 0 3 16,0 3 1-16,-3 0 1 16,3 2-2-16,-4 3 2 15,1 3-2-15,0 2-1 16,3 3-4-16,0 0 0 0,0-3 2 15,0 6 3-15,0-3-18 16,0-3-6-16,3-2-76 16,-3-6-44-1,3-5 63-15</inkml:trace>
  <inkml:trace contextRef="#ctx0" brushRef="#br0" timeOffset="19">20894 9984 276 0,'-3'0'104'0,"9"16"-56"0,11 0-60 15,-11 3 13-15,0 5 2 16,-3 5 5-16,0 5 3 16,-3 8 1-16,3-2-6 15,0-3-6-15,6-8-1 0,-3 3-56 0,3-11-27 16,3-8-26-1</inkml:trace>
  <inkml:trace contextRef="#ctx0" brushRef="#br0" timeOffset="20">21304 9998 220 0,'0'-16'82'0,"0"16"-44"0,3 2-38 0,-3-2 18 0,0 0-3 16,3 11 3-16,0 5 1 16,-3 5 3-16,0 6-12 15,0 4 8-15,-3 12 4 0,0-4-9 16,0 1-4-16,3-6-6 16,0-2-3-16,0-3 1 15,3-5 1-15,0-5-14 16,0-6-5-16,3-3-51 15,0-4-20-15,0-9-26 16</inkml:trace>
  <inkml:trace contextRef="#ctx0" brushRef="#br0" timeOffset="21">21510 10167 328 0,'-6'-3'123'0,"6"6"-66"0,0 8-73 0,0-6 20 16,-3 19-5 0,0-3-1-16,0-3 1 15,3 1 1-15,0-3-11 0,0 0-3 16,3-3-66-16,0-3-29 16,0-2 3-1</inkml:trace>
  <inkml:trace contextRef="#ctx0" brushRef="#br0" timeOffset="22">21501 10111 296 0,'-6'-8'110'0,"9"8"-60"0,0-2-96 16,0 2 0-16,-3 0-10 15,3 0 3-15,3 0 6 16,0 2 4-16,0 1-14 15,0 2-3-15</inkml:trace>
  <inkml:trace contextRef="#ctx0" brushRef="#br0" timeOffset="23">21587 10294 220 0,'0'11'82'0,"0"-6"-44"0,0 0-40 16,0-5 14-16,0 0 3 0,0 0 2 15,0 0 3-15,0 0 0 16,0-2-11-16,3-1-8 15,6-2-1-15,0-6-5 0,3-8-1 16,0 1 0-16,-3-1 4 16,9 6-4-16,-7 3 2 15,4 2 4-15,-3 5 4 16,0 6 1-16,0 7 2 16,-3 6 0-16,0 3 1 15,-6-1-2-15,3 1-1 16,-3-1-3-16,0 1-2 15,0-3-26-15,0-3-10 0,0-5-145 32,3-8 67-32</inkml:trace>
  <inkml:trace contextRef="#ctx0" brushRef="#br0" timeOffset="24">21900 10262 252 0,'6'16'96'0,"0"-13"-52"0,5 2-47 16,-5-2 19-16,3-3-10 15,3 0-1-15,0 0 6 16,0 0 5-16,0-3-8 16,3 0-2-16,-3-5-2 0,-3-5-2 15,-3-3-2-15,-3 3 1 16,-3 0-1-16,-3 2-5 0,-3 1-1 15,-6-1 0-15,-6 3 2 16,3 6 6-16,-3-4 4 16,-3 12-3-16,3-1 0 15,4 11 1 1,2 5 4-16,3-3 5 16,9 1-5-16,3-1 0 15,3 1-4-15,6 0-3 16,2-6-11-16,7-3-6 15,0-2-41-15,12-8-15 16,3-2-42 0</inkml:trace>
  <inkml:trace contextRef="#ctx0" brushRef="#br0" timeOffset="25">22319 10119 264 0,'-15'-5'99'0,"10"5"-54"0,-13-3-31 0,12 3 28 15,-6 3-12-15,-3 0-2 16,-3 5-16-16,3 0-8 15,-3 0-2-15,9 2-5 0,0-2 0 16,4 0-1-16,5 8 0 16,5 2 0-16,4 1 3 0,0 2 0 15,0 0 1-15,-3-2 0 16,0-1 0-16,-6 1 6 16,0-3 6-16,-6-3-4 15,0 0-2-15,-3-5-10 16,-3 0-3-16,1-5-60 15,-10-3-25-15,-6-3-38 16</inkml:trace>
  <inkml:trace contextRef="#ctx0" brushRef="#br0" timeOffset="26">21563 10130 168 0,'3'-5'66'0,"-3"5"-36"0,0 2-18 0,0 4 19 15,0-1-12-15,0 0-1 16,0 6-6-16,0 5-2 15,0 7-6-15,3-4-3 0,0-1 0 16,0 1-1-16,0-3 2 16,0-3-30-16,-3 0-11 15,9-2-55-15</inkml:trace>
  <inkml:trace contextRef="#ctx0" brushRef="#br0" timeOffset="27">18747 11649 104 0,'0'-8'38'0,"3"5"-20"0,0-2-19 0,0-1 9 16,0 6 15-16,-3-2 33 16,0-9-5-1,-3 6-12-15,-3-3-9 16,-2-5-18-16,-1 5-1 0,-6 3 2 15,-9-1 2-15,-3 12 0 16,-3 2-3-16,1-3-2 16,-7 13-6-16,0 3-3 15,6 6 0-15,7 13 1 16,8 5-1-16,6 0-1 16,15 0 5-16,9-6 1 15,8-4 0-15,10-4-1 16,6-7-6-16,5-11-1 0,4-10-13 15,-3-6-5-15,5-7-31 16,-5-3-13-16,-3-1-43 16</inkml:trace>
  <inkml:trace contextRef="#ctx0" brushRef="#br0" timeOffset="28">18947 11612 248 0,'-12'2'93'0,"12"6"-50"0,0 11-52 16,0-1 14-16,0 3 1 15,0 11 4-15,-3 5 8 0,0-2 6 16,0-4-13-16,0-4-4 0,0-6-2 16,6-8 3-1,0 0-4-15,0-2 0 16,3-8 0-16,0-11 2 15,3-6-5-15,3-4-1 16,3-1-5-16,0-2 1 16,-1 8 4-16,1 5 2 15,3 3-3-15,3 0-1 16,-3 10-2-16,0 8 0 16,-3 6 5-16,-3-1 1 15,-1-2-3-15,-2-3 1 16,0 6-22-16,0-6-8 0,0-5-20 15,3-3-9-15,0 0-10 16,3-5-36 0,0-5 27-16</inkml:trace>
  <inkml:trace contextRef="#ctx0" brushRef="#br0" timeOffset="29">19337 11797 220 0,'-15'-21'82'0,"9"18"-44"0,-3 3-22 16,3 0 24-16,-3 3-12 15,-3-1-1-15,0 12-16 16,0 4-4-16,1 3-5 16,-1-2-2-16,3 5 3 0,3-3 0 15,6-3 3-15,3-2-1 16,3 0 0-16,3-8-3 0,3-3-2 16,-1-5-2-1,1-2-1-15,0-6-3 0,0 2 1 16,-3-4 3-16,0-1 1 15,-3-2 1-15,-3 5 2 16,0-3 3 0,-3 9-4-16,3-4-1 15,-3 6-2-15,9 8-2 16,-3 3 0-16,6 2 3 16,0 3 0-16,0-3 3 15,-1 1-23-15,4 1-11 16,0-1-38-16,0-6-18 0</inkml:trace>
  <inkml:trace contextRef="#ctx0" brushRef="#br0" timeOffset="30">19530 11844 244 0,'0'16'90'0,"0"-8"-48"0,-3 5-51 15,3-5 14-15,0 3 6 16,-3-3 5-16,3 3-4 16,-3-4 1-16,3-1-8 15,-3-4-1-15,3-2 0 0,0 0-2 16,3-2-2-16,0-4 1 16,0-1 1-16,6-12-1 0,6-5 2 15,0 3 2-15,0 3 2 16,0 2-1-16,0 5 1 15,0 3-4-15,2 3-2 16,-2 13-3-16,-3 5 1 16,0 3 1-16,-3 0 0 15,0-3-11-15,0 5-3 16,0-4-33-16,0-4-14 16,0-2-17-1,0 0-37-15,0 0 31 16</inkml:trace>
  <inkml:trace contextRef="#ctx0" brushRef="#br0" timeOffset="31">19870 11837 252 0,'-9'-16'93'0,"6"16"-50"0,-6 2-41 16,6 4 17-16,-3 2-8 16,-3-1-1-16,3 4-4 15,0-3 1-15,0 5-4 16,0 0-2-16,3 3 0 0,6-2 1 15,0-1 1-15,0-5-1 16,6 0-2-16,-3-3 1 16,3-2-1-16,0-3-9 15,0-3-4-15,-3-2 2 16,0-1 4-16,-3-2-1 16,0 3 3-16,0-3-2 15,-3 3 2-15,3-3 1 0,0 5-1 16,0 1-1-16,-3 2 1 15,5 5 1-15,1 8-1 16,0 0 10-16,0 9 4 16,-6-4 11-16,0 9 7 15,-6-4-5-15,0-1-3 16,0-4-9-16,-8 1-2 16,-1-4-4-16,-3-4-1 15,0-3-1-15,0-8 1 16,0 0-33-16,3-3-14 15,1-7-27-15,2 2-10 16</inkml:trace>
  <inkml:trace contextRef="#ctx0" brushRef="#br0" timeOffset="32">20036 11863 244 0,'18'0'90'0,"-9"5"-48"0,6-5-51 16,-6 0 14-16,0 0-3 16,0 0 3-16,0-5 11 15,0-3 7-15,0-5-12 16,0 0-6-16,-4-1-1 0,-2 1-3 16,-3 0-1-16,-3-3-13 0,-5 3-4 15,-4 0 11 1,-3 5 5-16,-6 2-1 0,-3 6 2 15,0 3 4-15,3 5 5 16,4 0 6 0,5 10 3-16,3 1 6 0,3 2 2 15,3 0-5-15,6-2-2 16,6 5-9-16,6-9-4 16,2 4-3-16,4-6-3 15,3-2-13-15,0-3-4 16,0-6-20-16,0-2-6 15,2-2-77-15,7-4-47 16,-6-7 73-16</inkml:trace>
  <inkml:trace contextRef="#ctx0" brushRef="#br0" timeOffset="33">20355 11725 352 0,'-6'-5'132'0,"9"5"-72"0,-3 0-94 16,0 0 8-16,0 0-38 15,0 0-9-15,0 5-41 16,0 6-18-16</inkml:trace>
  <inkml:trace contextRef="#ctx0" brushRef="#br0" timeOffset="34">20364 11942 320 0,'-3'3'121'0,"9"-3"-66"0,-3-3-84 0,0 1 11 16</inkml:trace>
  <inkml:trace contextRef="#ctx0" brushRef="#br0" timeOffset="35">20382 11932 266 0,'6'-11'-147'16</inkml:trace>
  <inkml:trace contextRef="#ctx0" brushRef="#br0" timeOffset="36">18551 12151 200 0,'-3'0'74'0,"3"3"-40"0,0 0-24 0,0-3 20 16,0 0-3-16,0 0 4 15,0 0-6-15,6 0-3 16,-6 0-12-16,3-3-2 0,3-2 2 16,0-3-4-16,3-3-1 0,-3 3 0 15,6-2-1-15,6-4-2 16,-1 1 1-16,1 0-4 16,3 0 0-16,3 0-1 15,3 10 0-15,5 3 4 16,1 0 1-16,6 3-4 15,3 2 1-15,-4 0 2 16,4-2 1-16,0 2 1 16,-1-5 0-16,-2 0-2 15,-3-5 1-15,-1 5-2 16,-2-3-1-16,0-7-2 16,0 7-1-16,2 3 2 15,1 3 0-15,-3 2 1 16,0 3 0-16,-1-3 0 15,7 3 2-15,0 3 1 0,-1-9 1 16,4 4-2-16,0-6-2 16,-1 0 1-16,1 0-1 15,-3-6 2-15,-4 4 3 16,1-4-4-16,-3 6-3 16,0 0 3-16,8 0 1 15,-2 6-3-15,3-6 1 16,-1 0 0-16,4 0 2 15,6-6-6-15,-7 6-1 16,1-13-56-16,-3 0-23 16,-7-8-44-16</inkml:trace>
  <inkml:trace contextRef="#ctx0" brushRef="#br0" timeOffset="37">19093 12228 184 0,'-24'-26'71'0,"21"20"-38"0,0-2-14 0,3 8 21 0,0-5-5 15,0 5 2-15,0-3-17 16,0 3-6-16,0 0-9 16,9 8-10-16,0 6-5 0,0 12 8 15,-3 6 3-15,0 8-3 16,-3 5 2-16,0-1 2 16,6-1 1-16,-3-6-1 15,-1-3-2-15,1-5-2 16,0-7 1-16,0-4-32 15,0-5-13-15,-3-5-67 16</inkml:trace>
  <inkml:trace contextRef="#ctx0" brushRef="#br0" timeOffset="38">18992 12424 280 0,'-12'-13'107'0,"12"7"-58"0,3-2-59 0,-3 8 16 15,3 0 0-15,3-5 4 16,5 5-5-16,1-3-1 16,9-2-2-16,6 5-2 0,0 0 1 15,3 0-1-15,2 0 0 16,1 0-47-16,-3 0-18 16,0 5-49-1</inkml:trace>
  <inkml:trace contextRef="#ctx0" brushRef="#br0" timeOffset="39">19265 12448 160 0,'0'21'60'0,"3"-3"-32"0,0-2-22 16,0-5 15-16,0-3-5 16,0 5 1-16,0 0-5 15,0 0-2-15,-3-7-6 16,0 2-1-16,0-3 3 0,0-5 10 16,0 0 5-16,-3-5-7 0,0 2-1 15,0-8-1 1,3 4 0-16,0-12-6 0,3 0-2 15,3-7-2-15,3 5-2 16,6 2 3-16,3 3 2 16,0 3-9-16,-3 3-2 15,3 4-6-15,-4 6 0 16,1 6-43-16,-3 4-18 16,0 6-26-1</inkml:trace>
  <inkml:trace contextRef="#ctx0" brushRef="#br0" timeOffset="40">19507 12477 228 0,'-6'-3'85'0,"0"-10"-46"0,0 2-46 16,3 11 14-16,-6 0 1 16,0 0 7-16,-3 6-1 15,0-1 0-15,-3 3-8 16,0 5-6-16,3 0-3 0,3 6-1 15,3-1 3-15,9-2-2 16,3 3 1-16,3-1 2 16,3-10 0-16,0 0 2 15,0-3 1-15,0-5 1 16,0-5 0-16,-3-3-2 16,0-5 1-16,-3 5-2 0,0-3 2 15,-3-4-2 1,-3 1 2-16,-3-2-2 0,3 9 2 15,-3 1 0-15,0-2 1 16,0 14-7-16,3-4 0 16,0 11-1-16,0 1-1 15,0 2 1-15,3-1 3 16,3 4 0-16,0 0 1 16,0-6-25-16,-1-5-8 15,1 2-36 1,0-7-53-16,-6-3 29 15</inkml:trace>
  <inkml:trace contextRef="#ctx0" brushRef="#br0" timeOffset="41">19572 12490 176 0,'0'5'68'0,"0"1"-36"0,15 2-33 15,-15-8 12-15,3 7 1 16,0-1 3-16,0 4-6 15,-6-2-1-15,6 0-4 16,0-2-3-16,0 1 0 0,-3-7-1 16,0 0 2-16,0 0 3 15,3-2 4-15,0-3-2 16,-3-3 1-16,3-6-3 16,0-4 2-16,0-1 7 15,3 6 5-15,0 0-9 0,5 5-3 16,-2-3-7-16,0 17-1 15,0 2 1-15,0 5 2 16,-3-3-1-16,0 4 2 16,0 1-2-16,0 1-1 15,-3 0-21-15,0-3-9 16,0 1-31-16,0-1-14 16,-3-8-13-1</inkml:trace>
  <inkml:trace contextRef="#ctx0" brushRef="#br0" timeOffset="42">19873 12403 192 0,'-6'-6'74'0,"3"6"-40"0,-3 0-22 16,3 0 21-16,-6 0-6 15,-6 0 1-15,0 0-13 16,3 8-4-16,0-2-7 16,3-1-7-16,3-2-1 0,9 7 0 15,9 3 2 1,3 1 1-16,0-1-4 16,-3 0-1-16,-3 6 3 15,-3-4 1-15,0-1 8 16,-6-4 6-16,0 4-6 0,-6-1-1 15,-6 0-3-15,0-5-2 16,0-3-8-16,0 3-5 16,0-8-48-16,3 0-23 15</inkml:trace>
  <inkml:trace contextRef="#ctx0" brushRef="#br0" timeOffset="43">19905 12527 124 0,'0'0'46'0,"3"3"-24"0,-3-1-19 16,0 1 12-16,3 8 6 15,-3 4 5-15,0 4-1 16,0 7 2-16,0 11-15 16,0-7 0-16,3 1 1 0,0-4-7 0,-3-9-1 15,3 3-3 1,-3-7-2-16,0-4 3 15,0-2 2-15,0-8 4 0,0 0 5 16,-3-5-8-16,0-8-3 16,0-8-2-16,-3-6-1 15,3-5 0-15,0 1 0 16,0-4 2-16,0-2 3 16,6 3 2-16,3 2 1 15,0 0 2-15,3 6 4 16,0 10-8-16,3 3-1 15,-3 2-10-15,6 6-4 16,0 5 9-16,0 18 4 0,-9-4-1 16,-3-1 0-16,-9 5 1 15,3 3 0-15,-3-2-2 16,-3 0 1-16,0-6-15 16,0 0-7-16,0 0-23 15,0-5-9-15,3-8-57 16</inkml:trace>
  <inkml:trace contextRef="#ctx0" brushRef="#br0" timeOffset="44">20158 12429 208 0,'-6'-5'77'0,"6"10"-42"0,-6-10-34 15,3 5 14-15,1 5 5 0,-4-5 7 16,-3 8-10-16,0 3-4 16,0 2-8-16,0 3-6 0,0-3 0 15,0 6-1-15,3 2 0 16,3-3 2-16,3-5 2 16,3 1-3-16,3-1 0 15,0-8 3-15,3 1 1 16,0-6 1-16,0-6 0 15,0 1 0-15,-3-3 0 16,0 3-2-16,-3-3 1 16,0-5 0-16,-1 5 1 15,-2-3 2-15,0 6 1 16,0-3-3-16,0 5-1 0,0 0-3 16,0 3-3-16,3 6-1 15,0 2 0-15,0 2 3 16,3 4 2-16,0-1 0 15,3 0-1-15,0-5-19 16,0 3-8-16,6-4-28 16,-3-1-12-16</inkml:trace>
  <inkml:trace contextRef="#ctx0" brushRef="#br0" timeOffset="45">20295 12477 164 0,'0'-3'63'0,"3"6"-34"0,0-3-23 0,0 5 15 16,0 0-2-16,0-2 3 15,0 8-8-15,0-3-3 16,0 2-6-16,0 1-4 0,-3-1 2 16,0-2 0-16,0-2 1 15,0 1 0-15,0-1 0 16,0-1 11-16,-3-5 5 15,3-5-2-15,0-3 0 16,0-3-6-16,0 3-2 0,6-10 2 16,0-1-8-1,3 6-5-15,0-3-2 16,3 3-1-16,0 2-19 16,0 3-8-16,-1 8-92 15</inkml:trace>
  <inkml:trace contextRef="#ctx0" brushRef="#br0" timeOffset="46">20566 12516 268 0,'-9'-7'101'0,"12"7"-54"0,0 0-55 0,-3 0 16 15,0 0-2-15,3 0 4 16,3 0-5-16,0 0-3 16,0 0-1-16,3-6-4 0,0 6 2 15,0-2 1-15,0-4 0 16,0 1 2-16,-3 2 3 15,0-2 0-15,-3 0 0 16,0-3-3-16,-3 3-2 16,-3-3-4-16,-3 0 0 15,-3 2-9-15,-3-2-2 16,0 6 1-16,-3-1 3 16,-6-2 7-16,-3 13 2 0,3 2 4 15,1-2 1-15,2 3 3 16,3 2 1-16,3-5 3 15,3 5 1-15,3-5-5 16,6 5-2-16,6-2 0 16,3-3 0-16,6 5-7 15,0-2-2-15,0-3-9 16,3 0-2-16,-1-3-35 16,-2-5-17-16,0 0-28 15</inkml:trace>
  <inkml:trace contextRef="#ctx0" brushRef="#br0" timeOffset="47">20638 12519 140 0,'-3'-5'55'0,"3"7"-30"0,3-2-14 0,-3 0 18 16,0 0-2-16,3 3 4 16,0 0-13-16,-3 5-3 15,0-3-9-15,3 0 0 0,-3 1 1 16,0-4-1-16,0-2-1 15,0 0-3-15,0 0 1 16,0 0 0-16,3 0 3 16,-1 0 1-16,1-8 1 15,3 3-7-15,6-8-2 0,6 0-3 16,-3-1 3-16,0 1 0 16,-3 8 1-16,0 5 4 15,0 0 2-15,-3 5-2 16,0 3-3-16,-1-3 2 15,-2 9 2-15,-3-1-2 16,-3 0-2-16,0 0-22 16,0 0-11-16,0 1-81 15</inkml:trace>
  <inkml:trace contextRef="#ctx0" brushRef="#br0" timeOffset="48">20923 12405 212 0,'-20'6'79'0,"17"-14"-42"0,-6 10-23 0,3-2 20 15,0 6-13-15,-3 2-2 16,0 2-11-16,3 9-5 16,0-3-2-16,0-3 1 0,3 5 1 15,6-4-1-15,0 4-2 16,6-5-2-16,0 1 1 16,6-1 3-16,3-5 1 0,-1 2-15 15,1-7-4-15,0 2-43 16,-3-5-16-16,0 0-22 15</inkml:trace>
  <inkml:trace contextRef="#ctx0" brushRef="#br0" timeOffset="49">21031 12464 256 0,'-6'-3'96'0,"6"-10"-52"0,3 21-54 16,0-3 16-16,-1-2 18 15,1 2 13-15,3 3-18 16,3 2-8-16,3-2-7 16,0 0-6-16,0 5 1 0,6-2-1 15,-3-3 0-15,3 5-29 0,0-2-12 16,-1-3-60 0,-2 0-45-16,-3-8 57 15</inkml:trace>
  <inkml:trace contextRef="#ctx0" brushRef="#br0" timeOffset="50">21266 12421 232 0,'0'-2'88'0,"3"-1"-48"0,-3 8-31 0,0-5 37 16,-3 21-9-16,-3 1-6 16,-9 1-1-16,-6 6-18 15,-6 3-5-15,3 13 0 0,1 0-4 16,2-5-2-16,3 0-40 15,3-9-19-15,3 4-80 16</inkml:trace>
  <inkml:trace contextRef="#ctx0" brushRef="#br0" timeOffset="51">21584 12077 164 0,'6'-13'63'0,"-6"13"-34"0,6-5-10 0,3 2 21 15,-9 3-9-15,6 0-1 16,-6 3-13-16,-3 2-3 16,-3 8-8-16,-6 8 0 0,0 19 4 15,-6 5-4-15,-3 8 2 16,7-3-3-16,-4 1 2 16,3-9-4-16,3-2-2 15,3-9 0-15,3-4-1 16,3-1-25-16,3-10-10 15,3-3-37-15,6-5-17 0</inkml:trace>
  <inkml:trace contextRef="#ctx0" brushRef="#br0" timeOffset="52">19492 12932 196 0,'9'-13'74'0,"-9"18"-40"0,0 3-20 16,0-8 22-16,0 8-9 0,-6 2-3 15,-3 6-10-15,-6 11-4 16,-6 4-5-16,-6 9-4 0,3 0 0 15,4-3-4-15,-1-5 2 16,3-3 1-16,0-5 2 16,6-6-23-16,0-5-8 15,0-5-39-15,3-2-16 16</inkml:trace>
  <inkml:trace contextRef="#ctx0" brushRef="#br0" timeOffset="53">19188 13030 248 0,'-3'-6'93'0,"6"6"-50"0,3 0-52 0,0 0 14 0,6 6 6 16,3 2 5-16,3 5-6 15,2 0-3-15,10 11-4 16,3 2-3-16,3 1 1 0,-4-1-6 16,4 1-1-16,0-9-70 15,0 1-71 1,-7-11 36-16</inkml:trace>
  <inkml:trace contextRef="#ctx0" brushRef="#br0" timeOffset="54">19563 13101 320 0,'-6'-10'121'0,"12"7"-66"0,9-8-58 15,-9 11 22-15,3-2-14 16,6-4-3-16,6 6-4 15,5-5 1-15,1 5 1 0,0 0-47 0,6 0-20 16,-4 5-61 0</inkml:trace>
  <inkml:trace contextRef="#ctx0" brushRef="#br0" timeOffset="55">19905 13077 200 0,'-12'-13'74'0,"12"13"-40"0,3 0-40 15,-3 0 12-15,3 5 0 16,0 3 6-16,0 6-4 16,0 12 0-16,-3 16-4 15,0 6 4-15,0-8 2 0,0-1-1 16,3-2 0-16,0-2-5 16,0-11-1-16,0-11 1 15,0 0 0-15,0 6 4 0,0-11 5 16,-6-3-1-1,0-10 1-15,-3-9-5 0,0-4-3 16,0-9-5-16,0-12-2 16,3-6-2-16,6-8 0 15,6 3 3-15,6 7 0 16,6 1 1-16,0 13 2 16,0 5-6-16,-3 3 1 15,-1 13 5-15,-2 3 6 16,-3 12 2-16,-6 7 4 15,-3-1-3-15,-6 5 1 16,-3 9-5-16,-6-1-2 16,-3 1-5-16,-2-3-2 0,-4-8-24 15,3 2-10-15,0-5-34 16,0 1-14-16</inkml:trace>
  <inkml:trace contextRef="#ctx0" brushRef="#br0" timeOffset="56">20111 13077 220 0,'-6'6'82'0,"6"2"-44"0,3 5-51 16,0 0 9-16,0 6 22 15,3-1 13-15,0 1 1 16,0-3-1-16,3-3-17 15,2-3 2-15,1-2 2 0,3-2-2 16,0-6 3-16,9-6-4 0,-3-7-1 16,-6-5-8-16,-3 4-2 15,-7-2 0-15,-7-2 2 16,-7-1-5-16,-3 1-1 16,-9 5-5-16,-3-1-1 15,0 6-6-15,3 3 0 16,4 5-23-16,2 0-9 15,3 0-41-15,6 5-16 16,6-5 0 0</inkml:trace>
  <inkml:trace contextRef="#ctx0" brushRef="#br0" timeOffset="57">20435 13003 208 0,'-6'-10'79'0,"-3"7"-42"0,3-2-12 16,3 0 25-16,-3 5-5 16,0 0-2-16,-2-3-22 15,2 3-8-15,0 0-8 16,0 3-6-16,3-3-2 0,0 5-3 15,6 3-1-15,3 5 1 16,0 5 4-16,3-4 1 0,-4 4 1 16,1-5 0-16,-3 9 2 15,-3-9-1-15,-3 5 2 16,0 1-2-16,-2-6 2 16,-1-5-2-1,0 3 2-15,3-9-2 0,-3 4-1 16,0-1-10-16,0-10-59 15,3-1-18 1,3-7-34 0</inkml:trace>
  <inkml:trace contextRef="#ctx0" brushRef="#br0" timeOffset="58">20542 13043 288 0,'-3'-5'107'0,"6"5"-58"0,0 5-62 15,0 0 17-15,0-2-8 16,0 8 2-16,-3-4 3 16,0 7 4-16,0-1-2 15,0 8-4-15,0 3 0 0,0-6-30 16,3-2-12-16,0-2-68 16</inkml:trace>
  <inkml:trace contextRef="#ctx0" brushRef="#br0" timeOffset="59">20548 12927 300 0,'-18'-27'112'0,"18"9"-60"0,3 4-72 0,0 12 15 16,3-4-7-16,0 1 5 15,3-3-20-15,0 0-7 16,3-2-51-16,0 2-21 15,0 2 32-15,3 1 16 16</inkml:trace>
  <inkml:trace contextRef="#ctx0" brushRef="#br0" timeOffset="60">20700 12829 196 0,'6'24'74'0,"3"5"-40"16,-3 8-35-16,-3-24 15 0,0 13-6 16,-3 6 1-16,0 0-5 15,0 8-3-15,0-6 0 16,0-2-1-16,6 2 0 0,0-2-93 15</inkml:trace>
  <inkml:trace contextRef="#ctx0" brushRef="#br0" timeOffset="61">20548 13024 288 0,'-6'-7'107'0,"12"1"-58"0,6 1-46 16,-3 5 21-16,6-8-12 0,6 3 1 15,6 2-8-15,2-2-1 16,1 5-2 0,0 0-43-16,-3 0-20 0,0 8-66 15</inkml:trace>
  <inkml:trace contextRef="#ctx0" brushRef="#br0" timeOffset="62">20897 13051 296 0,'0'11'110'0,"11"-4"-60"0,-5 12-58 0,-3-11 18 16,0 5-9-16,-3 0-1 0,0 6-8 16,0-6-5-1,3 8-110-15,0-2-50 0</inkml:trace>
  <inkml:trace contextRef="#ctx0" brushRef="#br0" timeOffset="63">20882 12927 388 0,'-6'-40'145'0,"12"32"-78"0,3-3-80 16,-6 11 22-16,3-8-11 15,-1 3 0-15,1 5-36 16,0-2-14-16,0 4-71 0,3 11-29 16,3 6 49-16,0 7 26 15</inkml:trace>
  <inkml:trace contextRef="#ctx0" brushRef="#br0" timeOffset="64">20986 13077 248 0,'-12'11'93'0,"12"-3"-50"0,3 0-52 0,-3 2 12 16,3 4-4-16,0-6 2 16,3 5 11-16,3-3 7 15,3-2-10-15,3-8 9 0,2-8 2 16,4-2-8-16,-3 2-2 16,3-5-4-16,-3-1 1 15,-3 1-2-15,-3-5 2 0,-6 4 2 16,-6-4 5-1,-3 5-4-15,-9-3 0 0,-3 0-4 16,-3 8 1-16,-3 0-11 16,0 3-4-16,6 0-14 15,0 5-4-15,4 5-13 16,2 0-5-16,3-2-23 16,3 2-7-16,3 3-21 15</inkml:trace>
  <inkml:trace contextRef="#ctx0" brushRef="#br0" timeOffset="65">21257 12980 228 0,'0'0'85'0,"3"0"-46"0,0 5-19 0,0 3 24 16,0-3-9-16,0 8-3 15,0 0-14-15,-3 1-6 16,3-1-7-16,-3 0-2 0,3 0 1 16,0-7-2-16,-3 2 1 0,0-3 0 15,0-5 1-15,0 0-2 16,2-5-4-1,4-3-1-15,0-6-9 16,3 1-3-16,0 0-1 16,6 0 0-16,3 0 6 15,0 2 6-15,-3 8 3 16,0-2 1-16,0 5 13 16,-1 8 8-16,1 3 3 15,-3 2 3-15,-3 0-13 16,0 0-3-16,-3 0-5 15,0-5-1-15,-3 6-47 16,0-1-22-16,3 11-84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3:46:44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22618 17698 132 0,'0'-5'49'0,"0"5"-26"0,3-3-18 16,-3 3 11-16,3 0 2 15,-3 0 1-15,0-5 5 16,0 5 5-16,0-6-16 15,0-1 4-15,-6 7 1 0,0 0-8 16,-6 5-1-16,3-3-1 16,-6 4 0-16,3-1-2 15,-3 3 1-15,3 0-4 16,1 3 0-16,-1-4-1 16,3 7 1-16,0-1-4 15,6 11 0-15,0-6-1 0,6 3-2 16,0 1 3-16,9-4 0 15,0 1-2-15,5-4 0 16,-2-1-16-16,3-9-7 16,0 6-25-16,0-9-10 15,0-2-22 1</inkml:trace>
  <inkml:trace contextRef="#ctx0" brushRef="#br0" timeOffset="1">22758 17743 212 0,'-15'-5'82'0,"15"5"-44"0,-9 0-44 0,9 0 14 0,-6 5-5 15,3 0 1-15,-3-2 2 16,3 2 3-16,-3 8-4 15,0 1-3-15,3-1 1 0,0 5-4 16,6-4-2-16,0-1 2 16,9 0 0-16,-3 0 1 15,12-7 2-15,-3-4 1 16,2-2 3-16,-5 0 3 16,6-8 2-16,-6 3-1 0,-3-3-1 15,-3-5-1-15,-6 0 2 16,0 5-3-16,-15-11-2 15,3 6-2-15,-6 0-3 16,3 2-6-16,-3 3-4 16,3 0-16-16,1 3-9 15,2 0-28-15,3 2-10 16,0-2-10 0</inkml:trace>
  <inkml:trace contextRef="#ctx0" brushRef="#br0" timeOffset="2">22930 17468 212 0,'-3'-11'79'0,"3"11"-42"0,0 0-41 15,0 0 13-15,3 6-1 16,-3 1 5-16,0 9 8 16,6-2 7-16,-6 15-15 15,0 2-5-15,0 14-1 0,0-10-6 16,3 10-1-16,0-8 0 16,0 2 0-16,0-7-3 0,0 3 0 15,3-9-25 1,0-5-11-16,-3-2-31 15,6-9-51-15,-3-2 26 16</inkml:trace>
  <inkml:trace contextRef="#ctx0" brushRef="#br0" timeOffset="3">23151 17738 220 0,'-18'0'82'0,"18"0"-44"0,-9 0-44 0,9 0 14 16,-3 0-12-16,0 5 1 0,-3 3 7 15,3-3 5-15,-3 8-4 16,0 1 4-16,3 7 3 0,0-3-8 16,3 1-5-16,0-1-2 15,9-2-1-15,-6-3 3 16,15-2 2-16,-6-3 6 15,6-8 4-15,-4 5-2 16,4-10 2-16,-3 2-4 16,-3-10 1-16,-3-3-1 15,-9 0 1-15,0-2-2 16,-6-1 1-16,-3 3-4 16,0 1-2-16,-3 1-14 15,3 1-4-15,0 5-24 0,-2 3-9 16,5 2-56-1</inkml:trace>
  <inkml:trace contextRef="#ctx0" brushRef="#br0" timeOffset="4">23326 17717 236 0,'-6'7'90'0,"6"-7"-48"0,3 27-49 0,-3-22 14 16,3 8-10-16,-3 1 0 15,0 4 8-15,0-5 4 0,0 6-4 16,6-6 4-16,-6-5 3 0,0 5-4 16,0-5-2-16,0-2 8 15,0-6 2-15,0 5-5 16,3-10-4-16,-3-1-2 15,9-10-1-15,-6 3-2 16,6-5 1-16,0-1 2 16,3 1 2-16,-3 2-1 15,12 2-1-15,-4 1-3 16,4 3-2-16,-3 2-8 16,3 2-5-16,-3 4-59 15,6 2-25-15,-7 0-15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3:47:50.3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13694 14785 160 0,'15'-11'60'0,"-27"11"-32"0,3-5-22 16,6-3 17-16</inkml:trace>
  <inkml:trace contextRef="#ctx0" brushRef="#br0" timeOffset="1">13673 14740 347 0,'-12'-11'51'0,"-6"3"-25"16,-5 11-9-16,-7 8-6 0,-9 5-4 16,3 5 1-16,-2 10-7 15,-1 20-1-15,0-1-2 16,10 0 0-16,8 3-3 15,15-5 1-15,9-1 0 16,12-7-1-16,17-8 4 16,4-6 2-16,3-7-13 0,5-6-7 15,10-5-32-15,-6-3-13 16,-4-5-34 0</inkml:trace>
  <inkml:trace contextRef="#ctx0" brushRef="#br0" timeOffset="2">13831 15105 204 0,'-21'0'77'0,"9"-3"-42"0,0 14-32 0,9-6 17 16,-9 1-6-16,-2 4 0 16,5 6-6-16,3 0-3 0,3 0-2 15,9 2-3-15,6 1 3 0,2-1-2 16,7-4-1-16,3-4 3 15,3-5 0-15,0-5-1 16,-4-5-2-16,-2-3 12 16,-3-5 4-16,-6-8 0 15,-6 2 3-15,-9 1-10 16,-6 2-3-16,-3 0-6 16,-3 0-1-16,0 3-4 15,4 2 1-15,-1 6-33 16,3 0-13-16,0 2-68 15</inkml:trace>
  <inkml:trace contextRef="#ctx0" brushRef="#br0" timeOffset="3">13998 15113 164 0,'3'8'63'0,"0"-5"-34"0,0 5-23 0,-3-8 17 15,0 10 3-15,0-2 11 16,0 0-13 0,0-3-13-16,0 1-7 0,0-6-3 15,6-8-1 1,2-3 0-16,4-2 0 16,0-3-3-16,0 3 0 0,0-1 2 15,3 7 2-15,-3 1-2 16,0 6 0-16,-3 3 3 15,3 5 3-15,0 2 4 16,-4 6 5-16,-8-2-4 16,0 4 0-16,0-5-4 15,0-2 1 1,6-3-2-16,3-3-5 16,3-8 0-16,3-4 2 15,0-7 1-15,0-2-4 16,3 1-1-16,0-1 1 15,-4 2 0-15,1 4-2 16,-3 5 2-16,0 5-1 16,6 2 0-16,-6 6 4 0,0 3 3 15,-3-1-2-15,0 4 0 16,-3 4-1-16,6-2-2 16,-3-3-15-16,-1-2-5 15,1-3-45-15,3-19-75 31</inkml:trace>
  <inkml:trace contextRef="#ctx0" brushRef="#br0" timeOffset="4">14519 15076 208 0,'0'11'77'0,"6"-9"-42"0,-4 11-34 15,1-5 14-15,-3 0 5 16,0 6 5-16,0 1-2 15,0-7 0-15,0 3-12 16,0-8-7-16,0 5 0 0,0-8-3 16,0 0-1-16,3-8-2 15,3 0 1-15,3-3-6 16,0-2 0-16,6-3 1 16,0 3 1-16,3 2 0 15,-3 3 4-15,0 6-2 16,0 2 1-16,-4 2 8 15,1 6 4-15,-6 0-3 16,3 0-2-16,-3 0 0 16,0-3-1-16,0 1-5 0,0-4 1 15,6-4-2 1,3-4 0-16,0 1 2 16,6-3 2-16,2 5 1 15,-5 1-6-15,0 2 0 16,-3 0 1-16,0 5 1 15,0-2 3-15,-3 10-3 16,0-3-2 0,-1-2-20-16,-2-2-8 15,3-1-19-15,0 0-7 16,0-10-33 0</inkml:trace>
  <inkml:trace contextRef="#ctx0" brushRef="#br0" timeOffset="5">15028 15092 204 0,'-6'8'77'0,"3"-3"-42"0,-3 11-32 16,6-5 17-16,0 4-6 15,3-1 0-15,3-1-2 16,0 0 0-16,5-2-6 16,7-6 5-16,3-2 2 0,0-3-4 15,0-3-3-15,-3-8-1 16,-3 1-1-16,-4-1 4 15,-2-2 5-15,-6 0-7 16,-6 0-1-16,-9-3-5 16,-11 2-1-16,-1 4-10 15,0 2-3-15,0 3-22 0,0 2-7 16,4 0-50 0,5 1-42-16,6-1 51 15</inkml:trace>
  <inkml:trace contextRef="#ctx0" brushRef="#br0" timeOffset="6">15194 15063 212 0,'12'18'79'0,"-3"-10"-42"0,-3 13-41 0,0-13 13 16,-3 0 1-16,0 3 6 16,0-1 5-16,0-2 2 0,-3-2-12 15,0-1-2-15,3-8 1 16,0-2-4-16,0-6-3 15,0 1 1-15,6-6-8 16,0 0-1-16,6 0-3 16,-1 3 0-16,1 2 5 15,0 1 3-15,0 7 5 16,0 6 4-16,0 5 5 16,0 2 3-16,-3 1-3 15,-3 7 0-15,-1 4-8 16,-2-4-2-16,-3-2 0 15,0-3 2-15,0 0-19 16,-3-2-8-16,0 0-47 16,0-3-20-16,0-1-24 15</inkml:trace>
  <inkml:trace contextRef="#ctx0" brushRef="#br0" timeOffset="7">15662 15015 316 0,'-6'-5'118'0,"9"2"-64"0,0 3-78 0,-3 0 12 15,0 0-29-15,0 3-9 16,-3 2-61-16,0 3-29 16</inkml:trace>
  <inkml:trace contextRef="#ctx0" brushRef="#br0" timeOffset="8">15644 15216 260 0,'3'0'96'0,"0"0"-52"16,6 3-51-16,-6-1 14 0,3-2-34 15,-1-5-11-15,1 0-65 16,0-8-26-16</inkml:trace>
  <inkml:trace contextRef="#ctx0" brushRef="#br0" timeOffset="9">13453 15372 168 0,'-18'19'63'0,"15"-17"-34"0,3 4-14 0,0-6 20 16</inkml:trace>
  <inkml:trace contextRef="#ctx0" brushRef="#br0" timeOffset="10">13432 15407 381 0,'0'0'39'0,"3"5"-8"15,6-8-12-15,-9 3-13 16,6-2-3 0,0 2-5-16,0-3 1 15,-3 3-1-15,0-5 0 0,-3 5 2 16,0 0 2-16,9-8-1 16,0 3-1-1,0-1 3-15,-3 1-4 16,2-3 0-16,1 0 1 15,0 0 0-15,3 0 0 16,3-2 0-16,3-1-3 16,0 0 0-16,3 4 2 15,11 1 2-15,1 4-2 16,0 4-2-16,0 6 2 16,-1 3 0-16,4-1 1 15,0 6 0-15,-6 0 0 0,-1 3 0 16,-2-4 2-16,0-4 3 15,0-8-2-15,0-9 0 16,5-2 1-16,10-2 0 16,0-3-2-16,-4-3-2 15,1-3-2-15,3 6 1 16,-4 2-1-16,1 4 0 16,-3 1 0-16,0 4-2 15,-1 2 3-15,-2 2 0 16,3 4 1-16,2-4 2 15,1 1-1-15,0-3-1 16,-1-3 3-16,1 3 0 0,0 0-4 16,-6 0 1-16,-1 3 0 15,1-1 0-15,0 4-3 16,3-1 0-16,-4 0 4 16,10 1 3-16,0-4-3 15,2-2-1-15,7 0 0 16,-3-5 0-16,-1 0-3 15,-2-1 2-15,-1 4-6 16,-2 2 0-16,9 2-30 16,-7 1-13-16,1-3-67 15</inkml:trace>
  <inkml:trace contextRef="#ctx0" brushRef="#br0" timeOffset="11">14138 15655 184 0,'-9'-5'68'0,"3"5"-36"0,-6 0-26 15,6 3 17-15,-6-1-1 16,-6 4 2-16,3 4-9 0,-3 4-4 15,3 1-6-15,4 7-8 0,2-4-3 16,3 19 3-16,6-8 3 16,6-2 1-16,5-9-1 15,7 3-15-15,6-7-5 16,6-6-43 0,3-3-56-16,-1-3 27 15</inkml:trace>
  <inkml:trace contextRef="#ctx0" brushRef="#br0" timeOffset="12">14263 15727 200 0,'-15'-8'74'0,"6"11"-40"0,3-1-35 0,3 1 12 0,-6 5 6 16,3-3 4-16,-3 8-5 15,6 1-1-15,0-1-9 16,6 11-4-16,6-3-1 0,3 0-1 15,3-5 2-15,0-3 3 16,2-5 2-16,1-5 1 16,-3-9 0-16,3-7-4 15,-6-3-1-15,-6 3 1 16,-3 0 2-16,-6 0-3 16,0-3-2-16,-6 0-5 15,0 3-2-15,-3-1-13 0,0 1-5 16,0 8-27-1,3-3-12-15</inkml:trace>
  <inkml:trace contextRef="#ctx0" brushRef="#br0" timeOffset="13">14379 15769 192 0,'0'19'74'0,"-9"-9"-40"0,3 4-29 0,6-7 17 16,0-1 1-16,-3 7 6 16,3 0-16-16,0-5-5 15,0-8-5-15,6-10-5 16,0-4 1 0,6-4-1-16,0-1-2 0,-1-2 3 15,4 3 2-15,0-1 4 16,0 6 2-16,3 8-8 15,0-1-1-15,0 9 4 16,0 5 4-16,-1 5 1 16,-2 0 1-16,-3 8-4 15,3-2-3-15,-3 5 0 16,-3-3 1-16,0-8-12 16,3 3-54-1,0-8-16-15,0 0-20 16</inkml:trace>
  <inkml:trace contextRef="#ctx0" brushRef="#br0" timeOffset="14">14778 15674 212 0,'-18'-3'79'0,"12"6"-42"0,-9 2-37 0,9 1 18 15,0 1 8-15,-3 1 8 16,0 3-12-16,0 5-2 16,6-3-12-16,0 8-3 0,3 6-1 15,6 2-2-15,3-3-2 0,3-2-4 16,3-5 0-16,0-4-18 16,6-7-6-16,2 0-58 15,1-8-59 1,-3 0 43-16</inkml:trace>
  <inkml:trace contextRef="#ctx0" brushRef="#br0" timeOffset="15">14891 15714 4 0,'0'0'0'0</inkml:trace>
  <inkml:trace contextRef="#ctx0" brushRef="#br0" timeOffset="16">14897 15727 192 0,'-3'5'74'0,"3"-5"-40"0,0 3-29 0,0-3 17 16,0 0-3-16,3 2 1 15,0 1-3-15,3 5 0 16,2-3-9-16,4-5-1 0,3 6 3 16,3-6-4-16,0-6 2 15,0 6-5-15,-3-5 0 16,3-3 1-16,-4 0 0 0,-2 0-5 16,-3 0-1-16,-9 0-4 15,0 0 1-15,-3 3-6 16,-6 0-3-16,-3 0 1 15,-2 2 0-15,-4 0 10 16,0 3 4-16,0 3 0 16,0 5 2-16,3 2 2 15,0 1 4-15,3 2 0 16,4 0 2-16,2 1-4 16,6 2 1-16,3 2-5 15,5 6-2-15,4-3 0 16,6-5-1-16,0-3-14 15,3-2-5-15,3-3-32 0,0-6-15 16,-1-7-31 0</inkml:trace>
  <inkml:trace contextRef="#ctx0" brushRef="#br0" timeOffset="17">15126 15727 184 0,'-6'0'68'0,"6"10"-36"0,0 4-35 0,0-6 11 16,0 2 9-16,0 1 6 16,-3-3 0-16,3 2-2 15,0 1-11-15,0-8-4 0,0 4 0 16,0-7-5-16,0 0-1 0,3 0 0 16,3-7 0-16,0 1-5 15,0-4 1-15,0-6-3 16,3 0 2-16,2 0 3 15,1 3 1-15,0 2 3 16,0 3 3-16,0 6-2 16,3 4 0-16,0 6 1 15,0 3 0-15,0 2-2 16,-6 0 1-16,-1 8-2 16,-2 6 2-16,0-6-13 15,0-2-3-15,-6-6-25 16,6-3-10-16,-6-2-46 15</inkml:trace>
  <inkml:trace contextRef="#ctx0" brushRef="#br0" timeOffset="18">15376 15523 236 0,'-6'5'90'0,"9"-2"-48"0,-3 10-49 0,0 8 14 16,0-2 10-16,0 2 9 16,3 3-5-16,-3 5 1 15,3 0-13-15,0 0-8 0,0 3-1 16,3 0-9-16,0-6-2 16,-3-7-27-16,0-1-11 15,0-5-62 1</inkml:trace>
  <inkml:trace contextRef="#ctx0" brushRef="#br0" timeOffset="19">15227 15674 268 0,'3'-5'101'0,"0"5"-54"0,6-3-50 16,3 3 16-16,3-3-3 15,3 1 4-15,2-1-10 16,7 0-2-16,3 3-2 16,-3 0-18-16,-1 0-5 0,1 0-40 0,0 0-14 15,0 3-20 1</inkml:trace>
  <inkml:trace contextRef="#ctx0" brushRef="#br0" timeOffset="20">15542 15677 212 0,'0'8'82'0,"0"5"-44"0,3 8-42 0,0-13 15 16,-3 5 5-16,0 0 7 0,0 3-6 16,0-5-2-16,0-1-8 15,0-2-5-15,0 0 1 0,0-2 0 16,0-6 1-16,0 0 0 15,0 0 0-15,-3-6 0 16,3-2 0-16,0-2-2 16,3-4 1-16,3 1 0 15,3 0 3-15,0 0-5 16,0 2-3-16,3 3 3 16,0 3 1-16,-3 2-5 15,3 3-2-15,0 3-14 16,-3 2-3-16,3 1-37 15,-3-1-14-15,-1 0-24 16</inkml:trace>
  <inkml:trace contextRef="#ctx0" brushRef="#br0" timeOffset="21">15763 15722 228 0,'-12'5'88'0,"12"3"-48"0,0 5-47 0,6-8 14 16,0 9-7-16,-3 1 0 15,0 1 0-15,0 5 0 16,0-2 0-16,0-6-18 0,3 0-8 16,0-5-66-1</inkml:trace>
  <inkml:trace contextRef="#ctx0" brushRef="#br0" timeOffset="22">15784 15658 220 0,'-6'-5'85'0,"9"5"-46"0,0 0-59 16,0 0 7-16,3 0 1 15,2 0 4-15,4 0-19 16,3 0-6-16,3 2-39 16,0 1-16-16</inkml:trace>
  <inkml:trace contextRef="#ctx0" brushRef="#br0" timeOffset="23">15995 15663 192 0,'-36'6'71'0,"27"-1"-38"0,-9 6-21 0,9-4 19 15,-2 7-3 1,-1 2 3-16,3 2-6 0,3 1-1 16,6 2-13-16,6 5-4 0,6-2-3 15,3-3-13-15,11-5-7 16,7-8-60-16,6-5-27 15,-4-11 2 1</inkml:trace>
  <inkml:trace contextRef="#ctx0" brushRef="#br0" timeOffset="24">16435 15674 136 0,'-23'0'52'0,"17"3"-28"0,-6 5-13 0,6-3 15 15,-3 3-1-15,0 2 2 16,-3 1-9-16,3 2 0 16,3 3-11-16,3-3 2 0,3 6 4 15,6-1-1-15,3 6 1 16,3-3-7-16,3-2-4 0,6-6-1 15,0-2-1-15,5-3-20 16,-5-3-7-16,0-5-41 16,-3-8-54-1,3-3 29-15</inkml:trace>
  <inkml:trace contextRef="#ctx0" brushRef="#br0" timeOffset="25">16581 15727 240 0,'-3'0'90'0,"6"5"-48"0,-3 3-53 15,0 0 13-15,0 3 2 0,0-1 5 16,0 6-4 0,0 8-1-16,3-8-2 0,0 5-6 0,0-8-2 15,3 0-57 1,-3 1-67-16,0-6 26 15</inkml:trace>
  <inkml:trace contextRef="#ctx0" brushRef="#br0" timeOffset="26">16575 15661 216 0,'-6'-8'82'0,"3"8"-44"0,6 0-93 0,-3 0-9 0,0 0-15 15,3 5-1-15</inkml:trace>
  <inkml:trace contextRef="#ctx0" brushRef="#br0" timeOffset="27">16674 15769 176 0,'9'8'66'0,"-7"3"-36"0,1-1-31 16,0 1 12-16,0-1-1 15,0 6 4-15,-3-2 7 16,0-4 5-16,3-2-14 16,-3 0 2-16,0-11 0 0,0 1-1 15,0-1 0-15,0-13 8 16,0 3-5-16,3 0-2 16,0-3-7-16,0 0-5 15,0 0 1-15,0 0 0 16,3 0-1-16,3 3-2 15,0 0 1-15,0 2-1 16,0 3-3-16,3 3 0 16,0 2-12-16,-3 3-2 15,0 3-25-15,0 2-10 16,-1 1-59 0</inkml:trace>
  <inkml:trace contextRef="#ctx0" brushRef="#br0" timeOffset="28">16980 15698 220 0,'-3'-8'82'0,"3"5"-44"0,-3 1-44 16,3-1 14-16,-3 0 15 16,-3 1 12-16,-3-1-5 15,-3 3 0-15,1 0-17 16,-1 3-8-16,-3 2-1 0,3 3-8 15,0 5 1-15,0 3-1 16,3 0-1-16,3 0 4 16,3 0 0-16,6 5-2 15,3 3 2-15,6-3-4 16,9-8-1-16,0-10-15 16,2-3-6-16,-2-11-26 15,0 3-9-15,0-5-33 16</inkml:trace>
  <inkml:trace contextRef="#ctx0" brushRef="#br0" timeOffset="29">17114 15433 208 0,'-3'0'77'0,"6"5"-42"0,0 1-41 0,-3-4 14 16,6 12 10-16,-6 4 9 15,6 9-1-15,-3 7-1 0,0 0-13 16,0 3-8-16,-3 0-2 16,-3-2-2-16,6 2 2 0,0-3-6 15,0-2 1-15,3-8-45 16,0-8-18-16</inkml:trace>
  <inkml:trace contextRef="#ctx0" brushRef="#br0" timeOffset="30">17227 15677 248 0,'3'2'93'0,"3"1"-50"0,3 5-48 16,-3-3 15-16,3 0 0 0,0 1 6 15,3-1-4-15,0-2-2 16,6-1-5-16,5-2-2 0,-5-2 3 15,-3-1-5-15,0-2-3 16,-3-3-2-16,-3 0 3 16,-3 0-5-16,-6-3 0 15,-9 3-2-15,-6-2 0 16,-3 7 2-16,-3 0 2 16,0 3-1-16,1 3 4 15,-1 5 0-15,0 3 3 16,3 2 5-16,6 0 6 15,0 3-1-15,6 0 3 0,6 5-6 16,6-5-1-16,6-3-4 16,3 6-1-16,3-6-19 15,12-3-7-15,-1-4-50 16,1 2-20-16,-3-8-5 16</inkml:trace>
  <inkml:trace contextRef="#ctx0" brushRef="#br0" timeOffset="31">17596 15642 244 0,'9'0'93'0,"-18"-16"-50"0,12 8-30 16,-6 6 22-16,0-4 2 0,0 6 2 15,-6 0-8-15,1-5-4 16,-1 5-15-16,0 3-10 0,0 2-4 16,3-2-4-16,0 5-1 15,3-3-1-15,6 8 0 16,3-2 2-16,3 5 4 15,3 0 1-15,-3 2 1 16,-6 1 0-16,-1-1 0 0,-4 1 8 16,-4 2 5-16,-3 0-2 15,-6-10-1-15,0 7-28 16,-6-10-11-16,-6 5-115 16,-11-2-61-1,2-3 96-15</inkml:trace>
  <inkml:trace contextRef="#ctx0" brushRef="#br0" timeOffset="32">13536 16870 180 0,'0'-8'68'0,"0"8"-36"0,-3-5-18 0,3 5 20 16,-3 0-8-16,-6-3-1 15,0 0-3-15,-5 1-2 16,-4 2-10-16,-3 0 2 0,-3 2 2 16,0 9-7-16,-5 2-2 15,-4 14-3-15,6-1-2 16,3 1 1-16,3 10 1 0,9-3-10 16,9 3-4-16,12 3 8 15,6-6 4-15,9-7-2 16,3-1 2-16,12-10 2 15,-1-3 3-15,4-5-11 16,0-5-5-16,-4-11-24 16,4 2-8-16,0-4-21 15,-10-1-8-15,-2-2-7 16</inkml:trace>
  <inkml:trace contextRef="#ctx0" brushRef="#br0" timeOffset="33">13771 16854 192 0,'-6'-3'71'0,"6"3"-38"0,0 0-32 0,0 6 16 16,0-1 0-16,0 16 4 15,0 6 0-15,-5 4-1 16,-1 6-10-16,0-2 0 0,0 15 3 15,3-8-5-15,0-10 0 16,3 0-2-16,0-8-1 16,0-8-1-16,6-6 0 15,0-7 0-15,0-6 0 16,0-10-5-16,2-3-1 0,1-5-2 16,3 0 3-1,0-3-2-15,3 8 1 16,0 0 2-16,0 6 0 0,3-1 0 15,0 11 0-15,-1 0 0 16,-2 11 0-16,0-1 0 16,-3 1 2-16,-3-3-3 15,-3 10 0-15,0 3-26 16,0-2-11-16,0-6-32 16,0 0-11-16</inkml:trace>
  <inkml:trace contextRef="#ctx0" brushRef="#br0" timeOffset="34">14117 17063 220 0,'-12'-11'82'0,"6"11"-44"0,-6 0-27 0,3 0 23 16,0 0-3-16,-3 6 2 15,-3 2-16-15,3 5-8 16,0-3-5-16,4 4-6 0,2 4 1 15,3 6-1-15,3-5 0 16,3-1 2-16,3-5 0 16,2 1-3-16,4-7 2 15,3-9 1-15,0-3 0 16,-3-9 0-16,3 6 2 0,-6-2 1 16,-3-3 1-16,0-1 0 15,-3 6 2-15,0 0-3 16,-3 3 0-16,3 0 1 15,-3 2 0-15,0 3-5 16,3 3 1-16,0 7-2 16,0 12 0-16,3-4 2 15,3-2 0-15,-1-3-9 16,10-2-30 0,-3-6-6-16,0-2-19 15,0-9-5-15,-3-1-23 16</inkml:trace>
  <inkml:trace contextRef="#ctx0" brushRef="#br0" timeOffset="35">14286 17076 192 0,'-3'-5'74'0,"3"10"-40"0,0 1-31 0,3-4 17 16,-3 9-3-16,0-1-1 16,0 6 0-16,0 0 0 15,0-3-8-15,0-2-1 0,0-3 5 16,3-3-5-1,-3 0 1-15,6-10 7 16,0-5-2 0,3-4-9-16,0-4-2 15,6-3 0-15,6 5 3 16,0 0 2-16,-3 3 1 16,-1 5-7-16,1 8 0 15,-3 5 1-15,-3 3 3 0,0 5 0 16,-3 0 0-16,-3 11-6 15,0 0 1-15,-3-5-20 16,3-1-9-16,-3-5-21 16,6-13-92-1</inkml:trace>
  <inkml:trace contextRef="#ctx0" brushRef="#br0" timeOffset="36">14673 17039 220 0,'-3'-5'85'0,"0"2"-46"0,-12 3-26 16,13 0 22-16,-7 3-9 16,-3 2-3-16,0 3-9 15,-3 3-4-15,0 2-5 0,3 5 1 0,0 4 3 16,3-1-7 0,6 3-1-16,3-3-3 0,3-5 0 15,3-3 4-15,3-5 1 16,6-3-1-16,3-10-2 15,0-6 1-15,-3 1 1 16,-3-4-3-16,-1-1-2 16,-2 1 2-16,-3 1 0 15,0 0-8-15,0 0-2 16,0-1 1-16,0 9 4 16,0 2 1-16,0 6 0 0,0 8 1 15,0 2 3-15,-3 13 11 16,-3 1 6-16,0 7 7 15,-3-2 3-15,-3-6-13 16,-3 6-6-16,-12-5-2 16,-3-1 1-16,1-7-3 15,-1-6-2-15,0-5-22 16,0-16-9-16,3 3-27 16,6-3-11-16,4-14-52 15</inkml:trace>
  <inkml:trace contextRef="#ctx0" brushRef="#br0" timeOffset="37">14885 17050 264 0,'6'2'99'0,"0"4"-54"0,0 2-50 0,-1-3 17 16,1-5 8-16,3 5 10 15,0-2-12-15,3-3-2 16,0-3-10-16,3-2-2 0,0 0 0 16,-3-3-2-16,0-3 1 15,-3 1 0-15,-6-1 3 16,-3-2-5-16,-6-6-3 16,-3 3-2-16,-3 3 0 15,-6 8 3-15,0 5 2 16,-6 8 0-16,-3 5 2 0,4 0-2 15,-1 6 2-15,6-1 7 16,6 1 3-16,3 2-6 16,6-3-2-16,9 4-1 15,6-4 2-15,6 3-3 16,6-10-2-16,0 5 0 16,-1-11 1-16,1-5-19 15,6 0-8-15,0-3-38 16,-1-2-15-16,-2-5-52 15</inkml:trace>
  <inkml:trace contextRef="#ctx0" brushRef="#br0" timeOffset="38">15212 16999 352 0,'-3'-5'132'0,"6"5"-72"0,-3 3-90 0,0-3 11 16,0-3-42-16,0 3-11 15,3 5-46-15,0 3-20 16</inkml:trace>
  <inkml:trace contextRef="#ctx0" brushRef="#br0" timeOffset="39">15269 17150 364 0,'-15'6'137'0,"15"-6"-74"0,0 5-73 0,3-2 22 0,-3-3-38 16,9 5-9-1</inkml:trace>
  <inkml:trace contextRef="#ctx0" brushRef="#br0" timeOffset="40">15281 17164 295 0,'6'-8'-164'0</inkml:trace>
  <inkml:trace contextRef="#ctx0" brushRef="#br0" timeOffset="41">13215 17455 176 0,'0'2'68'0,"0"-2"-36"0,3 0-15 15,-3 0 20-15,0 0-6 16,3 0 10 0,12-8-11-16,0 0-17 0,-1-8-7 15,4-5-3-15,3 8-2 16,0-5-1-16,-3 4-2 0,3 1-1 15,2 5-3-15,4 8 1 16,0 0 5-16,3 13 4 16,0 1 1-16,2-1 0 15,1-3-3-15,3-7 1 16,2 2 0-16,1-10 1 16,0-3-5-16,0-2 1 15,-1-4 0-15,7 1 0 16,-3 5 0-16,2 3 0 0,1 5-3 15,8 0 2 1,-2 5 1-16,0 3 0 16,-7-3 0-16,4 1 0 0,0-6 0 15,-1 0 2-15,1 0-1 16,-1-6-1-16,1 6 3 16,0 0 2-16,-1 0-2 15,-2 6 0-15,-3 2 1 16,8 0 2-16,-2 5-3 15,2-11-2-15,1-7 0 16,6 8 1-16,-1-11-3 16,-2 3-2-16,-4-3-60 15,-5-6-25-15,-9 1-29 16</inkml:trace>
  <inkml:trace contextRef="#ctx0" brushRef="#br0" timeOffset="42">13986 17730 132 0,'0'-6'49'0,"0"12"-26"0,0-1-20 0,0-5 12 16,3 8 2-16,0 0 4 15,0 18 0-15,0-2 2 16,0 3-13-16,0-6 1 0,-3-3 0 16,0 3 0-16,0-5 1 15,0-8-4-15,0 0 0 16,0-2-1-16,0-6 3 0,0 0-1 16,0-6 2-16,0-2-6 15,0-5-3-15,3-11-1 16,0 3-1-16,3-5 0 15,2 4 2-15,1 4 1 16,3-1 1-16,3 6-2 16,0 5-2-16,6 3 1 15,0 0-1-15,3 5-3 16,-1 0 0-16,-2 5-42 16,-3 0-18-16,0-2-41 15</inkml:trace>
  <inkml:trace contextRef="#ctx0" brushRef="#br0" timeOffset="43">14435 17724 172 0,'-9'-7'66'0,"-6"12"-36"0,1-5-18 0,5 2 21 16,-3 4-4-16,-3 2 1 15,-3 5-15-15,0 0-6 16,0 11-6-16,3-3-5 0,3 6 1 16,6-4 1-16,3-1 0 15,6-4 0-15,6-5 0 16,3 1 0-16,0-9 0 16,6-5 0-16,0-5 2 0,0-1-6 15,-3-2 1-15,-3 3 1 16,-3-16 3-1,-4 2 2-15,-2 1-4 16,0 5 1-16,-6 5 4 16,0 2-2-1,0 4 1-15,1 4-3 16,2 12-1-16,2-1 1 16,4 5 0-16,0 1-3 15,3-1 2-15,3-2-8 16,3-3-4-16,3-7-29 15,3-1-12-15,0-5-36 16</inkml:trace>
  <inkml:trace contextRef="#ctx0" brushRef="#br0" timeOffset="44">14682 17828 184 0,'-9'-22'68'0,"3"12"-36"0,-14 5-20 0,11 2 21 15,-3-2-4-15,-3 5 1 16,0 0-15-16,0 0-4 15,0 13-7-15,0 5-5 0,3 1-2 16,3-3 2-16,4 8 0 16,2-3-4-16,6-3 1 15,5-4 2-15,1-1 1 16,3-5 1-16,6-8 2 16,3-8 1-16,-3-5 3 0,0-1-3 15,-3-4-2-15,-4-9 0 16,-2 1-1-16,-6-9 0 15,-6-2 0-15,-3 3 0 16,-5-3 0-16,2 3 0 16,0 2 0-16,0 11 4 15,3 2 5-15,0 6-7 16,3 2-3-16,0 11-3 16,3 6 0-16,3 17 3 15,3 7 0-15,6 1 3 16,3 14 1-16,-1-10-1 15,1 4-2-15,0-2 1 16,3-5-1-16,-3-5-25 16,0-6-10-16,-3-8-37 15,3 0-55 1,3-7 31-16</inkml:trace>
  <inkml:trace contextRef="#ctx0" brushRef="#br0" timeOffset="45">14858 17756 244 0,'-15'8'90'0,"15"-8"-48"0,0 5-53 0,6 3 13 16,-6 6-4-16,0 4 3 15,0 1-2-15,3-6 0 16,0 5 1-16,3-4 2 0,3-6 1 16,-3 2-52-16,3-2-22 0,0-3-17 15</inkml:trace>
  <inkml:trace contextRef="#ctx0" brushRef="#br0" timeOffset="46">14855 17690 272 0,'-18'-13'101'0,"18"8"-54"0,-3-14-59 16,3 19 13-16,0-3-13 15,6-2 0-15,0 5-10 16,0 0 0-16,3 0 11 15,3 0-27-15,-3 8-11 0,-3 5-30 16</inkml:trace>
  <inkml:trace contextRef="#ctx0" brushRef="#br0" timeOffset="47">14920 17820 160 0,'0'42'60'0,"3"-37"-32"0,0 9-33 0,3-7 12 16,0-1-2-16,3-1 4 15,0-2 5-15,0-3 1 16,3 0-8-16,-3-3 7 0,0-2 3 15,0-8-5-15,0-1-2 16,-3-4-3-16,-3 5 0 16,0-3-6-16,-3 0-1 15,0 3 0-15,0 5 0 16,0 2-3-16,0 6 0 16,3 6 4-16,0 4 1 0,2 6-3 15,7 3-1-15,3-6 1 16,0 0 0-16,3 0-19 15,0 1-9-15,3-4-65 16</inkml:trace>
  <inkml:trace contextRef="#ctx0" brushRef="#br0" timeOffset="48">15310 17695 252 0,'-23'-10'93'0,"8"15"-50"0,0 0-52 16,9-2 14-16,-3 2 4 15,0 3 3-15,0-2-5 16,3 7-2-16,3 0-3 0,3 0-6 0,6 0 0 16,3 1 2-16,3 7 3 15,0-3-2-15,3-4 0 16,-9-1 1-16,0 0 2 15,-3 0 3-15,-6-2 4 16,-3-3-4-16,-3-3-1 16,-3 0-20-16,-3-2-9 15,-3-6-71 1,6 1-50-16</inkml:trace>
  <inkml:trace contextRef="#ctx0" brushRef="#br0" timeOffset="49">15676 17428 224 0,'-8'21'85'0,"5"6"-46"0,-18 23-46 0,12-21 16 15,-12 16 5-15,-6 8 6 16,-3 3-2-16,1-1 0 15,2 3-10-15,0-7-5 0,6 7-2 16,3-11-15 0,6-7-3-16,3-8-62 15,9-11-62-15,0-2 37 16</inkml:trace>
  <inkml:trace contextRef="#ctx0" brushRef="#br0" timeOffset="50">15912 17709 212 0,'-6'-6'82'0,"0"9"-44"0,-3 2-40 0,3-5 14 16,-3 6 3-16,-6 1 4 15,0-1-3-15,0 2 1 16,0 2-10-16,3-2-6 0,3 0-4 0,7 3-1 15,2 2 0-15,5-5 3 16,4 10 0-16,3-4 1 16,0-1 2-16,-3 0-1 15,-3 6 2-15,-6-4 0 16,-3 1 3-16,-3-2 3 16,0-6 2-16,-3 5 1 15,0-5 2-15,-6-3-9 16,-2-5-3-16,2 0-9 15,3 0-3-15,0-5-25 16,3-3-12-16,6 0-69 16</inkml:trace>
  <inkml:trace contextRef="#ctx0" brushRef="#br0" timeOffset="51">16063 17769 248 0,'-6'8'93'0,"12"6"-50"0,-3 15-50 0,0-16 14 16,-3 0-7-16,3 0 0 15,-3 1 0-15,3-1 2 16,0 0-1-16,3-5-20 0,0 3-10 16,3-9-71-1</inkml:trace>
  <inkml:trace contextRef="#ctx0" brushRef="#br0" timeOffset="52">16040 17666 340 0,'-3'-2'126'0,"6"-9"-68"0,3 8-83 15,-1 3 14-15,4 0-19 16,0 0-2-16,3 3-44 15,3 2-20-15,3 3 1 16,6-2 2-16</inkml:trace>
  <inkml:trace contextRef="#ctx0" brushRef="#br0" timeOffset="53">16272 17724 200 0,'-18'6'77'0,"15"-6"-42"0,-3 5-26 0,6-2 22 16,-3-3 3-16,3 0 4 15,0 0-20-15,0 0-8 16,9 0-7-16,3-3-3 0,6-2 3 16,3-1-9-16,-1 6-1 15,1-2-1-15,3 2 2 16,-6 0-3-16,-3 2-1 15,-6 4 7-15,-9 2 4 16,-3 5-3-16,-6 5 0 16,-6 4-2-16,-3-4 3 0,0 1 9 15,0 2 6-15,0-8 0 16,4 0 0-16,2 0-4 16,3-2-1-16,3-3-10 15,6-3-1-15,6 1 2 16,3-4 2-16,6-2 2 15,2 6 0-15,4-6-2 16,-3 0-2-16,3 0-2 16,-3 0 1-16,-3 0-39 15,-3-6-24 1,-6 6-14-16,8-2-23 16</inkml:trace>
  <inkml:trace contextRef="#ctx0" brushRef="#br0" timeOffset="54">16206 17828 312 0,'-6'-19'115'0,"9"32"-62"0,-3-7-66 0,6-12 17 16,0 6 3-16,3-2 4 15,6-4-2-15,3 6-3 16,6-8-3-16,2 3-5 0,7 0 1 15,6 5-56-15,0-3-27 0,-1 1-39 16</inkml:trace>
  <inkml:trace contextRef="#ctx0" brushRef="#br0" timeOffset="55">16599 17796 256 0,'3'0'96'0,"0"0"-52"0,6 5-54 16,0-5 16-16,3 0-4 15,3-5 1-15,0 5 5 0,0-3 5 16,-1 1-7-16,4-6-3 0,0 2 0 15,0-2-2-15,0 3-1 16,-3-3 1-16,-3 3 1 16,-3-3 1-16,-6 0 3 15,-6-3-5-15,-3 4-3 16,-6 1-2-16,-3 4 0 16,0-1 0-16,-9 3 3 15,3 0 4-15,-3 5 3 16,1 6-2-16,2 2-3 15,6 3 2-15,3 2 2 0,6 1 2 16,3-1 1-16,6 4 0 16,12-4 2-16,3-2-5 15,9-3-1 1,8-2-2-16,7-6-2 0,9-2-59 16,2-3-25-16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3:48:22.9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7961 16714 80 0,'0'-16'33'0,"0"16"-18"0,0-5 0 15,0 5 13-15,0 0 13 16,0 0 7-16,0 0-6 15,0-3 0-15,0 0-9 16,0 1 0-16,-6-4-19 16,0 4 1-16,-3-1 1 0,0 0-4 15,-5 6 1-15,2 0-6 16,-6 10-2-16,3-2-5 16,0 7 0-16,3 1 0 15,3 2 0-15,3-3-3 16,9 3 2-16,0-2 1 15,9-6 0-15,-3 0-3 0,6 1 2 16,-3-1-19-16,3-8-7 16,0 6-28-1,2-11-12-15,-2 0-38 16</inkml:trace>
  <inkml:trace contextRef="#ctx0" brushRef="#br0" timeOffset="0.9961">8125 16788 204 0,'-6'0'77'0,"6"0"-42"16,0 2-39-16,0 4 15 0,3-4 1 16,-3 1 4-16,6 0 3 15,0-3 3-15,3 0-12 16,0 0-1-16,3 0-2 0,-1 0-3 15,4 0-3-15,-3-3 0 16,3-8 1-16,0 6-1 16,-3-5 2-16,-3-1 0 15,-6 3 1-15,0-3-2 16,-9 4-2-16,0-1 1 16,-6 2 1-16,3 1-3 15,-6 2 0-15,3 1-1 16,-3 7 0-16,4 0 0 15,-4 3 0-15,3 5 2 16,0 1 2-16,3-1-1 16,3 3-1-16,0-3 1 0,9 3-1 15,-3-3 0-15,9 6 0 16,0-6-7-16,6 0 0 16,-3 0-19-16,11-5-8 15,-2-2-26-15,0-6-10 16,-3 0-12-1</inkml:trace>
  <inkml:trace contextRef="#ctx0" brushRef="#br0" timeOffset="1.9961">8372 16804 164 0,'-3'0'63'0,"3"0"-34"16,0 5-21-16,0-2 16 0,0 2-10 15,0 0-1-15,0 3-5 16,0 0 0-16,3 3-5 15,0-3-2-15,-3-3 2 0,0 0-2 16,0-2 2-16,0-1 4 16,3-4 4-16,0-1-6 15,3-7-1-15,0 4-4 16,6-10-3-16,-3 3 2 16,6-5 2-16,-4 4 0 15,4 1-1-15,-3 8 3 16,3 8 0-16,-3-1 3 0,0 9 3 15,0-3-2 1,0 5 1-16,-3-5-7 16,0 5-3-16,-3 0-15 0,-1-2-6 15,1-3-46 1,0 0-57-16,0-3 31 16</inkml:trace>
  <inkml:trace contextRef="#ctx0" brushRef="#br0" timeOffset="2.9961">8750 16518 248 0,'-6'-8'93'0,"6"8"-50"0,-12 19-46 0,12-17 16 0,0 11-1 15,0 1 5-15,0 9-7 16,0-1-1-16,0 9-5 15,0 1-1-15,3 3 1 0,0-6-7 16,0 0-2-16,0-5-36 16,0-3-15-16,0-3-55 15</inkml:trace>
  <inkml:trace contextRef="#ctx0" brushRef="#br0" timeOffset="3.9961">8607 16634 244 0,'-12'0'93'0,"12"0"-50"0,-3 0-37 0,3 0 20 16,3 0-12-16,0 0-3 15,6 0-9-15,-3 0-1 16,12 0-1-16,-3 0 0 15,12 0 2-15,-4 0-30 0,4 0-13 16,-3 0-28-16,3 6-12 16,-3-6 0-1</inkml:trace>
  <inkml:trace contextRef="#ctx0" brushRef="#br0" timeOffset="4.9961">8878 16701 208 0,'-6'5'79'0,"6"-5"-42"0,0 13-39 0,0-13 14 0,3 8-2 15,-3-5 1-15,9-1 1 16,-3 4 0-16,6-4-6 16,0 1-4-16,3-1 1 0,-4-2 0 15,4 0 3-15,-3-2-3 16,0-3-2-16,-3-1-3 16,-3 4 1-16,0-4 3 15,-6-2 1-15,0-2-4 16,-6 5-1-16,3-3-4 15,-12 5 1-15,3 0 5 16,-3 3 2-16,3 0-5 16,-2 6 0-16,2 4 1 15,0 6 3-15,3-3 2 16,3 0 3-16,3 6-5 0,6 0-1 16,-3-4-16-16,12 1-6 15,0-2-31-15,3-7-14 16,-3 1-15-1</inkml:trace>
  <inkml:trace contextRef="#ctx0" brushRef="#br0" timeOffset="5.9961">9077 16764 212 0,'-6'19'79'0,"6"-19"-42"0,0 13-52 0,0-11 10 0,0 4 6 16,0 4 6-16,3 1 4 15,-3-6 3-15,3 8-7 16,-3-5 0-16,3-2 3 0,-3-1-4 16,0 0 2-16,0-2 8 15,0-6 7-15,0-2-8 16,3-3-3-16,-3-3 1 16,6-4 2-16,-3-1 5 15,6-6 2-15,-3 9-7 16,6-5-4-16,0 4-9 15,6 7-1-15,-3-1-1 16,3 2 0-16,-1 1-25 16,4 5-10-16,-3 0-46 15,6 0-21-15,-3 5-8 16</inkml:trace>
  <inkml:trace contextRef="#ctx0" brushRef="#br0" timeOffset="6.9961">9825 16563 264 0,'-15'-8'101'0,"15"8"-54"0,-3 0-39 0,3 0 21 0,-3 5-2 16,0-2 1-16,-9 15-9 16,3-4-1-16,-12 9-11 15,3-1-2-15,-9 12-1 0,4-5 0 16,-4 0 2-16,3-2-10 16,0 4-4-16,6-7-40 15,0-8-19-15,4-3-25 16,2-7-10-16,3-1 8 15</inkml:trace>
  <inkml:trace contextRef="#ctx0" brushRef="#br0" timeOffset="7.9961">9542 16521 296 0,'0'-16'112'0,"0"16"-60"0,6 13-47 0,-3-10 22 16,3 7-2-16,0-5 2 15,11 22-10-15,-2-1-5 16,9 17-7-16,-3-9-4 0,15 11 2 16,-7-11-29-16,16 9-9 15,-6-9-73-15,17-2-33 16,-8-3 30 0</inkml:trace>
  <inkml:trace contextRef="#ctx0" brushRef="#br0" timeOffset="8.9961">11846 16703 144 0,'0'-2'55'0,"0"2"-30"0,-3-8-12 0,3 8 17 16,0 0 2-16,0 0 4 16,-3 0-5-16,0 0-1 15,-6 0-17-15,0 0-6 0,-3 5 0 16,0-2-6-16,0 2-1 15,0 5-5-15,3 6 1 16,0 3 0-16,6 2-1 0,0-3 4 16,9 6 0-16,0-3 3 15,9-2 1-15,-3-3-15 16,12-11-6-16,-3 6-33 16,3-9-13-16,-4-2-26 15</inkml:trace>
  <inkml:trace contextRef="#ctx0" brushRef="#br0" timeOffset="9.9961">11991 16790 208 0,'-8'-5'79'0,"8"5"-42"0,0 3-41 0,0-3 13 16,2 0-12 0,-2 0 0-16,3 2 5 0,0-2 6 15,3 6-4-15,0-4 0 0,3 4 2 16,0-6-1-1,6 5 0-15,-3-2-3 0,3-6-2 16,-3 3 3-16,3-8 0 16,-3-3 1-16,-3-2 0 15,-1 5-2-15,-2-5 1 16,0 2 0-16,-9-2 1 16,0 0-5-16,-9 8 1 15,4-3 0-15,-7 5 0 16,3 1-3-16,-6 4 0 0,3 1 4 15,0 7 1 1,3 1 0-16,0 2-2 16,3 0 1-16,3 3-1 0,3-2 0 15,9 4 0-15,-3-2-3 16,9-3 2-16,0 0-8 16,12 1-4-16,-6-9-33 15,6 5-15-15</inkml:trace>
  <inkml:trace contextRef="#ctx0" brushRef="#br0" timeOffset="10.9961">12250 16706 176 0,'-6'8'68'0,"6"-8"-36"0,0 42-40 0,0-34 10 16,0 5 1-1,0-2 3-15,0 2 5 0,0-2 4 16,3-1-8-16,0-2-2 0,0 3 1 16,0-9-1-16,0 4 0 15,0-4-3-15,3-4-2 16,-3-4 1-16,3-7-1 16,0 0 0-16,6-6 0 15,-3 4 4-15,6-4 5 16,-3 0-1-16,3 6 1 15,-3 5-10-15,-1 3-4 16,1 2 9-16,0 6 6 0,-3 2-2 16,0 9 0-16,-3-7-6 15,0 7-4-15,0-1-4 16,0-2 1-16,-3-4-26 16,3 4-11-16,-3-3-30 15,3-3-34 1,0-2 32-16</inkml:trace>
  <inkml:trace contextRef="#ctx0" brushRef="#br0" timeOffset="11.9961">12667 16510 280 0,'-6'-5'104'0,"6"5"-56"0,0 0-67 0,0 0 13 16,0 5 1-16,0 0 7 15,-3 11 9-15,3-3 3 16,-3 11-7-16,0-3-2 0,3 11 1 16,0 0-3-16,6 2-2 15,-3-5-9-15,3 0-5 16,0-5-26-16,-3-3-10 16,0-2-52-1,0-6-27-15,0-5 61 16</inkml:trace>
  <inkml:trace contextRef="#ctx0" brushRef="#br0" timeOffset="12.9961">12492 16648 280 0,'-9'-6'104'0,"9"6"-56"0,3-8-54 16,0 8 19-16,2 0-6 15,1 0 1-15,12-2-7 16,-3-1 0-16,6 0-1 16,-3-2-9-16,6 5-2 0,-3 0-34 15,2 5-15-15,-2-2-46 16</inkml:trace>
  <inkml:trace contextRef="#ctx0" brushRef="#br0" timeOffset="13.9961">12810 16671 220 0,'0'6'82'0,"0"-6"-44"0,3 8-47 0,-3-6 14 16,9 4-1-16,-3-1 5 16,6 0 1-16,-3-2 4 15,3-3-7-15,-3 5-4 0,2-5 0 16,1 0 0-16,0-5 1 15,-3 5 0-15,0-5 0 16,-3 2-2-16,0-5 1 16,-3-3 0-16,-6 6 1 0,3-3-2 15,-9 0-2-15,3-2 1 16,-9 10-1-16,3-3 0 16,-6 6 0-16,4-3-7 15,2 10 0-15,0-7 5 16,3 13 3-16,3-3 1 15,12 3-2-15,0 2-2 16,3 3-1-16,0-7-20 16,6 4-8-16,-4-5-28 15,4 1-10-15,0-4-8 16</inkml:trace>
  <inkml:trace contextRef="#ctx0" brushRef="#br0" timeOffset="14.9961">13045 16764 188 0,'-18'-19'71'0,"18"19"-38"0,0 19-43 0,0-14 11 16,3 3 3-16,-3 0 7 15,6 3 4-15,-3-3 0 16,0 2-7-16,0 1-1 16,0-6 3-16,0 6-2 0,0-3 3 15,-3-3 5-15,-3-2 4 16,0-3 3-16,0 0 1 15,3-3-9-15,0-13-2 16,0 3-5-16,3-8 0 16,0 7-3-16,3-1 2 0,0-1-4 15,6 2 0-15,-3 7-6 16,6-1 0-16,0-3-6 16,2 8 1-16,-2-2-31 15,9 5-12-15,-3 0-73 16</inkml:trace>
  <inkml:trace contextRef="#ctx0" brushRef="#br0" timeOffset="15.9961">13304 16420 208 0,'0'-3'79'0,"0"3"-42"16,6 3-34-16,-3 0 15 0,3 5 6 16,0 0 7-16,3 5-3 15,0 3-2-15,0 0-14 16,0 2-8-16,3 3-2 0,-3-8-2 16,5 9 2-16,-2-6-21 15,3-3-9-15,-3-5-35 16,3 5-12-16,-3-5-25 15</inkml:trace>
  <inkml:trace contextRef="#ctx0" brushRef="#br0" timeOffset="16.9961">13632 16470 232 0,'-3'-2'88'0,"3"2"-48"0,-3-3-40 0,3 3 16 16,0 5-3-16,0 1 5 15,-9-1-1-15,3-2-1 16,-6 10-8-16,0 0-5 0,-9 0-2 16,3-2-19-16,-3 5-8 15,3-3-26-15,1 0-10 0,2-2-35 16</inkml:trace>
  <inkml:trace contextRef="#ctx0" brushRef="#br0" timeOffset="17.9961">13429 16640 288 0,'-3'-6'107'0,"3"6"-58"0,0 11-51 16,0-8 22-16,6 5-1 15,0-3 3-15,0 19-5 16,-3-6 0-16,-3 6-10 0,0-6-4 15,0 9-2-15,0-9-37 16,6 4-15-16,-3-6-54 16,3-3-58-16,-3-3 51 15</inkml:trace>
  <inkml:trace contextRef="#ctx0" brushRef="#br0" timeOffset="18.9961">12524 16621 172 0,'-3'0'66'0,"3"0"-36"0,3 0-24 0,0 0 17 15,6 0-1-15,-3 0 2 16,6 0-9-16,0 0-4 16,6-3-6-16,-3 3-2 0,8-2 1 15,-2-1-7-15,6 3 0 16,-3 0-30-16,3 0-11 16,-6 0-50-1</inkml:trace>
  <inkml:trace contextRef="#ctx0" brushRef="#br0" timeOffset="19.9961">16093 16690 100 0,'-3'-5'38'0,"3"5"-20"0,3-6-10 16,-3 6 13-16,3-2-3 16,0-1 1-16,0 0 7 15,-3 1 6-15,3 2-4 16,-3 0 0-16,0 0-15 15,0 0 3-15,0 8 2 0,0-6-2 16,0 20 3-16,0-7-6 16,3 1-3-16,-3 3-5 15,3-1-2-15,0-2-1 16,0-3-2-16,0 1 1 16,3-9 1-16,-3 6-1 0,6-11 2 15,-3 0-4-15,6-6-2 16,-3 1-1-16,0-8 0 15,-1-1 3-15,1 1 0 16,0 0 1-16,-3 8 0 16,0-3-3-1,0 8 2-15,0 0 1 0,0 8 2 16,0-3-1-16,3 8 2 16,-3-5-2-16,3 3-1 15,0-3 1-15,3 0-1 16,-3-3 2-16,3 0 3 15,-4-2 4-15,4-3 5 16,-3 0-2-16,0-8 3 16,0 5-4-16,-3-10 1 0,0 0-5 15,0-3-2-15,-3 3-5 16,0-1-2-16,0 1-13 16,-3 0-2-16,0 0-19 15,0 8-6-15,0-3-25 16,3 0-7-16,0 2-25 15</inkml:trace>
  <inkml:trace contextRef="#ctx0" brushRef="#br0" timeOffset="20.9961">16498 16661 200 0,'3'8'77'0,"-3"-8"-42"0,6 10-28 0,-3-4 18 15,0 2-11-15,0 2-3 16,0 3-9-16,0 1-1 15,0 1-1-15,0-1 0 0,0-4 0 16,0-2-33-16,0 3-13 16,0-9-48-1</inkml:trace>
  <inkml:trace contextRef="#ctx0" brushRef="#br0" timeOffset="21.9961">16531 16510 260 0,'-3'0'96'0,"3"0"-52"0,6 0-67 0,-3 0 8 0,3 5-3 15,0 1 3-15,2 2-7 16,1-3 0-16,6 5-44 16,0-4-17-16,6 7 23 15,-3-5 14-15</inkml:trace>
  <inkml:trace contextRef="#ctx0" brushRef="#br0" timeOffset="22.9961">16787 16616 204 0,'-12'-3'77'0,"12"3"-42"0,-21 0-32 15,18 0 15-15,-3 5-7 16,0-2-1-16,-9 5-4 0,3-3 1 16,-3 9-4-1,3-1-4-15,4 5 0 0,-1 4-4 16,6-4 1-16,3 8 0 15,9-2 2-15,2-8-1 0,1-5 1 16,0-9 0-16,3-4 0 16,-3-9 2-16,0-10 2 15,0 2-1-15,-3 1-1 16,-3-6 1-16,0-2 1 16,-6-3-1-16,0 2 2 15,-3-2 7-15,0 0 5 16,0 10 2-16,0 4 1 0,0 1-7 15,0 20-6 1,3 2-6-16,0 5 3 16,6 8 0-1,0 8-3-15,3 5-1 0,3 6-2 16,0-3 3-16,-1-2-16 16,7-9-3-16,-3 0-21 15,3-4-9-15,-3-9-46 16</inkml:trace>
  <inkml:trace contextRef="#ctx0" brushRef="#br0" timeOffset="23.9961">17004 16507 256 0,'-3'0'96'0,"0"3"-52"0,6 10-54 0,-3-2 14 15,0 2 1-15,-3 3 6 16,3 10-1-16,0 1 2 16,0 2-7-16,0 3-3 0,0-3-1 15,0-3-26-15,0 1-8 16,0-9-40 0,0-5-56-16,0-5 29 15</inkml:trace>
  <inkml:trace contextRef="#ctx0" brushRef="#br0" timeOffset="24.9961">16909 16608 288 0,'3'-5'110'0,"15"5"-60"16,-1 0-63-16,-8 0 17 0,3 0-6 15,0 0 1-15,3 2 1 16,0-2 2-16,0 0-1 15,3 0-25-15,0 0-11 0,-4-2-42 16,4-1-55 0,0-2 34-16</inkml:trace>
  <inkml:trace contextRef="#ctx0" brushRef="#br0" timeOffset="25.9961">17159 16462 212 0,'-6'3'79'0,"6"0"-42"0,0 31-45 0,-6-21 10 15,6 6 8-15,0 7 5 16,-6 3 8-16,3 3 6 16,0 5-16-16,0-5-3 0,3-6-2 15,6-2-4-15,-3-5-3 16,0-6-3-16,0-8-1 16,0 3-7-16,3-16-2 15,-3-5 7-15,0-6 2 16,3 4-4-16,0-9-3 15,0 8 6-15,3 0 1 16,-4 3 9-16,4 8 4 0,3 5 3 16,3 5 5-16,0 3-4 15,0 2 2-15,-3 14-7 16,0-3-3-16,0 0-10 16,3-7-5-16,-4 4-37 15,7-5-15-15,0-7-51 16</inkml:trace>
  <inkml:trace contextRef="#ctx0" brushRef="#br0" timeOffset="26.9961">19683 16417 172 0,'-3'0'66'0,"6"-5"-36"16,-3 5-40-16,0 0 9 0,0 8 6 15,3 8 9-15,0 5 10 16,-3 6 6-16,0 7-16 16,0 6 1-16,0 2 1 0,0 3-6 15,0-3-1-15,3-10-5 16,-3 0-3-16,3-8 0 16,-3-9 1-16,3-1 1 15,-3-1 3-15,3-13 1 16,-3 0 1-16,0-8-13 15,3-11-6-15,0-2 0 16,0-3 4-16,3-2 2 16,0 5 0-16,0 0 1 15,2 5 3-15,1 3 0 16,0-1 1-16,3 9 2 0,-3 2 1 16,6 6 10-16,-3 2 6 15,3 9-1-15,0-1-1 16,-3 13-9-16,-3 1-3 15,-9-3-3-15,6-3 1 16,-6-3-9-16,0 1-3 16,0-11-31-16,0 2-11 15</inkml:trace>
  <inkml:trace contextRef="#ctx0" brushRef="#br0" timeOffset="27.9961">19984 16671 240 0,'-6'6'90'0,"9"-4"-48"0,2 4-53 16,-2-1 13-16,3-2-11 16,0 5 1-16,3 2 6 15,0-2 3-15,-3-3 1 16,0 1 9-16,6-4 6 0,-3-7-12 15,0-3-2-15,0 5-7 16,-3-7-2-16,-3 5-2 16,-9-6 0-16,0 0 5 0,-3 3 3 15,-3-2 1-15,-3 7 2 16,0 1 0-16,0 2 1 16,0 5 0-16,1 0 2 15,2 3 6 1,3 8 2-16,3-3-3 0,3 11 1 15,3-6-5-15,6 6-2 16,3-3-5-16,6-2-2 16,-1-3-10-16,7-3-3 15,6-2-23-15,0-6-10 16,-3-5-52 0</inkml:trace>
  <inkml:trace contextRef="#ctx0" brushRef="#br0" timeOffset="28.9961">20213 16706 260 0,'-3'0'99'0,"6"18"-54"0,0 14-50 16,-3-19 15-16,0 3-13 16,0 3 0-16,0-6-4 15,0 8 2-15,0-5 3 16,3 0-37-16,0-6-15 0,0-2-42 15</inkml:trace>
  <inkml:trace contextRef="#ctx0" brushRef="#br0" timeOffset="29.9961">20216 16621 304 0,'-9'-8'112'0,"9"8"-60"0,3-5-80 0,-3 5 7 15,6 0-31-15,0 0-7 16,0 5-22-16,0-2-7 16</inkml:trace>
  <inkml:trace contextRef="#ctx0" brushRef="#br0" timeOffset="30.9961">20481 16677 268 0,'-12'0'101'0,"9"2"-54"0,-9 6-57 16,6-2 14-16,-3 15-8 15,-3-3 0-15,0 1 11 16,0 2 5-16,3-3-5 16,3-4-6-16,3 4-2 0,6-5-8 15,3-5-4-15,3 3 11 16,3-8 7-16,3 2-1 15,0-10-2-15,-3 2-8 16,0-8-1-16,-3 6 9 16,0-3 8-16,-3 0-4 15,-1-10-1-15,-2-1-3 16,-3 3-2-16,0 3-2 0,0 2-1 16,0 4-1-16,0 1 3 15,3 25-9 1,3 2 6-16,3 3 1 15,-3 2 3-15,3 6 0 16,-6 0 13-16,0-3 6 16,-3-3-1-16,-6 1 0 15,0-1-2-15,-6-7 3 16,0-6-13-16,-2 0-6 16,-4-5-11-16,0-8-4 0,0-3-19 15,3-2-5-15,3-3-22 16,0-10-7-16,6-3-27 15</inkml:trace>
  <inkml:trace contextRef="#ctx0" brushRef="#br0" timeOffset="31.9961">20594 16470 212 0,'3'6'79'0,"3"7"-42"0,-3 8-41 16,0-8 15-16,0 11 1 16,-3 5 4-16,0 3 14 15,-3 8 6-15,3-9-19 16,-3 4-5-16,3-6-4 0,0-8-4 0,0-2-3 16,3-6-5-16,-3-5 0 15,3 0-3 1,0-8 0-16,0-8-7 0,2-11-2 15,1-2-4-15,3 0-3 16,0 2 10-16,0 1 8 16,0 10 9-16,0 0 8 15,-3 5 3-15,3 9 0 16,3 4-5-16,0 6-4 16,-3 5-1-16,0-2 1 0,-3-1-3 15,0-5-2-15,-1 1-18 16,4-1-9-16,0-5-28 15,0-3-11-15,0-5-28 16</inkml:trace>
  <inkml:trace contextRef="#ctx0" brushRef="#br0" timeOffset="32.9961">20957 16423 240 0,'0'13'90'0,"0"16"-48"0,0 11-51 0,0-22 14 16,0 9 8-1,0 4 6-15,0 20-7 0,0-9-2 16,0-2-6-16,3-3-9 16,0-11-5-16,3 1-23 15,0-3-9-15,-3-9-62 16</inkml:trace>
  <inkml:trace contextRef="#ctx0" brushRef="#br0" timeOffset="33.9961">20835 16621 280 0,'3'-3'107'0,"6"1"-58"0,12-6-57 0,-7 8 16 0,10-3-2 15,9 1 4-15,3-1-5 16,2-2-3-16,-2 2-1 16,9-2-72-16,2-8-29 0,-2-11-7 15</inkml:trace>
  <inkml:trace contextRef="#ctx0" brushRef="#br0" timeOffset="34.9961">16677 15899 176 0,'11'-3'66'0,"-8"3"-36"0,3-21-20 0,-3 16 42 16,0-6-6-16,0 1-1 16,-3-1-3-16,0 3-23 15,-3-3 2-15,-6 4 2 0,-5-1-3 16,-7 2 0-16,-3 4-5 15,-6 2-1-15,-3 2-8 16,-2 6-4-16,-4 11-4 16,0 7 1-16,-2 6-1 15,5 8 0-15,9-1 0 16,6 6 0-16,9 0 2 16,9 0 0-16,12-5-5 15,12-3 1-15,6 0 0 16,6-8 2-16,8-13-1 15,-2-8 1-15,3-16 2 0,-4-5 0 16,-2-6 0-16,0-7 2 16,-6-6 1-16,-4-5 3 15,-5-5-3-15,-6-6 0 16,-3-8-1-16,-6-7 1 16,-3 2-2-16,-3-2-1 15,-3 2 1-15,0 3-1 16,-3-6 2-16,0 9 3 15,0 4-2-15,-3 12 0 16,0 4-1-16,3 14-2 16,0 2 1-16,0 4-1 15,0 4-3-15,3 8 0 0,1 6-1 16,-1 13 0-16,3 10 0 16,3 11 3-16,2 11 4 15,1 18 3-15,6 3 2 16,0 8 2-16,6-3-5 15,3-11-1-15,3-5-2 16,0-10 1-16,-7 0-7 16,1-14-1-16,-3-7-40 15,6-9-15-15,0-5-74 16,0-5-57 0,-3-10 74-16</inkml:trace>
  <inkml:trace contextRef="#ctx0" brushRef="#br0" timeOffset="35.9961">20439 15917 132 0,'3'-8'49'0,"-3"6"-26"0,0-4-27 16,0-4 52-16,-3-3-4 15,-3-1 7-15,-6 1 2 16,-3 5-30-16,-6 0 2 0,-8 6 3 16,2 7-16-16,-3 8-6 15,0 3-4-15,1 3-2 16,-1 4-5-16,3 4 1 16,3 10 4-16,9 3 4 15,12-1-1-15,9 4-2 16,3-6 0-16,9 2 1 15,9-10-1-15,6-5 2 16,2-5-2-16,4-19 2 16,3-6-2-16,-1-9 2 15,-5-7-2-15,-6-4 2 0,-3-8-2 16,-10-6 2-16,-5-13-4 16,-6-3 0-16,-6-7 1 15,0 5 2-15,-3-6-3 16,-3 6 0-16,-3 2 5 15,1 6 2-15,-1-5 2 16,0 7 2-16,0 6-3 16,3 10-2-16,0 5 0 15,3 6-1-15,0 5 0 16,0 6 2-16,3 7-8 16,3 11-3-16,3 13 3 15,3 14 0-15,0 10 6 16,3 18 2-16,-1 11 2 15,-2 6 2-15,0-1-5 0,0-8-1 16,0-2 0-16,3-3 2 16,3-10-3-16,3-8 0 15,0-11-23-15,3-11-12 16,-1-7-56-16,16-11-23 16,-12-8-18-1</inkml:trace>
  <inkml:trace contextRef="#ctx0" brushRef="#br0" timeOffset="36.9961">7434 16026 124 0,'3'-8'46'0,"-9"5"-24"0,9 1-4 16,-3 2 20-16,0 0-1 16,0 0 0-16,0 0-7 15,-3 0-4-15,3 2-14 16,0 9-8-16,0 5 0 0,0 2-1 15,0 1 3-15,0 2-1 16,0-3 0-16,3 6-3 16,0-8-2-16,3 5 1 15,0-7-1-15,0-4 2 0,0 1 1 16,0-3-1-16,0-6-2 16,0-2 1-16,0-2-1 15,0-4-5-15,0 4 1 16,0-9 0-16,0 6 2 15,-3-3 1-15,0 3 3 16,-3-1-1-16,3 4-1 16,-3 2-4-16,0 0 0 15,3 5 2-15,6 3 3 16,0 2 0-16,-4 1-1 16,7-6-2-16,0 6 1 15,3-3 5-15,-3-3 5 0,3-2 6 16,0-6 3-16,0-2-1 15,0-3 2-15,-3-5-4 16,-4-1-1-16,-2 1-4 16,-3-3 1-16,-3 3 0 15,-3-5 3-15,0 2-9 16,-3 2-3-16,1-4-4 16,-1 2 0-16,3 6-7 15,0 2-4-15,0-3-15 16,3 8-5-16,3-2-23 15,3 0-7-15,0 15-15 16,2-7-43 0,1 5 28-16</inkml:trace>
  <inkml:trace contextRef="#ctx0" brushRef="#br0" timeOffset="37.9961">7839 16021 208 0,'0'-6'79'0,"6"9"-42"0,-12 0-30 0,6-3 22 16,0 7-13 0,-6 9 6-16,3 0 0 15,0 3-12-15,0 2-3 0,0 3-3 16,3-3-5-16,0 0 1 16,6-2-2-16,0-4-2 15,0-4-35-15,-3 0-14 0,0-6-33 16,3-8-35-1,-3-5 43-15</inkml:trace>
  <inkml:trace contextRef="#ctx0" brushRef="#br0" timeOffset="38.9961">7756 15954 260 0,'-6'-10'99'0,"6"2"-54"0,0 5-53 15,3 1 16-15,0-1-11 16,0-2 2-16,0 5-1 15,6 0 0-15,6 0 2 16,2 10-20-16,1-2-7 0,-6-3-63 16,9 6-40-1,0-3 54-15</inkml:trace>
  <inkml:trace contextRef="#ctx0" brushRef="#br0" timeOffset="39.9961">8107 15981 172 0,'-9'-3'66'0,"9"3"-36"0,-6 0-29 0,3 0 16 15,-3 0 6-15,-3 3 6 16,-6 2-7-16,1 0-2 16,-4 3-12-16,3 8-7 0,0 3-2 15,0 2-4-15,3 0 1 0,3 3 2 16,3 0 3-16,6-3 0 15,3 3-1 1,9-8 1-16,0-3 1 0,6-8 3 16,-3 0 2-16,0-10 1 15,0 0 0-15,-1-8 0 16,-2-3 0-16,0-8-7 16,-6-5 0-16,0-3-3 15,-6-5-2-15,-3-3 0 16,0-5 3-16,0 3 0 15,0 5 3-15,0 5 1 16,0 6 1-16,0 5 2 16,0 7 1-16,3 4-3 15,0 4-3-15,0 6-5 0,3 8 0 16,3 19 8 0,0 7 5-16,3 3-4 0,-3 11-3 15,3 2-1-15,0-7-1 16,0 2-3-16,3-8 0 15,0-8-31-15,0-3-15 16,-3-5-66 0</inkml:trace>
  <inkml:trace contextRef="#ctx0" brushRef="#br0" timeOffset="40.9961">8351 15767 260 0,'-6'-8'96'0,"6"8"-52"0,-3 5-54 16,3 0 14-16,0 6 8 15,0 13 6-15,0 5 5 16,-3 2 1-16,3 12-13 16,0-1-7-16,0 0 0 0,0-5-8 15,3-5 1-15,0-3-19 16,0-5-6-16,0-5-34 15,0-6-12-15,-3 0-28 16</inkml:trace>
  <inkml:trace contextRef="#ctx0" brushRef="#br0" timeOffset="41.9961">8208 15978 272 0,'0'0'101'0,"3"3"-54"0,3-6-55 0,3 3 16 16,6 0-4-16,3-5 2 16,0 2 0-16,3 3-1 15,-1 0-3-15,1-2-15 0,0-1-4 16,3 0-57 0,0-2-70-16,-6-3 33 15</inkml:trace>
  <inkml:trace contextRef="#ctx0" brushRef="#br0" timeOffset="42.9961">8518 15748 212 0,'-6'3'79'0,"6"-1"-42"0,0 17-45 16,3-9 10-16,0 17 19 16,-3 2 10-16,0 5 7 15,3 3 2-15,-3 8-22 16,3-5-6-16,-3-8-4 0,3-3-4 15,0-5-3-15,-3-6 0 16,3-5-1-16,-3-5 0 16,0 3 0-16,0-11-3 15,3 0 2-15,0-5-1 16,0-9 0-16,3-4 2 16,2-1 0-16,1 4 0 15,6 1 0-15,-3 4 2 0,3 4 1 16,0 4 3-1,0 10 1-15,3 5 5 0,-3 0 5 16,-3 3-7-16,2 0-1 16,-2-3-5-16,-6 6-3 15,-3-6-18-15,0-5-9 16,6 5-24-16,-3-5-8 16,3-3-63-1,-3-5-33-15,3 0 74 16</inkml:trace>
  <inkml:trace contextRef="#ctx0" brushRef="#br0" timeOffset="43.9961">9074 15690 260 0,'-9'5'96'0,"7"3"-52"0,-7 11-34 16,3-6 23-16,-3 13 6 16,-3 11 6-16,0 3-13 15,-6 13-7-15,-3-3-14 16,3 3-7-16,3-5-3 0,1-6-1 16,2-8 0-16,3-2-16 0,3-8-4 15,0-5-32-15,0-4-12 16,3-7-41-1,0 0-51-15,0-10 47 16</inkml:trace>
  <inkml:trace contextRef="#ctx0" brushRef="#br0" timeOffset="44.9961">9176 15970 220 0,'-21'-8'85'0,"9"3"-46"0,3-3-21 15,6 5 23-15,3 1-12 16,0-6-2-16,6 3-10 15,6-3 0-15,3-6-10 16,3 1-4-16,-1-3 0 0,4 3 0 16,-3 5 1-16,0 8-2 15,0 8-2-15,3 3 1 16,-9 2 1-16,-6 5-1 16,-3 4-1-16,-3-4 1 15,-6 14 1-15,-3-6-1 16,0 1-1-16,-3-3-2 0,-3-1 1 15,-3-1 1 1,-3-7 2-16,6-1 1 0,3-4 1 16,1-2-2-16,2 0-2 15,6-3-2-15,3 1 1 16,9-4 1-16,2-2 2 16,7 0-1-16,3 0-1 15,3 0 5-15,9 0 4 16,-1 0-3-16,1 0-1 15,3 3-11-15,-6 0-4 16,-1-1-39-16,-2 1-18 0,15 0-67 16</inkml:trace>
  <inkml:trace contextRef="#ctx0" brushRef="#br0" timeOffset="45.9961">11575 15737 200 0,'0'-5'74'0,"0"5"-40"0,-3 0-38 0,3 0 15 16,0 8 3-16,3 3 5 15,-3 10 6-15,0 13 2 16,3 6-14-16,-3 8 3 0,0 2 4 16,0 0-11-16,3-5-5 15,0-5-2-15,0-9 0 16,0-4 1-16,0-6 3 0,-3-5-1 16,0-5 0-16,0-6 5 15,0-5 4-15,3-5-12 16,0-6-5-16,-3-8-4 15,5-4 1-15,7-4 4 16,6 3 1-16,-3 1-2 16,0 4 2-1,0 1-1-15,0 10-2 0,3 0 7 16,0 5 5-16,-4 6 2 16,1 13 4-1,-3 5-5-15,0 0-1 0,-6 3 0 16,-3-1 0-16,0-1-4 15,-3 1-3-15,0-4-3 16,0-3-1-16,0-3-27 0,3-2-12 16,3-3-26-16,0-3-7 15,0-5-37 1</inkml:trace>
  <inkml:trace contextRef="#ctx0" brushRef="#br0" timeOffset="46.9961">11974 16066 280 0,'0'0'107'0,"6"13"-58"16,-3-16-59-16,2 8 16 0,1 1 3 16,3-4 3-16,0 1 6 15,0 0 3-15,0-6-11 16,0-2-8-16,6-1-2 0,-3-7-5 15,0 3 1-15,-3-4 2 16,-3 4 1 0,-15-3 1-1,-3-1 0-15,-3 9 2 16,0 2 3-16,-3 1 2 16,0 4 1-16,-3 1-7 15,4 2 0-15,2 9 3 16,6 4 2-16,3-2 4 15,3 0 1-15,9 2-5 0,3-2-4 16,6 5-1 0,3-5-1-16,-1-3-7 15,7-2-3-15,-3-3-19 0,3-3-8 16,0-5-19-16,-1-2-5 16,-2-4-53-1</inkml:trace>
  <inkml:trace contextRef="#ctx0" brushRef="#br0" timeOffset="47.9961">12236 15999 260 0,'-9'-2'96'0,"6"7"-52"0,3 0-51 0,0 14 22 16,-3-1 0 0,0 1 2-16,0-1 1 0,0 4-9 15,3-1-5-15,0-3-1 0,3-2-31 16,3 3-13-16,0-9-54 15,0-2-51 1,0-5 51-16</inkml:trace>
  <inkml:trace contextRef="#ctx0" brushRef="#br0" timeOffset="48.9961">12253 15883 348 0,'-12'-24'132'0,"12"24"-72"0,0-3-77 0,0 3 17 15</inkml:trace>
  <inkml:trace contextRef="#ctx0" brushRef="#br0" timeOffset="49.9961">12247 15856 468 0,'6'8'-36'16,"3"0"16"-16,3 3-36 0,12-3-13 15,0 2-29 1</inkml:trace>
  <inkml:trace contextRef="#ctx0" brushRef="#br0" timeOffset="50.9961">12450 15986 256 0,'-12'0'96'0,"3"3"-52"0,-6 2-34 0,3-2 23 15,-6 2-14-15,0 14-3 16,1-6-5-16,2 5-2 16,3 1-5-16,3-1-3 0,3-2 0 0,6 5-4 15,3-5 2-15,6-3-1 16,0-2-2-16,6-6 3 15,0-5 0-15,-1-5-2 16,-2-3 2-16,-3 0 3 16,0 0 1-16,0-5 1 15,-3 2 0-15,-6-4-2 16,0 7 1-16,0-3-2 16,0 3 2-16,0 0-7 15,3 11-1 1,3 7 2-16,0 4 1 15,3 7 2-15,0 3 2 16,0 2 3-16,-3 8 7 16,0 1 4-16,-3-3-2 0,-3-1 2 15,-3-2-3 1,-3-5 2-16,-3-3-8 0,-9-7-2 16,0-4-14-16,-6-7-4 15,-3-3-23-15,4 0-9 16,-1-8-16-16,3-11-7 15,3-7-40 1,6-8-28-16,6-1 64 16</inkml:trace>
  <inkml:trace contextRef="#ctx0" brushRef="#br0" timeOffset="51.9961">12521 15716 236 0,'0'-5'90'0,"3"5"-48"0,15 8-49 16,-12 0 16-16,6 5 1 16,-9 24 3-16,6 3 24 15,-9 2 14-15,0 8-27 16,6-5-4-16,0 0-4 0,-9-10-9 16,9-1-4-16,-3-7-2 15,0-9 1-15,0-2-1 16,0-5-3-1,0-6-1-15,0-8-14 16,0-7-6-16,0-9 3 16,3-5 1-16,2 3 7 15,1 0 5-15,0 8 10 0,3 7 6 16,0 4 2-16,0 10 1 16,0 5 0-1,0 8 0-15,-3 0-2 16,-3 3 1-16,0 0-6 0,0-3-1 15,-3-2-13-15,0-3-7 16,0-6-18-16,0 3-6 16,0-7-30-16,-1-6-10 15,10-6-22 1</inkml:trace>
  <inkml:trace contextRef="#ctx0" brushRef="#br0" timeOffset="52.9961">12926 15682 220 0,'3'-3'85'0,"-6"9"-46"0,3 9-39 16,0-1 18-16,0 4 8 16,0 17 5-16,0 2 0 15,0 2 1-15,0 1-18 16,0 0-8-16,0 7-4 0,0-4-13 15,0-9-5-15,3-5-19 16,0-5-7-16,-3-6-33 16,0-4-15-16,0-6 1 15</inkml:trace>
  <inkml:trace contextRef="#ctx0" brushRef="#br0" timeOffset="53.9961">12742 15923 308 0,'-3'0'115'0,"6"0"-62"0,5 0-64 0,-2 0 16 15,9 0 0-15,6-3 6 16,3 0-1-16,6 1 2 16,-1-4-7-16,13-4-25 0,0-1-11 15,2-7-71-15,-2-1-64 16,12 1 54-16</inkml:trace>
  <inkml:trace contextRef="#ctx0" brushRef="#br0" timeOffset="54.9961">13414 15666 232 0,'-3'0'88'0,"0"3"-48"0,-3 7-42 0,3 1 14 16,-3 7 9-16,-3 14 6 16,-5 10 9-16,-10 9 4 15,-6 7-21-15,0-5-2 0,6 2 0 16,4-7-11-16,2-6-6 16,3-7-7-16,3-6-3 15,3-5-26-15,0-6-11 16,3-5-45-16,3-7-16 0,3-6 11 15</inkml:trace>
  <inkml:trace contextRef="#ctx0" brushRef="#br0" timeOffset="55.9961">13548 15872 184 0,'-6'-21'68'0,"3"21"-36"0,3-2-37 16,0-4 91-16,0 1-34 15,3 0-16-15,3-3-15 16,6 0-14-16,3 0 4 0,0 0 2 16,0 3-6-16,0 2-2 15,0 0-5-15,-4 6-1 16,7 2 1-16,-3 9 2 0,-3 7-1 15,-6 2 2-15,-6 1-2 16,-3 0-1-16,-6 8 1 16,-3 2-1-16,-6-2-3 15,-2-3 2-15,-1-2 1 16,0-1 0-16,-3-5 0 16,6 0 2-16,3-5 1 15,3-3 1-15,3-2 2 16,3-3 3-16,6-3 0 15,0-5 0-15,9 0 6 16,6 0 2-16,6 0-2 16,6 0 1-16,12 3 2 15,-4 0 1-15,4-1-6 16,-6 1 0-16,0 0-8 0,-7-1-1 16,-2 1-13-16,-6-1-7 15,-3-2-42-15,-3 3-17 16,-3-3-39-16,-3 0-16 15,-3 0 15 1</inkml:trace>
  <inkml:trace contextRef="#ctx0" brushRef="#br0" timeOffset="56.9961">4300 14941 124 0,'6'-18'49'0,"-3"18"-26"0,0 0 2 0,-3 0 22 0,0 0 1 15,3 5 2-15,0 3-22 16,0 0-6-16,-3 5-14 16,3 0-5-16,0 0 0 0,0 1-2 15,-3 1 2-15,0-1-11 16,0-1-4-16,0-2-27 15,-3 2-13-15,3-8-49 16</inkml:trace>
  <inkml:trace contextRef="#ctx0" brushRef="#br0" timeOffset="57.9961">4303 14819 220 0,'-3'-8'82'0,"3"8"-44"0,0 0-53 0,0 0 10 16,0 0-9-16,3 6-1 15,0 2-25-15,3 0-12 16,0-1-16-16,6 4-6 16</inkml:trace>
  <inkml:trace contextRef="#ctx0" brushRef="#br0" timeOffset="58.9961">4425 14923 192 0,'-3'7'71'0,"3"15"-38"0,0 7-36 0,0-21 13 0,3 2 2 15,-3 1 4-15,0-3-2 16,0 0 2-16,0 0-9 16,0-8-4-16,0 5 0 0,0-5-2 15,0 0 2-15,3-3 0 16,0-2 3-16,3-6-10 15,0-7-2-15,0 2 3 16,3 0 3-16,0 3-1 16,3 2 0-16,0 3 1 15,-1 6 2-15,4-1-1 16,-3 6 2-16,0 5 0 16,0 8 1-16,0-1-2 15,-3 1-2-15,-3 0 3 0,0 0 2 16,0-3-18-16,-3 1-8 15,3-4-40 1,0-2-62-16</inkml:trace>
  <inkml:trace contextRef="#ctx0" brushRef="#br0" timeOffset="59.9961">4720 14960 228 0,'-6'2'88'0,"9"1"-48"0,0-1-47 0,0 12 7 16,0-1-3-16,-3 0 1 16,0 0 4-16,0-2-43 15,0 0-17 1,3-3-26-16,-3 2-9 0</inkml:trace>
  <inkml:trace contextRef="#ctx0" brushRef="#br0" timeOffset="60.9961">4687 14827 176 0,'0'-13'68'0,"3"8"-36"0,6-3-62 16,-3 5 2-16,3-2-1 15,3 0 1-15,0-1-16 16,2-4-9-16,4 2 21 0,3 0 13 15,-3 3 177 17,-3 12-74-32,-3 4-23 15,-3 5-34-15,-3 5-14 16,-3 3-6-16,0 5-2 16,0 5-2-16,0-2 0 0,0-5 0 15,0-4-21-15,0-4-8 16,-1-3-73-1</inkml:trace>
  <inkml:trace contextRef="#ctx0" brushRef="#br0" timeOffset="61.9961">4791 14912 268 0,'-3'0'101'0,"3"-3"-54"0,3 3-55 16,6 0 0-1,3-2 1-15,0-1 3 16,3 0 3-16,3 3 1 16,-1-2-18-16,4 2-5 0,0-3-53 15,0 0-49 1,0 1 41-16</inkml:trace>
  <inkml:trace contextRef="#ctx0" brushRef="#br0" timeOffset="62.9961">5053 14901 208 0,'3'11'77'0,"0"-3"-42"0,-3 18-34 0,0-10 16 15,0 0-11-15,0 0-1 16,0-3-1-16,0 0 0 16,0 1-51-16,0-4-22 15,0 1-17-15,3-1-3 16</inkml:trace>
  <inkml:trace contextRef="#ctx0" brushRef="#br0" timeOffset="63.9961">5101 14838 236 0,'-9'-5'90'0,"9"7"-48"0,12-2-58 16,-12 0 10-16,9 5-14 16,0 1 0-16,2-4-24 15,4 1-12-15,0 2-14 16,0-2-7-16</inkml:trace>
  <inkml:trace contextRef="#ctx0" brushRef="#br0" timeOffset="64.9961">5255 14896 152 0,'-23'13'57'0,"17"-5"-30"0,-9 16-16 16,9-8 18-16,-3 2-8 16,-3 1-2-16,3-1-7 15,3 1 0-15,0 0-7 16,6-1-3-16,0-5-1 0,6-2-4 0,3-6 0 15,3-8-9 1,0-2-3-16,6-5-10 0,-3-1-4 16,-3-10 13-16,-1-3 7 15,-2 3 10-15,-3 2 5 16,-3 3 10-16,0 3 5 16,-3 3 0-16,3 4-1 15,-3 4-13-15,0 2-4 16,3 16 0-16,3-1 0 15,0 4-1-15,0 0-2 16,3-1 1-16,0 1 1 16,0-6-10-16,3 3-4 15,0-6-52 1,0-2-48-16,0-5 29 16</inkml:trace>
  <inkml:trace contextRef="#ctx0" brushRef="#br0" timeOffset="65.9961">5476 14774 168 0,'0'6'66'0,"0"2"-36"0,3 10-26 16,-3-5 15-16,0 6 0 15,0 2 1-15,0 13-11 0,0 1-5 16,0-3-3-1,0-3-6-15,3-3 1 0,0-5-47 16,0-5-60-16,6 0 16 16</inkml:trace>
  <inkml:trace contextRef="#ctx0" brushRef="#br0" timeOffset="66.9961">5636 14960 232 0,'-2'2'88'0,"4"1"-48"0,-2 15-51 0,3-10 13 16,-3 0-6-16,0 3 2 16,0-1 1-16,0 1 1 15,3 2 0-15,0-2-9 0,0 2-4 0,0-2-79 16</inkml:trace>
  <inkml:trace contextRef="#ctx0" brushRef="#br0" timeOffset="67.9961">5636 14859 280 0,'-5'-8'107'0,"5"11"-58"0,3-3-64 15,-3 0 16-15,5 0-18 16,4 0-4-16,0 0-31 15,3 0-14-15,3 0-25 16,3 0-8-16</inkml:trace>
  <inkml:trace contextRef="#ctx0" brushRef="#br0" timeOffset="68.9961">5776 14883 232 0,'-3'0'88'0,"3"0"-48"0,3 0-42 0,-3 0 14 16,6 0-4-16,3-3 0 16,3 1-7-16,3-1 0 15,0 0-1-15,0 3 0 0,-3 0 2 16,0 3-3-16,-6 2-2 0,-3 3-3 16,-6 8 1-1,-6 8 3-15,-3-3 1 0,-3 0 7 16,0 0 4-16,0-2-1 15,3-3 2-15,0-3 3 16,6-2 1-16,3-1-4 16,3-2-1-16,6-5-2 15,3-1 0-15,6-2-4 16,0 0-3-16,3-2-7 16,-3 2-1-16,0-3-19 15,-3 0-8-15,-4 1-24 16,1-1-9-16,-3-2-28 15</inkml:trace>
  <inkml:trace contextRef="#ctx0" brushRef="#br0" timeOffset="69.9961">5773 14941 216 0,'-3'-16'82'0,"3"35"-44"0,6-27-44 0,-3 8 12 15,3 5-2-15,3-5 2 16,3 0-2-16,3 5-3 16,3-7 0-16,3-1-26 0,0 0-10 15,2 1-55 1</inkml:trace>
  <inkml:trace contextRef="#ctx0" brushRef="#br0" timeOffset="70.9961">6083 14888 244 0,'-12'-3'90'0,"6"6"-48"0,-6 2-45 0,6 1 19 0,-6 2 1 15,0 5 4-15,1 8-2 16,-1 0 1-16,3 0-11 16,3 1-3-16,0-4-2 0,3 1-2 15,6-6-2-15,3 0-4 16,3-5 0-16,3-8-5 15,-1-3-1-15,1-2-11 16,0-3-1-16,-3-2 9 16,0-6 7-16,-3 2 4 15,0-4 4-15,-3 2-3 0,0 3 0 16,0 2 3-16,-3 3 3 16,0 3 2-16,3 16 1 15,0 2-7 1,0 0 0-16,0 0 1 15,3 0-3-15,0 1 0 16,3-1-19-16,0-5-7 16,0-3-35-16,5-2-12 15,4 2-11 1</inkml:trace>
  <inkml:trace contextRef="#ctx0" brushRef="#br0" timeOffset="71.9961">6273 14772 248 0,'-8'-8'93'0,"5"8"-50"0,3 2-52 16,0-2 12-16,0 6 2 15,-3 2 4-15,0 8 7 16,0 2 4-16,3 6-10 16,0 13-6-16,0-3-2 0,0-2-2 15,0-3 2-15,3-2-23 16,0-4-11-16,0-4-54 15,0-3-55 1,0 0 45-16</inkml:trace>
  <inkml:trace contextRef="#ctx0" brushRef="#br0" timeOffset="72.9961">6134 14901 228 0,'3'0'88'0,"3"3"-48"0,2-3-42 0,1 0 14 15,6-3-8-15,3 3-1 16,3 0-6-16,6-2-2 0,-3 2-67 16,2-3-26-16,-2 0 18 15,3 1 11-15</inkml:trace>
  <inkml:trace contextRef="#ctx0" brushRef="#br0" timeOffset="73.9961">6437 14989 248 0,'-9'29'93'0,"18"-21"-50"0,-3 10-50 16,-3-10 14-16,0 3-7 16,0-3 0-16,3 0-53 15,0 0-24-15,0-3-14 16,0-5-3-16</inkml:trace>
  <inkml:trace contextRef="#ctx0" brushRef="#br0" timeOffset="74.9961">6410 14870 264 0,'-3'-3'101'0,"6"3"-54"0,0 0-61 0,-3 0 9 15,18 0-3 1,0 0-16-16,0 0-6 16,0 3 16-16,0-1-18 0,-3 4-3 15,-4 1 17-15,-2 1 8 16,-6 8 25-16,-3 8 11 16,0-3-2-16,0 3 0 15,0 0-13-15,3-3-4 16,6-2-1-16,0-1 3 0,3-7 0 15,6-3 0-15,3-6-3 16,0-4-1-16,-4-4-3 16,-2-2-2-16,-3-5 1 15,-3-11 1-15,-6 3 8 16,-3 3 5-16,-9 2 4 16,-6 3 1-16,0-1-11 15,1 4-5-15,-1 2-23 16,3 3-8-16,0-1-17 15,6 4-5-15,3-1-29 16,6 0-33 0,3 1 38-16</inkml:trace>
  <inkml:trace contextRef="#ctx0" brushRef="#br0" timeOffset="75.9961">6768 14909 212 0,'11'16'82'0,"-5"5"-44"0,0 16-40 0,-3-23 17 16,0-1-7-16,0 0 1 15,0-2 3-15,-3-3 3 16,0-3-8-16,0-5 0 0,0 0 0 16,3-3-3-16,3-5-1 15,0-5-1-15,0-8-2 16,3 0-2-16,0 2-1 16,3 6-3-16,0 5-1 15,6 5 1-15,0 11 2 0,2 8-1 16,1 3 4-1,-3-1 2-15,0 1 2 0,0-6-26 16,0 0-11-16,-6-5-67 16</inkml:trace>
  <inkml:trace contextRef="#ctx0" brushRef="#br0" timeOffset="76.9961">10845 15073 132 0,'0'-5'52'0,"0"0"-28"0,-3 5-4 0,3 0 19 16,-2 0-10-16,-4 2-2 15,0 1-7-15,-3 0-3 16,-3 5-9-16,-6 2-3 0,3 3 1 16,0 6-5-16,3-1-1 15,3 1-2-15,3-3 0 16,12 0 0-16,6-3 0 15,3-2-5-15,6-6-3 16,3-3-19-16,0-2-6 16,-1 0-6-16,-2-7-1 15,3-7 15 1,-6 4 21-16,0-1 18 0,-12 1 22 16,-3-1 8-1,-3 3-4-15,0 3 0 0,-3-1-13 16,0 1-3-16,-6 5-13 15,3 0-1-15,3 3-1 0,0-1-8 16,6 6-4 0,3 6 0-16,9-4 3 15,3-2 1-15,-1-3 1 16,1-5 0-16,-3-2 4 16,-3-3 2-16,-3-3 4 15,-3 0 1-15,-6-3 8 16,0-2-13-1,-9 2-3-15,-3 1-9 16,0-1-4-16,3 3-21 0,0 0-7 16,3 3-25-16,3 0-10 15</inkml:trace>
  <inkml:trace contextRef="#ctx0" brushRef="#br0" timeOffset="77.9961">11098 15079 192 0,'6'8'71'0,"-3"-3"-38"0,3 5-25 0,-3-4 16 16,0 2-8-16,0 0-1 16,-3 0-5-16,3-1-1 15,-6 1-1-15,0 0 0 0,0-5-4 16,3 2-1 0,0-7-1-16,0-1 1 0,3-2-4 15,3-3 0-15,0-3 1 16,3 1 0-16,6-4 0 15,3 4 0-15,-3 2 2 16,0 3 1-16,0 5 5 16,-4 5 3-16,1 0-4 15,0 3-2-15,-3 0-2 16,0 5-11 0,0-2-7-16,0-3-30 15,0 0-11-15,3-11-46 16</inkml:trace>
  <inkml:trace contextRef="#ctx0" brushRef="#br0" timeOffset="78.9961">11533 15100 192 0,'-6'-8'71'0,"3"5"-38"0,-9 1-30 0,9 2 17 16,-9 0-3-16,0 0 1 15,-2 2-7-15,-1 3-2 16,0 3-5-16,3 0-5 0,3 6-2 16,3 1-1-16,3 1 3 15,6 0-5-15,12-3 0 16,3 1 3-16,3-6 1 16,-1-3-1-16,1-5 2 15,-3-5-1-15,-3-6 0 0,0-2 4 16,-6-3 1-16,-3-3-1 15,-3-2 1-15,-3-3-2 16,-6-13 2-16,0 0 0 16,-3 6 3-16,0 4 1 15,0 6 1-15,0 2 2 16,3 9 4-16,0 5-13 16,3 7-4-16,3 9 5 15,6 13 3-15,0 5 2 16,3 2 3-16,3 4-5 15,3 2-1-15,6-5-4 0,2-3-3 16,-2-3-20-16,0-5-8 16,-3-5-30-16,3-5-12 15,0-6-14 1</inkml:trace>
  <inkml:trace contextRef="#ctx0" brushRef="#br0" timeOffset="79.9961">11756 15089 212 0,'-3'3'79'0,"3"2"-42"0,0 6-34 0,0-6 15 0,0 8-7 15,3 3 1 1,0 0-7-16,0-3-3 0,0 0-1 16,3-2-41-16,0-3-15 0,3 0-39 15</inkml:trace>
  <inkml:trace contextRef="#ctx0" brushRef="#br0" timeOffset="80.9961">11750 14986 208 0,'-6'-24'79'0,"9"22"-42"0,0-17-70 15,3 14 3-15,3-1-1 16,3-1 5-16,3-4-9 15,0 0-5-15,6 1-5 16,3-1-2-16,-4 3 208 31,-2 14-76-31,-3 7-20 16,-3 13-33-16,-3 6-17 16,-3 2-5-16,0-2-1 15,0 3-5-15,-3-1-3 16,3-5 0-16,-3-5-23 0,0-3-10 15,0-2-75 1,3-4-34-16,-3-9 70 16</inkml:trace>
  <inkml:trace contextRef="#ctx0" brushRef="#br0" timeOffset="81.9961">11831 15055 256 0,'-3'-5'96'0,"9"5"-52"0,3 0-56 16,-3 0 13-16,5 0-4 16,7 2 3-16,3 1-1 15,0-3-2-15,0 5 2 16,3-2-35-16,-4-1-14 0,1 1-42 16</inkml:trace>
  <inkml:trace contextRef="#ctx0" brushRef="#br0" timeOffset="82.9961">12116 15105 236 0,'0'16'90'0,"0"-5"-48"0,-3 12-38 0,3-15 19 16,0 6-15-16,0-1-2 16,0-3-17-16,0 1-8 15,0-3-54-15,3-3-60 16,12-10 34 0</inkml:trace>
  <inkml:trace contextRef="#ctx0" brushRef="#br0" timeOffset="83.9961">12149 14941 240 0,'-3'-18'90'0,"6"36"-48"0,0-29-53 0,0 11 13 16,3 0-11-16,0 8-1 15,3-2-13-15,0-1-3 0,0 8-10 16,0 0-3-16,0 1 16 15,-3 2 11-15,-6-1 23 16,-3 4 11-16,0 2 2 16,-3 3 1-16,3 2-10 15,0-2-2-15,3-5-7 16,3-3 3-16,3-3 1 0,3-3 1 16,3-2 3-16,-1-2-3 15,1-6 1-15,0-6-3 16,0 1 2-16,-3-8 0 15,-3 0 3-15,-6-1-3 16,-3 1 1-16,-3 0-7 16,-3 0-3-16,0 2-10 15,0 3-3-15,0 3-16 16,3-3-8-16,1 3-34 16,5 2-56-16,3-2 30 15</inkml:trace>
  <inkml:trace contextRef="#ctx0" brushRef="#br0" timeOffset="84.9961">12378 15102 232 0,'18'24'88'0,"-15"-13"-48"0,3 10-42 0,-3-10 14 15,0-1-6-15,0-2 1 16,-3 0 0-16,3 0 1 16,-3-3-4-16,0-5-1 0,0 0 3 15,3-2-8-15,0-6 0 16,3-3-2-16,0-5 2 0,0 0-6 15,3-2 1-15,3 5 1 16,0 2 1-16,0 6 3 16,5 5 3-16,1 5 11 15,3 8 4-15,-3 3-5 16,-3 0-4-16,0-3-7 16,0 0-2-16,2-5-76 15,4-8-70 1,-3-13 38-16</inkml:trace>
  <inkml:trace contextRef="#ctx0" brushRef="#br0" timeOffset="85.9961">16105 15087 172 0,'-9'0'66'0,"9"5"-36"0,0 0-33 16,0 0 11-16,-3 3 0 0,3 3 5 16,0 2-3-1,0 3 0-15,3-3-6 0,3 1-1 0,3-4 3 16,3-2 1-16,0-3 1 15,3 1 2-15,3-4 4 16,-4-7-6-16,1 0 0 16,-3-6-4-16,0 1-1 15,-3-1-3-15,-3 3-1 16,0 0 3-16,0 0 1 16,-3 3-1-16,0 0 1 15,0 2 0-15,-3 0 3 16,0 3-1-16,3 3 0 15,3 5-1-15,0 0 0 16,0 2-2-16,3 1-2 0,0 0 1 16,-1-4 1-1,4 1-21-15,0-2-7 0,0-4-44 16,3 1-62 0,3-6 28-16</inkml:trace>
  <inkml:trace contextRef="#ctx0" brushRef="#br0" timeOffset="86.9961">16430 15084 192 0,'-12'0'74'0,"12"8"-40"0,-3 5-38 0,3-5 13 16,0 11 10-16,0-1 8 15,0 1-10 1,0 2-2-16,0 0-9 0,3 0-4 15,0-2 1-15,0-4-2 0,-3-1-1 16,0-4 3-16,0-2 0 16,0-2-6-16,0-6 0 15,0 0-1-15,0-6 2 16,0-2 1-16,-3-2 1 16,3-4 2-16,-3-4 3 15,3-6 2-15,0 3 1 16,3 0-4-16,3 0-3 0,8 2 0 15,-2 3 1 1,0 3-1-16,0 5-1 16,0 5 1-16,0 9-1 0,3 2 6 15,-6 8 6-15,-3-1 0 16,-3 1 1-16,-3 0-3 16,-3-3-1-16,-3-2-5 15,3-3-3-15,-3 0-18 16,-3-3-9-16,0-5-26 15,0 0-12-15</inkml:trace>
  <inkml:trace contextRef="#ctx0" brushRef="#br0" timeOffset="87.9961">16831 15094 200 0,'-3'-2'77'0,"3"-1"-42"0,-6 1-32 0,3 2 15 16,0-3 4-16,-2 0 6 15,-4 1-4-15,-3-1-2 16,0 3-12-16,-3 3-9 0,0 5-3 16,0-1 1-16,0 7 0 15,3 2-2-15,3 2 2 16,3-2-1-16,6 0 0 15,0-3 2-15,3-2 0 16,3-3-5-16,3-3-1 16,3-5-2-16,0-5 2 0,0-9 6 15,-3 1 4-15,0-3-3 16,-3 0-3-16,0-2-2 16,-3-3 3-16,0-6 4 15,-3-7 3 1,0 7 2-16,-3 6 2 0,0 3 1 15,0 4 3-15,0 4-5 16,3 2-3-16,0 5-6 16,3 9-2-16,0 9-2 15,3 4 3-15,0 5 0 16,3 2 1-16,0 6 0 16,-1-3 0-16,4-2-5 15,0-4-1-15,3-4-28 16,6-3-13-16,0-6-57 15,6 1-34-15,-4-3 63 16</inkml:trace>
  <inkml:trace contextRef="#ctx0" brushRef="#br0" timeOffset="88.9961">17093 15124 236 0,'-21'-6'88'0,"13"6"-48"0,-1 0-49 0,3 3 14 16,-3 2-3-16,-3 1 3 15,0 4 9-15,-3-2 3 16,3 3-8-16,3-1-5 0,3 1-1 0,3-1-2 16,3 1 2-16,3 0-4 15,6-4 0-15,0-1-6 16,3-6 0-16,0 0-8 16,0-3-1-16,-3-5 7 15,0 3 2-15,-3 0 9 16,0-1 6-16,-3 1 5 15,0 2 4-15,-3 1-7 16,2 7-1 0,1 3-5-16,6 0-3 15,3 0 0-15,0 0-1 16,3 0 0-16,0 0-14 16,0-3-3-16,0-5-37 15,3-3-18-15,2 1-20 16</inkml:trace>
  <inkml:trace contextRef="#ctx0" brushRef="#br0" timeOffset="89.9961">17275 14893 252 0,'-6'-2'93'0,"6"7"-50"0,0 0-55 0,3 3 13 15,0 16 2-15,0 3 5 16,0 2 5-16,-3 0 3 15,0 8-9-15,0 0-4 0,3-5 0 16,0-3-18-16,0-5-4 0,0-3-64 16</inkml:trace>
  <inkml:trace contextRef="#ctx0" brushRef="#br0" timeOffset="90.9961">17150 15089 300 0,'-9'-2'112'0,"12"-1"-60"0,0 0-56 16,0 3 18-16,6 0-2 16,3 0 5-16,6 0-7 15,5 0-3-15,7 0-4 16,0 3-5-16,6 0-1 0,2 2-51 15,-2-3-24-15,0 1-48 16</inkml:trace>
  <inkml:trace contextRef="#ctx0" brushRef="#br0" timeOffset="91.9961">17507 15124 252 0,'-3'2'93'0,"6"-2"-50"0,0 3-55 0,-3-3 15 15,6 5-1-15,0 0 6 16,6-2 5-16,3-3 4 16,0 0-9-16,-1-3-2 0,4 3 0 15,0-5-8-15,0 0 0 16,-3 0-11-16,-3-1-2 16,-3-2 12-16,-6 0 8 0,-6-2-10 15,-6 2-6-15,-6 0 6 16,-3 0 1-16,-3 5 6 15,-3 3 3-15,1 3-2 16,2 2 0-16,0 3 3 16,6 3 1-16,0 2 5 15,6 3 3-15,3 2-2 16,6 1 2-16,9 2 1 16,3-2-1-16,9-1-5 15,3-2-4-15,3-5-8 16,5-6-3-16,1-5-42 15,6-3-19-15,5-5-59 16</inkml:trace>
  <inkml:trace contextRef="#ctx0" brushRef="#br0" timeOffset="92.9961">15659 14515 176 0,'6'-5'68'0,"-3"2"-36"0,-1-13-18 0,-2 14 20 16,0-4 3-16,-2 1 2 16,-1-3-4-16,-6 0-1 15,-6 0-19-15,-3 3-7 0,-3 2-1 16,-3 6-4-16,-6 5-2 16,-2 8-5-16,-1 13 0 0,3 5-3 15,6 6 2 1,9 2 3-16,7-2 3 0,11 0 4 15,11-3 2-15,7-6-1 16,3-4-1-16,9-9-1 16,0-10 0-16,-4-8 0 15,1-10 0-15,3-6-2 16,-3-8 1-16,-4-8-2 16,-5-13 2-16,-9-8-2 15,-6-7 2-15,-9 1-2 16,0 1-1-16,-6 0 1 15,0 5-1-15,0 8 4 16,0 5 5-16,0 9-5 16,4 7 0-16,2 8-4 0,3 19-10 15,0 12 2 1,6 7 7 0,-1 17 8-16,4 14-1 0,3 5 2 15,3 1-3-15,0-1 2 16,0-5-9-16,3-6 0 15,0-7-9-15,2-6-3 16,-2-7-36-16,0-6-18 16,3-2-66-1</inkml:trace>
  <inkml:trace contextRef="#ctx0" brushRef="#br0" timeOffset="93.9961">16075 14420 368 0,'0'-3'137'0,"6"6"-74"0,0-1-73 0,0-2 20 16,3 0-8 0,3 0 1-16,6 0-1 0,3-2 1 15,2-1-2-15,1-2-16 0,3 0-7 16,0-1-38-16,-3 4-14 16,-3 2-58-1</inkml:trace>
  <inkml:trace contextRef="#ctx0" brushRef="#br0" timeOffset="94.9961">16102 14584 320 0,'-9'2'121'0,"9"1"-66"0,3 0-64 0,3-3 18 16,3 0-12-16,6 0 0 0,9-3-5 15,2-2 0 1,7 2-78-16,6 1-32 15,3-1 11-15,8 0 10 0</inkml:trace>
  <inkml:trace contextRef="#ctx0" brushRef="#br0" timeOffset="95.9961">16953 14499 176 0,'-9'-16'66'0,"-2"14"-36"0,-1-4-22 0,6 4 18 15,-6 2 2-15,-3 0 3 0,-3 2-12 16,-3 9-4-16,0 5-9 15,-2 5-8-15,2 3-2 0,3 2 0 16,6 9-1-16,6-4 10 16,6-1 6-16,9-4-3 15,6-5 0-15,6-5-4 16,-1-5-1-16,4-6 5 16,3-5 3-16,0-11-9 15,-3-5-2-15,-3-7-4 16,-4-6 3-16,-2-14-2 15,-6-7-1-15,-6 0 5 16,-3 2 1-16,-6-2 13 16,0 5 7-16,-6 5 6 15,0 6 3-15,4 10-10 0,2 5-5 16,0 6-16 0,3 10-7-16,3 11-2 0,3 8 3 15,3 21 12-15,2 11 5 16,4 5-4-16,6 2-4 15,0-4-2-15,0-4 1 16,6-2-17-16,0-8-4 16,-1-8-37-16,1-5-14 15,3-5-65 1</inkml:trace>
  <inkml:trace contextRef="#ctx0" brushRef="#br0" timeOffset="96.9961">17456 14475 348 0,'-6'3'129'0,"15"-3"-70"0,0 3-67 0,0-3 23 16,6 0-1-16,6-3 3 15,3 0-6-15,6 1-4 16,2-4-4-16,4 1-40 0,-3 0-17 16,11 0-99-1</inkml:trace>
  <inkml:trace contextRef="#ctx0" brushRef="#br0" timeOffset="97.9961">18126 14372 132 0,'0'-2'52'0,"0"2"-28"0,3 0-24 15,-3 0 10-15,0-3 7 16,3 0 4-16,0 1 2 16,-3-4 1-16,3 1-13 15,0-3 2-15,0 0 1 0,0-2-3 0,0 2 1 16,0 0 2 0,0 0 3-16,0-3-7 15,0 3-3-15,0 0-9 0,0 3-3 16,0 2 2-16,3 6 3 15,-3 2-1-15,3 3-2 16,0 3 2-16,-3 5 0 16,0 7 1-16,0 7 0 15,0 15 4-15,0-3 2 16,-1 0-5-16,4 1-2 16,0 2 0-16,0-6 0 15,0-4-19-15,0-9-7 16,0-5-52-1,0-2-48-15,-3-3 40 16</inkml:trace>
  <inkml:trace contextRef="#ctx0" brushRef="#br0" timeOffset="98.9961">18099 14751 268 0,'-6'-3'101'0,"9"3"-54"0,0 3-48 15,-3-3 18-15,6 0-4 16,3 0 5-16,6 0-4 16,6 0 2-16,3 2-9 15,6-2-4-15,-1 0 0 0,-2 0-22 16,0 0-7-16,-6 0-27 0,-3-2-11 16,-7-1-48-1</inkml:trace>
  <inkml:trace contextRef="#ctx0" brushRef="#br0" timeOffset="99.9961">18540 14332 184 0,'-6'-13'71'0,"3"11"-38"16,0-4-21-16,3 1 21 0</inkml:trace>
  <inkml:trace contextRef="#ctx0" brushRef="#br0" timeOffset="100.9961">18516 14301 406 0,'-15'-3'43'0,"3"3"-21"16,-3 5-16-16,3 11-9 0,-2 13 2 15,2 16 0-15,3 6 3 16,6 2 1-16,6-3 3 15,12-3 1-15,3-4-3 16,8-9-3-16,7-5 0 16,3-10-1-16,2-9-3 15,4-10 0-15,-3-8 4 16,-6-7 1-16,-7-9 17 0,-8-11 8 16,-12-7 3-1,-9-8 4-15,-6 5-5 0,-6 5-3 16,-2 6-17-16,-4 5-7 15,0 2-38-15,3 11-13 16,3 6-80-16,6 7-31 16,6-5 37-1</inkml:trace>
  <inkml:trace contextRef="#ctx0" brushRef="#br0" timeOffset="101.9961">10863 14438 236 0,'0'-13'90'0,"0"8"-48"0,-3-6-36 15,0 9 22-15,-3-4 3 16,-5 4 5-16,-7-1-13 0,-6 3-3 16,-3 5-12-16,-3 9-7 0,4 4-4 15,-4 14-1-15,3 5 0 16,6 0 0-16,9 3 0 16,6-1 5-16,9-4 1 15,9-6 0-15,3-5-2 16,6-9 5-16,6-4 1 15,-1-6-2-15,1-10-3 16,-3-8 0-16,0-8 1 16,-3-3-1-16,0-16 2 15,-4-8-2-15,-5-2-1 16,-3 0 1-16,-6-3-1 16,-3 0 0-16,-3 3 2 0,-3 8 3 15,-3 7 4 1,0 9 2-16,0 7 3 15,4 9-9-15,-1 7-6 0,3 13-2 16,3 9-1-16,3 15 7 16,3 17 3-16,5 10-1 15,4-1 2-15,0 1-4 16,0-5 0-16,0-9-12 16,0-2-7-16,3-10-33 15,3-6-16-15,-1-8-79 16</inkml:trace>
  <inkml:trace contextRef="#ctx0" brushRef="#br0" timeOffset="102.9961">11485 14145 304 0,'-8'-3'115'0,"8"8"-62"0,0-5-60 15,2 6 19-15,1-1-2 16,0 5 4-16,9 4 4 16,6-1 1-16,3 3-10 0,12 2-5 0,0-2-1 15,5-3 2-15,4 1 2 16,0-4-8-16,-7 1-1 16,-2-3-2-16,0-3 2 15,-9 0 1-15,-4 1 1 16,-5-1 0-16,-6 3 2 15,-6 0-3-15,-6 2 0 16,-6 6 1-16,-9 5 2 16,-5 3 3-16,-7 11 2 15,-3-1-1-15,-6 0 1 16,-2 1-2-16,8-6 2 16,3-3-2-16,3-2 2 15,7-5-9-15,5-3-3 16,3-8-19-16,3-3-10 0,6-3-37 15,9-2-15-15,3-2-43 16</inkml:trace>
  <inkml:trace contextRef="#ctx0" brushRef="#br0" timeOffset="103.9961">12503 14237 176 0,'-3'-13'68'0,"0"5"-36"0,-2-5-15 0,2 10 20 0,-3 1 3 15,-3 2 3-15,-3 0-15 16,-9 5-4-16,0 5-14 16,-3 9-4-16,-3 5 0 0,1 10 1 15,2 8 3-15,6 14-1 16,9 0 2-16,9 2-4 15,9-5-2-15,15-6 0 16,6-7-1-16,5-8-5 16,19-11 1-16,5-8 0 0,7-18 2 15,-4-8 1-15,-8-8 1 16,-6-11 0 0,-13-11 2-16,-11-4 14 0,-15-3 10 15,-9-3 6-15,-12 5 3 16,-9 3 1-16,-8 3 2 15,-1 7-23-15,-3 9-11 16,0 5-38-16,4 5-16 16,5 8-54-16,6 10-24 15,6 1-44 1</inkml:trace>
  <inkml:trace contextRef="#ctx0" brushRef="#br1" timeOffset="104.9961">1508 13756 164 0,'0'-8'63'0,"-12"2"-34"0,9 1-14 0,-3 5 20 16,-3-2-4-16,-6-1-1 15,0 3-5-15,1 0-4 0,-7 5-11 16,0 6-6-16,0 10-3 0,0 3-4 16,3 0 0-16,3 5-1 15,10 0 3-15,5-3 0 16,5-2 1-16,4-3 0 16,6-5 2-16,-6-5 1 15,6-6 3-15,3-5-3 16,-3-3 0-16,3-5-3 15,0-2-1-15,-4-3 1 16,1-1 2-16,-3 1-1 16,-3 3-1-16,0-1 1 15,3 0 1-15,-12 3 1 16,9 6 3-16,-9 2-5 16,6 5-1-16,-3 8 0 15,3 6 0-15,0 5 0 0,3-1 0 16,-6 1 2-1,6 3 1-15,0-6-12 16,-1-5-7-16,7-3-38 0,-3-21-17 16,6-3-32-1</inkml:trace>
  <inkml:trace contextRef="#ctx0" brushRef="#br1" timeOffset="105.9961">1666 13504 228 0,'-6'-2'85'0,"6"4"-46"0,0 6-46 0,0 0 16 0,6 5 5 15,-6 17 8-15,0 4-5 16,3 6 1-16,0 10-11 16,0-8-4-16,0 1 0 0,0-1-2 15,3-5 2-15,-3-5-20 16,3-8-6-16,-1-6-56 15,10-7-64 1,-3-6 40-16</inkml:trace>
  <inkml:trace contextRef="#ctx0" brushRef="#br1" timeOffset="106.9961">1919 13740 276 0,'-30'-5'104'0,"18"7"-56"0,-6 3-52 0,9 1 21 15,-3 2-7-15,0 0 4 16,4 5-5-16,-1-3-1 16,9 6-6-16,3 0-4 15,9 0-2-15,2 3 3 16,1-1 4-16,0 1 3 16,-6-1 0-16,-3-2-1 15,0 0-1-15,-12-3 2 16,0-2-1-16,-3-6 2 15,0 0-15-15,-6-5-5 16,3-2-31-16,1-4-11 16,2-2-27-16,6-2-53 15,12-3 31-15</inkml:trace>
  <inkml:trace contextRef="#ctx0" brushRef="#br1" timeOffset="107.9961">1996 13785 184 0,'-6'16'71'0,"0"0"-38"0,0 10-30 16,3-13 17-16,0 6 10 16,0 5 6-16,3-1-8 15,3 1-2-15,3-3-15 16,6 1 2-16,0-9 1 0,6-3-1 16,-3-10 2-16,3-5-2 15,0-6 0-15,-10-2-3 0,4-3 1 16,-9 0-2-16,-3-2 2 15,-9-1-4-15,-2 1 1 16,-1-1-7-16,-3 6-3 16,3 3-28-1,3-1-10-15,3 3-51 0,6 8-21 16,3-5-1 0</inkml:trace>
  <inkml:trace contextRef="#ctx0" brushRef="#br1" timeOffset="108.9961">2580 13787 124 0,'-3'-2'46'0,"-6"-1"-24"0,9-2-2 16,0 5 21-16,0 0 2 15,0 0 2-15,-6 3-23 16,3 2-8-16,0 11-9 16,3 0-6-16,0 2 0 0,0 1 1 0,0-1 0 15,0 1 2-15,3-3 1 16,0-1-4-16,3-1 1 15,-6-4 0-15,6-2 2 16,-3 0-6-16,3-3-1 16,-1-5-1-16,4-2 4 15,-6-1-6-15,3-2 1 16,0-1 1-16,0 1 3 16,-6 0 2-16,3 2 3 15,-3 3 1-15,0 0 1 16,3 8 0-16,3 0 0 15,0 3 0-15,6-1 2 16,-3 1-3-16,6-3-2 16,0-3 4-16,3-2 1 0,-1-3 0 15,4-6-1-15,0-1 1 16,0-4 3-16,-3-2-2 16,-6-3 1-16,-3 0-3 15,-3 0 0-15,-3 0-1 16,-9-5 0-16,0 3-2 15,-6 2-2-15,3 2-4 16,3 4 0-16,0 2-20 16,0 0-7-16,6 3-19 15,6 2-9-15,9 0-32 16</inkml:trace>
  <inkml:trace contextRef="#ctx0" brushRef="#br1" timeOffset="109.9961">2934 13782 180 0,'-9'3'68'0,"0"2"-36"0,-3 0-26 0,9 3 15 16,-3 3-2-16,0 2 1 16,0 3-3-16,0 3 2 15,6 4-10-15,3 1-5 0,3 0-3 16,6-3 7-16,3-5 7 15,3-5-3-15,3-9 1 16,-1-4-2-16,1-6 1 16,-3-6-6-16,-3-1-2 0,-3-1 2 15,-3-3 1 1,-6-5-3-16,-3 3-1 0,-3 0-1 16,-6 5-2-16,-3 3-15 15,-3 5-7-15,0 3-20 16,3 5-6-16,0 2-41 15,4 6-44 1,5 0 46-16</inkml:trace>
  <inkml:trace contextRef="#ctx0" brushRef="#br1" timeOffset="110.9961">3106 13872 212 0,'3'11'79'0,"3"-3"-42"0,3 8-37 0,-9-9 16 15,3 4 4-15,0 0 5 16,-3-1-7-16,0 1 0 16,0-3-11-16,0-3-2 0,0 0-1 15,0-2 0-15,0-3 2 16,-3 0 1-16,0-5 3 16,3-3-1-16,0-6 0 15,0 1-5-15,3 0-1 16,3 0-1-16,3 0 1 15,3-1-4-15,3 4-2 16,0-1 2-16,3 3 0 16,5 3-2-16,1 2 2 15,-3 3-6-15,-3 3-3 16,0 0-27-16,-3-1-14 0,-3 1-44 31,0-6-41-31,-1 1 47 0</inkml:trace>
  <inkml:trace contextRef="#ctx0" brushRef="#br1" timeOffset="111.9961">3404 13578 208 0,'0'-5'79'0,"0"8"-42"0,3 2-43 16,0 14 29-1,0 4 3-15,0 7 0 0,0 4 2 16,-3 3-16-16,3 0-7 0,-3 0-1 15,0 0 1-15,0 0 2 16,0-5-6-16,0-6 0 16,0-5-36-16,0-5-17 15,0-2-44 1,0-6-39-16,9-8 54 16</inkml:trace>
  <inkml:trace contextRef="#ctx0" brushRef="#br1" timeOffset="112.9961">3618 13793 200 0,'-12'0'77'0,"7"13"-42"0,-7-5-45 0,3-5 11 0,-3 2 1 16,-3 5 6-16,-9-2 16 16,0 0 9-16,3 0-17 15,4 0-8-15,2-3-4 0,6 1-3 16,3-1 2-16,6 0 7 15,6 1 3-15,6-4-2 16,6 1-1-16,5 0-6 16,4-1-1-16,3 1-3 15,-3 0-3-15,-1-3-27 16,4 0-12-16,-3 0-70 16,0 0-34-1,-3-3 74-15</inkml:trace>
  <inkml:trace contextRef="#ctx0" brushRef="#br1" timeOffset="113.9961">3836 13742 304 0,'-9'-7'115'0,"0"4"-62"0,-6 3-49 0,9 0 26 16,-3 3-13-16,-6 2-2 15,3 0-8-15,3 0-3 16,3 3-2-16,6 3-6 0,6 2 0 15,3 3 0-15,6 0-1 16,0 2 1-16,0 1 0 16,-3-3 3-16,0 0 0 15,-6-3 5-15,-6-2 5 16,-6-4 1-16,-3-1 2 16,-6-4-4-16,-6-2 0 0,0 0-12 15,0-2-4 1,1-1-23-16,5 0-7 15,3 1-36-15,3-1-13 0,6 3-27 16</inkml:trace>
  <inkml:trace contextRef="#ctx0" brushRef="#br1" timeOffset="114.9961">4026 13740 356 0,'-6'-3'134'0,"6"1"-72"0,-3 4-81 0,0 1 18 16,0 2-31-16,0 0-6 15,0 3-69-15,0 0-59 16,9 11 56 0</inkml:trace>
  <inkml:trace contextRef="#ctx0" brushRef="#br1" timeOffset="115.9961">4005 13949 328 0,'-12'2'123'0,"12"-2"-66"0,0 0-69 0,0 0 20 0,0 0-21 16,6-2-5-16,3-1-63 15,3 1-29-15,3-1 4 16,-3 3 3-16</inkml:trace>
  <inkml:trace contextRef="#ctx0" brushRef="#br1" timeOffset="116.9961">5470 13774 248 0,'-3'-2'93'0,"3"2"-50"0,3 8-44 0,-3-3 20 16,0 8 7-16,0 0 5 16,0 0 0-16,0 6-1 15,0 2-17-15,0 3-8 0,0 0-1 16,0-3-3-16,0-3 2 16,0-2-4-16,0-2 0 15,0-4-8-15,0 1-2 16,0-3-27-16,0-3-11 15,0-2-29-15,-3-3-14 16,0 0-5 0</inkml:trace>
  <inkml:trace contextRef="#ctx0" brushRef="#br1" timeOffset="117.9961">5455 13697 256 0,'-6'-13'96'0,"6"5"-52"0,3 6-47 16,-3 2 19-16,0 0-17 15,0 0-1-15,0 0-28 16,3 5-10-16,3 6-64 16,0-4-25-16</inkml:trace>
  <inkml:trace contextRef="#ctx0" brushRef="#br1" timeOffset="118.9961">5517 13814 200 0,'-6'16'74'0,"9"0"-40"0,0 0-29 0,0-9 19 15,0 1-2-15,-3 3 2 16,0 0-2-16,0-1 1 16,0-2-13-16,0 0-3 0,0-3-1 15,0 1-1-15,0-6 2 16,0 0 0-16,0-3 3 15,0-5-5-15,0 0-1 16,9-8-4-16,3 0-3 16,0-2-1-16,3 2 0 15,3 3 3-15,-3 2 0 16,3 6-2-16,-1 5 0 16,4 0 2-16,-3 5 2 15,0 6 2-15,-6-1 1 0,0 4 2 16,-3 1 1-16,-6 4-6 15,0-1 0-15,0-2-6 16,-3 0 1-16,0-3-22 16,0-2-8-16,0-3-18 15,0-3-6-15,0-5-25 16,3-2-28 0,9-6 42-16</inkml:trace>
  <inkml:trace contextRef="#ctx0" brushRef="#br1" timeOffset="119.9961">5866 13507 252 0,'-3'3'93'0,"6"2"-50"0,-3 16-50 0,3-8 14 16,0 16 15-16,-3 8 10 15,0 8-12-15,0 3-3 16,0-3-11-16,3 3-2 0,0-6 0 15,0-2-5-15,0-9 1 16,-3-4-29-16,0-6-10 16,0-5-36-16,0-5-15 15,-3-6-5 1</inkml:trace>
  <inkml:trace contextRef="#ctx0" brushRef="#br1" timeOffset="120.9961">5696 13772 316 0,'-6'-6'121'0,"9"14"-66"0,6-16-58 15,0 6 22-15,6-1-8 16,6-2 1-16,11-1-9 16,7-2-1-16,0 3-2 15,2 0-36-15,1 0-13 0,-3 2-61 16,-3 3-53-1,-10 0 59-15</inkml:trace>
  <inkml:trace contextRef="#ctx0" brushRef="#br1" timeOffset="121.9961">6506 13803 228 0,'-12'-8'85'16,"6"6"-46"-16,-15-4-28 0,12 6 21 0,-3 3-17 16,-3 5-6-16,-3 5-8 15,-2 0-3-15,2 6 1 16,0 5 0-16,3 2 3 0,6 3 3 15,6-2 2-15,6-1-3 16,6 1-1-16,3-11-1 16,3-6 1-16,3-10-2 15,2-5 2-15,1-6-2 0,-3-5-1 16,-3-5 3-16,0-5 0 16,-6-6-1-16,-3-2 1 15,-3-3-2-15,0-3-1 16,-3-8 1-16,0 6 1 15,-3 0-1-15,-3 7-1 16,6 9 5-16,0 5 4 16,0 10 1-1,0 8-9-15,0 17-3 16,3 12 5-16,3 11 5 16,0 8 7-16,0 5 5 15,0 6-8-15,3-3-2 16,-1 0-6-16,4-6-1 15,0-4-12-15,0-6-7 0,-3-5-49 16,3-11-22 0,-3-3-41-16</inkml:trace>
  <inkml:trace contextRef="#ctx0" brushRef="#br1" timeOffset="122.9961">6833 13782 280 0,'-6'0'107'0,"6"3"-58"0,3-1-31 0,-3-2 28 15,3 3-11-15,3-3-1 16,3 0-2-16,0 8 0 16,9-8-17-16,3 0-7 0,2 0-3 15,7-3-8-15,-3 1 0 16,6-1-10-16,-4 0-2 16,-2 1-21-16,-3-1-7 15,-3 3-43-15,-3 3-18 16,-6 7-22-1</inkml:trace>
  <inkml:trace contextRef="#ctx0" brushRef="#br1" timeOffset="123.9961">6902 13973 340 0,'-3'-3'129'0,"3"3"-70"0,6 0-69 16,2 0 22-16,4 0-7 15,6 0 4-15,6 0-4 16,6-3-1-16,8 1-2 16,-2-1-10-16,3 0-5 0,3 1-44 15,-7-1-18-15,7 3-56 16</inkml:trace>
  <inkml:trace contextRef="#ctx0" brushRef="#br1" timeOffset="124.9961">7604 13777 228 0,'0'3'85'0,"0"2"-46"0,-3 0-15 16,3-5 27-16,0 0-4 15,0 0 1-15,0 0-11 16,0 0-5-16,3-3-18 15,0-2-7-15,0-3 0 0,3 0-4 16,0-2 0-16,3-4-3 16,0-7-1-16,0-3 1 15,-3-2 0-15,3 5 0 16,-4 2 2-16,1 6-3 16,0 3-2-16,-3 2-1 15,0 5 0-15,3 6-2 16,-3 12 1-16,3 7 3 15,-3 4 1-15,3 3 1 0,-3 6 0 16,0-1-3-16,0 0 0 16,0 1-1-16,0-1 3 15,0-5-27-15,-3-2-8 16,0 2-42-16,0-5-15 16</inkml:trace>
  <inkml:trace contextRef="#ctx0" brushRef="#br1" timeOffset="125.9961">7565 14105 316 0,'-12'-8'118'0,"12"-5"-64"0,0 7-56 16,0 6 22-16,0 0-5 16,9 0 0-16,3 0 8 15,3 0 5-15,9-2-15 16,6-1-7-16,-1-5-4 0,10 8-5 15,-6 0 0-15,3 0-23 16,-4-2-7-16,-2 2-37 16,-3-6-15-16,9 1-43 15</inkml:trace>
  <inkml:trace contextRef="#ctx0" brushRef="#br1" timeOffset="126.9961">8131 13711 284 0,'-15'-14'107'0,"12"14"-58"0,-6-2-48 0,6 4 21 16,-3 1-12-16,-3 2-1 16,0 3 4-16,-3 6 1 15,-3 7-7-15,4 5 2 0,2 3 4 16,6 3-1-16,6 0 1 15,6 0-5-15,5-6-3 0,7-5-2 16,6-5-3 0,6-8 5-16,3-5 1 0,2-9 2 15,-2-7 0-15,-6-5 11 16,-6-9 5-16,-7 1 1 16,-8-3 0-16,-6-1-6 15,-6 1-1-15,-6-5-10 16,-3 0-5-16,-2 7-27 15,-1 3-9-15,0 8-43 16,0 11-18-16,0 13-75 16</inkml:trace>
  <inkml:trace contextRef="#ctx0" brushRef="#br1" timeOffset="127.9961">9235 13801 152 0,'3'0'57'0,"0"2"-30"0,-3-2-12 0,0 0 18 16,0 0 6-16,0 0 3 16,-3 0-9-16,0 0-3 15,-3 0-17-15,-3-2-8 0,0-1-3 16,-3 0 0-16,1 1 1 16,2-1-1-16,3 0-2 15,0 1 1-15,3-1 1 16,6 1-6-16,-3 2 1 15,6 0 5-15,3 0 4 16,-3 2 10-16,-1 1 5 16,1-1-5-16,-6-2 1 0,0 0-10 15,0 0-2-15,0 0-19 16,0 0-5-16,3 3-62 16,3 2-26-16,-3 6-9 15</inkml:trace>
  <inkml:trace contextRef="#ctx0" brushRef="#br1" timeOffset="128.9961">9208 13973 240 0,'3'2'90'0,"0"4"-48"0,-3 2-20 0,3-1 26 15,-3 4 6-15,0 10 4 0,-3 0-14 16,0 1-4 0,-3 1-23-16,-3-1-6 0,-2-4-3 15,-7-2-11-15,-9-3-5 16,-9-5-76-16,-11 3-33 15,-1-3-43 1</inkml:trace>
  <inkml:trace contextRef="#ctx0" brushRef="#br1" timeOffset="129.9961">10280 13907 112 0,'15'-8'44'0,"-3"2"-24"0,0-2-4 0,-9 6 16 16,0-9 2-16,0-5 2 16,-3 3 3-16,0 2 0 15,-3 3-21-15,-3 1 7 0,-6-1 3 16,-3 2-7-16,-3 4 1 15,-3 2-11-15,-3 8-4 16,-2 2-9-16,-1 3-3 16,3 6-3-16,0 5 0 15,9 2 2-15,6 3 4 16,6 3 1-16,9-3 3 0,6-2-1 16,6-6-1-16,9-8 1 15,0-16 1-15,-1-5-1 16,1-7 2-16,-3-7-4 15,0-1 0-15,-6-4 3 16,-3-7 1-16,-4-3-1 16,-2-3-2-16,-6-10 1 15,-3-1 1-15,-3 4 1 16,0-1 1-16,0 9-2 16,-2 7 1-16,-1 8 2 0,0 5 2 15,0 6-1 1,3 5-1-16,0 11-8 0,3 10-2 15,0 16-1-15,6 11 4 16,0 8 5-16,6 2 6 16,2 0-5-16,4 3 0 15,3-3 2-15,0-2 1 16,0-3-3-16,-3-8-3 16,-1-5-25-16,1-8-9 15,6-11-71 1,-3-11-72-16,-3-12 55 15</inkml:trace>
  <inkml:trace contextRef="#ctx0" brushRef="#br1" timeOffset="130.9961">11119 13613 236 0,'-6'-3'90'0,"0"-5"-48"0,-3 16-42 0,7-5 16 16,-7 7-7-16,-6 1 2 15,-3 0 5-15,-3-1 4 16,-3 1-10-16,0 2 3 0,1 3 1 16,-1-3-10-16,0-2-1 15,6-1 6-15,3 1 3 16,3-3-1-16,0 0-1 0,6-3-4 16,3 3 1-16,3 0-4 15,3 2 0-15,6 4-1 16,6-1-2-16,3 0 1 15,3 0 1-15,6-2 1 16,0 5 1-16,-1 0-2 16,-2 0-2-16,-3-3 1 15,-3 0-1-15,-3-2-9 16,0-3-2-16,-4-3-27 16,-2-3-11-16,0 1-42 15,-3-3-20-15,0 0 12 16</inkml:trace>
  <inkml:trace contextRef="#ctx0" brushRef="#br1" timeOffset="131.9961">11349 13729 308 0,'-12'-2'115'16,"12"2"-62"-16,0 2-42 0,0-2 35 15,9 3-17 1,5-3-5-16,4 0-6 0,6-3-10 16,6 3-7-16,0-2-2 0,-1-1-1 15,-2 0 0-15,0 1-18 16,-3-1-7-16,-3 3-35 16,-7-3-12-16</inkml:trace>
  <inkml:trace contextRef="#ctx0" brushRef="#br1" timeOffset="132.9961">11372 13864 268 0,'-9'-2'101'0,"9"2"-54"0,0 0-44 0,0 0 23 16,3 0-8-16,3 0 1 15,6 2-1-15,3-2-2 16,9 0-8-16,3 0-7 0,2 0-2 15,7-2-12-15,3 2-7 16,0 0-69-16,-1-3-28 16,-5-10 6-1</inkml:trace>
  <inkml:trace contextRef="#ctx0" brushRef="#br1" timeOffset="133.9961">11971 13563 212 0,'-3'-3'79'0,"6"3"-42"0,-6 0-34 0,3 0 15 15,0 0 0-15,0 5 1 16,3 0 5-16,0 6 2 16,0 8-13-16,-3 2-1 0,0 3-1 15,-3-1 0-15,0 4 1 16,0-3-2-16,0-6 1 15,0-2-4-15,0 0-2 16,0-8-2-16,3 2 0 16,0-4-2-16,0-1-1 15,6-5 3-15,0 0 2 16,3 0-2-16,2-3-2 16,4-2 0-16,0 0-1 15,6-3 0-15,3 3 2 0,0-1-3 16,0 4 0-16,-1-1 1 15,-2 0 0 1,-3 3 0-16,-3 0 0 0,0 0-5 16,-3 0-1-16,-3 0-26 15,-3 0-11-15,-3 0-31 16,0 0-13-16,-3 0-18 16</inkml:trace>
  <inkml:trace contextRef="#ctx0" brushRef="#br1" timeOffset="134.9961">12191 13549 220 0,'-6'-2'85'0,"6"2"-46"0,0 2-39 0,0 4 16 16,3 2 6-16,0 7 6 15,0 12 10-15,-3 5 6 16,0 2-24-16,0 8-4 0,3-2-2 16,0-3-6-16,0 0-2 15,3-5-3-15,0-3-3 16,-3-5 1-16,0-6 1 16,0-2-3-16,0-5-2 15,-3-3-23-15,0-3-10 16,0-5-39-16,3-3-17 0,0-2-22 15</inkml:trace>
  <inkml:trace contextRef="#ctx0" brushRef="#br1" timeOffset="135.9961">12396 13687 228 0,'0'-19'85'0,"3"17"-46"0,0-14-32 16,-3 16 20-16,0 5-1 0,0 0 2 16,0 3 2-1,0 3 1-15,0 5-16 0,0-3-2 0,0 0-2 16,0 1-6-16,0-4-1 16,0 1-2-16,3-3-2 15,0-3 1-15,3 0-1 16,3-2 0-16,3 0 2 15,3-3-3-15,9 0 0 16,2 0-1-16,7 2 0 16,-6 3 2-16,0 3 2 15,-3 6-1-15,-4-1-1 16,-5 0 7-16,-6 3 5 16,-3 0 3-16,-9 0 0 15,-6 2-5-15,-3-2-4 0,-8 3-10 16,-1-6-5-16,-3-3-22 15,0-2-10-15,0-2-22 16,-3-1-11-16,10-5-11 16,-7-3-46-1,3-2 29-15</inkml:trace>
  <inkml:trace contextRef="#ctx0" brushRef="#br1" timeOffset="136.9961">12435 13600 280 0,'3'-16'107'0,"6"13"-58"0,6-2-46 0,-6 5 21 16,9-3-8-16,8-2 1 16,1 2-12-16,0 1-2 15,0-4-3-15,-1 1-38 0,-2 0-14 16</inkml:trace>
  <inkml:trace contextRef="#ctx0" brushRef="#br1" timeOffset="137.9961">12962 13645 196 0,'-6'-24'74'0,"3"21"-40"0,-6-13-9 0,6 14 25 16,-3-1-12-16,-3 3-4 0,-3 5-20 15,-3 11-7-15,-3 3-4 16,1 2 0-16,-1 11 0 0,3 5 7 16,6 2 4-1,6 4-3-15,12 2 1 0,6-6-7 16,6-2-1-16,11-8 2 16,10-13 3-16,6-10 2 15,2-9 3-15,1-10-3 16,-4-6 1-16,-8-5 6 15,-9-5 6-15,-15-5-4 16,-6-3-2-16,-9-13-10 16,-6 5-5-16,-9 2-16 15,-3 4-4-15,-3 9-31 16,0 7-14-16,6 7-64 16,-2 8-69-16,5 0 61 15</inkml:trace>
  <inkml:trace contextRef="#ctx0" brushRef="#br1" timeOffset="138.9961">14221 13832 208 0,'0'-2'79'0,"-15"2"-42"0,21 0-37 0,-6 0 22 15,-9 2-7 1,0-2 10-16,0 0 3 15,0 0-14-15,3 0-6 0,0 0-1 16,3 0-2-16,0 0 0 16,3-8 5-1,6 3-9-15,0 0-3 16,6 2 3-16,0 3 1 16,-3-2 2-16,3 2 2 15,-6 0 6-15,0 5 2 16,0-2 4-16,-6-3 1 15,0 0 1-15,-3 0 2 16,-3-3-8-16,0 0-3 16,-3 1-6-16,3-1-2 15,3 0-1-15,-3 1 1 0,3-1-4 16,3 0 0-16,0 1-15 16,0 2-4-16,6 0-43 15,0 2-14 1,0 1-9-16</inkml:trace>
  <inkml:trace contextRef="#ctx0" brushRef="#br1" timeOffset="139.9961">14248 14015 188 0,'0'5'71'0,"0"1"-38"0,0 15-8 0,0-8 25 0,0 5 3 16,-3 6 3 0,0 0-13-16,-3 3-6 15,-3-6-21-15,-3-5-6 0,0 2-2 0,-6-5-13 16,-6-2-6-16,-5 0-70 16,-10-1-29-16,-15-7-26 15</inkml:trace>
  <inkml:trace contextRef="#ctx0" brushRef="#br1" timeOffset="140.9961">15525 13769 180 0,'-18'-8'68'0,"12"3"-36"0,-3-1-33 15,6 4 15-15,-6-1 3 16,-3 0 7-16,-3 1 0 0,-3 2 1 15,0 2-14-15,-5 6-4 0,-4 11-1 16,3 7-5-16,3 3-1 16,6 3 6-16,12 0 6 15,9-3-4-15,3-5 0 16,6-3-4-16,9 0-3 16,3-10 2-16,0-6 0 15,2-8 1-15,1-4 0 16,-3-9-2-16,-3-3 1 15,-4-13-2-15,-5-2 2 16,-3-6 2-16,-3-7 2 16,-3-6-3-16,-6-3-3 15,-6 3 2-15,0 11 0 16,0 8 7-16,-3 4 6 16,0 9-6-16,3 5-3 15,1 6-7-15,2 5-2 16,6 10-4-16,5 16-1 0,1 16 6 15,3 8 2-15,3 3 3 16,0 7 2-16,0-5-3 16,0-5 0-16,0-2-1 15,6-9 1-15,-1-5-44 16,4-8-17-16,0-7-79 16</inkml:trace>
  <inkml:trace contextRef="#ctx0" brushRef="#br1" timeOffset="141.9961">16072 13729 364 0,'-18'-5'134'16,"21"5"-72"-16,0 0-63 0,0 0 25 0,3 0-14 16,3-3-3-16,3 1-2 15,6-4 1-15,9 1-3 16,3 2-8-16,-1-2-5 0,4 2-25 16,-3 1-12-16,-3 2-25 15,-7 2-7-15,-8 4-42 16</inkml:trace>
  <inkml:trace contextRef="#ctx0" brushRef="#br1" timeOffset="142.9961">16090 13880 320 0,'-15'0'121'0,"12"-3"-66"0,6 3-55 0,0 0 21 16,3 0-10-16,3 0 1 15,6 0-7-15,12 0-1 16,3-2-2-16,5-6-17 0,4 3-7 15,6-9-69-15,2 1-29 16,-2-5 3 0</inkml:trace>
  <inkml:trace contextRef="#ctx0" brushRef="#br1" timeOffset="143.9961">17034 13793 184 0,'-6'-8'68'0,"6"3"-36"0,-9-1-26 0,6 4 17 16,-3-1 8-16,-3 0 8 15,-3 1-8-15,-3-1-1 16,-6 6-17-16,1 2-10 0,-4 16-3 16,0 3-2-16,3 5-2 15,3 5 5-15,6-2 3 16,6 10 3-16,9-7 1 16,6-6 0-16,6-8 0 15,6-8-2-15,0-10 1 0,3-8 2 16,-4-8 2-1,1-3-3-15,-6-6 0 0,-3-1-3 16,0-14 2-16,-6-3-2 16,0 0 0-16,-6-7 1 15,0-4 1-15,-3 6-1 16,0 3-1-16,0 8-1 16,0 7 2-16,0 6-3 15,0 8 0-15,0 5-10 16,3 8-3-16,3 13 3 15,3 11 1-15,3 8 1 16,3 5 1-16,0 8 3 0,6-3 0 16,5 0-17-16,1-2-5 15,3-3-33 1,0-5-14-16,0-3-56 16</inkml:trace>
  <inkml:trace contextRef="#ctx0" brushRef="#br1" timeOffset="144.9961">17528 13623 316 0,'-3'0'118'0,"9"16"-64"0,-6 5-67 15,3-10 15-15,-3 10-1 16,3-2 4-16,-3 7 0 16,0 6 2-16,0-3-4 15,0 0-4-15,0-2 0 0,0-4-48 16,-3 1-21-16,0-5-53 15</inkml:trace>
  <inkml:trace contextRef="#ctx0" brushRef="#br1" timeOffset="145.9961">17352 13832 368 0,'-18'-2'137'0,"36"-14"-74"0,9 13-87 0,-15 3 17 15,3 0-3-15,9-2 4 16,2-1-4-16,13-2-1 16,3 2 6-16,5-2-62 0,13-1-24 15,-6-1-27 1</inkml:trace>
  <inkml:trace contextRef="#ctx0" brushRef="#br1" timeOffset="146.9961">17971 13658 276 0,'0'0'104'0,"0"0"-56"0,0-16-43 0,3 13 24 16,0 1-1-16,0-4 6 0,0-4-17 15,6-3-5-15,0 2-7 16,-3-2-4-16,9-1 2 15,-6 1-2-15,0 3-1 0,-3-1 1 16,0 3 1-16,0 0-3 16,-3 3 0-16,0 2-1 15,-3 1-2-15,0 2-4 16,0 8 0-16,3 5 6 16,-3 19 6-16,0 2 4 15,0 3 3-15,0 5-8 16,0 6-1-16,0-6 0 15,0-2 1-15,0-3-1 16,0-3-2-16,0-4-4 16,3-7 0-16,0 4-40 0,0-6-18 15,0-3-32-15,-1-4-14 16</inkml:trace>
  <inkml:trace contextRef="#ctx0" brushRef="#br1" timeOffset="147.9961">17933 14092 312 0,'-12'-3'115'0,"9"6"-62"0,3-17-60 0,3 12 21 15,0-1-5-15,3 1 2 16,0-1 10-16,6 3 6 16,8-8-14-16,4 3 0 0,6-1-2 0,0 1-9 15,-1 0 0-15,-2 0-24 16,-3-1-8-16,-3 1-23 15,-3 0-6-15,3-1-68 16,2-2-37 0,-2-2 79-16</inkml:trace>
  <inkml:trace contextRef="#ctx0" brushRef="#br1" timeOffset="148.9961">18495 13539 300 0,'-21'-6'112'0,"4"6"-60"0,5-2-50 0,9 4 25 15,-3 1-9-15,-3 5 1 16,-3 11-4-16,-3 12 1 15,0 9-9-15,3 2-2 0,3 9 1 16,6-4-1-16,3-2 0 16,9-2-3-16,6-6 1 15,15-3 2-15,0-13 4 16,8 3 0-16,4-16 0 16,-9-3-1-16,11-15 2 15,-5-9 6-15,-9-13 4 16,-9-5-4-16,-12-5 1 0,-12-6 3 15,-6-5 4-15,-9 6-8 16,-6 2-4-16,-3 10-27 16,-3 9-12-16,-2 7-62 15,2 11-27-15,3 3-64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3:48:44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8116 6601 52 0,'-6'0'22'0,"6"-2"-12"0,-3-1-25 15,3 0-1-15,0 1 30 16,0-1 16-16,0-2-3 16,-3 2-3-16,0-2-13 15,0 0-7 1,3-9-1-1,0-7-2-15,0 3 2 0,0 2 2 16,0 0 18-16,0 0 7 16,-3 3 7-16,3 0 2 15,-3 2-6 1,0 0-3-16,0 4-16 0,0 1 4 0,3 6 5 16,0 6-14-16,-3 4-7 15,3 11 0-15,0 11 2 16,-3 5 8-16,3 3 2 15,0-1-1-15,0 1 2 16,3 2-6-16,0-2-3 16,0-3-3-16,0-5-3 15,0-3 3-15,-3-5 0 16,0-8-8-16,0-3-4 16,0-2-33-16,0-6-12 15,0-3-41 1,-3-2-48-16,3 0 45 0</inkml:trace>
  <inkml:trace contextRef="#ctx0" brushRef="#br0" timeOffset="1">8137 6736 160 0,'-9'-2'60'0,"6"2"-32"0,0 0-9 0,3 0 23 16,0 0-3-16,0 0 1 16,0 0-11-16,0 0-3 15,6 0-15-15,6 0-4 0,6 0-1 16,5-6 3-16,10 1 2 15,6 2-1-15,6-2 1 16,5-3-4-16,4 3-2 16,5 0-2-16,-2 2 0 15,-4 3-2-15,-2-3 2 16,-6 1-2-16,-10 2-1 16,-2-3 3-16,-6 0 0 15,-6 3 1-15,-6-2 0 0,-3 2-2 16,-4 0 1-16,-2-3-2 15,0 3 2-15,-3-3-18 16,0 1-6-16,0-1-32 16,-3 1-11-16,3-1-33 15,0-2-45 1,3-1 48-16</inkml:trace>
  <inkml:trace contextRef="#ctx0" brushRef="#br0" timeOffset="2">8827 6564 264 0,'-12'3'101'0,"12"-6"-54"0,-3 3-46 0,3 0 21 15,0 0-14-15,6 3-4 16,3 2-1-16,3 3 0 16,6 3-1-16,3-3-4 0,0 2-1 15,3 1 4-15,-1-1 1 16,1-2 0-16,-6 6-2 15,-3-1 1-15,-6 0-1 16,-9 0 13-16,-6 1 8 16,-3-1-1-16,-6 0-2 15,-3 0-8-15,0-2-4 16,1-1-6-16,2-2-2 16,0-2-30-16,6-1-14 15,3-2-170 1,6-3 77-16</inkml:trace>
  <inkml:trace contextRef="#ctx0" brushRef="#br0" timeOffset="3">9387 6331 176 0,'-3'0'68'0,"3"0"-36"0,0 3-15 0,0 0 22 15,-6 7-2-15,-3 6 0 0,-9 5-9 16,0 6-3-16,-5 5-14 16,-1 2-7-16,0-2 0 0,3-3-1 15,3-3 1-15,0-5-16 16,4-2-4-16,2-6-49 16,3-2-21-16,0-3-21 15</inkml:trace>
  <inkml:trace contextRef="#ctx0" brushRef="#br0" timeOffset="4">9161 6408 272 0,'-9'0'101'0,"12"3"-54"0,3 5-53 0,0 0 17 16,3 2 10-16,3 6 11 15,-1 5-5-15,7 6-1 16,3-3-15-16,3 2-4 0,6-5-3 15,-1 0-5-15,4 3 1 16,6-5-53-16,0 5-24 16,-10-9-60-1</inkml:trace>
  <inkml:trace contextRef="#ctx0" brushRef="#br0" timeOffset="5">8068 15671 84 0,'0'-2'33'0,"0"2"-18"0,0 0 4 16,0 0 16-16,0 0-2 15,0 5 1-15,0 3-15 16,3 5-6-16,-3 3-8 15,0 0-4-15,0 5 2 0,0 3 0 16,0 5 3-16,0 0-60 16,0 0-55-1,3-2 30-15</inkml:trace>
  <inkml:trace contextRef="#ctx0" brushRef="#br0" timeOffset="6">8048 16198 164 0,'-6'10'63'0,"6"-2"-34"0,0 3-36 0,3-3 10 15,-3 5-5-15,3 6-2 0,-1-1-17 16,1-2-9 0,0 3-31-16,0-4-13 15</inkml:trace>
  <inkml:trace contextRef="#ctx0" brushRef="#br0" timeOffset="7">8030 16595 128 0,'-15'31'49'0,"15"-15"-26"0,-3 3-23 15,3-9 13-15,0 4-9 16,0 4 0-16,0-2-2 16,0 5-2-16,3-5 1 15,-3 0-1-15,3 0 0 0,0-3-22 16,-3 0-50-1,0 1 1-15</inkml:trace>
  <inkml:trace contextRef="#ctx0" brushRef="#br0" timeOffset="8">11724 10208 128 0,'-6'0'49'0,"6"5"-26"0,0-5-5 0,0 0 18 16,0 0-3-16,0 0 3 16,0 0-5-16,0 0-1 15,0 0-17-15,0 0 3 0,-3 0 2 0,3 3-10 16,-3-1-4 0,3-2-6-16,0 0-1 0,0 0 2 15,0 0 0-15,0 0-2 16,0 0 2-16,0 0-1 15,0 0-2-15,0 0 7 16,3 8 3-16,0 0 3 16,3 0 5-16,-6-3 1 15,0 6 11 1,-6-1-2-16,3-2-9 16,0 0-1-16,0 0-9 15,0-2-1-15,0-4-2 16,0-2 1-16,0 0-4 15,3-8 0 1,0 3 3-16,0 0-3 16,0-1-2-16,3-4-1 15,3 15 0 1,0 0 3-16,-3 1 2 16,0-1 2-16,3 0 1 15,-6 1 0-15,0-1 2 16,0-2-1-16,0-1 2 15,-6 1-4-15,3-3 0 16,0 0-1-16,0-3-2 16,0-5 1-16,0 0-1 15,3 3-5-15,0-8-6 16,3 2 2 0,0 1 4-16,0 2 5 15,3 2-1-15,3 9-2 16,-4 0-1-16,1 2 3 0,0 3 4 15,-3 0 3-15,-3 2 4 16,-3-2 1-16,0 3-3 16,-3-3-3-16,1 0 0 15,-1-3-1-15,-3-2-2 16,3-1 1-16,0-2-2 16,0-2-1-16,-3-9-2 15,6-5 1-15,3-2-4 16,0 2 1-16,0 3 0 15,3 5-1-15,0-3-1 16,3 6 1-16,0 2 3 16,0 6 1-16,0 5 5 0,3 5 2 15,-6-2 2-15,-3-1 2 16,-3 1-1 0,-3-1 0-16,0-2 1 15,3 0-5 1,-3 0 1-16,0-3-3 0,3 1 0 15,-6-6-1-15,3-6-2 16,0-1 1-16,-3-1-6 0,6-6-1 16,3 1 0-16,3 3 2 15,3 2-1-15,0 0 1 16,0 5 0-16,0 6 3 16,-3-1 0-16,0 6 3 15,-3 0 3 1,0-3 0-16,0 1 2 15,0-1-2-15,0-2 0 0,0-1-3 16,-3-4 1-16,3-4-7 16,0 4-1-16,0-1-16 15,0 0-4-15,-3-2-148 32,6 0 94-32,0 0-49 0,3-3 40 15,3 0 14-15</inkml:trace>
  <inkml:trace contextRef="#ctx0" brushRef="#br0" timeOffset="9">11735 10321 116 0,'0'0'44'0,"0"0"-24"0,0 0-8 16,0 0 13-16,0 0-9 16,0 0 0-1,0 0-9-15,0 0 7 16,0 0-8-16,0 0 3 15,3 3-5-15,-3-3 7 16,3 5-7-16,-3 1 10 16,3 2-8-16,-3 5 5 15,3 0-6-15,0 11 13 16,3 2-10-16,0 11 23 16,3 6-18-16,-3 12 7 0,3 1-9 0,0-1-2 15,0-4-5-15,0-9-3 16,-3-8 0-1,0-5 1-15,0-7 1 0,-3-6-28 0,0-6-10 16,-3-10-84 0</inkml:trace>
  <inkml:trace contextRef="#ctx0" brushRef="#br0" timeOffset="10">11777 10306 92 0,'-3'-3'35'0,"3"3"-18"0,0 0-2 16,0 0 15-16,0 0-3 15,0 0 1-15,0 0-4 16,0-5-3-16,0 5-11 16,0 0-2-16,0 0-1 0,0 0-3 15,6 2-1-15,3 1 1 16,0 2 2-16,3 6 1 0,3 2 1 15,9 0 0-15,2 6 0 16,4-1-2-16,0-2 1 16,0 0-4-16,5-3 0 15,-5-2-1-15,-3-1 1 16,-6-2-2-16,-3 8-1 16,-3-5 3-16,-4-3 0 15,-2-3 1-15,0 0 0 16,-3-2-33-16,0 0-13 15</inkml:trace>
  <inkml:trace contextRef="#ctx0" brushRef="#br0" timeOffset="11">11858 10827 148 0,'0'0'55'0,"2"0"-30"0,1 0-14 0,-3 0 18 0,0 0-2 16,9 0 2-16,0-3-3 15,0-2 1-15,3-3-15 16,0 0-5-16,0-3-2 0,0 3-1 15,0 0 2-15,0 1-10 16,0 1-2-16,-6 1-8 16,-1 2-4-16,1 3-48 15,0 0-60 1,0-5 25-16</inkml:trace>
  <inkml:trace contextRef="#ctx0" brushRef="#br0" timeOffset="12">11994 10766 112 0,'3'-3'44'0,"-3"3"-24"0,3-2-8 0,-3 2 13 0,0 0-2 16,0 0 0-16,0 0-3 15,6 0-1-15,-3 0-10 16,3 5 8-16,0 3 3 0,3 5 1 15,0 3-1-15,6 2-4 16,-3 1 0-16,3 0-7 16,-3 2-1-16,0-3-4 15,-4 3-1-15,1 1-1 16,0-7 1-16,-3-1-4 16,0-4 0-16,-3-2-12 15,0 0-7-15,0-3-31 16,-3-5-13-16,3 3-34 15</inkml:trace>
  <inkml:trace contextRef="#ctx0" brushRef="#br0" timeOffset="13">12167 11009 140 0,'-6'3'55'0,"3"-3"-30"0,3 3-10 0,0-3 18 16,0 0-12-16,0 0-4 15,0 0-6-15,0 0-2 0,3 0-5 16,3 0 2-16,0-3 3 0,3-5-1 16,0 0 3-16,0 3-6 15,0-6-1-15,0 3-2 16,0 6-2-16,0-4-6 15,-4 6-1-15,1 0-28 16,-3 0-9-16</inkml:trace>
  <inkml:trace contextRef="#ctx0" brushRef="#br0" timeOffset="14">12111 10660 148 0,'-3'-5'57'0,"3"5"-30"0,0 0-10 0,0 0 22 16,0 0-13-16,0 0 4 15,5 5-7 1,1 6-12-16,0 5 5 0,3-1 3 16,0 4-6-16,3 2 0 15,0 3-5-15,0 0 0 0,0 0-7 16,3-6-1-16,-3-2 0 16,0-3 2-1,-1-2-14-15,-2-6-5 0,-3-2-22 16,0-3-8-16,-3-3-28 15,-3 0-43 1,0-5 32-16</inkml:trace>
  <inkml:trace contextRef="#ctx0" brushRef="#br0" timeOffset="15">12203 10554 156 0,'0'-2'57'0,"0"7"-30"0,0-2-10 0,0 2 22 0,0-5 0 15,-3 2 1-15,0 4-10 16,-3-1-6-16,0 3-14 15,0 0-2-15,0 0 2 0,0 2-4 16,0-2-1-16,-3 0-16 16,3-2-31-1,0-4-14-15</inkml:trace>
  <inkml:trace contextRef="#ctx0" brushRef="#br0" timeOffset="16">11974 9731 152 0,'-9'-10'57'0,"3"5"-30"0,0-9-10 15,3 12 20-15,-6 2 1 16,-6 0 2-16,0 2-11 15,0 4-5-15,-3 7-14 16,0 0-2-16,1 11-1 0,2 2-3 16,3 6-1-16,3 5-3 15,6 0-3-15,6 0-1 0,6 3 3 16,3-8 0-16,12-3 1 16,2-5-14-16,4-6-3 15,-3-5-35-15,0-5-16 16,-4-8-31-1</inkml:trace>
  <inkml:trace contextRef="#ctx0" brushRef="#br0" timeOffset="17">12030 9927 112 0,'0'0'44'0,"3"3"-24"0,0-1-24 15,0 6 63 1,0 3-12-16,0 2-11 15,0 0-7-15,0 1-18 16,0-1-4-16,0 0-3 0,-3-2 0 0,0-3 0 16,0-3 0-16,0 0 2 15,0-5 3-15,0 0 2 16,0-2-5-16,0-4-4 16,0-4-4-16,0-4 1 15,0-4-6-15,3 2 0 16,0 0 3-16,0 3 2 15,6 2-1-15,-3 3 2 16,0 3-1-16,3 3 0 16,0 4 2-16,-1 3 2 15,-2 3 3-15,0 0 4 16,0 3 2-16,-3-3 3 16,0 0-5-16,0 0-1 0,-3-3-6 15,0 0-4-15,0-5 1 16,0 0 2-1,3-2-2-15,3-4 0 0,0-4-1 16,0-1 0-16,3 1 2 16,0-1 0-16,0 3-3 15,0 3 2-15,3 2-1 16,0 3 0-16,0 5 4 16,-1 3 1-16,-2 0 1 15,0 0 0-15,-3 0-5 16,0 0 1-16,0-3-16 15,0-2-6-15,0 0-33 16,-3-3-13-16</inkml:trace>
  <inkml:trace contextRef="#ctx0" brushRef="#br0" timeOffset="18">12343 9869 192 0,'-15'11'74'0,"15"-6"-40"0,0 5-33 0,0-2 16 16,3 3 4-16,3 2 7 16,0 0-11-16,6 1-2 15,-1-1-9-15,4-3-6 0,-3-2-1 16,0-2 10-16,3-4 3 16,-3-4 6-16,0-4 1 15,0-2-4-15,-3-5 1 16,-3 0-5-16,-3 0-1 0,-6 0 0 15,0-1 4 1,-3 4-8-16,-3-1-1 0,0 1-3 16,0 2 1-16,-6 2-15 15,3 4-7-15,3 2-37 16,3 0-13-16</inkml:trace>
  <inkml:trace contextRef="#ctx0" brushRef="#br0" timeOffset="19">12492 9850 192 0,'-3'16'71'0,"6"-5"-38"0,2 5-34 0,-2-8 12 16,0 2 1 0,6 1 3-16,-3-1-6 0,3 1-1 15,3-6-4-15,0 1 2 16,0-6 0-16,0-3 4 0,-3-2 4 15,0-3-10-15,0-3-2 16,-3-2 4-16,0-3 6 16,-3-5-4-16,-3 2-2 15,0 1 1-15,0 2 2 16,0 3 2-16,0 2 1 16,-3 6-2-16,3 2 1 15,0 9-6-15,0 7-3 0,3 0-1 16,2 3-1-16,1 0-3 15,0 0 2-15,3-3-1 16,0-3 0-16,3-2-29 16,3-2-12-16,0-6-49 15,0-6-54 1,6-4 45-16</inkml:trace>
  <inkml:trace contextRef="#ctx0" brushRef="#br0" timeOffset="20">12795 9721 268 0,'-21'8'101'0,"18"-3"-54"0,-3-2-46 0,6 2 21 15,0 3-16-15,0-3-4 16,0 3-3-16,3 0-1 16,6 3 2-16,3 2-3 0,3-3 2 15,0 1 3-15,-6 2 1 16,-3 1 10-16,-6 1 3 15,-3 1-1-15,-6 0 1 16,0-3-7-16,0-2-3 16,0-3-10-16,0-3-3 15,0-5-29-15,3-2-12 16,3-6-15-16,3 0-4 16</inkml:trace>
  <inkml:trace contextRef="#ctx0" brushRef="#br0" timeOffset="21">12920 9784 168 0,'12'0'63'0,"-6"8"-34"0,6-5-19 0,-6 0 20 0,3-3-9 15,3 0 0-15,3-6-12 16,-1 1-5-16,1-3-3 16,-3-3 1-16,0 1 1 0,-3-1-1 15,-3 1 1-15,-3-1 0 16,-3 1 3-16,-3-1 3 15,-6 3 2-15,-6 0 3 16,0 3 4-16,-3 5-6 16,4 5-2-16,-1 6-5 15,0 2-4-15,3 5 2 0,3 4 0 16,3-1-1 0,6 0-2-16,3-3 1 0,6 1 1 15,6-3-3-15,0-3 0 16,3-5-6-1,-1-3 0-15,4-5-37 0,0-2-15 16,3-14-52 0</inkml:trace>
  <inkml:trace contextRef="#ctx0" brushRef="#br0" timeOffset="22">13340 9427 292 0,'-3'-5'110'0,"3"7"-60"0,-3 1-39 15,3 2 26-15,-3 6-7 16,-9 13 0-16,-3 5-13 16,-3 13-3-16,0 3-8 15,1-2-4-15,2-1-1 0,0-2-12 16,3-6-5-16,3-5-17 15,0-5-4-15,3-6-37 16,0-4-16-16</inkml:trace>
  <inkml:trace contextRef="#ctx0" brushRef="#br0" timeOffset="23">13117 9517 264 0,'3'-3'99'0,"0"3"-54"0,5 3-39 0,-2 2 22 16,3 3 5-16,6 6 4 15,3 4-11-15,3 6-3 16,3 2-13-16,0 3-6 0,-1-2-3 16,4-1-10-16,-3-2-2 15,0-5-32-15,3-6-11 16,-4-3-88-1</inkml:trace>
  <inkml:trace contextRef="#ctx0" brushRef="#br0" timeOffset="24">13569 9750 336 0,'-9'16'126'0,"12"-6"-68"0,-6 12-46 15,0-12 30-15,-3 3-15 16,0 1-3-16,-3 1-32 15,0 1-14-15,-9-2-137 16,4-1-62-16</inkml:trace>
  <inkml:trace contextRef="#ctx0" brushRef="#br0" timeOffset="25">13718 9557 148 0,'3'-3'57'0,"0"6"-30"0,0-1-12 0,0 4 20 16,0 2 5-16,3 2 3 15,3 6-10-15,-3 5-5 16,0-5 8 0,-1 3-20-16,1-3-6 0,-3-1-3 15,-3-4-2-15,3 0 0 16,-3-6-3-16,0 0-2 15,0 0 1-15,0-5 1 16,0-2-3-16,0-3-2 16,0-3-3-16,0-6 1 0,0-4-2 15,0-3 2-15,3-1 1 16,0 1 2-16,3 0-1 16,0 5 1-16,0 3 2 15,3 5 2-15,3 3 1 16,0 10 3-16,0 3 6 15,-3 5 2-15,0 3-3 16,-3 3 1-16,3-3-5 16,-3-1 1-16,-3-1-5 15,-1-6 0-15,1 0-1 16,-3-8 1-16,3 2-4 16,-3-2-2-16,6-8-1 15,0-5 3-15,0 0-9 0,3-3-1 16,0 3 6-16,0 2 4 15,0 3 0 1,0 3-2-16,0 5 2 0,0 3 0 16,0 2 3-16,0 3 1 15,0 5-1-15,0-2-2 16,-1-1-6-16,1-2-1 16,0 0-26-16,0-11-10 15,0-7-31-15,0-3-11 16,3-3-12-1</inkml:trace>
  <inkml:trace contextRef="#ctx0" brushRef="#br0" timeOffset="26">14132 9485 232 0,'-6'11'88'0,"6"-1"-48"0,0 9-34 16,0-8 22-16,0 10-2 15,3 3 4-15,3-1-14 16,0-7-4-16,5 3-8 15,4-9 4-15,0-2 2 0,0-2 1 16,0-12 1-16,0-2-2 16,-3-2 1-16,-3-1 0 15,-3-2 1-15,-6-3-6 16,-3 0-2-16,-9 0 2 16,-6-2 1-16,0 5-8 0,0 2-1 15,0 3-22-15,3 3-7 16,4-1-28-16,-1 4-10 15,6 2-59 1,3-3-25-16,6-2 78 16</inkml:trace>
  <inkml:trace contextRef="#ctx0" brushRef="#br0" timeOffset="27">14242 9469 200 0,'3'16'77'0,"-3"-2"-42"0,9 4-39 0,-3-7 15 16,0-1 1-16,-1 1 2 15,1 5-1-15,3-3 0 16,0-8-7-16,0-2 3 0,0-3 3 16,0-3-4-16,3-5-2 15,0-2-3-15,-3-6 0 0,0 0 0 16,-3 3 1-16,0-1-2 16,-3 4-2-16,0 2 9 15,0 3 4-15,-3 2-6 16,0 3-2-16,6 5-3 15,0 3-2-15,-1 0 1 16,1 0-1-16,0 0-3 16,0-3 0-16,3-2-25 15,0-3-11-15,3-3-31 16,3 1-13-16,3-4-5 16</inkml:trace>
  <inkml:trace contextRef="#ctx0" brushRef="#br0" timeOffset="28">14572 9435 160 0,'0'-11'63'0,"-3"9"-34"0,-3-3-14 0,3 2 20 16,0 0 1-16,-3 3 0 15,0 0-11-15,0 0-2 16,0 0-14-16,0 3-8 0,1 0-3 16,2 2-2-16,3 0 3 15,3 0-2-15,2 3-1 16,4 0 3-16,0 3 2 15,0-1 9-15,0 1 5 16,-3 2 10-16,-6 0 5 16,-3 1-5-16,-3-1-1 0,-3 0-11 15,-3 0-3 1,0-5-8-16,1-2-4 0,-1-1-15 16,3-2-4-16,0-3-33 15,3-3-13-15,3-2-58 16,9-6-31-1,3-5 78-15</inkml:trace>
  <inkml:trace contextRef="#ctx0" brushRef="#br0" timeOffset="29">14667 9422 236 0,'3'2'90'0,"6"4"-48"0,3-1-40 16,-6-2 17-16,0-1-1 0,3-2 1 15,0 0-4-15,3-2-1 16,0-1-8 0,0-2-2-16,-3-1 0 0,-3 1 0 0,0-3 0 15,-1-5 0 1,-5 2 2-16,-3 1-1 0,-2 2 2 16,-4 0-4-16,-3 3-2 15,0 2 0-15,-3 8-1 16,-3 1-5-16,3 4 1 15,3 3 0-15,3 3 2 16,3 3 3-16,6 5 4 16,6-1 2-16,3 1 1 15,3-3-4-15,3-2-3 16,0-3 0-16,3-3 1 0,3-5-6 16,-1-5 1-16,1-6-39 15,0-5-14-15,0-8-73 16</inkml:trace>
  <inkml:trace contextRef="#ctx0" brushRef="#br0" timeOffset="30">14795 9125 220 0,'-6'-2'82'0,"9"-1"-44"0,3 3-40 0,-6 0 14 15,9 3 14-15,-3-1 7 16,6 4-5-16,-3 4-2 16,3 6-15-16,0 0-2 0,3 3 1 15,-3-1-6-15,0-2-2 16,-1-3-10-16,1-2-5 16,0-3-48-16,0-3-20 15,3-8-34 1</inkml:trace>
  <inkml:trace contextRef="#ctx0" brushRef="#br0" timeOffset="31">15117 9086 260 0,'-24'10'96'0,"21"1"-52"0,-12 2-47 0,9 0 19 0,-3 9-12 15,-3-1 0-15,0 0-13 16,-2 0-4-16,2 0-60 15,0 0-27-15,3-5 12 16,0-2 6-16</inkml:trace>
  <inkml:trace contextRef="#ctx0" brushRef="#br0" timeOffset="32">14953 9290 252 0,'-3'7'93'0,"6"-1"-50"0,6 10-41 15,-3-3 17-15,3 3 16 0,0 2 10 16,-3 1-19 0,0-1-7-16,0 1-12 0,0-1-5 0,0-2 1 15,-3-3-20-15,0-2-6 16,-3-3-37-16,0-3-14 16,0-5-47-1</inkml:trace>
  <inkml:trace contextRef="#ctx0" brushRef="#br0" timeOffset="33">15167 8885 216 0,'3'-3'82'0,"-3"3"-44"0,6 0-38 16,0 3 18-16,3-1-1 16,6 6 2-16,9 8 7 15,0 3 6-15,0 7-17 16,2 9 16-16,-2 7 6 0,-6 6-2 15,-6 2 0-15,-9-8-7 16,-9 8-3-16,-3-5-11 0,-3-5-4 16,-9-6-41-16,0-4-19 15,1-4-55 1,-1-2-20-16,0-6-10 16</inkml:trace>
  <inkml:trace contextRef="#ctx0" brushRef="#br0" timeOffset="34">11688 10440 80 0,'-3'-5'33'0,"3"5"-18"0,0 0-2 0,0 0 14 15,0 0-2-15,0 0 0 16,0 0-9-16,0 3-5 15,0 2-11-15,0 3-2 0,-3 5 0 16,3 8 3-16,0-2 2 0,0-1-4 16,-3 1 1-16,3 2 0 15,-3 0 2-15,3 6-25 16,-3-3-10-16,0 2-27 16</inkml:trace>
  <inkml:trace contextRef="#ctx0" brushRef="#br0" timeOffset="35">11694 11046 96 0,'-6'16'35'0,"6"-10"-18"0,0 12-9 0,0-13 11 15,0 9-5-15,0 1 0 16,0 1-8-16,0 0-4 16,0 0-1-16,0 3 1 15,0 2-1-15,0 0-1 0,3 3 1 16,0 0-37-1,0 2-39-15,0 6 16 16</inkml:trace>
  <inkml:trace contextRef="#ctx0" brushRef="#br0" timeOffset="36">11718 11578 116 0,'0'16'44'0,"0"-3"-24"0,0 1-19 15,0-7 11-15,0 4-6 16,-3 2 2-16,0 6-5 16,0 2 0-16,0 3-3 0,0 13-1 15,3-3-30-15,0 1-12 16,0 2-7-16,3 2 0 15</inkml:trace>
  <inkml:trace contextRef="#ctx0" brushRef="#br0" timeOffset="37">11703 12234 136 0,'0'16'52'0,"0"5"-28"0,3 11-22 0,0-16 14 0,-3-3 1 16,0 6 4-1,0-1-11-15,0 6-3 0,0 3-5 16,-3-4-2-16,0 1 3 0,0 3-4 16,0-1 0-16,0 3-28 15,3-2-13-15,0 4-29 16</inkml:trace>
  <inkml:trace contextRef="#ctx0" brushRef="#br0" timeOffset="38">11694 13002 116 0,'-3'10'44'0,"3"1"-24"0,0 7-13 0,0-7 15 16,0 2-2-16,0 3 3 15,0 5-11-15,0 8-2 16,-6 0-6-16,3 3-3 0,3 0 2 16,0-3-7-16,-3 3-1 15,0-3-27-15,0 0-11 16,0 0-22-1</inkml:trace>
  <inkml:trace contextRef="#ctx0" brushRef="#br0" timeOffset="39">11691 13745 120 0,'-6'13'46'0,"9"-5"-24"15,-3 19-21-15,0-17 8 0,0 6 6 16,0 0 2-16,0 3-2 16,0 4 1-16,0 4-9 15,0-1-2-15,0 6-1 0,3 8-2 16,-3-3-2-16,0-3-28 16,0-2-14-16,3-3-27 15</inkml:trace>
  <inkml:trace contextRef="#ctx0" brushRef="#br0" timeOffset="40">11715 14467 160 0,'-6'11'63'0,"6"8"-34"0,0 12-32 0,0-17 13 16,3 1-5-16,-3 1 2 15,0 3-2-15,0 2 2 16,0 8-4-16,0-2-2 0,-3-1 2 16,3 3-15-16,-3 3-5 15,3 0-26-15</inkml:trace>
  <inkml:trace contextRef="#ctx0" brushRef="#br0" timeOffset="41">11700 15261 156 0,'0'8'57'0,"0"0"-30"0,0 5-16 0,3-5 15 15,-3 3-8 1,0 2 0-16,0 6-9 0,0 4-3 15,0 4-3 1,0 2-7-16,0 3-2 0,0 10-11 0,0 0-1 16,0-5-31-1,0-5-46-15,0 0 15 16</inkml:trace>
  <inkml:trace contextRef="#ctx0" brushRef="#br0" timeOffset="42">11697 15981 132 0,'-3'18'52'0,"3"-10"-28"0,0 37-30 15,3-29 6-15,-3 3-6 16,0-1 1-16,0 6-43 15,3 0-21-15,-3 8 31 16,3 5 15-16</inkml:trace>
  <inkml:trace contextRef="#ctx0" brushRef="#br0" timeOffset="43">11679 16550 176 0,'-21'10'66'0,"21"-2"-36"0,-3 5-35 0,3 1 10 16,0-1-3-16,0 8 3 16,0-2 2-16,0 7 1 15,0 3-4-15,0-2-20 0,3 2-7 16,-3-3-55 0</inkml:trace>
  <inkml:trace contextRef="#ctx0" brushRef="#br0" timeOffset="44">11381 17116 4 0,'-6'0'0'0</inkml:trace>
  <inkml:trace contextRef="#ctx0" brushRef="#br0" timeOffset="45">7946 17076 140 0,'-3'-5'52'0,"6"0"-28"0,-3 5-22 15,0 0 12-15,-3 0 13 16,0 0 22 0,-12 0-10-16,-2 10-19 15,-10-2 0-15,3 11 3 0,-3 10-6 16,0 3 1-16,1 5-11 15,8 8-2-15,9-3-5 16,12 3-1-16,15 10-1 0,11-12-2 16,13-4 3-1,3-7 0-15,2-11 5 0,7-10 2 16,0-16 4-16,-4-9 4 16,-5-7 3-16,-9-10 2 15,-10-1 5-15,-17 0 2 16,-9-8 0-16,-12-2 1 15,-11 5-11-15,-4 3-4 16,0 2-12-16,-6 5-5 16,6 4-46-16,4 1-21 15,11 1-91 1</inkml:trace>
  <inkml:trace contextRef="#ctx0" brushRef="#br0" timeOffset="46">11015 17317 156 0,'-12'3'57'0,"21"10"-30"0,0 0-18 16,-6 0 16-16,0 1 1 15,3 1 2-15,-3-1-9 16,0-1-1-16,-3 0-11 0,0 0-4 0,0 1 0 16,-6-6 0-1,0 5 1-15,3-5-2 0,0-3-2 16,0-5 3-16,0-3 0 16,6-2 3-1,0-6 1-15,0 4-8 0,0-7-1 16,0-4 4-16,3 5 6 15,0-3-6-15,0 0-1 16,0 3-1-16,3-1 0 16,0 12 0-16,3-4 0 15,-3 6 4-15,-1 8 2 16,1-2 2-16,-3 7 0 16,0-3-2-16,-3 1 1 15,-3-6-2-15,0 6 2 0,0-8-2 16,0-3 2-16,0 0-6 15,6 0-3-15,3-14 1 16,3 1 2-16,0 5 0 16,0-2-1-16,0 2-2 15,0 8 1-15,0 5-1 16,-1 3 0-16,-2 2 2 16,0 4 2-16,-3 2-1 15,0-3 2-15,0 5-2 16,0-4-1-16,-3-7-17 15,3 4-6-15,0-6-33 16,3-5-12-16,0-5-37 16</inkml:trace>
  <inkml:trace contextRef="#ctx0" brushRef="#br0" timeOffset="47">11351 17346 200 0,'-8'5'74'0,"2"14"-40"0,0 2-31 0,3-13 15 15,0 3-3-15,3 2 1 16,0 0 3-16,3 8 0 16,6-2-10-16,0 5-3 0,5-9-2 15,4 4 2-15,6-11 1 16,0-3 1-16,-3-5 2 16,-3-5-3-16,-1-8-2 0,-5-1 2 15,-3-1 0-15,-3-1-1 16,-3 2 1-16,-6-7-4 15,-3 3 0-15,-9 2-3 16,1 0-3 0,-1 3-12-16,0 0-5 0,0 5-27 15,3 2-12-15,3 6-24 16,0-2-40 0,6-4 41-16</inkml:trace>
  <inkml:trace contextRef="#ctx0" brushRef="#br0" timeOffset="48">11494 17391 164 0,'3'34'63'0,"6"-23"-34"0,-3 8-16 0,-3-11 17 15,3 5-6-15,3-3-2 16,0-2-4 0,0-2 1-16,0-6-10 0,0-3 1 0,0-5 1 15,0 0-6-15,-3-3-1 16,0-4-4-16,0-4-1 15,-4 1 1-15,-2 4 2 16,0 6 1-16,0 0 1 16,0 3-5-16,-2 8 1 15,-1 7 0-15,6 4 2 16,-3-1-3-16,2 0 0 16,7 6 1-16,0-4 0 15,6-4-20-15,0-3-7 16,0-8-21-16,3 0-10 0,0-5-33 31</inkml:trace>
  <inkml:trace contextRef="#ctx0" brushRef="#br0" timeOffset="49">11807 17306 264 0,'-21'-2'101'0,"15"4"-54"0,-6 4-42 15,9-1 22-15,0-2-15 16,0 5-4-1,6 7-8-15,3 1 0 16,3 3 2-16,3-6 1 0,0 6 1 16,-3-4 0-16,-3 1-2 15,-3-2 1-15,-6-6 0 0,0 5 3 16,-3-8-8-16,-3-2-3 16,0-3-19-16,0-3-10 15,0-2-22-15,3-3-7 16,6-3-38-1</inkml:trace>
  <inkml:trace contextRef="#ctx0" brushRef="#br0" timeOffset="50">11902 17351 188 0,'36'8'71'0,"-24"-2"-38"0,0 2-19 0,-6-3 22 16,3-5-11-16,-1 0-5 0,1 0-5 15,0-5 0-15,0 2-8 16,-3-8-2-16,0 3-1 15,0 0-2-15,-6-2 1 0,-3 5-2 16,-3-3 2-16,-3 5-2 16,-6 0 2-16,-2 3 2 15,-4 3 2-15,3 5-1 16,3 5-1-16,3 6-3 16,3-3-2-16,3 2 7 15,6 6 3-15,6-3-5 16,6 0-3-16,3-2-1 15,6 2 1-15,0-8-12 16,2-8-3-16,7 1-32 16,-3-12-12-16,0 1-62 15</inkml:trace>
  <inkml:trace contextRef="#ctx0" brushRef="#br0" timeOffset="51">12417 17084 296 0,'-6'-5'110'0,"9"8"-60"0,-9-1-45 0,3 9 24 15,-9-1 2-15,-3 9 3 16,-5 13-14-16,-7 7-4 16,-3 6-10-16,3-5-6 0,3 5-1 15,1-5-4-15,5-3 1 0,6-11-20 16,0-10-7-16,6-3-26 15,0-2-11-15,3-11-24 16,3-5-47 0,3-17 38-16</inkml:trace>
  <inkml:trace contextRef="#ctx0" brushRef="#br0" timeOffset="52">12143 17103 288 0,'-3'-8'107'0,"6"8"-58"0,0 2-53 16,0 6 18-16,3 3 9 15,6 5 10-15,9 8-4 16,6 15 0-16,-1 6-16 16,4 0-8-16,0 3-3 0,-3 2-11 15,0-5-4-15,-1-3-46 16,4 9-19-16,-9-17-61 16</inkml:trace>
  <inkml:trace contextRef="#ctx0" brushRef="#br0" timeOffset="53">11319 5575 192 0,'-9'0'71'0,"9"0"-38"0,3 0-41 0,-3 0 10 16,0 0 1-16,0 0 3 16,0 0 10-16,0 0 5 15,0 0-11-15,0 2-1 0,-3-2 1 16,0 0-6-16,0 0 0 15,0 0 4-15,0 0 3 16,0 0-6-16,3 0-3 16,0 0-6-16,6 0 0 15,0 0 0-15,3 3 2 16,0 0 1-16,0 5 1 16,-3 0 4-16,-3 0 2 15,-3 2 15-15,-3 1 6 16,-3-1-9-16,-3-2-5 15,0-2-4-15,0-1-1 0,0-3-4 16,0-2-1-16,3-5-1 16,3 0 1-16,3-6-4 15,0 3-2-15,3 0-1 16,3 3 3-16,0 2-2 16,-3 1 1-16,0-1 2 15,-3 6 2-15,0-1 3 16,-3 1 2-16,0 0-3 15,0-3-1-15,0 0-30 16,3 0-14-16,6 0-193 31,0 10 118-31</inkml:trace>
  <inkml:trace contextRef="#ctx0" brushRef="#br0" timeOffset="54">11274 5945 84 0,'0'-2'33'0,"0"2"-18"0,0-3-9 0,0 3 9 16,0 0 3-16,0-3 1 15,0 1 7-15,0-1 4 16,3 3 3-16,0 0 5 0,-3 0-21 16,0 0 2-16,3 3-1 0,0 2 7 15,0 0 5-15,-3 0-3 16,0 1-2-16,0-1-5 16,-3 0-2-16,0 1-4 15,0-1-1-15,-3-2-5 16,0-3-3-16,0-3 0 15,3 0-1-15,0-2 0 16,0-3 0-16,3 0-9 16,3 0-2-16,0 0 2 15,3 3 2-15,0 0-3 16,3 2 0-16,-3 3 5 0,0 3 2 16,-3 2 3-16,-3 0 0 15,0 1 2-15,-3-1 3 16,0 0 0-16,-3-2 0 15,0-3-8-15,0 0 0 16,0-3 1-16,3 0 3 16,0 1-15-16,0-1-8 15,3 1-55-15,0 2-25 16,6 0-35 0</inkml:trace>
  <inkml:trace contextRef="#ctx0" brushRef="#br0" timeOffset="55">12515 5726 100 0,'-3'-14'38'0,"3"6"-20"0,0-5-1 16,0 8 14-16,-3 0 8 15,-6-1 3-15,1-4-9 16,-4-1-5-16,-3 9-16 15,-6 4 1-15,-3 6 1 0,0 5-10 16,0 8-4-16,4 11-3 16,2 3 2-16,9 2-5 15,3 2 2-15,6-2 2 16,9-2 1-16,9-11 1 16,0-6 2-16,2-5-1 15,1-10 2-15,-3-8 2 0,0-9 2 16,-3-4-6-16,0-14-2 15,-3-7 2-15,-3-1 1 16,-4-13 0-16,-2 3-2 16,-3-3 1-16,-3 5-1 15,0 8 4-15,-2 6 5 16,2 8 6-16,-3 7 5 16,3 8-10-16,0 9-3 15,6 15-7-15,0 19-1 16,3 10 1-16,0 6 2 15,-1 2-3-15,7-2 0 16,0-3 3-16,6-6 1 16,-3-7-26-16,0-5-9 0,0-9-46 15,0-5-17-15,0-7 5 16</inkml:trace>
  <inkml:trace contextRef="#ctx0" brushRef="#br0" timeOffset="56">12703 5760 192 0,'-9'26'71'0,"12"11"-38"0,-3-2-30 16,3-19 15-16,-3 2 8 16,0-2 6-16,0-3-12 0,0-2-4 15,0-3-10 1,0-3 3-16,0-5 1 0,0-2-1 0,0-6 0 15,0-6-3-15,-3-4 1 16,0-9-4-16,3 1-2 16,0-1 4-16,3 1 1 15,3 2-2-15,3 3-1 16,3 3-3-16,3-4-3 16,2 12-23-16,7-1-7 15,0 3-44-15,0 6-17 16,0 2-2-1</inkml:trace>
  <inkml:trace contextRef="#ctx0" brushRef="#br0" timeOffset="57">12974 5662 200 0,'-15'3'77'0,"6"-3"-42"0,-3 8-30 15,9-3 19-15,-6 6-9 16,0 4 2-16,-3 4-6 15,3 7-1-15,0 1-6 16,3 2-3-16,3 0 0 0,3-2 3 16,3-4 5-16,3-7-5 15,0-5-2-15,3-6-1 16,0-8-1-16,3-4-7 16,-3-4 0-16,0-13-2 15,-3 3 3-15,0 0 4 16,-3 0 3-16,0-1 6 0,-3 7 4 15,0 1 7-15,0 4 3 16,0 7 3 0,0 8-16-16,3 11-6 15,3 3-5-15,0-1 2 16,3 3 0-16,0-2 3 16,5-3-19-16,-2-3-6 15,0-5-26-15,0 0-11 16,0-8-30-1,3-3-29-15,-3-10 49 16</inkml:trace>
  <inkml:trace contextRef="#ctx0" brushRef="#br0" timeOffset="58">13143 5702 180 0,'-3'0'68'0,"0"2"-36"0,3 9-37 0,0 0 12 0,3 2-2 15,-3 11 2-15,3 2 1 16,3 1 0-16,0-4-4 15,0-1-1-15,3-7 1 0,-3 1-2 16,3-5 1-16,0-6 0 16,0-2 1-16,-3-6-7 15,6-2-2-15,-3 0-1 16,0-1 4-16,-3 1 1 16,0 2 1-16,-1-2-3 15,4 5 0-15,0 8 6 16,3-3 3-16,3 3 1 15,0-2 3-15,0-4 10 0,0-2 5 16,0-5 9-16,0-3 5 16,-4-11-5-16,7 1-3 15,-9-3-11-15,-3 0-2 16,-6-3-9-16,-3 0-3 16,-3 0-3-16,-3 3 0 15,0-3-7-15,0 3 1 16,-2 8-37-16,2-3-15 15,3 8-60 1,0 11-56-16,3 2 60 16</inkml:trace>
  <inkml:trace contextRef="#ctx0" brushRef="#br0" timeOffset="59">13789 5329 228 0,'-6'8'85'0,"3"15"-46"0,3 15-37 15,0-17 19-15,-3 13 4 16,-6 14 7-16,1 2-8 15,2 0-5-15,0-2-10 0,3-1-6 0,0-4-2 16,0-6-15 0,3-5-3-16,6-6-51 0,0-5-20 15</inkml:trace>
  <inkml:trace contextRef="#ctx0" brushRef="#br0" timeOffset="60">13932 5757 280 0,'0'14'104'0,"15"9"-56"0,-18 6-54 0,9-15 17 0,-3-1-5 16,-6 3 3 0,0 2-4-16,0-2-3 0,3-3-136 15,0-2 73-15,0-6-35 16</inkml:trace>
  <inkml:trace contextRef="#ctx0" brushRef="#br0" timeOffset="61">13974 5577 260 0,'-6'-2'99'0,"9"-1"-54"0,0 0-66 16,0 3 9-16,0 0-6 15,0 3-22-15,6 18 3 16,3 3 19-16,-3 3 5 16,-1 2 5-16,-2 2 20 0,-3 4 11 15,-3-6 6-15,0-5 5 16,0-6-3-16,0-5-1 16,-3-2-2-16,3-3 0 15,0-8-11-15,3-3-5 16,3-7-10-16,3-3-1 15,0-1-1-15,3-2 0 16,0 3-3-16,6 3 2 16,-6 2 5-16,0 5 2 15,3 8 0-15,-4 3 1 16,-2 11-2-16,-3-3 0 16,0 0-3-16,0-1-2 15,-3-1-30-15,0-4-15 0,6-2-41 16,3-3-16-16,-3-2 5 15</inkml:trace>
  <inkml:trace contextRef="#ctx0" brushRef="#br0" timeOffset="62">14307 5736 228 0,'0'3'88'0,"6"-3"-48"0,-3 5-47 15,0-5 16-15,3 5 7 16,0-2 9-16,0 0-6 15,6-1-3-15,6-2-9 0,-3 0-5 0,0-2 1 16,-4-4-2-16,1 1 2 16,-3 0-4-16,-3-3 0 15,-3 0-1-15,-3-3 0 16,-9 3 0-16,-3-2-2 16,-3 2 0-16,1 0 3 15,-4 5 2-15,3 6 4 16,0 5 7-16,3 2 2 15,0 6 8-15,3 6 4 16,3 1-8-16,3 1 0 16,3 0-11-16,6-3-4 15,0-2-9-15,6-3-4 16,3-3-32-16,6-3-15 16,3-4-54-1,-1-4-51-15,1-2 62 0</inkml:trace>
  <inkml:trace contextRef="#ctx0" brushRef="#br0" timeOffset="63">14575 5699 304 0,'-12'-3'115'0,"12"6"-62"0,3-3-71 16,-3 0 14-16,3 5 0 15,0 3 4-15,0 3 7 16,0 7 4-16,0 6-6 15,0 0 8-15,-3 0 6 0,-3 0 3 16,-3 0 2-16,-6-1-7 16,0-7 0-16,-3-3-26 0,1-5-8 15,2-5-49 1,0-3-23-16,-3-5-44 16</inkml:trace>
  <inkml:trace contextRef="#ctx0" brushRef="#br0" timeOffset="64">15409 5313 256 0,'-27'-13'96'0,"18"10"-52"0,-6 0-29 0,9 3 26 16,-12 0-13-16,0 6-4 15,3 4-16-15,1 14-5 16,2 10-2-16,0 11-4 0,6 19 2 16,0-1 1-16,3-2 0 15,0-5-3-15,0-6 2 16,0-8-4-16,0-7-1 16,0-6-44-16,0-8-18 15,-3-5-54 1</inkml:trace>
  <inkml:trace contextRef="#ctx0" brushRef="#br0" timeOffset="65">15036 5662 260 0,'3'-3'96'0,"6"-15"-52"0,12 7-43 15,-6 9 21-15,0-1-8 16,3 0 0-16,3 1-6 15,2-6-3-15,4 3-2 16,3-1-49-16,0 1-19 0,-3 0-51 16</inkml:trace>
  <inkml:trace contextRef="#ctx0" brushRef="#br0" timeOffset="66">15382 5731 272 0,'0'18'104'0,"6"-4"-56"0,3 12-54 0,-6-13 19 16,0-2 5-16,0-3 6 16,-3 0-6-16,0-3 0 15,0 0-7 1,0-7-6-16,0-1-1 0,0-10 2 16,0 0-1-1,0-3-3-15,3 0-1 0,2-3-3 16,1 1-1-16,3-6-1 15,3 3 0 1,0-3-28-16,0 3-12 16,3 5-26-16,6 3-8 0,-3 2-27 15</inkml:trace>
  <inkml:trace contextRef="#ctx0" brushRef="#br0" timeOffset="67">15599 5670 208 0,'-9'19'79'0,"6"-1"-42"0,-6 3-30 15,9-10 20-15,0 5-3 16,0 2 3-16,0-2-6 16,3-3-1-16,3-2-11 15,3-1 1-15,3-7 1 0,0-8-2 16,3 0 2-16,-3-6-4 0,3 0-2 16,-7-2 4-16,-2 0 2 15,-3-3-2-15,-6 0 2 16,-3-2-4-16,-2-4-2 15,-7 4-7-15,-6-3-3 16,3 5-25-16,-3 0-8 16,6 5-33-16,3 1-13 15</inkml:trace>
  <inkml:trace contextRef="#ctx0" brushRef="#br0" timeOffset="68">15697 5678 216 0,'9'24'82'0,"-9"-8"-44"0,6 5-38 0,-3-11 16 0,6 1 2 16,-9 2 3-16,0-2-4 15,6-9 0-15,0 1-10 16,0-3-2-16,-3-3-1 0,6-2-2 16,0-5 1-16,3-4-11 15,0-4-2-15,2-9-2 16,1 1 0-16,0 5 4 15,0 10 3-15,0 6 7 16,0 10 4-16,-3 6 12 16,-3 5 8-16,-3-1 0 15,-3 1-1-15,0-2-7 16,-3-4-3-16,0-5-9 16,0 1-4-16,0-6-8 15,6 0-1-15,0-6-4 16,2-1 2-16,10-7 3 0,3 1 1 15,0 2 0-15,0 1 1 16,0 7 9-16,-3 9 4 16,-1 7 18-16,1 3 7 15,-3 0-9-15,-3 2-4 16,-3-2-12-16,0-3-6 16,-3-2-57-16,0-3-24 15,0-8-76 1</inkml:trace>
  <inkml:trace contextRef="#ctx0" brushRef="#br0" timeOffset="69">16903 5482 220 0,'0'-5'82'0,"18"2"-44"0,-27 6-14 0,9 0 43 16,-12 12-23 0,-3 9-4-16,-6 11-6 15,0 2-19-15,-3 2-9 0,4 4-2 16,-1-1-5-16,6-5-2 16,0-5-20-16,6-8-8 15,0-6-17-15,3-5-5 16,3-2-14-16,-6-16-49 31,9-11 1-31,-6-3 44 16</inkml:trace>
  <inkml:trace contextRef="#ctx0" brushRef="#br0" timeOffset="70">16626 5585 220 0,'-6'-26'85'0,"3"21"-46"0,6 2-24 0,-3 3 26 0</inkml:trace>
  <inkml:trace contextRef="#ctx0" brushRef="#br0" timeOffset="71">16638 5556 454 0,'12'21'43'0,"3"6"-22"15,0 5-9-15,2 7-4 0,1 1-2 16,3-3-1-16,0 0-8 16,0-3-2-16,0-4-25 15,2-7-8-15,4-1-31 16,-3-12-11-16,-3-7-31 16</inkml:trace>
  <inkml:trace contextRef="#ctx0" brushRef="#br0" timeOffset="72">17126 5673 228 0,'-3'-6'85'0,"18"4"-46"0,-21-1-26 16,12 3 22-16,-3 3 8 15,0-3 6-15,3 0-18 16,0 0-5-16,3 0-16 16,3 0-6-16,3 0-3 0,2 0-4 15,7 0 2-15,-3 0-23 16,3-3-10-16,3 0-26 15,-4 3-12-15</inkml:trace>
  <inkml:trace contextRef="#ctx0" brushRef="#br0" timeOffset="73">17147 5845 296 0,'0'-16'110'0,"3"29"-60"0,6-21-63 0,-3 13 15 16,3-2-3-16,6 0 5 16,8-1-2-16,13-4-1 15,3-1 0-15,-1 0-54 0,1 1-24 16,-3-6-32 0</inkml:trace>
  <inkml:trace contextRef="#ctx0" brushRef="#br0" timeOffset="74">17686 5485 160 0,'-6'-8'63'0,"6"8"-34"0,-6 0-8 16,3 3 25-16,0-1-15 15,-3 6-3-15,-3 5-16 16,-3 9-5-16,0 12-5 16,-3 6 3-16,9 2 4 0,6 11-5 15,3-8-2-15,6-3 1 16,6-7 0-16,9-9 7 0,9-10 4 16,8-13-1-16,4-11 2 15,-3-11-6-15,-7-7-1 16,-5-3 2-16,-9-6 1 15,-9-2 8-15,-9 0 2 16,-6 3 1-16,-9-1-2 16,-15 6-6-16,-3 5-1 15,1 3-21-15,-1 5-7 16,6 6-26-16,6 4-11 16,6 6-101-1</inkml:trace>
  <inkml:trace contextRef="#ctx0" brushRef="#br0" timeOffset="75">18546 5445 260 0,'-6'8'99'0,"9"8"-54"0,0 16-50 0,0-8 17 16,-3 10 11-16,0 6 7 15,-3-3-9-15,0 5-4 16,3 3-10-16,0-5-18 0,0-6-8 16,0-5-43-16,0-5-20 15</inkml:trace>
  <inkml:trace contextRef="#ctx0" brushRef="#br0" timeOffset="76">18370 5652 296 0,'0'0'112'0,"6"-3"-60"0,9 0-63 16,-6 3 16-16,9-5-6 16,6 2 2-16,2 1-13 15,4-1-5-15,0 0 9 16,0 1-25-16,-3 10-10 0,2-3 7 15,-5 6 3-15,-6 2 26 16,-12 3 13-16,-3 5 19 16,-3 13 9-16,0-2 2 15,3-3 2-15,3-3-11 16,12-2-7-16,3-3 0 0,2-5 1 16,4-8 0-1,0-5-1-15,6-6-2 0,-7-2-1 16,-5-8-1-16,-6-6 3 15,-9 1 2-15,-9-1 4 16,-6-2-13-16,-6 0-5 16,-6 2-15-16,-5 3-8 15,-7 3-44-15,9 3-19 16,0-1-80 0</inkml:trace>
  <inkml:trace contextRef="#ctx0" brushRef="#br0" timeOffset="77">19573 5681 144 0,'0'2'55'0,"3"1"-30"0,-3 5-10 0,3 0 20 0,0 2 1 15,3 4 0-15,-6 4-8 16,0-2-5-16,3 0-13 15,0 2-6-15,-3-4-3 0,0-4 3 16,0-2 2-16,0-8 4 16,0 0 4-16,0 0-8 15,0-8-1-15,3-2-3 16,3-4-2-16,-1 1 1 16,1-3-1-16,6 0-3 15,0 3 0-15,0 0-3 16,0 5 1-16,0 8 5 0,0 3 2 15,-3 5 6 1,0 2 5-16,-3 1-3 0,-3 5 8 16,0-3-5-1,-3-3-7 1,6-7-4-16,0 0-1 16,2-9-6-16,4 1 1 15,3-8 0-15,9 2-1 16,-3-2 4-16,-3 5 0 15,0 0 1-15,-1 6 0 16,-2 2 8-16,0 2 5 16,-3 4-4-16,0 1-3 0,-3 1-3 15,0 0 0-15,0 0-22 16,0-2-9 0,0-4-19-16,0 1-6 0,3 0-14 15,-1-6-5-15,1-2-16 16</inkml:trace>
  <inkml:trace contextRef="#ctx0" brushRef="#br0" timeOffset="78">20138 5667 188 0,'-6'0'71'0,"6"6"-38"0,-18 2-23 16,13-3 20-16,2 5-7 16,0 6-1-16,0 6-1 0,3 4-1 15,0-2-11 1,9-6 10-16,2 1 4 0,1-6-7 0,3-2-4 15,0-6-3-15,0-2 1 16,0-9-1-16,-3-4 0 16,0-4-3-16,-3-1-1 15,-3-1-6-15,-3-5 1 16,-6-1-7-16,-3-4 0 16,-3 2-2-16,-3 0 1 15,-3 3-9-15,-6 5-3 16,-3 3-17-16,3 2-4 15,7 4-7-15,2 7-2 16,9 2-4-16,9-2-10 16,3 0 26-16,-1 3 20 15,4 5 12-15,0 2 32 16,3 4 15-16,0 4 7 16,0 6 4-16,0 0-6 15,0 7-4-15,3-1-23 16,-4-7-3-16,4-1-1 0,0-7-4 15,0-4 1-15,0-6-3 16,0-2 2-16,0-14-8 16,2-2-2-16,-5-3-6 15,-3-2 1-15,-3-3 0 16,-3 2 2-16,-3 3 3 16,-3 3 4-16,0 0 4 15,0 7 2-15,0 4-8 0,0 2-1 16,3 10 2-16,0 4 2 15,3 7 0-15,0 3-1 16,3-3-3-16,3-3-2 16,0-2-10-16,11-5-6 15,1-6-21-15,0-8-9 16,3-7-19-16,-3-3-8 16,0-3-17-1</inkml:trace>
  <inkml:trace contextRef="#ctx0" brushRef="#br0" timeOffset="79">20689 5583 304 0,'-21'-16'115'0,"9"21"-62"0,0 8-53 0,6-7 23 0,-3 4-13 15,3 3-3-15,1 1-13 16,5 2-4-16,0 2 5 16,5 3-2-16,1 0 0 0,0 6 4 15,0-1 3-15,0-2 7 16,-6-3 6-16,-3-2-7 15,-3-3-3-15,-3-6 0 16,-2-2 0-16,-4-2-8 16,-3-1-4-16,3-5-24 15,0-8-9-15,6-5-9 16,15-1-1-16,3-1-5 16,6-1-46-1,6 0 15-15,3 3 192 31,32 2-24-31,-5 0 3 16,-10 3-26 0,-5 1-15-16,-3-1-17 0,-9 2-7 15,-4-2-11-15,-2 0-3 0,-6-15 4 16,-6 1 0 0,-9 4-1-16,-6 2-2 15,-6 3-1-15,-2 5 2 16,-7 3-3-16,-3 15-2 15,3 6-5-15,6 5 0 16,3 3 11-16,3 2 4 16,6 6 2-16,15 0 2 15,3 0-10-15,3-6-3 16,9-5-9-16,6-2 0 16,11-9-24-16,4-7-7 15,0-6-26-15,-1-12-10 0,13-12-43 16</inkml:trace>
  <inkml:trace contextRef="#ctx0" brushRef="#br0" timeOffset="80">21508 5331 348 0,'-6'-5'132'0,"6"8"-72"0,0 2-61 15,-3 0 23-15,-6 6-7 0,-6 10 4 16,-9 11 0-1,-6 10 3-15,-3 14-12 16,-5-1-6-16,-7 3 0 0,6-2-10 0,4-6-1 16,5-7-27-16,6-9-10 15,6-5-35-15,0-8-15 16,6-7-38 0</inkml:trace>
  <inkml:trace contextRef="#ctx0" brushRef="#br0" timeOffset="81">21088 5347 320 0,'3'3'121'16,"3"10"-66"-16,9 11-44 0,-3-11 28 0,5 16 3 16,13 11 7-16,0 13-21 15,3 5-8-15,2 6-12 16,1-6-6-16,9-5 1 0,-4-6-26 15,-2-7-10-15,-3-8-54 16,-3-11-23-16,-7-10-42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3:48:50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14120 12454 136 0,'3'0'52'0,"0"-3"-28"0,0 1-15 0,-3 2 14 0,0 0-11 15,0 0-4-15,0 0 1 16,3 2 2-16,-3-2-6 15,0 0 6-15,0 0 4 0,0 0-5 16,0 0-3-16,0 0-2 16,0 0-1-16,0 0 0 15,0 0 0-15,0 0 2 16,0 0 1-16,3 8 1 16,0-2 2-16,-3-1-3 15,0-8-2-15,0 8 2 16,0-7 0-16,0 2-6 15,0 0-2-15,0 0 4 0,0 0 3 16,0 0-3 0,0 0 0-16,0 0-1 0,0 2 1 15,0-2-2-15,0 0-1 16,0 0 1-16,0 0-1 16,0 3 0-16,-3 0 0 15,0-3 2-15,0 0 1 16,0 2 1-16,-3-2 2 15,0 0-3-15,-3 0 0 16,0 0 1-16,0 3 0 16,-3-3-2-16,3 0 1 15,0 0-2-15,0 0-1 0,0 0 1 16,3 0 1-16,0 0 1 16,0 0 1-16,1 0-2 15,-1 0 1-15,0 0-2 16,0 3-1-16,-3-3 1 15,0 2-1-15,0 1-3 16,0-3 2-16,-3 0 3 16,0 0 1-16,0 0-1 15,-3 3 1-15,0-3-2 16,1 0-1-16,-1 0 3 16,-3 0 2-16,0 0 0 15,0 0 0-15,0 2-1 16,0-2 2-16,-2 0-3 15,-1 0 0-15,-3 0-1 16,0 0-2-16,-3 3 3 0,1-3 0 16,2 3-1-16,0-1-2 15,3 1-2-15,-3 0-1 16,0-1 2-16,1 3 2 16,-1 1 0-16,3-1-1 15,-3 0-2-15,3 1 1 16,0 2 3-16,1-1 1 15,2 1-4-15,0 3 1 16,0 0-2-16,-3 2 0 16,3 0 2-16,-2 0 0 0,-1 3-3 15,0-3 2-15,3 1 1 16,0-1 2-16,0 3-1 16,0 5-1-16,1-3 1 15,2 4 1-15,3-1-3 16,0 0 0-1,3 0 1-15,3 3 0 0,0-3 0 16,3 0 2-16,3-2-3 16,3-1 0-16,3 3 1 15,0 3 2-15,3 0-1 16,6 0-1-16,0 2 1 16,2-2-1-16,4-3 0 15,0 0 0-15,-3-2 0 16,0 2 0-16,-3-2 0 0,0-3 0 15,0-1-3-15,2 1 2 16,1 3 1-16,6-6 0 16,-3 0 0-16,3 1 0 15,3-4 0-15,-1 1 2 16,1-3-3-16,3 0 0 16,3-1-1-16,-1 1 0 15,4 0 2-15,-3-2 2 16,0 2-1-16,-1 0-1 15,1-1 1-15,0-1-1 16,2-1 0-16,4 0 0 16,0 1 0-16,0-4 2 15,2 1-1-15,4 2-1 16,8 1 1-16,-5-4 1 16,3-2-1-16,-7 0 2 0,-2 0-2 15,-3-2 2-15,5 4-4 16,-2-2 0-16,0 0-1 15,2 0 0-15,1 0 4 16,-3-2 1-16,-4 2-1 16,1-3-2-16,-3 0 1 15,-1 3-1-15,-2 0 0 16,0-2 0-16,3 2 0 16,-1-3 0-16,1 0 0 15,0 1 0-15,6 2 2 16,-7 0 1-16,-2 0-1 15,-3 0-2-15,-3 0-2 16,-1 0 1-16,1-3 1 0,0 0 2 16,0 1-1-16,-1-1-1 15,-2 0 1-15,9-5-1 16,-3 3 0-16,-3 0 0 16,-1 0 2-16,1-1 1 15,0-2-4-15,0 0-1 16,0 0 1-16,-1-2 0 15,1-1 1-15,-3-2 2 16,0-3-1-16,0-2 2 16,-1 2-2-16,1-5-1 15,-3 2 3-15,0 1 0 0,0-1-1 16,5-2-2-16,-5 0 3 16,0 0 0-16,-3-1-4 15,0 4-1-15,-3-1 5 16,-3 1 3-16,0 2-1 15,-4-8 2-15,-2 0-4 16,-3 1-2-16,-3-1 2 16,0 0 0-16,-3-3-1 15,-3-10 1-15,1 6-2 16,-7-1 2-16,3 0-2 16,-6 0 2-16,0 1-2 15,-3 2 2-15,0 2 0 16,-3 1 1-16,1 2-2 15,-7 0-2-15,3 0-2 0,3 3 1 16,-6-3 1-16,-5 3 2 16,-7 3-1-16,-3-1 2 15,1 1-4-15,-7 2 0 16,-3 5 1-16,1-2 0 16,-1-3 0-16,-8 5 0 15,-16 6-3-15,-2 2 2 16,-4 6-1-16,-2-3 0 15,-15 5 2-15,3 1 2 16,2-1 1-16,7 0 1 16,12 3-5-16,2 0 1 15,-2 3 0-15,5-1 0 16,10 1-11-16,5-1-3 16,10 1-20-16,11-3-7 0,6 0-52 15,9 2-20-15,3-7-5 16</inkml:trace>
  <inkml:trace contextRef="#ctx0" brushRef="#br0" timeOffset="1">15691 10120 84 0,'-6'-10'33'0,"6"10"-18"0,0-6-11 0,3 4 10 16,-3-6 12-16,0 8 8 15,3 0 4-15,0-3 17 16,0 9-17-1,0 1-20-15,0 7 7 0,0 9 2 16,0 12 1-16,-3 5 1 16,-3 5-8-16,0 0 0 15,3 0-10-15,0-3-4 16,0-5-4-16,0-5 0 16,0-3-11-16,3-8-4 15,-3-5-38-15,9-6-18 0,6-4-59 31</inkml:trace>
  <inkml:trace contextRef="#ctx0" brushRef="#br0" timeOffset="2">15926 10316 196 0,'-11'3'74'0,"5"7"-40"0,-3 9-33 16,6-6 16-16,0 6 4 16,3 2 5-16,3 3-8 15,3 2 0-15,6 1-11 16,5-6 0-16,7-8 3 0,0-5-2 16,0-3 1-16,-3-8-3 0,-3-4 1 15,-4-4-2-15,-2-2 0 16,-3 2-1-16,-9-10 2 15,-3 0-1-15,-3 2 0 16,-12 3-3-16,4 3-2 16,-1 3-17-1,3-1-6-15,0 3-33 0,3 3-12 16</inkml:trace>
  <inkml:trace contextRef="#ctx0" brushRef="#br0" timeOffset="3">16102 10374 184 0,'-12'27'68'0,"12"-9"-36"0,0 9-26 0,0-6 15 0,3 3 2 16,3-6 6-16,3 1-12 15,3-3-2-15,0-3-9 16,6-3 3-16,0-4 3 0,-1-6 5 15,1-11 4-15,0-7-9 16,-6-1-2-16,-3 1-2 16,-3-4 0-16,-6-1 2 15,-3 1 1-15,-6 4-3 16,-6-1-3-16,0 4-5 16,0 4-2-16,3 0-19 15,1 6-9-15,2 2-37 16,3 1-15-16,6 2-30 15</inkml:trace>
  <inkml:trace contextRef="#ctx0" brushRef="#br0" timeOffset="4">16319 10438 188 0,'-9'29'71'0,"12"16"-38"0,0-3-36 0,0-23 11 15,-3 2 7-15,0 3 7 0,0 2-2 16,3-2 0 0,0-3-11-16,3-2 1 0,0-6 3 0,-3-2-12 15,0-4-4-15,0-1 3 16,-3-6 4-16,0-21-7 16,-3-3 5-1,-3-3 0-15,0-7-3 16,0-6-1-16,3 1-2 15,0-1 3-15,3 0 0 16,6 3 1-16,3 8 0 16,3 5 2-16,3 6-1 15,0 4 2-15,9 4 0 16,0 7 3-16,-1 11 6 16,-5 8 4-16,-3 5 7 0,-6 3 3 15,-6 2-2-15,-9 1-3 16,-6-1-9-16,0-4-3 15,-3-4-10-15,-5-5-1 16,2-2-24-16,0-6-11 16,3-2-29-16,3-3-13 15</inkml:trace>
  <inkml:trace contextRef="#ctx0" brushRef="#br0" timeOffset="5">16977 10300 176 0,'0'-5'68'0,"-6"-6"-36"0,3 6-37 16,-3 5 87 0,-6 3-21-16,-2 2-17 15,-4 3-14-15,0 3-19 0,-3 7-5 0,0 3 0 16,3 6-3-16,3 2 0 15,6 3 1-15,6-1 0 16,6-2-2-16,6-5-2 16,3-5-6-16,12-6-1 15,3-5-39-15,-3-5-17 16,2-6-47 0,1-8-38-16,-3-7 61 15</inkml:trace>
  <inkml:trace contextRef="#ctx0" brushRef="#br0" timeOffset="6">17049 10337 204 0,'-21'6'77'0,"12"2"-42"0,3 7-32 0,6-7 17 0,-6 6 5 16,3 4 7-16,3 3-4 16,0 6-2-16,9 2-14 15,3-5-3-15,0-3 1 0,9-5 0 16,-1-6 2-16,-2-4 2 15,3-6 4-15,-3-8-6 16,0-6 1-16,-6-2-4 16,-3 1 2-16,-6-7-2 15,-6-1 0-15,-3 1-3 16,-6 1-1-16,-6 0-12 16,0 5-3-16,0 3-28 0,0 2-13 15,3 6-37-15,4 3-15 16,2 2-9-1</inkml:trace>
  <inkml:trace contextRef="#ctx0" brushRef="#br0" timeOffset="7">17221 10419 228 0,'6'27'88'0,"0"-14"-48"0,0 16-40 0,-3-13 16 16,0-3 8-16,-3 0 10 15,0-2-9-15,0-3-5 16,0-3-11-16,0 1-6 0,0-6 0 16,-3-3-2-16,3-5 2 0,0-11-4 15,0-2 0-15,0-3-1 16,6-7 0-16,0 4 0 16,6 3-2-16,0 6 0 15,0 2 3-15,6 3-5 16,2 2 2-16,4 9 6 15,-6 7 4-15,0 5 3 16,-3 6 2-16,-3 5-1 16,-6-2 1-16,0 2-6 15,-3 3-3-15,0-3-8 16,3-5-50 0,2-5-16-16,4-3-54 15</inkml:trace>
  <inkml:trace contextRef="#ctx0" brushRef="#br0" timeOffset="8">17662 10337 272 0,'-12'-8'104'0,"9"6"-56"0,-6-1-43 0,6 3 24 16,-3 3-5-16,-6-1 1 15,-3 4-17-15,-3 4-6 16,4 6-2-16,2 5-3 0,0 0-1 15,3 9 0-15,6-4 3 16,3 3-2-16,3-5-1 16,6-6 3-16,3-4 0 15,3-6-2-15,-1-8 2 16,7-14 1-16,0-2 0 0,-3-5 0 16,0-2 2-1,-6-9 1-15,-3 3 1 0,-3-3 0 16,-6-8 2-16,-3-2-5 15,-3 0-1-15,-3-6 2 16,0 8 1-16,0 8 5 16,3 9 5-16,0 4-7 15,0 22-5 1,3 7-4-16,3 12 2 16,0 12 0-16,3 3 3 15,3 5 1-15,3 3 1 0,0-2 0 16,3-4-2-16,0 1-2 15,0-6-13 1,2-2-6-16,-2-8-41 0,6-8-16 16,6-8-51-1</inkml:trace>
  <inkml:trace contextRef="#ctx0" brushRef="#br0" timeOffset="9">17903 10356 296 0,'-9'5'112'0,"12"3"-60"0,-3 11-61 0,3-9 20 16,-3 6-1-16,-3 0 3 0,0 8-6 16,0 0-2-1,3-6-3-15,0-2-35 0,0-6-12 0,6-2-84 16</inkml:trace>
  <inkml:trace contextRef="#ctx0" brushRef="#br0" timeOffset="10">17858 10144 308 0,'-18'-10'115'0,"21"4"-62"0,-3 4-62 16,6-4-9 0,3 1-5-16,0-6-18 15,3 1-6-15,3-6-14 16,3 0-5-16,0 0 23 15,3 0 12-15,2 3 54 0,-2-3 24 16,0 8 15 0,-9 3 5-16,0 5-14 0,-3 5-8 15,-3 19-25-15,0 8-4 0,-3 5-1 16,-3 11 3-16,0 2 1 16,-3 0-8-16,3-2-2 15,0 2-5-15,0 0-3 16,0-7-18-16,3-9-6 15,0-5-60-15,3-10-25 16,2-6-8 0</inkml:trace>
  <inkml:trace contextRef="#ctx0" brushRef="#br0" timeOffset="11">17968 10250 344 0,'-3'8'129'0,"6"-8"-70"0,6-8-62 16,-6 5 24 0,12 1-15-16,6-4-8 15,0 4-1-15,3-1 1 16,2-2-28-16,-2 2-9 0,0 1-19 16,-3-1-4-16,-3 3 10 15,3 3 6-15,-4-1 37 16,-5 17 61-1,-3 4 18-15,-3 4-12 0,-3-1-7 16,0 4-26 0,0-4-10-16,-3 3-12 0,0-5-2 15,0 2-8-15,0-2-3 16,12-11-140 0,0-13 16-1</inkml:trace>
  <inkml:trace contextRef="#ctx0" brushRef="#br0" timeOffset="12">18287 10155 340 0,'-15'-6'126'0,"18"9"-68"0,0-8-68 0,3 2 22 15,0 3-16-15,3 0 1 0,0 0-21 16,0 3-7-16,6-1 16 15,-1 1-32-15,1 0-10 0,3 2-13 16,3 0-31 0,-3 6 31-16</inkml:trace>
  <inkml:trace contextRef="#ctx0" brushRef="#br0" timeOffset="13">18430 10210 187 0,'-3'27'78'0,"-3"2"-10"16,0 3-15-16,0-1-27 15,0-2-8-15,6-2-11 16,3 5 2-16,3-6 3 0,3-2 3 15,9 0 3-15,0-11-4 16,2-10 2-16,4-6-3 0,0-5 0 16,0-3-5-1,-3-2 0-15,-6-5 1 0,-7-1 5 16,-5-2-4-16,-6 0 0 16,-5 0-6-16,-4 0-3 15,-6-3-5-15,-6 5-2 16,3 3-24-16,3 3-8 15,3 0-22-15,6 2-8 16,3 3-34 0,12-2-41-16,9 2 50 15</inkml:trace>
  <inkml:trace contextRef="#ctx0" brushRef="#br0" timeOffset="14">18677 10231 280 0,'12'30'104'0,"-6"-9"-56"0,0 8-41 16,-3-13 23-16,3 5-10 15,0 3 1-15,-4-1-1 16,-2 1 0-16,3-3-11 16,0-2-1-16,-3-3 2 15,3-6-6-15,3-10 9 16,3-5-7 0,0-11-1-16,3-8-10 15,3-5-4-15,6-5-4 16,3 0 0-16,8 2 0 15,-2 8 3-15,3 11 6 16,0 15 4-16,-1 6 10 0,-2 8 5 16,-3 8 4-16,-6 3 3 15,-6-1-8-15,-6-2-1 16,-3-6-14-16,-3 3-6 16,-3-5-70-16,3-8-126 31</inkml:trace>
  <inkml:trace contextRef="#ctx0" brushRef="#br0" timeOffset="15">15793 10771 184 0,'-3'-8'71'0,"0"8"-38"0,0 0-17 0,3 0 24 16,-6 0-6-16,-6 6 3 16,-6 4-15-16,-3 9-3 15,-3 10-11-15,-9 21-5 0,1 14-2 16,8-4-1-16,6 4 2 16,9-1-3-16,12-2-2 15,9-5-1-15,9-6 0 16,12-8-6-16,-1-7-4 0,4-9-25 31,3-10-10-31,-4-8-59 0</inkml:trace>
  <inkml:trace contextRef="#ctx0" brushRef="#br0" timeOffset="16">15876 11086 180 0,'-6'3'68'0,"6"-1"-36"0,0 9-31 0,0-3 16 15,0 8 6-15,0 5 8 16,0 3-10-16,3 2-4 16,3 1-10-16,3-4-1 0,3-1 1 15,3-7-1-15,-1-1-1 16,4-6-6-16,3-6 1 16,0-4-7-16,-3-6 0 15,-3-6-4-15,-3 1 2 16,-3 0 5-16,-1 0 2 15,-2 2 2-15,-3 6 2 16,0 2-1-16,-3 3-1 0,0 8 1 16,0 8-1-16,6 0 2 15,3 2 1-15,3-2-1 16,3-2 1-16,6-4 7 16,0-5 3-16,0-5 2 15,-4-7 4-15,1-7-9 16,0-4-3-16,-3-1-2 15,0 1-1-15,-6-9 0 16,-3 1 0-16,-6-1-11 16,-3 4-5-16,0-1-27 15,-6 5-13-15,-3 1-65 16</inkml:trace>
  <inkml:trace contextRef="#ctx0" brushRef="#br0" timeOffset="17">16296 10832 232 0,'-3'8'88'0,"3"5"-48"0,3 11-49 0,0-5 14 16,0 18 8-16,-3 5 6 16,0 6 8-16,0-3 6 15,-3-3-18-15,0-2-4 0,3-6-3 16,0-5-7-16,0-5-2 15,0-6 2-15,0-4 3 0,0-6-10 16,0-3-3 0,0-5-1-16,6-8 1 0,-1-5 3 15,4-6 2-15,3-2-1 16,3 0 1-16,0 2-2 16,0 6 1-16,3 8 3 15,6 5 3-15,-4 5 11 16,1 6 4-16,-9 5-1 15,0 5 1-15,-3 0-7 16,-3 0-1-16,0-2-4 16,0-4-3-16,0-4-31 15,0-3-13-15,0-5-66 16,6-9-50 0,-3-2 64-16</inkml:trace>
  <inkml:trace contextRef="#ctx0" brushRef="#br0" timeOffset="18">16659 11150 268 0,'-3'13'101'0,"15"0"-54"0,-3-2-48 0,-3-6 18 16,-1-2 3-16,4-1 5 16,3-2 0-16,0 0 0 15,3-2-14-15,3-1-4 0,0-5-1 16,-3-3-5-16,-3 1-3 15,-3-3 3-15,-4-1 3 16,-5 1-1-16,-5 0 0 0,-7 0-10 16,-3 2-5-16,-3 6-1 15,-3 5 2-15,-3 8 5 16,0 8 1-16,4 2 0 16,2 1 1-16,6 2 5 15,6 5 3-15,3 3 3 16,9-2 1-16,3-3-2 15,3-3 1-15,3-5-4 16,2-3-2-16,7-5-16 16,0-6-5-16,0-7-34 15,-3-3-13-15,3-5-55 16</inkml:trace>
  <inkml:trace contextRef="#ctx0" brushRef="#br0" timeOffset="19">16885 11144 200 0,'-15'19'77'0,"15"-3"-42"0,3 2-28 0,0-7 20 16,-3 5 6-16,0 0 6 15,0 2-11-15,0-2-7 16,0-6-12-16,0-2-4 0,0 0 1 16,0-8-3-16,3-2 0 15,3-4-3-15,3-7-1 16,3-3-4-16,0-2 1 15,3-3 0-15,-1 2-1 16,4 6 1-16,0 2 0 16,0 1 7-16,3 12 5 0,-3 6 9 15,-3 8 7-15,-1 8-11 16,1 0-2-16,-3 0-5 16,-3-3 1-16,0-5-11 15,0-3-4-15,0-3-47 16,3-4-19-16,3-9-59 15</inkml:trace>
  <inkml:trace contextRef="#ctx0" brushRef="#br0" timeOffset="20">17573 10853 272 0,'-3'8'101'0,"6"8"-54"0,-1 21-44 0,-2-8 21 15,0 11-1-15,-5 5 3 16,-1 2-11-16,0 6-6 0,3-2-6 16,0-4 0-16,3 1 0 0,0-11-15 15,0-5-4-15,0-11-45 16,0-5-20-16</inkml:trace>
  <inkml:trace contextRef="#ctx0" brushRef="#br0" timeOffset="21">17424 11110 296 0,'-6'0'112'0,"12"0"-60"0,-3-3-63 0,3 9 18 15,0-6-1-15,5 2 4 16,7-2-8-16,6 0-2 15,3 0-1-15,3 0-5 0,2-2 2 16,1-1-22-16,-3 3-8 16,-3 0-3-1,-3 5 0-15,-7 6 18 0,-5 2 11 16,-3 3 26-16,-6 2 12 16,0 4 10-16,-3 1 3 15,3 1-17-15,3 0-7 16,3-3-8-16,12-2 0 15,0-6 3-15,6-5 3 16,-1-6-3-16,-2-4 2 16,0-3-7-16,-6-6-1 15,-3-2 7-15,-6-3 4 16,-6 0 0-16,-6-3 0 0,-9 4-10 16,-9-4-3-16,-6 1-22 15,0 2-9-15,0 5-42 16,4-2-20-16,2 5-64 15</inkml:trace>
  <inkml:trace contextRef="#ctx0" brushRef="#br0" timeOffset="22">18474 11038 228 0,'0'-10'85'0,"0"12"-46"0,-3-4-13 16,-3 4 31-16,1 1-17 16,-7 0-3-16,0 5-17 15,-3 5-5-15,-3 0-9 0,3 0-6 16,3 1-1-16,3-1-1 15,6 3-2-15,6 0 0 0,6-1 0 16,12 1 0-16,0 3 3 16,0-1 0-16,-6-2 3 15,-4 0 1-15,-2 0 3 16,-9 0 12-16,-6 0 8 16,-5-3-11-16,-4-2-6 15,-6-3-1-15,0-6-1 16,-3-2-10-16,0-5-3 15,4-3-28-15,2-3-10 16,3-2-29-16,9-3-11 16,15-2-43-1</inkml:trace>
  <inkml:trace contextRef="#ctx0" brushRef="#br0" timeOffset="23">18680 10774 296 0,'3'5'112'0,"0"8"-60"0,0 22-54 16,-3-14 20-16,0 19 2 15,0 10 7-15,-3 3-10 16,0-3-4-16,0 3-8 16,3-3-2-16,0-5 1 0,0-8-24 15,3-8-12-15,15-7-144 16,-3-12 42-1</inkml:trace>
  <inkml:trace contextRef="#ctx0" brushRef="#br0" timeOffset="24">18525 11099 348 0,'3'-8'129'0,"9"8"-70"0,9-2-71 0,-6-1 18 16,5 0-10-16,7 1 3 0,6-4-11 16,3 1-2-16,-1 0 7 15,-2 2-36-15,-3-2-16 0,0 5 0 16,-9 3 2-16,-7 2 32 16,-5 5 14-16,-3 9 35 15,-6 0 17-15,-3 4 5 16,0 4 5-16,0 5-11 15,3-1-4 1,3-2-12-16,6 3-2 0,3-8-7 16,6-3 1-16,0-10-3 15,0-6 2-15,3-5-6 16,-1-5-3-16,1-6-1 16,-3-2-1-16,-6-6 0 15,-6-2 2-15,-9 3-3 16,-6-9 0-16,-3 1-6 15,-9 5 0-15,-2 2-8 0,2 1-3 16,0 7-30-16,3 0-11 16,3 3-40-16,6 3-15 15,9 3 3 1</inkml:trace>
  <inkml:trace contextRef="#ctx0" brushRef="#br0" timeOffset="25">19156 11160 260 0,'3'45'96'0,"6"-21"-52"0,0 21-51 0,-6-24 16 15,-3 16 3-15,0 3 4 16,0-1 8-16,0-7 2 0,3 0-13 16,-3-6-8-16,3-4-1 15,0-7-1-15,-3-1 3 0,0-14 12 16,6-3-7-1,0-5-3-15,-3-5-8 16,0-11 0-16,-6-10 0 16,0-9 2-16,6-7-3 15,0 5 0-15,0 0 1 16,3 5 0-16,2 3 0 16,4 6 0-16,6 4-3 15,0 6 0-15,6 8 4 16,0 8 3-16,0 10 8 0,-4 8 2 15,-5 0 6-15,-6 6 4 16,-3-1-1 0,-9 3 0-16,-6 1-10 0,-3-4-5 15,-6-2-8-15,1-3 0 16,-1-5-13-16,0-3-7 16,-3-5-29-16,0-5-13 15,6-5-41-15,9-9-15 16,3-7-1-1</inkml:trace>
  <inkml:trace contextRef="#ctx0" brushRef="#br0" timeOffset="26">19531 10721 288 0,'15'11'107'0,"3"-9"-58"0,12 11-37 16,-13 1 24-16,4 12 12 15,0 11 9-15,0 13-6 16,0 11-1 0,-6-8-28-16,-6 0-11 0,-6 0-5 0,-9 0-2 15,-12-5 2-15,-12-9-30 16,-12 9-10-16,-5-6-70 16,-4-5-28-16,6-8-28 15</inkml:trace>
  <inkml:trace contextRef="#ctx0" brushRef="#br0" timeOffset="27">15507 10462 144 0,'-3'0'55'0,"3"0"-30"0,0 0-14 16,0 0 18-16,0 0 0 15,-3-3 3-15,-3 0 0 16,-6 3 2-16,-3 0-18 16,-9 3 2-16,0 0 0 0,-5 2-4 15,-7 8 0-15,-3 3-11 16,-5 5-1-16,-1 3 2 15,-6 2 5-15,-5 9-1 16,2-3 1-16,-2 5-5 16,-1 10-1-16,1 6 3 0,-4 5 1 15,9 6-1-15,1-1 1 16,-1 4 2-16,1 12 5 16,5 8-4-16,3 6 2 15,7-6-3-15,5 11 2 16,3-8 0-16,3-3 1 15,3-7-6-15,7-12-2 16,2-9-2-16,6-14-2 16,0-8-2-16,3-6 1 15,0-4-10-15,6-3-5 16,0-6-12-16,-6-5-5 16,0-2-15-16,0-3-8 0,-3-3-51 15,3-5-52 1,-6-8 55-16</inkml:trace>
  <inkml:trace contextRef="#ctx0" brushRef="#br0" timeOffset="28">14206 11851 220 0,'-15'2'85'0,"15"1"-46"0,12 10-43 0,-6-5 15 16,0 5 12-16,3 9 7 16,3 4 7-16,3-2 4 15,0 0-22-15,-1-1-2 0,1 1 0 16,0 0-9-16,0-5-2 15,-3-4-2-15,-3-1 0 16,0-4 0-16,-3-2 0 16,0-2 4-16,0-6 3 15,3-6-6-15,0-4-1 16,2-1 0-16,1-5 0 16,0-2-5-16,3-1 1 0,0 3 2 15,-3-2 1-15,0-1-10 16,-3 1-5-1,0-6-25-15,0 3-11 0,-3-3-50 16,0 0-20-16,-3 0 9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6T23:04:12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7524 9962 192 0,'6'-6'71'0,"-3"6"-55"0,8-10 11 0,-2 4 3 0,12 6-9 15,0 0 0-15,0-2-12 16,0-1-3-16,3 0-4 16,5 1 7-16,7 2 6 0,6 0-5 15,14 0-3-15,-2-3-4 16,2 1-3-16,4-1 1 15,2 3-1-15,10 0 2 16,5 0 3-16,-5-3 4 16,-1 1 2-16,1-1 3 15,2 3 2-15,15 0-7 16,1-3-3-16,-4 1-3 16,0-1 0-16,4 3-2 15,11 0-1-15,-6-3 1 16,-3 1-1-16,-2-1 2 15,11 3 1-15,0 0-1 0,-3 0 1 16,-6 0 15-16,7 0 11 16,11 0-33-16,-3 0-14 15,-3 0 7-15,9-3 6 16,9 3 18-16,-6-2 9 16,-3-1-13-16,4 3-5 15,8 0-12-15,-6-3-5 16,-3 3 4-16,9 0 5 0,27 3 1 15,-18-3 1-15,-7 0 2 16,13 3 2-16,-15-3-1 16,-9 0-1-1,-2 2-2-15,8 1-1 0,-3-3 13 16,-9 0 7 0,6 3-8-16,9-1-5 0,-3-2-16 15,-9 0-5 1,0 0 22-16,15 0 10 0,-12 0-6 15,0 0-5-15,6 0 0 16,3 0-1-16,-6-2-4 16,-5-1 1-16,11 3 2 15,3-3 1-15,-12-2-1 16,-6 5-2-16,12 0 3 16,-3-3 2-16,-9-2 0 15,-3 5 2-15,9-2 0 16,-6 2 1-16,-11-3 2 0,-7 0 1 15,-3 3 3 1,6 0 2-16,4 3-7 0,-4-6-3 16,-3 3-6-1,-5 0 0-15,-4 0-9 0,-6 3-2 16,-14 0-43-16,-16-3-19 16,-17 5 38-16,-12-3 17 15</inkml:trace>
  <inkml:trace contextRef="#ctx0" brushRef="#br0" timeOffset="37039.9696">4169 15931 192 0,'0'-3'74'0,"-3"-8"-58"0,3 11 18 15,0-2 4-15,0-4 2 16,3 4 5-16</inkml:trace>
  <inkml:trace contextRef="#ctx0" brushRef="#br0" timeOffset="37389.0354">4175 15894 526 0,'6'-6'28'0,"0"-2"-21"15,3 3 5-15,3-3 4 16,12 3-5 0,2-1-1-16,4 1-6 0,6 5-1 15,3-2-1-15,5-4 1 16,10 1 2-16,17 5 2 15,7 0-3-15,8-3-1 16,3 1 1-16,18 2 0 16,1 0-2-16,2 0-2 15,9 0 3-15,9 2 2 16,-128-2-2 15,238 0-2-31,-48-2 2 0,-26 2-2 16,-18 0 2-1,-15 0 2-15,-27-3 2 16,-18-2-3-16,-17 2 2 0,-13-2 0 16,-11 0-7-16,-9-1-1 0,-7 4-130 15,-11 2-58-15,-6 0 96 16,-12-3 49-16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AB881-4AD0-4680-A6E0-D7341A9207A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5EC04-7D20-49F9-9D32-025014D9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3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3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4450B-81F9-4E69-8E8B-965811158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31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AC54450B-81F9-4E69-8E8B-965811158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32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AC54450B-81F9-4E69-8E8B-965811158F5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29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4450B-81F9-4E69-8E8B-965811158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19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4450B-81F9-4E69-8E8B-965811158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83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AC54450B-81F9-4E69-8E8B-965811158F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67689" y="-2231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0" i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CSE120</a:t>
            </a:r>
            <a:r>
              <a:rPr lang="en-US" sz="900" b="0" i="0" baseline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, </a:t>
            </a:r>
            <a:r>
              <a:rPr lang="en-US" sz="900" b="0" i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Winter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70299" y="-2231"/>
            <a:ext cx="8034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0" i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L13:  Arrays</a:t>
            </a:r>
          </a:p>
        </p:txBody>
      </p:sp>
    </p:spTree>
    <p:extLst>
      <p:ext uri="{BB962C8B-B14F-4D97-AF65-F5344CB8AC3E}">
        <p14:creationId xmlns:p14="http://schemas.microsoft.com/office/powerpoint/2010/main" val="45597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1.xml"/><Relationship Id="rId7" Type="http://schemas.openxmlformats.org/officeDocument/2006/relationships/customXml" Target="../ink/ink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eg"/><Relationship Id="rId5" Type="http://schemas.openxmlformats.org/officeDocument/2006/relationships/hyperlink" Target="https://gizmodo.com/navigation-apps-with-millions-of-downloads-exposed-as-j-1831869725" TargetMode="Externa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customXml" Target="../ink/ink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customXml" Target="../ink/ink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customXml" Target="../ink/ink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2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21.emf"/><Relationship Id="rId4" Type="http://schemas.openxmlformats.org/officeDocument/2006/relationships/customXml" Target="../ink/ink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6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image" Target="../media/image25.emf"/><Relationship Id="rId4" Type="http://schemas.openxmlformats.org/officeDocument/2006/relationships/customXml" Target="../ink/ink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emf"/><Relationship Id="rId5" Type="http://schemas.openxmlformats.org/officeDocument/2006/relationships/customXml" Target="../ink/ink3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customXml" Target="../ink/ink6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04800" y="304800"/>
            <a:ext cx="7772400" cy="1470025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Arrays</a:t>
            </a:r>
            <a:br>
              <a:rPr lang="en-US" dirty="0" smtClean="0"/>
            </a:br>
            <a:r>
              <a:rPr lang="en-US" sz="2000" b="0" dirty="0" smtClean="0"/>
              <a:t>CSE 120 Winter 2019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04800" y="1737360"/>
            <a:ext cx="8366760" cy="109728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Instructor: 	Teaching Assistants:</a:t>
            </a:r>
          </a:p>
          <a:p>
            <a:pPr algn="l"/>
            <a:r>
              <a:rPr lang="en-US" sz="2000" dirty="0"/>
              <a:t>Justin Hsia	Ann Shan, 	</a:t>
            </a:r>
            <a:r>
              <a:rPr lang="en-US" sz="2000" dirty="0" err="1"/>
              <a:t>Eunia</a:t>
            </a:r>
            <a:r>
              <a:rPr lang="en-US" sz="2000" dirty="0"/>
              <a:t> Lee, 	Pei Lee Yap, </a:t>
            </a:r>
            <a:br>
              <a:rPr lang="en-US" sz="2000" dirty="0"/>
            </a:br>
            <a:r>
              <a:rPr lang="en-US" sz="2000" dirty="0"/>
              <a:t>		Sam Wolfson, 	Travis </a:t>
            </a:r>
            <a:r>
              <a:rPr lang="en-US" sz="2000" dirty="0" err="1"/>
              <a:t>McGaha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5760" y="3108961"/>
            <a:ext cx="84124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Navigation Apps With Millions of Downloads Exposed as Just Google Maps With Bonus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Ads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“One of the purported benefits of modern day app stores is to make it easier for companies to review and ensure that the software you download isn’t harmful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malicious.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“[T]he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apps he tested were navigation apps with over 1 million installs each, totaling a combined install base of more than 50 million. Sadly, despite claims that these apps can help users map their routes or include tools such as a compass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speedometer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every single app ended up relying on Google Maps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related API to perform the real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work.”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gizmodo.com/navigation-apps-with-millions-of-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downloads-exposed-as-j-1831869725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040" y="5394960"/>
            <a:ext cx="2600960" cy="14630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1588680" y="5898960"/>
              <a:ext cx="510480" cy="296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75720" y="5886720"/>
                <a:ext cx="537480" cy="32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387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“Structures” that store many values </a:t>
            </a:r>
            <a:r>
              <a:rPr lang="en-US" i="1" dirty="0" smtClean="0"/>
              <a:t>of the same datatype</a:t>
            </a:r>
          </a:p>
          <a:p>
            <a:pPr lvl="1"/>
            <a:r>
              <a:rPr lang="en-US" dirty="0" smtClean="0"/>
              <a:t>Can think of as a group of related variables</a:t>
            </a:r>
          </a:p>
          <a:p>
            <a:pPr lvl="2"/>
            <a:endParaRPr lang="en-US" dirty="0"/>
          </a:p>
          <a:p>
            <a:r>
              <a:rPr lang="en-US" dirty="0" smtClean="0"/>
              <a:t>Arrays store large amounts of data that you can access using a single name</a:t>
            </a:r>
          </a:p>
          <a:p>
            <a:pPr lvl="1"/>
            <a:r>
              <a:rPr lang="en-US" dirty="0" smtClean="0"/>
              <a:t>Accessing arrays with loops is very </a:t>
            </a:r>
            <a:r>
              <a:rPr lang="en-US" dirty="0" smtClean="0"/>
              <a:t>convenient</a:t>
            </a:r>
          </a:p>
          <a:p>
            <a:pPr lvl="2"/>
            <a:endParaRPr lang="en-US" dirty="0"/>
          </a:p>
          <a:p>
            <a:r>
              <a:rPr lang="en-US" u="sng" dirty="0" smtClean="0"/>
              <a:t>Analogy</a:t>
            </a:r>
            <a:r>
              <a:rPr lang="en-US" dirty="0" smtClean="0"/>
              <a:t>: creating a street with lots of houses on it; can access houses via house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4450B-81F9-4E69-8E8B-965811158F50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499760" y="3554640"/>
              <a:ext cx="4299480" cy="21808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1840" y="3542400"/>
                <a:ext cx="4316760" cy="21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818280" y="1765080"/>
              <a:ext cx="6943680" cy="5450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1800" y="1756800"/>
                <a:ext cx="6957720" cy="55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420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“Structures” that store many values </a:t>
            </a:r>
            <a:r>
              <a:rPr lang="en-US" i="1" dirty="0" smtClean="0"/>
              <a:t>of the same datatype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Element</a:t>
            </a:r>
            <a:r>
              <a:rPr lang="en-US" dirty="0" smtClean="0"/>
              <a:t>:  a single value in the array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Index</a:t>
            </a:r>
            <a:r>
              <a:rPr lang="en-US" dirty="0" smtClean="0"/>
              <a:t>:  a number that specifies the location of a particular element of the array</a:t>
            </a:r>
          </a:p>
          <a:p>
            <a:pPr lvl="2"/>
            <a:r>
              <a:rPr lang="en-US" dirty="0" smtClean="0"/>
              <a:t>Start from 0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Length</a:t>
            </a:r>
            <a:r>
              <a:rPr lang="en-US" dirty="0" smtClean="0"/>
              <a:t>:  total number of elements in the array</a:t>
            </a:r>
          </a:p>
          <a:p>
            <a:pPr lvl="2"/>
            <a:endParaRPr lang="en-US" dirty="0"/>
          </a:p>
          <a:p>
            <a:r>
              <a:rPr lang="en-US" u="sng" dirty="0" smtClean="0"/>
              <a:t>Example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4450B-81F9-4E69-8E8B-965811158F50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55841"/>
              </p:ext>
            </p:extLst>
          </p:nvPr>
        </p:nvGraphicFramePr>
        <p:xfrm>
          <a:off x="1645920" y="5212080"/>
          <a:ext cx="585216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016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Index: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Value: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471670" y="6172200"/>
            <a:ext cx="5519333" cy="620511"/>
            <a:chOff x="1471670" y="5713614"/>
            <a:chExt cx="5519333" cy="620511"/>
          </a:xfrm>
        </p:grpSpPr>
        <p:cxnSp>
          <p:nvCxnSpPr>
            <p:cNvPr id="6" name="Straight Arrow Connector 5"/>
            <p:cNvCxnSpPr/>
            <p:nvPr/>
          </p:nvCxnSpPr>
          <p:spPr bwMode="auto">
            <a:xfrm flipV="1">
              <a:off x="2820785" y="5719156"/>
              <a:ext cx="310342" cy="354677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1471670" y="5964793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“element 0”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28458" y="5964793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“element 4”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flipV="1">
              <a:off x="6680661" y="5713614"/>
              <a:ext cx="310342" cy="354677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3" name="Straight Arrow Connector 12"/>
          <p:cNvCxnSpPr/>
          <p:nvPr/>
        </p:nvCxnSpPr>
        <p:spPr bwMode="auto">
          <a:xfrm flipH="1" flipV="1">
            <a:off x="7545878" y="5899265"/>
            <a:ext cx="365760" cy="0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7959436" y="5714599"/>
            <a:ext cx="109728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length of 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/>
              <p14:cNvContentPartPr/>
              <p14:nvPr/>
            </p14:nvContentPartPr>
            <p14:xfrm>
              <a:off x="340200" y="3621240"/>
              <a:ext cx="8746560" cy="247212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640" y="3615840"/>
                <a:ext cx="8766720" cy="24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3947400" y="2393640"/>
              <a:ext cx="4672080" cy="220824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6600" y="2386080"/>
                <a:ext cx="4687560" cy="22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30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Arrays </a:t>
            </a:r>
            <a:r>
              <a:rPr lang="en-US" dirty="0" smtClean="0"/>
              <a:t>in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Declaration</a:t>
            </a:r>
            <a:r>
              <a:rPr lang="en-US" dirty="0" smtClean="0"/>
              <a:t>:	</a:t>
            </a:r>
            <a:r>
              <a:rPr lang="en-US" dirty="0" smtClean="0">
                <a:solidFill>
                  <a:srgbClr val="E2661A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[] name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Warning: an array variable is NOT an array!</a:t>
            </a:r>
          </a:p>
          <a:p>
            <a:pPr lvl="2"/>
            <a:endParaRPr lang="en-US" i="1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>
                <a:solidFill>
                  <a:srgbClr val="E2661A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myNums</a:t>
            </a:r>
            <a:r>
              <a:rPr lang="en-US" dirty="0" smtClean="0"/>
              <a:t>  </a:t>
            </a:r>
            <a:r>
              <a:rPr lang="en-US" dirty="0" smtClean="0"/>
              <a:t>declares</a:t>
            </a:r>
            <a:r>
              <a:rPr lang="en-US" dirty="0" smtClean="0"/>
              <a:t> an array variable for arrays of integers</a:t>
            </a:r>
          </a:p>
          <a:p>
            <a:pPr lvl="1"/>
            <a:r>
              <a:rPr lang="en-US" dirty="0" smtClean="0">
                <a:solidFill>
                  <a:srgbClr val="E2661A"/>
                </a:solidFill>
                <a:latin typeface="Source Code Pro" panose="020B0509030403020204" pitchFamily="49" charset="0"/>
              </a:rPr>
              <a:t>float</a:t>
            </a:r>
            <a:r>
              <a:rPr lang="en-US" dirty="0" smtClean="0">
                <a:latin typeface="Source Code Pro" panose="020B0509030403020204" pitchFamily="49" charset="0"/>
              </a:rPr>
              <a:t>[] </a:t>
            </a:r>
            <a:r>
              <a:rPr lang="en-US" dirty="0" err="1" smtClean="0">
                <a:latin typeface="Source Code Pro" panose="020B0509030403020204" pitchFamily="49" charset="0"/>
              </a:rPr>
              <a:t>myData</a:t>
            </a:r>
            <a:endParaRPr lang="en-US" dirty="0" smtClean="0">
              <a:latin typeface="Source Code Pro" panose="020B0509030403020204" pitchFamily="49" charset="0"/>
            </a:endParaRPr>
          </a:p>
          <a:p>
            <a:pPr lvl="1"/>
            <a:r>
              <a:rPr lang="en-US" dirty="0" smtClean="0">
                <a:solidFill>
                  <a:srgbClr val="E2661A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color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[] rainbow</a:t>
            </a:r>
          </a:p>
          <a:p>
            <a:pPr lvl="2"/>
            <a:r>
              <a:rPr lang="en-US" dirty="0" smtClean="0"/>
              <a:t>Could represent the colors of the rainbow in order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E2661A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[] correct</a:t>
            </a:r>
            <a:endParaRPr lang="en-US" dirty="0"/>
          </a:p>
          <a:p>
            <a:pPr lvl="2"/>
            <a:r>
              <a:rPr lang="en-US" dirty="0" smtClean="0"/>
              <a:t>Could represent correctness on a multiple choice test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4450B-81F9-4E69-8E8B-965811158F50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147280" y="1267920"/>
            <a:ext cx="2677320" cy="474480"/>
            <a:chOff x="5147280" y="1267920"/>
            <a:chExt cx="2677320" cy="47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/>
                <p14:cNvContentPartPr/>
                <p14:nvPr/>
              </p14:nvContentPartPr>
              <p14:xfrm>
                <a:off x="5147280" y="1267920"/>
                <a:ext cx="2677320" cy="446040"/>
              </p14:xfrm>
            </p:contentPart>
          </mc:Choice>
          <mc:Fallback>
            <p:pic>
              <p:nvPicPr>
                <p:cNvPr id="8" name="Ink 7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39720" y="1261080"/>
                  <a:ext cx="269604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/>
                <p14:cNvContentPartPr/>
                <p14:nvPr/>
              </p14:nvContentPartPr>
              <p14:xfrm>
                <a:off x="6688440" y="1501920"/>
                <a:ext cx="55800" cy="240480"/>
              </p14:xfrm>
            </p:contentPart>
          </mc:Choice>
          <mc:Fallback>
            <p:pic>
              <p:nvPicPr>
                <p:cNvPr id="6" name="Ink 5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77280" y="1494000"/>
                  <a:ext cx="74520" cy="25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063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Arrays </a:t>
            </a:r>
            <a:r>
              <a:rPr lang="en-US" dirty="0" smtClean="0"/>
              <a:t>in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58934"/>
            <a:ext cx="8366125" cy="4972050"/>
          </a:xfrm>
        </p:spPr>
        <p:txBody>
          <a:bodyPr/>
          <a:lstStyle/>
          <a:p>
            <a:r>
              <a:rPr lang="en-US" u="sng" dirty="0" smtClean="0"/>
              <a:t>Creation</a:t>
            </a:r>
            <a:r>
              <a:rPr lang="en-US" dirty="0" smtClean="0"/>
              <a:t>:  	</a:t>
            </a:r>
            <a:r>
              <a:rPr lang="en-US" dirty="0" smtClean="0">
                <a:solidFill>
                  <a:srgbClr val="33997E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E2661A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/>
              <a:t>Remember that actual indices are from </a:t>
            </a:r>
            <a:r>
              <a:rPr lang="en-US" dirty="0">
                <a:latin typeface="Source Code Pro" panose="020B05090304030202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Source Code Pro" panose="020B0509030403020204" pitchFamily="49" charset="0"/>
                <a:cs typeface="Courier New" panose="02070309020205020404" pitchFamily="49" charset="0"/>
              </a:rPr>
              <a:t>num-1</a:t>
            </a:r>
          </a:p>
          <a:p>
            <a:pPr lvl="1"/>
            <a:r>
              <a:rPr lang="en-US" dirty="0" smtClean="0"/>
              <a:t>Default </a:t>
            </a:r>
            <a:r>
              <a:rPr lang="en-US" dirty="0" smtClean="0"/>
              <a:t>value for </a:t>
            </a:r>
            <a:r>
              <a:rPr lang="en-US" i="1" dirty="0" smtClean="0"/>
              <a:t>all</a:t>
            </a:r>
            <a:r>
              <a:rPr lang="en-US" dirty="0" smtClean="0"/>
              <a:t> elements is “zero-equivalent” </a:t>
            </a:r>
            <a:br>
              <a:rPr lang="en-US" dirty="0" smtClean="0"/>
            </a:br>
            <a:r>
              <a:rPr lang="en-US" dirty="0" smtClean="0"/>
              <a:t>(0, 0.0, </a:t>
            </a:r>
            <a:r>
              <a:rPr lang="en-US" dirty="0" smtClean="0">
                <a:solidFill>
                  <a:srgbClr val="33997E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, black)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>
                <a:solidFill>
                  <a:srgbClr val="E2661A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intArr</a:t>
            </a:r>
            <a:r>
              <a:rPr lang="en-US" dirty="0">
                <a:latin typeface="Source Code Pro" panose="020B05090304030202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33997E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E2661A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  <a:cs typeface="Courier New" panose="02070309020205020404" pitchFamily="49" charset="0"/>
              </a:rPr>
              <a:t>[5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];</a:t>
            </a:r>
          </a:p>
          <a:p>
            <a:pPr lvl="2"/>
            <a:r>
              <a:rPr lang="en-US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intArr</a:t>
            </a:r>
            <a:r>
              <a:rPr lang="en-US" dirty="0"/>
              <a:t> </a:t>
            </a:r>
            <a:r>
              <a:rPr lang="en-US" dirty="0" smtClean="0"/>
              <a:t>associated with </a:t>
            </a:r>
            <a:r>
              <a:rPr lang="en-US" dirty="0" err="1" smtClean="0">
                <a:solidFill>
                  <a:srgbClr val="E2661A"/>
                </a:solidFill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solidFill>
                  <a:srgbClr val="E2661A"/>
                </a:solidFill>
              </a:rPr>
              <a:t> </a:t>
            </a:r>
            <a:r>
              <a:rPr lang="en-US" dirty="0" smtClean="0"/>
              <a:t>array </a:t>
            </a:r>
            <a:r>
              <a:rPr lang="en-US" dirty="0" smtClean="0">
                <a:latin typeface="Source Code Pro" panose="020B0509030403020204" pitchFamily="49" charset="0"/>
              </a:rPr>
              <a:t>{0, 0, 0, 0, 0}</a:t>
            </a:r>
            <a:endParaRPr lang="en-US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solidFill>
                  <a:srgbClr val="E2661A"/>
                </a:solidFill>
                <a:latin typeface="Source Code Pro" panose="020B0509030403020204" pitchFamily="49" charset="0"/>
              </a:rPr>
              <a:t>boolean</a:t>
            </a:r>
            <a:r>
              <a:rPr lang="en-US" dirty="0" smtClean="0">
                <a:latin typeface="Source Code Pro" panose="020B0509030403020204" pitchFamily="49" charset="0"/>
              </a:rPr>
              <a:t>[] quiz = </a:t>
            </a:r>
            <a:r>
              <a:rPr lang="en-US" dirty="0" smtClean="0">
                <a:solidFill>
                  <a:srgbClr val="33997E"/>
                </a:solidFill>
                <a:latin typeface="Source Code Pro" panose="020B0509030403020204" pitchFamily="49" charset="0"/>
              </a:rPr>
              <a:t>new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solidFill>
                  <a:srgbClr val="E2661A"/>
                </a:solidFill>
                <a:latin typeface="Source Code Pro" panose="020B0509030403020204" pitchFamily="49" charset="0"/>
              </a:rPr>
              <a:t>boolean</a:t>
            </a:r>
            <a:r>
              <a:rPr lang="en-US" dirty="0" smtClean="0">
                <a:latin typeface="Source Code Pro" panose="020B0509030403020204" pitchFamily="49" charset="0"/>
              </a:rPr>
              <a:t>[3];</a:t>
            </a:r>
          </a:p>
          <a:p>
            <a:pPr lvl="2"/>
            <a:r>
              <a:rPr lang="en-US" dirty="0" smtClean="0">
                <a:latin typeface="Source Code Pro" panose="020B0509030403020204" pitchFamily="49" charset="0"/>
              </a:rPr>
              <a:t>quiz</a:t>
            </a:r>
            <a:r>
              <a:rPr lang="en-US" dirty="0" smtClean="0"/>
              <a:t> associated with </a:t>
            </a:r>
            <a:r>
              <a:rPr lang="en-US" dirty="0" err="1" smtClean="0">
                <a:solidFill>
                  <a:srgbClr val="E2661A"/>
                </a:solidFill>
                <a:latin typeface="Source Code Pro" panose="020B0509030403020204" pitchFamily="49" charset="0"/>
              </a:rPr>
              <a:t>boolean</a:t>
            </a:r>
            <a:r>
              <a:rPr lang="en-US" dirty="0" smtClean="0">
                <a:solidFill>
                  <a:srgbClr val="E2661A"/>
                </a:solidFill>
              </a:rPr>
              <a:t> </a:t>
            </a:r>
            <a:r>
              <a:rPr lang="en-US" dirty="0" smtClean="0"/>
              <a:t>array </a:t>
            </a:r>
            <a:r>
              <a:rPr lang="en-US" dirty="0" smtClean="0">
                <a:latin typeface="Source Code Pro" panose="020B0509030403020204" pitchFamily="49" charset="0"/>
              </a:rPr>
              <a:t>{</a:t>
            </a:r>
            <a:r>
              <a:rPr lang="en-US" dirty="0" smtClean="0">
                <a:solidFill>
                  <a:srgbClr val="33997E"/>
                </a:solidFill>
                <a:latin typeface="Source Code Pro" panose="020B0509030403020204" pitchFamily="49" charset="0"/>
              </a:rPr>
              <a:t>false</a:t>
            </a:r>
            <a:r>
              <a:rPr lang="en-US" dirty="0" smtClean="0">
                <a:latin typeface="Source Code Pro" panose="020B0509030403020204" pitchFamily="49" charset="0"/>
              </a:rPr>
              <a:t>, </a:t>
            </a:r>
            <a:r>
              <a:rPr lang="en-US" dirty="0" smtClean="0">
                <a:solidFill>
                  <a:srgbClr val="33997E"/>
                </a:solidFill>
                <a:latin typeface="Source Code Pro" panose="020B0509030403020204" pitchFamily="49" charset="0"/>
              </a:rPr>
              <a:t>false</a:t>
            </a:r>
            <a:r>
              <a:rPr lang="en-US" dirty="0" smtClean="0">
                <a:latin typeface="Source Code Pro" panose="020B0509030403020204" pitchFamily="49" charset="0"/>
              </a:rPr>
              <a:t>, </a:t>
            </a:r>
            <a:r>
              <a:rPr lang="en-US" dirty="0" smtClean="0">
                <a:solidFill>
                  <a:srgbClr val="33997E"/>
                </a:solidFill>
                <a:latin typeface="Source Code Pro" panose="020B0509030403020204" pitchFamily="49" charset="0"/>
              </a:rPr>
              <a:t>false</a:t>
            </a:r>
            <a:r>
              <a:rPr lang="en-US" dirty="0" smtClean="0">
                <a:latin typeface="Source Code Pro" panose="020B0509030403020204" pitchFamily="49" charset="0"/>
              </a:rPr>
              <a:t>}</a:t>
            </a:r>
            <a:endParaRPr lang="en-US" dirty="0" smtClean="0">
              <a:latin typeface="Source Code Pro" panose="020B0509030403020204" pitchFamily="49" charset="0"/>
            </a:endParaRPr>
          </a:p>
          <a:p>
            <a:pPr lvl="1"/>
            <a:r>
              <a:rPr lang="en-US" dirty="0" smtClean="0">
                <a:solidFill>
                  <a:srgbClr val="33997E"/>
                </a:solidFill>
                <a:latin typeface="Source Code Pro" panose="020B0509030403020204" pitchFamily="49" charset="0"/>
              </a:rPr>
              <a:t>new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smtClean="0">
                <a:solidFill>
                  <a:srgbClr val="E2661A"/>
                </a:solidFill>
                <a:latin typeface="Source Code Pro" panose="020B0509030403020204" pitchFamily="49" charset="0"/>
              </a:rPr>
              <a:t>float</a:t>
            </a:r>
            <a:r>
              <a:rPr lang="en-US" dirty="0" smtClean="0">
                <a:latin typeface="Source Code Pro" panose="020B0509030403020204" pitchFamily="49" charset="0"/>
              </a:rPr>
              <a:t>[7];</a:t>
            </a:r>
          </a:p>
          <a:p>
            <a:pPr lvl="2"/>
            <a:r>
              <a:rPr lang="en-US" dirty="0" smtClean="0"/>
              <a:t>Creates a float array, but you can’t use it because you didn’t associate it with an array variable!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4450B-81F9-4E69-8E8B-965811158F50}" type="slidenum">
              <a:rPr lang="en-US" smtClean="0"/>
              <a:t>13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387892" y="1005444"/>
            <a:ext cx="5094720" cy="5715756"/>
            <a:chOff x="3387892" y="1005444"/>
            <a:chExt cx="5094720" cy="571575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6" name="Ink 15"/>
                <p14:cNvContentPartPr/>
                <p14:nvPr/>
              </p14:nvContentPartPr>
              <p14:xfrm>
                <a:off x="3387892" y="1005444"/>
                <a:ext cx="5094720" cy="2181600"/>
              </p14:xfrm>
            </p:contentPart>
          </mc:Choice>
          <mc:Fallback>
            <p:pic>
              <p:nvPicPr>
                <p:cNvPr id="16" name="Ink 15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78892" y="997164"/>
                  <a:ext cx="5110920" cy="21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7" name="Ink 16"/>
                <p14:cNvContentPartPr/>
                <p14:nvPr/>
              </p14:nvContentPartPr>
              <p14:xfrm>
                <a:off x="4719960" y="2983320"/>
                <a:ext cx="54720" cy="186840"/>
              </p14:xfrm>
            </p:contentPart>
          </mc:Choice>
          <mc:Fallback>
            <p:pic>
              <p:nvPicPr>
                <p:cNvPr id="17" name="Ink 16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11680" y="2974680"/>
                  <a:ext cx="756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/>
                <p14:cNvContentPartPr/>
                <p14:nvPr/>
              </p14:nvContentPartPr>
              <p14:xfrm>
                <a:off x="4215240" y="6356880"/>
                <a:ext cx="3201120" cy="364320"/>
              </p14:xfrm>
            </p:contentPart>
          </mc:Choice>
          <mc:Fallback>
            <p:pic>
              <p:nvPicPr>
                <p:cNvPr id="18" name="Ink 17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04800" y="6347880"/>
                  <a:ext cx="3223800" cy="38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161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Arrays </a:t>
            </a:r>
            <a:r>
              <a:rPr lang="en-US" dirty="0" smtClean="0"/>
              <a:t>in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Initialization</a:t>
            </a:r>
            <a:r>
              <a:rPr lang="en-US" dirty="0" smtClean="0"/>
              <a:t>:	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{elem0, elem1, …, </a:t>
            </a:r>
            <a:r>
              <a:rPr lang="en-US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elemN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alibri" panose="020F0502020204030204" pitchFamily="34" charset="0"/>
              </a:rPr>
              <a:t>The "curly brace" notation can be used to create an array with specified/initialized element values</a:t>
            </a:r>
          </a:p>
          <a:p>
            <a:pPr lvl="1"/>
            <a:r>
              <a:rPr lang="en-US" dirty="0" smtClean="0">
                <a:cs typeface="Calibri" panose="020F0502020204030204" pitchFamily="34" charset="0"/>
              </a:rPr>
              <a:t>Don’t confuse this usage of </a:t>
            </a:r>
            <a:r>
              <a:rPr lang="en-US" dirty="0" smtClean="0">
                <a:latin typeface="Source Code Pro" panose="020B0509030403020204" pitchFamily="49" charset="0"/>
                <a:cs typeface="Calibri" panose="020F0502020204030204" pitchFamily="34" charset="0"/>
              </a:rPr>
              <a:t>{}</a:t>
            </a:r>
            <a:r>
              <a:rPr lang="en-US" dirty="0" smtClean="0">
                <a:cs typeface="Calibri" panose="020F0502020204030204" pitchFamily="34" charset="0"/>
              </a:rPr>
              <a:t> with that for a code block</a:t>
            </a:r>
            <a:endParaRPr lang="en-US" dirty="0" smtClean="0">
              <a:cs typeface="Calibri" panose="020F0502020204030204" pitchFamily="34" charset="0"/>
            </a:endParaRPr>
          </a:p>
          <a:p>
            <a:pPr lvl="2"/>
            <a:endParaRPr lang="en-US" i="1" dirty="0" smtClean="0">
              <a:cs typeface="Calibri" panose="020F0502020204030204" pitchFamily="34" charset="0"/>
            </a:endParaRPr>
          </a:p>
          <a:p>
            <a:r>
              <a:rPr lang="en-US" dirty="0" smtClean="0">
                <a:cs typeface="Calibri" panose="020F0502020204030204" pitchFamily="34" charset="0"/>
              </a:rPr>
              <a:t>Examples:</a:t>
            </a:r>
            <a:endParaRPr lang="en-US" i="1" dirty="0">
              <a:cs typeface="Calibri" panose="020F0502020204030204" pitchFamily="34" charset="0"/>
            </a:endParaRPr>
          </a:p>
          <a:p>
            <a:pPr lvl="1"/>
            <a:r>
              <a:rPr lang="en-US" dirty="0" err="1" smtClean="0">
                <a:solidFill>
                  <a:srgbClr val="E2661A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intArr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= {12, 49, -2, 5, 17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};</a:t>
            </a:r>
          </a:p>
          <a:p>
            <a:pPr lvl="2"/>
            <a:r>
              <a:rPr lang="en-US" dirty="0" smtClean="0"/>
              <a:t>Create a new array with specified values and associate it with the array variable </a:t>
            </a:r>
            <a:r>
              <a:rPr lang="en-US" dirty="0" err="1" smtClean="0">
                <a:latin typeface="Source Code Pro" panose="020B0509030403020204" pitchFamily="49" charset="0"/>
              </a:rPr>
              <a:t>intArr</a:t>
            </a:r>
            <a:endParaRPr lang="en-US" dirty="0" smtClean="0">
              <a:latin typeface="Source Code Pro" panose="020B0509030403020204" pitchFamily="49" charset="0"/>
            </a:endParaRPr>
          </a:p>
          <a:p>
            <a:pPr lvl="1"/>
            <a:r>
              <a:rPr lang="en-US" dirty="0" err="1" smtClean="0">
                <a:latin typeface="Source Code Pro" panose="020B0509030403020204" pitchFamily="49" charset="0"/>
              </a:rPr>
              <a:t>intArr</a:t>
            </a:r>
            <a:r>
              <a:rPr lang="en-US" dirty="0" smtClean="0">
                <a:latin typeface="Source Code Pro" panose="020B0509030403020204" pitchFamily="49" charset="0"/>
              </a:rPr>
              <a:t> = {1, 2, 3, 4};</a:t>
            </a:r>
          </a:p>
          <a:p>
            <a:pPr lvl="2"/>
            <a:r>
              <a:rPr lang="en-US" i="1" dirty="0" smtClean="0"/>
              <a:t>Discards</a:t>
            </a:r>
            <a:r>
              <a:rPr lang="en-US" dirty="0" smtClean="0"/>
              <a:t> the old array and associates the array variable </a:t>
            </a:r>
            <a:r>
              <a:rPr lang="en-US" dirty="0" err="1" smtClean="0">
                <a:latin typeface="Source Code Pro" panose="020B0509030403020204" pitchFamily="49" charset="0"/>
              </a:rPr>
              <a:t>intArr</a:t>
            </a:r>
            <a:r>
              <a:rPr lang="en-US" dirty="0" smtClean="0"/>
              <a:t> with this new array!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4450B-81F9-4E69-8E8B-965811158F50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913120" y="1570680"/>
              <a:ext cx="6201720" cy="16880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7720" y="1565280"/>
                <a:ext cx="6217560" cy="170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685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 </a:t>
            </a:r>
            <a:r>
              <a:rPr lang="en-US" dirty="0" smtClean="0"/>
              <a:t>in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Use element</a:t>
            </a:r>
            <a:r>
              <a:rPr lang="en-US" dirty="0" smtClean="0"/>
              <a:t>:	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name[index]</a:t>
            </a:r>
          </a:p>
          <a:p>
            <a:pPr lvl="1"/>
            <a:r>
              <a:rPr lang="en-US" dirty="0" smtClean="0"/>
              <a:t>In </a:t>
            </a:r>
            <a:r>
              <a:rPr lang="en-US" i="1" dirty="0" smtClean="0"/>
              <a:t>expression</a:t>
            </a:r>
            <a:r>
              <a:rPr lang="en-US" dirty="0" smtClean="0"/>
              <a:t>, uses value of that index of the 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 </a:t>
            </a:r>
            <a:r>
              <a:rPr lang="en-US" i="1" dirty="0" smtClean="0"/>
              <a:t>assignment</a:t>
            </a:r>
            <a:r>
              <a:rPr lang="en-US" dirty="0" smtClean="0"/>
              <a:t>, modifies value of that index of the 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 smtClean="0"/>
          </a:p>
          <a:p>
            <a:r>
              <a:rPr lang="en-US" u="sng" dirty="0" smtClean="0"/>
              <a:t>Get length</a:t>
            </a:r>
            <a:r>
              <a:rPr lang="en-US" dirty="0" smtClean="0"/>
              <a:t>:	</a:t>
            </a:r>
            <a:r>
              <a:rPr lang="en-US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name.</a:t>
            </a:r>
            <a:r>
              <a:rPr lang="en-US" dirty="0" err="1" smtClean="0">
                <a:solidFill>
                  <a:srgbClr val="33997E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length</a:t>
            </a:r>
            <a:endParaRPr lang="en-US" dirty="0" smtClean="0">
              <a:solidFill>
                <a:srgbClr val="33997E"/>
              </a:solidFill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Example: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sz="2000" dirty="0">
                <a:latin typeface="Source Code Pro" panose="020B0509030403020204" pitchFamily="49" charset="0"/>
              </a:rPr>
              <a:t>	</a:t>
            </a:r>
            <a:r>
              <a:rPr lang="en-US" sz="2000" b="1" dirty="0" err="1" smtClean="0">
                <a:solidFill>
                  <a:srgbClr val="E2661A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[] </a:t>
            </a:r>
            <a:r>
              <a:rPr lang="en-US" sz="20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intArr</a:t>
            </a:r>
            <a:r>
              <a:rPr lang="en-US" sz="20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= {12, 49, -2, 5, 17};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sz="2000" dirty="0">
                <a:latin typeface="Source Code Pro" panose="020B05090304030202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rgbClr val="00669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intArr</a:t>
            </a:r>
            <a:r>
              <a:rPr lang="en-US" sz="20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[0]);        </a:t>
            </a:r>
            <a:r>
              <a:rPr lang="en-US" sz="2000" dirty="0" smtClean="0">
                <a:solidFill>
                  <a:srgbClr val="5A5A5A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// prints 12 to console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sz="2000" dirty="0">
                <a:latin typeface="Source Code Pro" panose="020B05090304030202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intArr</a:t>
            </a:r>
            <a:r>
              <a:rPr lang="en-US" sz="20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[2] = </a:t>
            </a:r>
            <a:r>
              <a:rPr lang="en-US" sz="20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intArr.</a:t>
            </a:r>
            <a:r>
              <a:rPr lang="en-US" sz="2000" dirty="0" err="1" smtClean="0">
                <a:solidFill>
                  <a:srgbClr val="33997E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length</a:t>
            </a:r>
            <a:r>
              <a:rPr lang="en-US" sz="20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smtClean="0">
                <a:solidFill>
                  <a:srgbClr val="5A5A5A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// changes -2 to 5</a:t>
            </a:r>
            <a:endParaRPr lang="en-US" sz="2000" dirty="0">
              <a:solidFill>
                <a:srgbClr val="5A5A5A"/>
              </a:solidFill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4450B-81F9-4E69-8E8B-965811158F50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496341"/>
              </p:ext>
            </p:extLst>
          </p:nvPr>
        </p:nvGraphicFramePr>
        <p:xfrm>
          <a:off x="1645920" y="5760720"/>
          <a:ext cx="585216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016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Index: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Value: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972720" y="1949760"/>
            <a:ext cx="8020800" cy="4703760"/>
            <a:chOff x="972720" y="1949760"/>
            <a:chExt cx="8020800" cy="47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3" name="Ink 12"/>
                <p14:cNvContentPartPr/>
                <p14:nvPr/>
              </p14:nvContentPartPr>
              <p14:xfrm>
                <a:off x="972720" y="3545280"/>
                <a:ext cx="4619880" cy="3060720"/>
              </p14:xfrm>
            </p:contentPart>
          </mc:Choice>
          <mc:Fallback>
            <p:pic>
              <p:nvPicPr>
                <p:cNvPr id="13" name="Ink 12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8040" y="3536280"/>
                  <a:ext cx="4634280" cy="30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/>
                <p14:cNvContentPartPr/>
                <p14:nvPr/>
              </p14:nvContentPartPr>
              <p14:xfrm>
                <a:off x="7557480" y="1949760"/>
                <a:ext cx="1436040" cy="730800"/>
              </p14:xfrm>
            </p:contentPart>
          </mc:Choice>
          <mc:Fallback>
            <p:pic>
              <p:nvPicPr>
                <p:cNvPr id="14" name="Ink 13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47760" y="1942920"/>
                  <a:ext cx="1457280" cy="7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/>
                <p14:cNvContentPartPr/>
                <p14:nvPr/>
              </p14:nvContentPartPr>
              <p14:xfrm>
                <a:off x="2678400" y="3606120"/>
                <a:ext cx="3028680" cy="3047400"/>
              </p14:xfrm>
            </p:contentPart>
          </mc:Choice>
          <mc:Fallback>
            <p:pic>
              <p:nvPicPr>
                <p:cNvPr id="7" name="Ink 6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69760" y="3602160"/>
                  <a:ext cx="3045600" cy="3059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326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very convenient to use with loops!</a:t>
            </a:r>
          </a:p>
          <a:p>
            <a:pPr lvl="1"/>
            <a:r>
              <a:rPr lang="en-US" dirty="0" smtClean="0"/>
              <a:t>Loops usually change </a:t>
            </a:r>
            <a:r>
              <a:rPr lang="en-US" i="1" dirty="0" smtClean="0"/>
              <a:t>numerical value</a:t>
            </a:r>
            <a:r>
              <a:rPr lang="en-US" dirty="0" smtClean="0"/>
              <a:t> in loop variable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i="1" dirty="0" smtClean="0"/>
              <a:t>e.g. </a:t>
            </a:r>
            <a:r>
              <a:rPr lang="en-US" dirty="0" smtClean="0"/>
              <a:t>Update: </a:t>
            </a:r>
            <a:r>
              <a:rPr lang="en-US" dirty="0" err="1" smtClean="0">
                <a:latin typeface="Source Code Pro" panose="020B0509030403020204" pitchFamily="49" charset="0"/>
              </a:rPr>
              <a:t>i</a:t>
            </a:r>
            <a:r>
              <a:rPr lang="en-US" dirty="0" smtClean="0">
                <a:latin typeface="Source Code Pro" panose="020B0509030403020204" pitchFamily="49" charset="0"/>
              </a:rPr>
              <a:t> = </a:t>
            </a:r>
            <a:r>
              <a:rPr lang="en-US" dirty="0" err="1" smtClean="0">
                <a:latin typeface="Source Code Pro" panose="020B0509030403020204" pitchFamily="49" charset="0"/>
              </a:rPr>
              <a:t>i</a:t>
            </a:r>
            <a:r>
              <a:rPr lang="en-US" dirty="0" smtClean="0">
                <a:latin typeface="Source Code Pro" panose="020B0509030403020204" pitchFamily="49" charset="0"/>
              </a:rPr>
              <a:t> + 1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You access array element values using a </a:t>
            </a:r>
            <a:r>
              <a:rPr lang="en-US" i="1" dirty="0" smtClean="0"/>
              <a:t>numerical value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i="1" dirty="0" smtClean="0"/>
              <a:t>e.g.</a:t>
            </a:r>
            <a:r>
              <a:rPr lang="en-US" dirty="0" smtClean="0"/>
              <a:t> </a:t>
            </a:r>
            <a:r>
              <a:rPr lang="en-US" dirty="0" err="1" smtClean="0">
                <a:latin typeface="Source Code Pro" panose="020B0509030403020204" pitchFamily="49" charset="0"/>
              </a:rPr>
              <a:t>intArr</a:t>
            </a:r>
            <a:r>
              <a:rPr lang="en-US" dirty="0" smtClean="0">
                <a:latin typeface="Source Code Pro" panose="020B0509030403020204" pitchFamily="49" charset="0"/>
              </a:rPr>
              <a:t>[</a:t>
            </a:r>
            <a:r>
              <a:rPr lang="en-US" dirty="0" err="1" smtClean="0">
                <a:latin typeface="Source Code Pro" panose="020B0509030403020204" pitchFamily="49" charset="0"/>
              </a:rPr>
              <a:t>i</a:t>
            </a:r>
            <a:r>
              <a:rPr lang="en-US" dirty="0" smtClean="0">
                <a:latin typeface="Source Code Pro" panose="020B0509030403020204" pitchFamily="49" charset="0"/>
              </a:rPr>
              <a:t>]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Loops provide an easy way to perform the same/similar action on all/many elements of an array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Read each array value to use in a drawing command</a:t>
            </a:r>
          </a:p>
          <a:p>
            <a:pPr lvl="1"/>
            <a:r>
              <a:rPr lang="en-US" dirty="0" smtClean="0"/>
              <a:t>Sum up the numbers in an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4450B-81F9-4E69-8E8B-965811158F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9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TMNT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409" y="1197678"/>
            <a:ext cx="2743200" cy="29900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4450B-81F9-4E69-8E8B-965811158F50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9" y="4260448"/>
            <a:ext cx="8229600" cy="2414354"/>
          </a:xfrm>
          <a:prstGeom prst="rect">
            <a:avLst/>
          </a:prstGeom>
          <a:ln w="19050">
            <a:solidFill>
              <a:srgbClr val="4B2A85"/>
            </a:solidFill>
          </a:ln>
        </p:spPr>
      </p:pic>
    </p:spTree>
    <p:extLst>
      <p:ext uri="{BB962C8B-B14F-4D97-AF65-F5344CB8AC3E}">
        <p14:creationId xmlns:p14="http://schemas.microsoft.com/office/powerpoint/2010/main" val="427782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Index of Smallest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Algorithm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Keep track of the </a:t>
            </a:r>
            <a:r>
              <a:rPr lang="en-US" i="1" dirty="0" smtClean="0"/>
              <a:t>index</a:t>
            </a:r>
            <a:r>
              <a:rPr lang="en-US" dirty="0" smtClean="0"/>
              <a:t> of the smallest number seen so far</a:t>
            </a:r>
          </a:p>
          <a:p>
            <a:pPr lvl="2"/>
            <a:r>
              <a:rPr lang="en-US" dirty="0" smtClean="0"/>
              <a:t>Start with index 0</a:t>
            </a:r>
          </a:p>
          <a:p>
            <a:pPr lvl="1"/>
            <a:r>
              <a:rPr lang="en-US" dirty="0"/>
              <a:t>Check each </a:t>
            </a:r>
            <a:r>
              <a:rPr lang="en-US" i="1" dirty="0" smtClean="0"/>
              <a:t>element</a:t>
            </a:r>
            <a:r>
              <a:rPr lang="en-US" dirty="0" smtClean="0"/>
              <a:t> 1-by-1</a:t>
            </a:r>
            <a:r>
              <a:rPr lang="en-US" dirty="0"/>
              <a:t>; if number is smaller, then </a:t>
            </a:r>
            <a:r>
              <a:rPr lang="en-US" dirty="0" smtClean="0"/>
              <a:t>update the smallest </a:t>
            </a:r>
            <a:r>
              <a:rPr lang="en-US" dirty="0"/>
              <a:t>index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4450B-81F9-4E69-8E8B-965811158F50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85" y="3749040"/>
            <a:ext cx="7099430" cy="2716619"/>
          </a:xfrm>
          <a:prstGeom prst="rect">
            <a:avLst/>
          </a:prstGeom>
          <a:ln w="19050">
            <a:solidFill>
              <a:srgbClr val="4B2A85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080720" y="4570200"/>
              <a:ext cx="4069080" cy="13431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6680" y="4558680"/>
                <a:ext cx="4091760" cy="136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751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 smtClean="0"/>
              <a:t>Visual Demo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1)   </a:t>
            </a:r>
            <a:r>
              <a:rPr lang="en-US" dirty="0" err="1" smtClean="0">
                <a:solidFill>
                  <a:srgbClr val="E2661A"/>
                </a:solidFill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[] </a:t>
            </a:r>
            <a:r>
              <a:rPr lang="en-US" dirty="0" err="1" smtClean="0">
                <a:latin typeface="Source Code Pro" panose="020B0509030403020204" pitchFamily="49" charset="0"/>
              </a:rPr>
              <a:t>ar</a:t>
            </a:r>
            <a:r>
              <a:rPr lang="en-US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2)   </a:t>
            </a:r>
            <a:r>
              <a:rPr lang="en-US" dirty="0" err="1" smtClean="0">
                <a:latin typeface="Source Code Pro" panose="020B0509030403020204" pitchFamily="49" charset="0"/>
              </a:rPr>
              <a:t>ar</a:t>
            </a:r>
            <a:r>
              <a:rPr lang="en-US" dirty="0" smtClean="0">
                <a:latin typeface="Source Code Pro" panose="020B0509030403020204" pitchFamily="49" charset="0"/>
              </a:rPr>
              <a:t> = </a:t>
            </a:r>
            <a:r>
              <a:rPr lang="en-US" dirty="0" smtClean="0">
                <a:solidFill>
                  <a:srgbClr val="33997E"/>
                </a:solidFill>
                <a:latin typeface="Source Code Pro" panose="020B0509030403020204" pitchFamily="49" charset="0"/>
              </a:rPr>
              <a:t>new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solidFill>
                  <a:srgbClr val="E2661A"/>
                </a:solidFill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[4];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3</a:t>
            </a:r>
            <a:r>
              <a:rPr lang="en-US" dirty="0" smtClean="0">
                <a:latin typeface="Source Code Pro" panose="020B0509030403020204" pitchFamily="49" charset="0"/>
              </a:rPr>
              <a:t>)   </a:t>
            </a:r>
            <a:r>
              <a:rPr lang="en-US" dirty="0" err="1" smtClean="0">
                <a:latin typeface="Source Code Pro" panose="020B0509030403020204" pitchFamily="49" charset="0"/>
              </a:rPr>
              <a:t>ar</a:t>
            </a:r>
            <a:r>
              <a:rPr lang="en-US" dirty="0" smtClean="0">
                <a:latin typeface="Source Code Pro" panose="020B0509030403020204" pitchFamily="49" charset="0"/>
              </a:rPr>
              <a:t>[1] = 1;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4</a:t>
            </a:r>
            <a:r>
              <a:rPr lang="en-US" dirty="0" smtClean="0">
                <a:latin typeface="Source Code Pro" panose="020B0509030403020204" pitchFamily="49" charset="0"/>
              </a:rPr>
              <a:t>)   </a:t>
            </a:r>
            <a:r>
              <a:rPr lang="en-US" dirty="0" err="1" smtClean="0">
                <a:latin typeface="Source Code Pro" panose="020B0509030403020204" pitchFamily="49" charset="0"/>
              </a:rPr>
              <a:t>ar</a:t>
            </a:r>
            <a:r>
              <a:rPr lang="en-US" dirty="0" smtClean="0">
                <a:latin typeface="Source Code Pro" panose="020B0509030403020204" pitchFamily="49" charset="0"/>
              </a:rPr>
              <a:t>[3] = </a:t>
            </a:r>
            <a:r>
              <a:rPr lang="en-US" dirty="0" err="1" smtClean="0">
                <a:latin typeface="Source Code Pro" panose="020B0509030403020204" pitchFamily="49" charset="0"/>
              </a:rPr>
              <a:t>ar</a:t>
            </a:r>
            <a:r>
              <a:rPr lang="en-US" dirty="0" smtClean="0">
                <a:latin typeface="Source Code Pro" panose="020B0509030403020204" pitchFamily="49" charset="0"/>
              </a:rPr>
              <a:t>[1] + 1;</a:t>
            </a: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5</a:t>
            </a:r>
            <a:r>
              <a:rPr lang="en-US" dirty="0" smtClean="0">
                <a:latin typeface="Source Code Pro" panose="020B0509030403020204" pitchFamily="49" charset="0"/>
              </a:rPr>
              <a:t>)   </a:t>
            </a:r>
            <a:r>
              <a:rPr lang="en-US" dirty="0" smtClean="0">
                <a:solidFill>
                  <a:srgbClr val="669900"/>
                </a:solidFill>
                <a:latin typeface="Source Code Pro" panose="020B0509030403020204" pitchFamily="49" charset="0"/>
              </a:rPr>
              <a:t>if</a:t>
            </a:r>
            <a:r>
              <a:rPr lang="en-US" dirty="0" smtClean="0">
                <a:latin typeface="Source Code Pro" panose="020B0509030403020204" pitchFamily="49" charset="0"/>
              </a:rPr>
              <a:t> (</a:t>
            </a:r>
            <a:r>
              <a:rPr lang="en-US" dirty="0" err="1" smtClean="0">
                <a:latin typeface="Source Code Pro" panose="020B0509030403020204" pitchFamily="49" charset="0"/>
              </a:rPr>
              <a:t>ar</a:t>
            </a:r>
            <a:r>
              <a:rPr lang="en-US" dirty="0" smtClean="0">
                <a:latin typeface="Source Code Pro" panose="020B0509030403020204" pitchFamily="49" charset="0"/>
              </a:rPr>
              <a:t>[2] &lt; </a:t>
            </a:r>
            <a:r>
              <a:rPr lang="en-US" dirty="0" err="1" smtClean="0">
                <a:latin typeface="Source Code Pro" panose="020B0509030403020204" pitchFamily="49" charset="0"/>
              </a:rPr>
              <a:t>ar</a:t>
            </a:r>
            <a:r>
              <a:rPr lang="en-US" dirty="0" smtClean="0">
                <a:latin typeface="Source Code Pro" panose="020B0509030403020204" pitchFamily="49" charset="0"/>
              </a:rPr>
              <a:t>[1])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 </a:t>
            </a:r>
            <a:r>
              <a:rPr lang="en-US" dirty="0" smtClean="0">
                <a:latin typeface="Source Code Pro" panose="020B0509030403020204" pitchFamily="49" charset="0"/>
              </a:rPr>
              <a:t>      </a:t>
            </a:r>
            <a:r>
              <a:rPr lang="en-US" dirty="0" err="1" smtClean="0">
                <a:latin typeface="Source Code Pro" panose="020B0509030403020204" pitchFamily="49" charset="0"/>
              </a:rPr>
              <a:t>ar</a:t>
            </a:r>
            <a:r>
              <a:rPr lang="en-US" dirty="0" smtClean="0">
                <a:latin typeface="Source Code Pro" panose="020B0509030403020204" pitchFamily="49" charset="0"/>
              </a:rPr>
              <a:t>[2] = 4;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6</a:t>
            </a:r>
            <a:r>
              <a:rPr lang="en-US" dirty="0" smtClean="0">
                <a:latin typeface="Source Code Pro" panose="020B0509030403020204" pitchFamily="49" charset="0"/>
              </a:rPr>
              <a:t>)   </a:t>
            </a:r>
            <a:r>
              <a:rPr lang="en-US" dirty="0" err="1" smtClean="0">
                <a:latin typeface="Source Code Pro" panose="020B0509030403020204" pitchFamily="49" charset="0"/>
              </a:rPr>
              <a:t>ar</a:t>
            </a:r>
            <a:r>
              <a:rPr lang="en-US" dirty="0" smtClean="0">
                <a:latin typeface="Source Code Pro" panose="020B0509030403020204" pitchFamily="49" charset="0"/>
              </a:rPr>
              <a:t>[0] = </a:t>
            </a:r>
            <a:r>
              <a:rPr lang="en-US" dirty="0" err="1" smtClean="0">
                <a:latin typeface="Source Code Pro" panose="020B0509030403020204" pitchFamily="49" charset="0"/>
              </a:rPr>
              <a:t>ar</a:t>
            </a:r>
            <a:r>
              <a:rPr lang="en-US" dirty="0" smtClean="0">
                <a:latin typeface="Source Code Pro" panose="020B0509030403020204" pitchFamily="49" charset="0"/>
              </a:rPr>
              <a:t>[1] + </a:t>
            </a:r>
            <a:r>
              <a:rPr lang="en-US" dirty="0" err="1" smtClean="0">
                <a:latin typeface="Source Code Pro" panose="020B0509030403020204" pitchFamily="49" charset="0"/>
              </a:rPr>
              <a:t>ar</a:t>
            </a:r>
            <a:r>
              <a:rPr lang="en-US" dirty="0" smtClean="0">
                <a:latin typeface="Source Code Pro" panose="020B0509030403020204" pitchFamily="49" charset="0"/>
              </a:rPr>
              <a:t>[3];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7</a:t>
            </a:r>
            <a:r>
              <a:rPr lang="en-US" dirty="0" smtClean="0">
                <a:latin typeface="Source Code Pro" panose="020B0509030403020204" pitchFamily="49" charset="0"/>
              </a:rPr>
              <a:t>)   </a:t>
            </a:r>
            <a:r>
              <a:rPr lang="en-US" dirty="0" err="1" smtClean="0">
                <a:latin typeface="Source Code Pro" panose="020B0509030403020204" pitchFamily="49" charset="0"/>
              </a:rPr>
              <a:t>ar</a:t>
            </a:r>
            <a:r>
              <a:rPr lang="en-US" dirty="0" smtClean="0">
                <a:latin typeface="Source Code Pro" panose="020B0509030403020204" pitchFamily="49" charset="0"/>
              </a:rPr>
              <a:t>[4] = 0;</a:t>
            </a:r>
            <a:endParaRPr lang="en-US" sz="2400" dirty="0">
              <a:latin typeface="Source Code Pro" panose="020B0509030403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4450B-81F9-4E69-8E8B-965811158F50}" type="slidenum">
              <a:rPr lang="en-US" smtClean="0"/>
              <a:t>19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206240" y="1188720"/>
            <a:ext cx="4389120" cy="731520"/>
            <a:chOff x="1463040" y="3657600"/>
            <a:chExt cx="4389120" cy="731520"/>
          </a:xfrm>
        </p:grpSpPr>
        <p:sp>
          <p:nvSpPr>
            <p:cNvPr id="5" name="Oval 4"/>
            <p:cNvSpPr/>
            <p:nvPr/>
          </p:nvSpPr>
          <p:spPr bwMode="auto">
            <a:xfrm>
              <a:off x="1463040" y="3657600"/>
              <a:ext cx="731520" cy="731520"/>
            </a:xfrm>
            <a:prstGeom prst="ellipse">
              <a:avLst/>
            </a:prstGeom>
            <a:solidFill>
              <a:srgbClr val="FDB0B8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4800" dirty="0" smtClean="0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377440" y="3657600"/>
              <a:ext cx="731520" cy="731520"/>
            </a:xfrm>
            <a:prstGeom prst="ellipse">
              <a:avLst/>
            </a:prstGeom>
            <a:solidFill>
              <a:srgbClr val="5CBF77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4800" dirty="0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1</a:t>
              </a:r>
              <a:endParaRPr lang="en-US" sz="4800" dirty="0" smtClean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291840" y="3657600"/>
              <a:ext cx="731520" cy="731520"/>
            </a:xfrm>
            <a:prstGeom prst="ellipse">
              <a:avLst/>
            </a:prstGeom>
            <a:solidFill>
              <a:srgbClr val="99C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4800" dirty="0" smtClean="0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206240" y="3657600"/>
              <a:ext cx="731520" cy="731520"/>
            </a:xfrm>
            <a:prstGeom prst="ellipse">
              <a:avLst/>
            </a:prstGeom>
            <a:solidFill>
              <a:srgbClr val="D6E14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4800" dirty="0" smtClean="0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120640" y="3657600"/>
              <a:ext cx="731520" cy="731520"/>
            </a:xfrm>
            <a:prstGeom prst="ellipse">
              <a:avLst/>
            </a:prstGeom>
            <a:solidFill>
              <a:srgbClr val="E29735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4800" dirty="0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4</a:t>
              </a:r>
              <a:endParaRPr lang="en-US" sz="4800" dirty="0" smtClean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844720" y="2235600"/>
              <a:ext cx="5814360" cy="41799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3920" y="2228400"/>
                <a:ext cx="5833440" cy="419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5067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Assignments:</a:t>
            </a:r>
          </a:p>
          <a:p>
            <a:pPr lvl="1"/>
            <a:r>
              <a:rPr lang="en-US" dirty="0" smtClean="0"/>
              <a:t>Portfolio Update 1 due tonight (2/6)</a:t>
            </a:r>
          </a:p>
          <a:p>
            <a:pPr lvl="1"/>
            <a:r>
              <a:rPr lang="en-US" dirty="0" smtClean="0"/>
              <a:t>Creativity Assignment (</a:t>
            </a:r>
            <a:r>
              <a:rPr lang="en-US" dirty="0" smtClean="0"/>
              <a:t>2/9) – </a:t>
            </a:r>
            <a:r>
              <a:rPr lang="en-US" dirty="0" smtClean="0">
                <a:solidFill>
                  <a:srgbClr val="FF0000"/>
                </a:solidFill>
              </a:rPr>
              <a:t>deadline pushed back to Sat</a:t>
            </a:r>
          </a:p>
          <a:p>
            <a:pPr lvl="2"/>
            <a:r>
              <a:rPr lang="en-US" dirty="0" smtClean="0"/>
              <a:t>We will try to give you feedback on your proposals tonight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Midterm in class on Monday, 2/11</a:t>
            </a:r>
          </a:p>
          <a:p>
            <a:pPr lvl="1"/>
            <a:r>
              <a:rPr lang="en-US" dirty="0" smtClean="0"/>
              <a:t>1 sheet of notes (2-sided, letter, handwritten)</a:t>
            </a:r>
          </a:p>
          <a:p>
            <a:pPr lvl="1"/>
            <a:r>
              <a:rPr lang="en-US" dirty="0" smtClean="0"/>
              <a:t>Fill-in-the-blank(s), short answer questions, maybe simple drawing</a:t>
            </a:r>
          </a:p>
          <a:p>
            <a:pPr lvl="2"/>
            <a:endParaRPr lang="en-US" dirty="0"/>
          </a:p>
          <a:p>
            <a:r>
              <a:rPr lang="en-US" dirty="0" smtClean="0"/>
              <a:t>Living Computers Museum “field trip” upcoming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 smtClean="0"/>
              <a:t>Visual Demo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Notes:</a:t>
            </a:r>
          </a:p>
          <a:p>
            <a:pPr lvl="1"/>
            <a:r>
              <a:rPr lang="en-US" dirty="0" smtClean="0"/>
              <a:t>Array creation only gives you as many buckets as you request</a:t>
            </a:r>
          </a:p>
          <a:p>
            <a:pPr lvl="1"/>
            <a:r>
              <a:rPr lang="en-US" dirty="0"/>
              <a:t>Creation of array automatically initializes it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WRITING, replace ball in bucket</a:t>
            </a:r>
          </a:p>
          <a:p>
            <a:pPr lvl="1"/>
            <a:r>
              <a:rPr lang="en-US" dirty="0" smtClean="0"/>
              <a:t>When READING, take ball of same color (</a:t>
            </a:r>
            <a:r>
              <a:rPr lang="en-US" i="1" dirty="0" smtClean="0"/>
              <a:t>leave current one in </a:t>
            </a:r>
            <a:r>
              <a:rPr lang="en-US" i="1" dirty="0" smtClean="0"/>
              <a:t>bucket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Trying to use an invalid index (off either end) will result in an </a:t>
            </a:r>
            <a:r>
              <a:rPr lang="en-US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ArrayIndexOutOfBoundsException</a:t>
            </a:r>
            <a:endParaRPr lang="en-US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pPr marL="460375" indent="0">
              <a:buNone/>
            </a:pPr>
            <a:endParaRPr lang="en-US" sz="2000" dirty="0" smtClean="0">
              <a:latin typeface="Source Code Pro" panose="020B0509030403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4450B-81F9-4E69-8E8B-965811158F50}" type="slidenum">
              <a:rPr lang="en-US" smtClean="0"/>
              <a:t>20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206240" y="1188720"/>
            <a:ext cx="4389120" cy="731520"/>
            <a:chOff x="1463040" y="3657600"/>
            <a:chExt cx="4389120" cy="731520"/>
          </a:xfrm>
        </p:grpSpPr>
        <p:sp>
          <p:nvSpPr>
            <p:cNvPr id="14" name="Oval 13"/>
            <p:cNvSpPr/>
            <p:nvPr/>
          </p:nvSpPr>
          <p:spPr bwMode="auto">
            <a:xfrm>
              <a:off x="1463040" y="3657600"/>
              <a:ext cx="731520" cy="731520"/>
            </a:xfrm>
            <a:prstGeom prst="ellipse">
              <a:avLst/>
            </a:prstGeom>
            <a:solidFill>
              <a:srgbClr val="FDB0B8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4800" dirty="0" smtClean="0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2377440" y="3657600"/>
              <a:ext cx="731520" cy="731520"/>
            </a:xfrm>
            <a:prstGeom prst="ellipse">
              <a:avLst/>
            </a:prstGeom>
            <a:solidFill>
              <a:srgbClr val="5CBF77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4800" dirty="0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1</a:t>
              </a:r>
              <a:endParaRPr lang="en-US" sz="4800" dirty="0" smtClean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291840" y="3657600"/>
              <a:ext cx="731520" cy="731520"/>
            </a:xfrm>
            <a:prstGeom prst="ellipse">
              <a:avLst/>
            </a:prstGeom>
            <a:solidFill>
              <a:srgbClr val="99C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4800" dirty="0" smtClean="0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206240" y="3657600"/>
              <a:ext cx="731520" cy="731520"/>
            </a:xfrm>
            <a:prstGeom prst="ellipse">
              <a:avLst/>
            </a:prstGeom>
            <a:solidFill>
              <a:srgbClr val="D6E14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4800" dirty="0" smtClean="0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120640" y="3657600"/>
              <a:ext cx="731520" cy="731520"/>
            </a:xfrm>
            <a:prstGeom prst="ellipse">
              <a:avLst/>
            </a:prstGeom>
            <a:solidFill>
              <a:srgbClr val="E29735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4800" dirty="0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4</a:t>
              </a:r>
              <a:endParaRPr lang="en-US" sz="4800" dirty="0" smtClean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11960" y="3169080"/>
              <a:ext cx="818280" cy="10051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840" y="3158640"/>
                <a:ext cx="831600" cy="102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645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 smtClean="0"/>
              <a:t>Worksheet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Attach buckets to </a:t>
            </a:r>
            <a:r>
              <a:rPr lang="en-US" dirty="0" err="1" smtClean="0"/>
              <a:t>velcro</a:t>
            </a:r>
            <a:r>
              <a:rPr lang="en-US" dirty="0" smtClean="0"/>
              <a:t> when array is created</a:t>
            </a:r>
          </a:p>
          <a:p>
            <a:pPr lvl="1"/>
            <a:r>
              <a:rPr lang="en-US" dirty="0" smtClean="0"/>
              <a:t>Creation of array automatically initializes it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Access array using notation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[index]</a:t>
            </a:r>
          </a:p>
          <a:p>
            <a:pPr lvl="1"/>
            <a:r>
              <a:rPr lang="en-US" dirty="0" smtClean="0"/>
              <a:t>Indices are numbered starting from 0</a:t>
            </a:r>
          </a:p>
          <a:p>
            <a:pPr lvl="1"/>
            <a:r>
              <a:rPr lang="en-US" dirty="0" smtClean="0"/>
              <a:t>Use just like you would a variable</a:t>
            </a:r>
          </a:p>
          <a:p>
            <a:pPr lvl="1"/>
            <a:r>
              <a:rPr lang="en-US" dirty="0"/>
              <a:t>When WRITING, replace ball in bucket</a:t>
            </a:r>
          </a:p>
          <a:p>
            <a:pPr lvl="1"/>
            <a:r>
              <a:rPr lang="en-US" dirty="0" smtClean="0"/>
              <a:t>When READING, take ball of same color (leave current one in bucket)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4450B-81F9-4E69-8E8B-965811158F50}" type="slidenum">
              <a:rPr lang="en-US" smtClean="0"/>
              <a:t>21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31520" y="5486400"/>
            <a:ext cx="7680960" cy="1097280"/>
            <a:chOff x="640080" y="3657600"/>
            <a:chExt cx="7680960" cy="1097280"/>
          </a:xfrm>
        </p:grpSpPr>
        <p:sp>
          <p:nvSpPr>
            <p:cNvPr id="5" name="Oval 4"/>
            <p:cNvSpPr/>
            <p:nvPr/>
          </p:nvSpPr>
          <p:spPr bwMode="auto">
            <a:xfrm>
              <a:off x="640080" y="3657600"/>
              <a:ext cx="1097280" cy="1097280"/>
            </a:xfrm>
            <a:prstGeom prst="ellipse">
              <a:avLst/>
            </a:prstGeom>
            <a:solidFill>
              <a:srgbClr val="FDB0B8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4800" dirty="0" smtClean="0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286000" y="3657600"/>
              <a:ext cx="1097280" cy="1097280"/>
            </a:xfrm>
            <a:prstGeom prst="ellipse">
              <a:avLst/>
            </a:prstGeom>
            <a:solidFill>
              <a:srgbClr val="5CBF77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4800" dirty="0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1</a:t>
              </a:r>
              <a:endParaRPr lang="en-US" sz="4800" dirty="0" smtClean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931920" y="3657600"/>
              <a:ext cx="1097280" cy="1097280"/>
            </a:xfrm>
            <a:prstGeom prst="ellipse">
              <a:avLst/>
            </a:prstGeom>
            <a:solidFill>
              <a:srgbClr val="B5B2BB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4800" dirty="0" smtClean="0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577840" y="3657600"/>
              <a:ext cx="1097280" cy="1097280"/>
            </a:xfrm>
            <a:prstGeom prst="ellipse">
              <a:avLst/>
            </a:prstGeom>
            <a:solidFill>
              <a:srgbClr val="D6E14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4800" dirty="0" smtClean="0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223760" y="3657600"/>
              <a:ext cx="1097280" cy="1097280"/>
            </a:xfrm>
            <a:prstGeom prst="ellipse">
              <a:avLst/>
            </a:prstGeom>
            <a:solidFill>
              <a:srgbClr val="E29735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4800" dirty="0">
                  <a:latin typeface="Courier New" panose="02070309020205020404" pitchFamily="49" charset="0"/>
                  <a:ea typeface="Calibri" charset="0"/>
                  <a:cs typeface="Courier New" panose="02070309020205020404" pitchFamily="49" charset="0"/>
                </a:rPr>
                <a:t>4</a:t>
              </a:r>
              <a:endParaRPr lang="en-US" sz="4800" dirty="0" smtClean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63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Worksheet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While-loop:</a:t>
            </a:r>
          </a:p>
          <a:p>
            <a:pPr marL="460375" indent="0">
              <a:buNone/>
            </a:pPr>
            <a:r>
              <a:rPr lang="en-US" sz="2400" dirty="0">
                <a:solidFill>
                  <a:srgbClr val="6699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while</a:t>
            </a:r>
            <a:r>
              <a:rPr lang="en-US" sz="2400" dirty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latin typeface="Source Code Pro" panose="020B0509030403020204" pitchFamily="49" charset="0"/>
                <a:cs typeface="Courier New" panose="02070309020205020404" pitchFamily="49" charset="0"/>
              </a:rPr>
              <a:t>condition</a:t>
            </a:r>
            <a:r>
              <a:rPr lang="en-US" sz="2400" dirty="0">
                <a:latin typeface="Source Code Pro" panose="020B0509030403020204" pitchFamily="49" charset="0"/>
                <a:cs typeface="Courier New" panose="02070309020205020404" pitchFamily="49" charset="0"/>
              </a:rPr>
              <a:t>) {</a:t>
            </a:r>
          </a:p>
          <a:p>
            <a:pPr marL="460375" indent="0">
              <a:buNone/>
            </a:pPr>
            <a:r>
              <a:rPr lang="en-US" sz="2400" dirty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66666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// loop </a:t>
            </a:r>
            <a:r>
              <a:rPr lang="en-US" sz="2400" dirty="0" smtClean="0">
                <a:solidFill>
                  <a:srgbClr val="66666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body</a:t>
            </a:r>
            <a:endParaRPr lang="en-US" sz="2400" dirty="0">
              <a:solidFill>
                <a:srgbClr val="666666"/>
              </a:solidFill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460375" indent="0">
              <a:buNone/>
            </a:pPr>
            <a:r>
              <a:rPr lang="en-US" sz="24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Source Code Pro" panose="020B050903040302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For-loop:</a:t>
            </a:r>
          </a:p>
          <a:p>
            <a:pPr marL="460375" indent="0">
              <a:buNone/>
            </a:pPr>
            <a:r>
              <a:rPr lang="en-US" sz="2400" dirty="0">
                <a:solidFill>
                  <a:srgbClr val="6699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init</a:t>
            </a:r>
            <a:r>
              <a:rPr lang="en-US" sz="2400" dirty="0">
                <a:latin typeface="Source Code Pro" panose="020B0509030403020204" pitchFamily="49" charset="0"/>
                <a:cs typeface="Courier New" panose="02070309020205020404" pitchFamily="49" charset="0"/>
              </a:rPr>
              <a:t>; </a:t>
            </a:r>
            <a:r>
              <a:rPr lang="en-US" sz="2400" i="1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cond</a:t>
            </a:r>
            <a:r>
              <a:rPr lang="en-US" sz="2400" i="1" dirty="0">
                <a:latin typeface="Source Code Pro" panose="020B0509030403020204" pitchFamily="49" charset="0"/>
                <a:cs typeface="Courier New" panose="02070309020205020404" pitchFamily="49" charset="0"/>
              </a:rPr>
              <a:t>; update</a:t>
            </a:r>
            <a:r>
              <a:rPr lang="en-US" sz="2400" dirty="0">
                <a:latin typeface="Source Code Pro" panose="020B0509030403020204" pitchFamily="49" charset="0"/>
                <a:cs typeface="Courier New" panose="02070309020205020404" pitchFamily="49" charset="0"/>
              </a:rPr>
              <a:t>){</a:t>
            </a:r>
          </a:p>
          <a:p>
            <a:pPr marL="460375" indent="0">
              <a:buNone/>
            </a:pPr>
            <a:r>
              <a:rPr lang="en-US" sz="2400" dirty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66666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// loop body</a:t>
            </a:r>
          </a:p>
          <a:p>
            <a:pPr marL="460375" indent="0">
              <a:buNone/>
            </a:pPr>
            <a:r>
              <a:rPr lang="en-US" sz="24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3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486400" y="548640"/>
            <a:ext cx="3200400" cy="2560320"/>
            <a:chOff x="4114800" y="3657600"/>
            <a:chExt cx="3200400" cy="2560320"/>
          </a:xfrm>
        </p:grpSpPr>
        <p:sp>
          <p:nvSpPr>
            <p:cNvPr id="28" name="Flowchart: Decision 27"/>
            <p:cNvSpPr/>
            <p:nvPr/>
          </p:nvSpPr>
          <p:spPr>
            <a:xfrm>
              <a:off x="4114800" y="4572000"/>
              <a:ext cx="1371600" cy="731520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Condition?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lowchart: Terminator 28"/>
            <p:cNvSpPr/>
            <p:nvPr/>
          </p:nvSpPr>
          <p:spPr>
            <a:xfrm>
              <a:off x="4114800" y="3657600"/>
              <a:ext cx="1371600" cy="457200"/>
            </a:xfrm>
            <a:prstGeom prst="flowChartTerminato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lowchart: Terminator 29"/>
            <p:cNvSpPr/>
            <p:nvPr/>
          </p:nvSpPr>
          <p:spPr>
            <a:xfrm>
              <a:off x="4114800" y="5760720"/>
              <a:ext cx="1371600" cy="457200"/>
            </a:xfrm>
            <a:prstGeom prst="flowChartTerminato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End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lowchart: Process 30"/>
            <p:cNvSpPr/>
            <p:nvPr/>
          </p:nvSpPr>
          <p:spPr>
            <a:xfrm>
              <a:off x="5943600" y="4572000"/>
              <a:ext cx="1371600" cy="73152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Loop Body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2" name="Straight Arrow Connector 31"/>
            <p:cNvCxnSpPr>
              <a:stCxn id="29" idx="2"/>
              <a:endCxn id="28" idx="0"/>
            </p:cNvCxnSpPr>
            <p:nvPr/>
          </p:nvCxnSpPr>
          <p:spPr>
            <a:xfrm>
              <a:off x="4800600" y="4114800"/>
              <a:ext cx="0" cy="45720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8" idx="2"/>
              <a:endCxn id="30" idx="0"/>
            </p:cNvCxnSpPr>
            <p:nvPr/>
          </p:nvCxnSpPr>
          <p:spPr>
            <a:xfrm>
              <a:off x="4800600" y="5303520"/>
              <a:ext cx="0" cy="45720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206240" y="5280708"/>
              <a:ext cx="66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False</a:t>
              </a:r>
              <a:endParaRPr lang="en-US" b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5" name="Straight Arrow Connector 34"/>
            <p:cNvCxnSpPr>
              <a:stCxn id="28" idx="3"/>
              <a:endCxn id="31" idx="1"/>
            </p:cNvCxnSpPr>
            <p:nvPr/>
          </p:nvCxnSpPr>
          <p:spPr>
            <a:xfrm>
              <a:off x="5486400" y="4937760"/>
              <a:ext cx="457200" cy="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336382" y="4572000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True</a:t>
              </a:r>
              <a:endParaRPr lang="en-US" b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7" name="Elbow Connector 36"/>
            <p:cNvCxnSpPr>
              <a:endCxn id="31" idx="0"/>
            </p:cNvCxnSpPr>
            <p:nvPr/>
          </p:nvCxnSpPr>
          <p:spPr>
            <a:xfrm>
              <a:off x="4800600" y="4319034"/>
              <a:ext cx="1828800" cy="252966"/>
            </a:xfrm>
            <a:prstGeom prst="bentConnector2">
              <a:avLst/>
            </a:prstGeom>
            <a:ln w="38100">
              <a:solidFill>
                <a:srgbClr val="4B2A85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486400" y="3749040"/>
            <a:ext cx="3200400" cy="3017520"/>
            <a:chOff x="5486400" y="1645920"/>
            <a:chExt cx="3200400" cy="3017520"/>
          </a:xfrm>
        </p:grpSpPr>
        <p:sp>
          <p:nvSpPr>
            <p:cNvPr id="39" name="Flowchart: Terminator 38"/>
            <p:cNvSpPr/>
            <p:nvPr/>
          </p:nvSpPr>
          <p:spPr>
            <a:xfrm>
              <a:off x="5486400" y="1645920"/>
              <a:ext cx="1371600" cy="457200"/>
            </a:xfrm>
            <a:prstGeom prst="flowChartTerminato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0" name="Straight Arrow Connector 39"/>
            <p:cNvCxnSpPr>
              <a:stCxn id="39" idx="2"/>
              <a:endCxn id="41" idx="0"/>
            </p:cNvCxnSpPr>
            <p:nvPr/>
          </p:nvCxnSpPr>
          <p:spPr>
            <a:xfrm>
              <a:off x="6172200" y="2103120"/>
              <a:ext cx="0" cy="18288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Process 40"/>
            <p:cNvSpPr/>
            <p:nvPr/>
          </p:nvSpPr>
          <p:spPr>
            <a:xfrm>
              <a:off x="5486400" y="2286000"/>
              <a:ext cx="1371600" cy="54864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Initialize </a:t>
              </a:r>
              <a:r>
                <a:rPr lang="en-US" dirty="0" err="1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Var</a:t>
              </a:r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(s)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6172200" y="3017520"/>
              <a:ext cx="1143000" cy="0"/>
            </a:xfrm>
            <a:prstGeom prst="straightConnector1">
              <a:avLst/>
            </a:prstGeom>
            <a:ln w="38100">
              <a:solidFill>
                <a:srgbClr val="4B2A85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Decision 42"/>
            <p:cNvSpPr/>
            <p:nvPr/>
          </p:nvSpPr>
          <p:spPr>
            <a:xfrm>
              <a:off x="5486400" y="3200400"/>
              <a:ext cx="1371600" cy="731520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Condition?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Flowchart: Terminator 43"/>
            <p:cNvSpPr/>
            <p:nvPr/>
          </p:nvSpPr>
          <p:spPr>
            <a:xfrm>
              <a:off x="5486400" y="4206240"/>
              <a:ext cx="1371600" cy="457200"/>
            </a:xfrm>
            <a:prstGeom prst="flowChartTerminato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End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Flowchart: Process 44"/>
            <p:cNvSpPr/>
            <p:nvPr/>
          </p:nvSpPr>
          <p:spPr>
            <a:xfrm>
              <a:off x="7315200" y="3383280"/>
              <a:ext cx="1371600" cy="54864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Loop Body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/>
            <p:cNvCxnSpPr>
              <a:stCxn id="43" idx="2"/>
              <a:endCxn id="44" idx="0"/>
            </p:cNvCxnSpPr>
            <p:nvPr/>
          </p:nvCxnSpPr>
          <p:spPr>
            <a:xfrm>
              <a:off x="6172200" y="3931920"/>
              <a:ext cx="0" cy="27432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86400" y="3840480"/>
              <a:ext cx="66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False</a:t>
              </a:r>
              <a:endParaRPr lang="en-US" b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8" name="Straight Arrow Connector 47"/>
            <p:cNvCxnSpPr>
              <a:stCxn id="43" idx="3"/>
            </p:cNvCxnSpPr>
            <p:nvPr/>
          </p:nvCxnSpPr>
          <p:spPr>
            <a:xfrm>
              <a:off x="6858000" y="3566160"/>
              <a:ext cx="457200" cy="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707982" y="3566160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True</a:t>
              </a:r>
              <a:endParaRPr lang="en-US" b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Flowchart: Process 49"/>
            <p:cNvSpPr/>
            <p:nvPr/>
          </p:nvSpPr>
          <p:spPr>
            <a:xfrm>
              <a:off x="7315200" y="2651760"/>
              <a:ext cx="1371600" cy="54864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Update </a:t>
              </a:r>
              <a:r>
                <a:rPr lang="en-US" dirty="0" err="1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Var</a:t>
              </a:r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(s)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1" name="Straight Arrow Connector 50"/>
            <p:cNvCxnSpPr>
              <a:stCxn id="41" idx="2"/>
              <a:endCxn id="43" idx="0"/>
            </p:cNvCxnSpPr>
            <p:nvPr/>
          </p:nvCxnSpPr>
          <p:spPr>
            <a:xfrm>
              <a:off x="6172200" y="2834640"/>
              <a:ext cx="0" cy="36576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8001000" y="3200400"/>
              <a:ext cx="0" cy="182880"/>
            </a:xfrm>
            <a:prstGeom prst="straightConnector1">
              <a:avLst/>
            </a:prstGeom>
            <a:ln w="38100">
              <a:solidFill>
                <a:srgbClr val="4B2A85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/>
          <p:nvPr/>
        </p:nvCxnSpPr>
        <p:spPr bwMode="auto">
          <a:xfrm flipV="1">
            <a:off x="182880" y="3429000"/>
            <a:ext cx="8778240" cy="0"/>
          </a:xfrm>
          <a:prstGeom prst="line">
            <a:avLst/>
          </a:prstGeom>
          <a:noFill/>
          <a:ln w="38100" cap="flat" cmpd="sng" algn="ctr">
            <a:solidFill>
              <a:srgbClr val="5A5A5A"/>
            </a:solidFill>
            <a:prstDash val="lgDash"/>
            <a:round/>
            <a:headEnd type="oval" w="med" len="med"/>
            <a:tailEnd type="oval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725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B2A85"/>
                </a:solidFill>
              </a:rPr>
              <a:t>For-Loop Review</a:t>
            </a:r>
          </a:p>
          <a:p>
            <a:r>
              <a:rPr lang="en-US" dirty="0" smtClean="0"/>
              <a:t>Arrays</a:t>
            </a:r>
            <a:endParaRPr lang="en-US" dirty="0" smtClean="0"/>
          </a:p>
          <a:p>
            <a:pPr lvl="1"/>
            <a:r>
              <a:rPr lang="en-US" dirty="0" smtClean="0"/>
              <a:t>Arrays and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4450B-81F9-4E69-8E8B-965811158F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Line Gradient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4450B-81F9-4E69-8E8B-965811158F5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63040" y="3768064"/>
            <a:ext cx="5860751" cy="2862322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6699"/>
                </a:solidFill>
                <a:latin typeface="Source Code Pro" panose="020B0509030403020204" pitchFamily="49" charset="0"/>
              </a:rPr>
              <a:t>size</a:t>
            </a:r>
            <a:r>
              <a:rPr lang="en-US" sz="2000" dirty="0" smtClean="0">
                <a:latin typeface="Source Code Pro" panose="020B0509030403020204" pitchFamily="49" charset="0"/>
              </a:rPr>
              <a:t>(400, 400);</a:t>
            </a:r>
          </a:p>
          <a:p>
            <a:endParaRPr lang="en-US" sz="2000" dirty="0">
              <a:latin typeface="Source Code Pro" panose="020B0509030403020204" pitchFamily="49" charset="0"/>
            </a:endParaRPr>
          </a:p>
          <a:p>
            <a:r>
              <a:rPr lang="en-US" sz="2000" dirty="0" smtClean="0">
                <a:solidFill>
                  <a:srgbClr val="006699"/>
                </a:solidFill>
                <a:latin typeface="Source Code Pro" panose="020B0509030403020204" pitchFamily="49" charset="0"/>
              </a:rPr>
              <a:t>background</a:t>
            </a:r>
            <a:r>
              <a:rPr lang="en-US" sz="2000" dirty="0" smtClean="0">
                <a:latin typeface="Source Code Pro" panose="020B0509030403020204" pitchFamily="49" charset="0"/>
              </a:rPr>
              <a:t>(255);</a:t>
            </a:r>
          </a:p>
          <a:p>
            <a:r>
              <a:rPr lang="en-US" sz="2000" dirty="0" err="1" smtClean="0">
                <a:solidFill>
                  <a:srgbClr val="006699"/>
                </a:solidFill>
                <a:latin typeface="Source Code Pro" panose="020B0509030403020204" pitchFamily="49" charset="0"/>
              </a:rPr>
              <a:t>strokeWeight</a:t>
            </a:r>
            <a:r>
              <a:rPr lang="en-US" sz="2000" dirty="0" smtClean="0">
                <a:latin typeface="Source Code Pro" panose="020B0509030403020204" pitchFamily="49" charset="0"/>
              </a:rPr>
              <a:t>(5);</a:t>
            </a:r>
          </a:p>
          <a:p>
            <a:endParaRPr lang="en-US" sz="2000" dirty="0">
              <a:latin typeface="Source Code Pro" panose="020B0509030403020204" pitchFamily="49" charset="0"/>
            </a:endParaRPr>
          </a:p>
          <a:p>
            <a:r>
              <a:rPr lang="en-US" sz="2000" dirty="0" smtClean="0">
                <a:solidFill>
                  <a:srgbClr val="669900"/>
                </a:solidFill>
                <a:latin typeface="Source Code Pro" panose="020B0509030403020204" pitchFamily="49" charset="0"/>
              </a:rPr>
              <a:t>for</a:t>
            </a:r>
            <a:r>
              <a:rPr lang="en-US" sz="2000" dirty="0" smtClean="0">
                <a:latin typeface="Source Code Pro" panose="020B0509030403020204" pitchFamily="49" charset="0"/>
              </a:rPr>
              <a:t> (</a:t>
            </a:r>
            <a:r>
              <a:rPr lang="en-US" sz="2000" dirty="0" err="1" smtClean="0">
                <a:solidFill>
                  <a:srgbClr val="E2661A"/>
                </a:solidFill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 </a:t>
            </a:r>
            <a:r>
              <a:rPr lang="en-US" sz="2000" dirty="0" err="1" smtClean="0">
                <a:latin typeface="Source Code Pro" panose="020B0509030403020204" pitchFamily="49" charset="0"/>
              </a:rPr>
              <a:t>i</a:t>
            </a:r>
            <a:r>
              <a:rPr lang="en-US" sz="2000" dirty="0" smtClean="0">
                <a:latin typeface="Source Code Pro" panose="020B0509030403020204" pitchFamily="49" charset="0"/>
              </a:rPr>
              <a:t> = 0; </a:t>
            </a:r>
            <a:r>
              <a:rPr lang="en-US" sz="2000" dirty="0" err="1" smtClean="0">
                <a:latin typeface="Source Code Pro" panose="020B0509030403020204" pitchFamily="49" charset="0"/>
              </a:rPr>
              <a:t>i</a:t>
            </a:r>
            <a:r>
              <a:rPr lang="en-US" sz="2000" dirty="0" smtClean="0">
                <a:latin typeface="Source Code Pro" panose="020B0509030403020204" pitchFamily="49" charset="0"/>
              </a:rPr>
              <a:t> &lt; 400; </a:t>
            </a:r>
            <a:r>
              <a:rPr lang="en-US" sz="2000" dirty="0" err="1" smtClean="0">
                <a:latin typeface="Source Code Pro" panose="020B0509030403020204" pitchFamily="49" charset="0"/>
              </a:rPr>
              <a:t>i</a:t>
            </a:r>
            <a:r>
              <a:rPr lang="en-US" sz="2000" dirty="0" smtClean="0">
                <a:latin typeface="Source Code Pro" panose="020B0509030403020204" pitchFamily="49" charset="0"/>
              </a:rPr>
              <a:t> = </a:t>
            </a:r>
            <a:r>
              <a:rPr lang="en-US" sz="2000" dirty="0" err="1" smtClean="0">
                <a:latin typeface="Source Code Pro" panose="020B0509030403020204" pitchFamily="49" charset="0"/>
              </a:rPr>
              <a:t>i</a:t>
            </a:r>
            <a:r>
              <a:rPr lang="en-US" sz="2000" dirty="0" smtClean="0">
                <a:latin typeface="Source Code Pro" panose="020B0509030403020204" pitchFamily="49" charset="0"/>
              </a:rPr>
              <a:t> + 8) {</a:t>
            </a:r>
          </a:p>
          <a:p>
            <a:r>
              <a:rPr lang="en-US" sz="2000" dirty="0" smtClean="0">
                <a:latin typeface="Source Code Pro" panose="020B0509030403020204" pitchFamily="49" charset="0"/>
              </a:rPr>
              <a:t>  </a:t>
            </a:r>
            <a:r>
              <a:rPr lang="en-US" sz="2000" dirty="0" smtClean="0">
                <a:solidFill>
                  <a:srgbClr val="006699"/>
                </a:solidFill>
                <a:latin typeface="Source Code Pro" panose="020B0509030403020204" pitchFamily="49" charset="0"/>
              </a:rPr>
              <a:t>stroke</a:t>
            </a:r>
            <a:r>
              <a:rPr lang="en-US" sz="2000" dirty="0" smtClean="0">
                <a:latin typeface="Source Code Pro" panose="020B0509030403020204" pitchFamily="49" charset="0"/>
              </a:rPr>
              <a:t>(</a:t>
            </a:r>
            <a:r>
              <a:rPr lang="en-US" sz="2000" dirty="0" err="1" smtClean="0">
                <a:latin typeface="Source Code Pro" panose="020B0509030403020204" pitchFamily="49" charset="0"/>
              </a:rPr>
              <a:t>i</a:t>
            </a:r>
            <a:r>
              <a:rPr lang="en-US" sz="2000" dirty="0" smtClean="0">
                <a:latin typeface="Source Code Pro" panose="020B0509030403020204" pitchFamily="49" charset="0"/>
              </a:rPr>
              <a:t>);</a:t>
            </a:r>
          </a:p>
          <a:p>
            <a:r>
              <a:rPr lang="en-US" sz="2000" dirty="0">
                <a:latin typeface="Source Code Pro" panose="020B0509030403020204" pitchFamily="49" charset="0"/>
              </a:rPr>
              <a:t> </a:t>
            </a:r>
            <a:r>
              <a:rPr lang="en-US" sz="2000" dirty="0" smtClean="0">
                <a:latin typeface="Source Code Pro" panose="020B0509030403020204" pitchFamily="49" charset="0"/>
              </a:rPr>
              <a:t> </a:t>
            </a:r>
            <a:r>
              <a:rPr lang="en-US" sz="2000" dirty="0" smtClean="0">
                <a:solidFill>
                  <a:srgbClr val="006699"/>
                </a:solidFill>
                <a:latin typeface="Source Code Pro" panose="020B0509030403020204" pitchFamily="49" charset="0"/>
              </a:rPr>
              <a:t>line</a:t>
            </a:r>
            <a:r>
              <a:rPr lang="en-US" sz="2000" dirty="0" smtClean="0">
                <a:latin typeface="Source Code Pro" panose="020B0509030403020204" pitchFamily="49" charset="0"/>
              </a:rPr>
              <a:t>(</a:t>
            </a:r>
            <a:r>
              <a:rPr lang="en-US" sz="2000" dirty="0" err="1" smtClean="0">
                <a:latin typeface="Source Code Pro" panose="020B0509030403020204" pitchFamily="49" charset="0"/>
              </a:rPr>
              <a:t>i</a:t>
            </a:r>
            <a:r>
              <a:rPr lang="en-US" sz="2000" dirty="0" smtClean="0">
                <a:latin typeface="Source Code Pro" panose="020B0509030403020204" pitchFamily="49" charset="0"/>
              </a:rPr>
              <a:t>, 0, </a:t>
            </a:r>
            <a:r>
              <a:rPr lang="en-US" sz="2000" dirty="0" err="1" smtClean="0">
                <a:latin typeface="Source Code Pro" panose="020B0509030403020204" pitchFamily="49" charset="0"/>
              </a:rPr>
              <a:t>i</a:t>
            </a:r>
            <a:r>
              <a:rPr lang="en-US" sz="2000" dirty="0" smtClean="0">
                <a:latin typeface="Source Code Pro" panose="020B0509030403020204" pitchFamily="49" charset="0"/>
              </a:rPr>
              <a:t>, 400);</a:t>
            </a:r>
            <a:endParaRPr lang="en-US" sz="2000" dirty="0">
              <a:latin typeface="Source Code Pro" panose="020B0509030403020204" pitchFamily="49" charset="0"/>
            </a:endParaRPr>
          </a:p>
          <a:p>
            <a:r>
              <a:rPr lang="en-US" sz="2000" dirty="0" smtClean="0">
                <a:latin typeface="Source Code Pro" panose="020B0509030403020204" pitchFamily="49" charset="0"/>
              </a:rPr>
              <a:t>}</a:t>
            </a:r>
            <a:endParaRPr lang="en-US" sz="2000" dirty="0" smtClean="0">
              <a:latin typeface="Source Code Pro" panose="020B0509030403020204" pitchFamily="49" charset="0"/>
            </a:endParaRPr>
          </a:p>
        </p:txBody>
      </p:sp>
      <p:pic>
        <p:nvPicPr>
          <p:cNvPr id="3" name="Shape 269"/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00" y="1371600"/>
            <a:ext cx="3108960" cy="314851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2828406" y="5628134"/>
              <a:ext cx="2400840" cy="10166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9046" y="5622734"/>
                <a:ext cx="2417400" cy="10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/>
          <p:cNvGrpSpPr/>
          <p:nvPr/>
        </p:nvGrpSpPr>
        <p:grpSpPr>
          <a:xfrm>
            <a:off x="2309562" y="1702510"/>
            <a:ext cx="1566713" cy="1483560"/>
            <a:chOff x="6568579" y="1176596"/>
            <a:chExt cx="1566713" cy="148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/>
                <p14:cNvContentPartPr/>
                <p14:nvPr/>
              </p14:nvContentPartPr>
              <p14:xfrm>
                <a:off x="6568579" y="1176596"/>
                <a:ext cx="1389960" cy="1483560"/>
              </p14:xfrm>
            </p:contentPart>
          </mc:Choice>
          <mc:Fallback>
            <p:pic>
              <p:nvPicPr>
                <p:cNvPr id="11" name="Ink 10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59579" y="1168676"/>
                  <a:ext cx="1405080" cy="14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/>
                <p14:cNvContentPartPr/>
                <p14:nvPr/>
              </p14:nvContentPartPr>
              <p14:xfrm>
                <a:off x="7755852" y="2171884"/>
                <a:ext cx="379440" cy="167040"/>
              </p14:xfrm>
            </p:contentPart>
          </mc:Choice>
          <mc:Fallback>
            <p:pic>
              <p:nvPicPr>
                <p:cNvPr id="12" name="Ink 11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47572" y="2164684"/>
                  <a:ext cx="392760" cy="18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9660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 Circle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366125" cy="5400803"/>
          </a:xfrm>
        </p:spPr>
        <p:txBody>
          <a:bodyPr/>
          <a:lstStyle/>
          <a:p>
            <a:r>
              <a:rPr lang="en-US" dirty="0" smtClean="0">
                <a:cs typeface="Calibri" panose="020F0502020204030204" pitchFamily="34" charset="0"/>
              </a:rPr>
              <a:t>Consecutive concentric </a:t>
            </a:r>
            <a:br>
              <a:rPr lang="en-US" dirty="0" smtClean="0">
                <a:cs typeface="Calibri" panose="020F0502020204030204" pitchFamily="34" charset="0"/>
              </a:rPr>
            </a:br>
            <a:r>
              <a:rPr lang="en-US" dirty="0" smtClean="0">
                <a:cs typeface="Calibri" panose="020F0502020204030204" pitchFamily="34" charset="0"/>
              </a:rPr>
              <a:t>circles differ in diameter </a:t>
            </a:r>
            <a:br>
              <a:rPr lang="en-US" dirty="0" smtClean="0">
                <a:cs typeface="Calibri" panose="020F0502020204030204" pitchFamily="34" charset="0"/>
              </a:rPr>
            </a:br>
            <a:r>
              <a:rPr lang="en-US" dirty="0" smtClean="0">
                <a:cs typeface="Calibri" panose="020F0502020204030204" pitchFamily="34" charset="0"/>
              </a:rPr>
              <a:t>by 10: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669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(400, 400);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669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noFill</a:t>
            </a:r>
            <a:r>
              <a:rPr lang="en-US" sz="24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>
                <a:solidFill>
                  <a:srgbClr val="6699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rgbClr val="E2661A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d = 450;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________</a:t>
            </a:r>
            <a:r>
              <a:rPr lang="en-US" sz="24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________</a:t>
            </a:r>
            <a:r>
              <a:rPr lang="en-US" sz="24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)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solidFill>
                  <a:srgbClr val="00669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ellipse</a:t>
            </a:r>
            <a:r>
              <a:rPr lang="en-US" sz="24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(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______</a:t>
            </a:r>
            <a:r>
              <a:rPr lang="en-US" sz="24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______</a:t>
            </a:r>
            <a:r>
              <a:rPr lang="en-US" sz="24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_____</a:t>
            </a:r>
            <a:r>
              <a:rPr lang="en-US" sz="24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_____</a:t>
            </a:r>
            <a:r>
              <a:rPr lang="en-US" sz="24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);</a:t>
            </a:r>
            <a:endParaRPr lang="en-US" sz="24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4450B-81F9-4E69-8E8B-965811158F50}" type="slidenum">
              <a:rPr lang="en-US" smtClean="0"/>
              <a:t>6</a:t>
            </a:fld>
            <a:endParaRPr lang="en-US"/>
          </a:p>
        </p:txBody>
      </p:sp>
      <p:pic>
        <p:nvPicPr>
          <p:cNvPr id="5" name="Shape 253"/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63440" y="1371600"/>
            <a:ext cx="3108960" cy="309326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2284224" y="2402937"/>
              <a:ext cx="1580760" cy="12132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7744" y="2394657"/>
                <a:ext cx="1594440" cy="12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570512" y="4871571"/>
              <a:ext cx="7155000" cy="128412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2232" y="4861851"/>
                <a:ext cx="7168320" cy="130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065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Looping with User Interaction?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lines from left side of screen to the horizontal position of the mouse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4450B-81F9-4E69-8E8B-965811158F50}" type="slidenum">
              <a:rPr lang="en-US" smtClean="0"/>
              <a:t>7</a:t>
            </a:fld>
            <a:endParaRPr lang="en-US"/>
          </a:p>
        </p:txBody>
      </p:sp>
      <p:pic>
        <p:nvPicPr>
          <p:cNvPr id="3" name="Shape 286"/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26080" y="2560320"/>
            <a:ext cx="3108960" cy="317257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2790000" y="1905840"/>
              <a:ext cx="4959360" cy="44143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1360" y="1896840"/>
                <a:ext cx="4974480" cy="442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53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Draw Lines to </a:t>
            </a:r>
            <a:r>
              <a:rPr lang="en-US" dirty="0" err="1" smtClean="0"/>
              <a:t>mouseX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4450B-81F9-4E69-8E8B-965811158F50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88720" y="1920240"/>
            <a:ext cx="6766560" cy="3785652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997E"/>
                </a:solidFill>
                <a:latin typeface="Source Code Pro" panose="020B0509030403020204" pitchFamily="49" charset="0"/>
              </a:rPr>
              <a:t>void </a:t>
            </a:r>
            <a:r>
              <a:rPr lang="en-US" sz="2000" b="1" dirty="0" smtClean="0">
                <a:solidFill>
                  <a:srgbClr val="006699"/>
                </a:solidFill>
                <a:latin typeface="Source Code Pro" panose="020B0509030403020204" pitchFamily="49" charset="0"/>
              </a:rPr>
              <a:t>setup</a:t>
            </a:r>
            <a:r>
              <a:rPr lang="en-US" sz="2000" dirty="0" smtClean="0">
                <a:latin typeface="Source Code Pro" panose="020B0509030403020204" pitchFamily="49" charset="0"/>
              </a:rPr>
              <a:t>() {</a:t>
            </a:r>
            <a:endParaRPr lang="en-US" sz="2000" dirty="0">
              <a:solidFill>
                <a:srgbClr val="006699"/>
              </a:solidFill>
              <a:latin typeface="Source Code Pro" panose="020B0509030403020204" pitchFamily="49" charset="0"/>
            </a:endParaRPr>
          </a:p>
          <a:p>
            <a:r>
              <a:rPr lang="en-US" sz="2000" dirty="0" smtClean="0">
                <a:solidFill>
                  <a:srgbClr val="006699"/>
                </a:solidFill>
                <a:latin typeface="Source Code Pro" panose="020B0509030403020204" pitchFamily="49" charset="0"/>
              </a:rPr>
              <a:t>  size</a:t>
            </a:r>
            <a:r>
              <a:rPr lang="en-US" sz="2000" dirty="0" smtClean="0">
                <a:latin typeface="Source Code Pro" panose="020B0509030403020204" pitchFamily="49" charset="0"/>
              </a:rPr>
              <a:t>(400, 400);</a:t>
            </a:r>
          </a:p>
          <a:p>
            <a:r>
              <a:rPr lang="en-US" sz="2000" dirty="0">
                <a:latin typeface="Source Code Pro" panose="020B0509030403020204" pitchFamily="49" charset="0"/>
              </a:rPr>
              <a:t> </a:t>
            </a:r>
            <a:r>
              <a:rPr lang="en-US" sz="2000" dirty="0" smtClean="0">
                <a:latin typeface="Source Code Pro" panose="020B0509030403020204" pitchFamily="49" charset="0"/>
              </a:rPr>
              <a:t> </a:t>
            </a:r>
            <a:r>
              <a:rPr lang="en-US" sz="2000" dirty="0" err="1" smtClean="0">
                <a:solidFill>
                  <a:srgbClr val="006699"/>
                </a:solidFill>
                <a:latin typeface="Source Code Pro" panose="020B0509030403020204" pitchFamily="49" charset="0"/>
              </a:rPr>
              <a:t>strokeWeight</a:t>
            </a:r>
            <a:r>
              <a:rPr lang="en-US" sz="2000" dirty="0" smtClean="0">
                <a:latin typeface="Source Code Pro" panose="020B0509030403020204" pitchFamily="49" charset="0"/>
              </a:rPr>
              <a:t>(4);</a:t>
            </a:r>
            <a:endParaRPr lang="en-US" sz="2000" dirty="0">
              <a:latin typeface="Source Code Pro" panose="020B0509030403020204" pitchFamily="49" charset="0"/>
            </a:endParaRPr>
          </a:p>
          <a:p>
            <a:r>
              <a:rPr lang="en-US" sz="2000" dirty="0" smtClean="0">
                <a:latin typeface="Source Code Pro" panose="020B0509030403020204" pitchFamily="49" charset="0"/>
              </a:rPr>
              <a:t>}</a:t>
            </a:r>
          </a:p>
          <a:p>
            <a:endParaRPr lang="en-US" sz="2000" dirty="0" smtClean="0">
              <a:latin typeface="Source Code Pro" panose="020B0509030403020204" pitchFamily="49" charset="0"/>
            </a:endParaRPr>
          </a:p>
          <a:p>
            <a:r>
              <a:rPr lang="en-US" sz="2000" dirty="0" smtClean="0">
                <a:solidFill>
                  <a:srgbClr val="33997E"/>
                </a:solidFill>
                <a:latin typeface="Source Code Pro" panose="020B0509030403020204" pitchFamily="49" charset="0"/>
              </a:rPr>
              <a:t>void</a:t>
            </a:r>
            <a:r>
              <a:rPr lang="en-US" sz="2000" dirty="0" smtClean="0">
                <a:latin typeface="Source Code Pro" panose="020B0509030403020204" pitchFamily="49" charset="0"/>
              </a:rPr>
              <a:t> </a:t>
            </a:r>
            <a:r>
              <a:rPr lang="en-US" sz="2000" b="1" dirty="0" smtClean="0">
                <a:solidFill>
                  <a:srgbClr val="006699"/>
                </a:solidFill>
                <a:latin typeface="Source Code Pro" panose="020B0509030403020204" pitchFamily="49" charset="0"/>
              </a:rPr>
              <a:t>draw</a:t>
            </a:r>
            <a:r>
              <a:rPr lang="en-US" sz="2000" dirty="0" smtClean="0">
                <a:latin typeface="Source Code Pro" panose="020B0509030403020204" pitchFamily="49" charset="0"/>
              </a:rPr>
              <a:t>() {</a:t>
            </a:r>
            <a:endParaRPr lang="en-US" sz="2000" dirty="0">
              <a:latin typeface="Source Code Pro" panose="020B0509030403020204" pitchFamily="49" charset="0"/>
            </a:endParaRPr>
          </a:p>
          <a:p>
            <a:r>
              <a:rPr lang="en-US" sz="2000" dirty="0" smtClean="0">
                <a:solidFill>
                  <a:srgbClr val="006699"/>
                </a:solidFill>
                <a:latin typeface="Source Code Pro" panose="020B0509030403020204" pitchFamily="49" charset="0"/>
              </a:rPr>
              <a:t>  background</a:t>
            </a:r>
            <a:r>
              <a:rPr lang="en-US" sz="2000" dirty="0" smtClean="0">
                <a:latin typeface="Source Code Pro" panose="020B0509030403020204" pitchFamily="49" charset="0"/>
              </a:rPr>
              <a:t>(204);</a:t>
            </a:r>
          </a:p>
          <a:p>
            <a:endParaRPr lang="en-US" sz="2000" dirty="0">
              <a:latin typeface="Source Code Pro" panose="020B0509030403020204" pitchFamily="49" charset="0"/>
            </a:endParaRPr>
          </a:p>
          <a:p>
            <a:r>
              <a:rPr lang="en-US" sz="2000" dirty="0" smtClean="0">
                <a:solidFill>
                  <a:srgbClr val="669900"/>
                </a:solidFill>
                <a:latin typeface="Source Code Pro" panose="020B0509030403020204" pitchFamily="49" charset="0"/>
              </a:rPr>
              <a:t>  for</a:t>
            </a:r>
            <a:r>
              <a:rPr lang="en-US" sz="2000" dirty="0" smtClean="0">
                <a:latin typeface="Source Code Pro" panose="020B0509030403020204" pitchFamily="49" charset="0"/>
              </a:rPr>
              <a:t> (</a:t>
            </a:r>
            <a:r>
              <a:rPr lang="en-US" sz="2000" dirty="0" err="1" smtClean="0">
                <a:solidFill>
                  <a:srgbClr val="E2661A"/>
                </a:solidFill>
                <a:latin typeface="Source Code Pro" panose="020B0509030403020204" pitchFamily="49" charset="0"/>
              </a:rPr>
              <a:t>int</a:t>
            </a:r>
            <a:r>
              <a:rPr lang="en-US" sz="2000" dirty="0" smtClean="0">
                <a:latin typeface="Source Code Pro" panose="020B0509030403020204" pitchFamily="49" charset="0"/>
              </a:rPr>
              <a:t> </a:t>
            </a:r>
            <a:r>
              <a:rPr lang="en-US" sz="2000" dirty="0" err="1" smtClean="0">
                <a:latin typeface="Source Code Pro" panose="020B0509030403020204" pitchFamily="49" charset="0"/>
              </a:rPr>
              <a:t>i</a:t>
            </a:r>
            <a:r>
              <a:rPr lang="en-US" sz="2000" dirty="0" smtClean="0">
                <a:latin typeface="Source Code Pro" panose="020B0509030403020204" pitchFamily="49" charset="0"/>
              </a:rPr>
              <a:t> = 10; </a:t>
            </a:r>
            <a:r>
              <a:rPr lang="en-US" sz="2000" dirty="0" err="1" smtClean="0">
                <a:latin typeface="Source Code Pro" panose="020B0509030403020204" pitchFamily="49" charset="0"/>
              </a:rPr>
              <a:t>i</a:t>
            </a:r>
            <a:r>
              <a:rPr lang="en-US" sz="2000" dirty="0" smtClean="0">
                <a:latin typeface="Source Code Pro" panose="020B0509030403020204" pitchFamily="49" charset="0"/>
              </a:rPr>
              <a:t> &lt; </a:t>
            </a:r>
            <a:r>
              <a:rPr lang="en-US" sz="2000" dirty="0" err="1" smtClean="0">
                <a:solidFill>
                  <a:srgbClr val="D94B7B"/>
                </a:solidFill>
                <a:latin typeface="Source Code Pro" panose="020B0509030403020204" pitchFamily="49" charset="0"/>
              </a:rPr>
              <a:t>mouseX</a:t>
            </a:r>
            <a:r>
              <a:rPr lang="en-US" sz="2000" dirty="0" smtClean="0">
                <a:latin typeface="Source Code Pro" panose="020B0509030403020204" pitchFamily="49" charset="0"/>
              </a:rPr>
              <a:t>; </a:t>
            </a:r>
            <a:r>
              <a:rPr lang="en-US" sz="2000" dirty="0" err="1" smtClean="0">
                <a:latin typeface="Source Code Pro" panose="020B0509030403020204" pitchFamily="49" charset="0"/>
              </a:rPr>
              <a:t>i</a:t>
            </a:r>
            <a:r>
              <a:rPr lang="en-US" sz="2000" dirty="0" smtClean="0">
                <a:latin typeface="Source Code Pro" panose="020B0509030403020204" pitchFamily="49" charset="0"/>
              </a:rPr>
              <a:t> = </a:t>
            </a:r>
            <a:r>
              <a:rPr lang="en-US" sz="2000" dirty="0" err="1" smtClean="0">
                <a:latin typeface="Source Code Pro" panose="020B0509030403020204" pitchFamily="49" charset="0"/>
              </a:rPr>
              <a:t>i</a:t>
            </a:r>
            <a:r>
              <a:rPr lang="en-US" sz="2000" dirty="0" smtClean="0">
                <a:latin typeface="Source Code Pro" panose="020B0509030403020204" pitchFamily="49" charset="0"/>
              </a:rPr>
              <a:t> + 8) {</a:t>
            </a:r>
          </a:p>
          <a:p>
            <a:r>
              <a:rPr lang="en-US" sz="2000" dirty="0">
                <a:solidFill>
                  <a:srgbClr val="006699"/>
                </a:solidFill>
                <a:latin typeface="Source Code Pro" panose="020B0509030403020204" pitchFamily="49" charset="0"/>
              </a:rPr>
              <a:t> </a:t>
            </a:r>
            <a:r>
              <a:rPr lang="en-US" sz="2000" dirty="0" smtClean="0">
                <a:solidFill>
                  <a:srgbClr val="006699"/>
                </a:solidFill>
                <a:latin typeface="Source Code Pro" panose="020B0509030403020204" pitchFamily="49" charset="0"/>
              </a:rPr>
              <a:t>   line</a:t>
            </a:r>
            <a:r>
              <a:rPr lang="en-US" sz="2000" dirty="0" smtClean="0">
                <a:latin typeface="Source Code Pro" panose="020B0509030403020204" pitchFamily="49" charset="0"/>
              </a:rPr>
              <a:t>(</a:t>
            </a:r>
            <a:r>
              <a:rPr lang="en-US" sz="2000" dirty="0" err="1" smtClean="0">
                <a:latin typeface="Source Code Pro" panose="020B0509030403020204" pitchFamily="49" charset="0"/>
              </a:rPr>
              <a:t>i</a:t>
            </a:r>
            <a:r>
              <a:rPr lang="en-US" sz="2000" dirty="0" smtClean="0">
                <a:latin typeface="Source Code Pro" panose="020B0509030403020204" pitchFamily="49" charset="0"/>
              </a:rPr>
              <a:t>, 10, </a:t>
            </a:r>
            <a:r>
              <a:rPr lang="en-US" sz="2000" dirty="0" err="1" smtClean="0">
                <a:latin typeface="Source Code Pro" panose="020B0509030403020204" pitchFamily="49" charset="0"/>
              </a:rPr>
              <a:t>i</a:t>
            </a:r>
            <a:r>
              <a:rPr lang="en-US" sz="2000" dirty="0" smtClean="0">
                <a:latin typeface="Source Code Pro" panose="020B0509030403020204" pitchFamily="49" charset="0"/>
              </a:rPr>
              <a:t>, 390);</a:t>
            </a:r>
            <a:endParaRPr lang="en-US" sz="2000" dirty="0">
              <a:latin typeface="Source Code Pro" panose="020B0509030403020204" pitchFamily="49" charset="0"/>
            </a:endParaRPr>
          </a:p>
          <a:p>
            <a:r>
              <a:rPr lang="en-US" sz="2000" dirty="0" smtClean="0">
                <a:latin typeface="Source Code Pro" panose="020B0509030403020204" pitchFamily="49" charset="0"/>
              </a:rPr>
              <a:t>  }</a:t>
            </a:r>
          </a:p>
          <a:p>
            <a:r>
              <a:rPr lang="en-US" sz="2000" dirty="0" smtClean="0">
                <a:latin typeface="Source Code Pro" panose="020B0509030403020204" pitchFamily="49" charset="0"/>
              </a:rPr>
              <a:t>}</a:t>
            </a:r>
            <a:endParaRPr lang="en-US" sz="2000" dirty="0" smtClean="0">
              <a:latin typeface="Source Code Pro" panose="020B050903040302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4755753" y="3509762"/>
              <a:ext cx="2399760" cy="12290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6033" y="3501842"/>
                <a:ext cx="2422080" cy="124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35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For-Loop Review</a:t>
            </a:r>
          </a:p>
          <a:p>
            <a:r>
              <a:rPr lang="en-US" b="1" dirty="0" smtClean="0">
                <a:solidFill>
                  <a:srgbClr val="4B2A85"/>
                </a:solidFill>
              </a:rPr>
              <a:t>Arrays</a:t>
            </a:r>
            <a:endParaRPr lang="en-US" b="1" dirty="0" smtClean="0">
              <a:solidFill>
                <a:srgbClr val="4B2A85"/>
              </a:solidFill>
            </a:endParaRPr>
          </a:p>
          <a:p>
            <a:pPr lvl="1"/>
            <a:r>
              <a:rPr lang="en-US" b="1" dirty="0" smtClean="0">
                <a:solidFill>
                  <a:srgbClr val="4B2A85"/>
                </a:solidFill>
              </a:rPr>
              <a:t>Arrays and Loops</a:t>
            </a:r>
            <a:endParaRPr lang="en-US" b="1" dirty="0">
              <a:solidFill>
                <a:srgbClr val="4B2A8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4450B-81F9-4E69-8E8B-965811158F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UWTheme-120-Wi19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120-Wi19" id="{C50F3396-D7F3-4338-9BB4-75A820C6FB58}" vid="{2CA01196-D5BA-4104-9C63-25FAC9B753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UWTheme-120-Wi19</Template>
  <TotalTime>5762</TotalTime>
  <Words>813</Words>
  <Application>Microsoft Office PowerPoint</Application>
  <PresentationFormat>On-screen Show (4:3)</PresentationFormat>
  <Paragraphs>251</Paragraphs>
  <Slides>21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Narrow</vt:lpstr>
      <vt:lpstr>Calibri</vt:lpstr>
      <vt:lpstr>Courier New</vt:lpstr>
      <vt:lpstr>Roboto Regular</vt:lpstr>
      <vt:lpstr>Source Code Pro</vt:lpstr>
      <vt:lpstr>Times New Roman</vt:lpstr>
      <vt:lpstr>Wingdings</vt:lpstr>
      <vt:lpstr>UWTheme-120-Wi19</vt:lpstr>
      <vt:lpstr>Arrays CSE 120 Winter 2019</vt:lpstr>
      <vt:lpstr>Administrivia</vt:lpstr>
      <vt:lpstr>Loops Worksheet</vt:lpstr>
      <vt:lpstr>Outline</vt:lpstr>
      <vt:lpstr>Example:  Line Gradient</vt:lpstr>
      <vt:lpstr>Exercise:  Circle Loop</vt:lpstr>
      <vt:lpstr>Example:  Looping with User Interaction?</vt:lpstr>
      <vt:lpstr>Example:  Draw Lines to mouseX</vt:lpstr>
      <vt:lpstr>Outline</vt:lpstr>
      <vt:lpstr>Arrays</vt:lpstr>
      <vt:lpstr>Arrays Terminology</vt:lpstr>
      <vt:lpstr>Declaring Arrays in Processing</vt:lpstr>
      <vt:lpstr>Creating Arrays in Processing</vt:lpstr>
      <vt:lpstr>Initializing Arrays in Processing</vt:lpstr>
      <vt:lpstr>Using Arrays in Processing</vt:lpstr>
      <vt:lpstr>Arrays and Loops</vt:lpstr>
      <vt:lpstr>Example:  TMNT</vt:lpstr>
      <vt:lpstr>Example:  Index of Smallest Number</vt:lpstr>
      <vt:lpstr>Arrays Visual Demo</vt:lpstr>
      <vt:lpstr>Arrays Visual Demo</vt:lpstr>
      <vt:lpstr>Arrays Worksheet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Loops &amp; Arrays CSE 120 Spring 2017</dc:title>
  <dc:creator>Justin Hsia</dc:creator>
  <cp:lastModifiedBy>Justin Hsia</cp:lastModifiedBy>
  <cp:revision>94</cp:revision>
  <cp:lastPrinted>2017-04-17T21:34:58Z</cp:lastPrinted>
  <dcterms:created xsi:type="dcterms:W3CDTF">2017-04-15T08:22:28Z</dcterms:created>
  <dcterms:modified xsi:type="dcterms:W3CDTF">2019-02-07T00:04:58Z</dcterms:modified>
</cp:coreProperties>
</file>