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notesSlides/notesSlide3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275" r:id="rId2"/>
    <p:sldId id="282" r:id="rId3"/>
    <p:sldId id="283" r:id="rId4"/>
    <p:sldId id="259" r:id="rId5"/>
    <p:sldId id="300" r:id="rId6"/>
    <p:sldId id="301" r:id="rId7"/>
    <p:sldId id="304" r:id="rId8"/>
    <p:sldId id="303" r:id="rId9"/>
    <p:sldId id="302" r:id="rId10"/>
    <p:sldId id="314" r:id="rId11"/>
    <p:sldId id="313" r:id="rId12"/>
    <p:sldId id="296" r:id="rId13"/>
    <p:sldId id="293" r:id="rId14"/>
    <p:sldId id="294" r:id="rId15"/>
    <p:sldId id="298" r:id="rId16"/>
    <p:sldId id="297" r:id="rId17"/>
    <p:sldId id="299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7F40"/>
    <a:srgbClr val="D94B7B"/>
    <a:srgbClr val="006699"/>
    <a:srgbClr val="5A5A5A"/>
    <a:srgbClr val="7D4793"/>
    <a:srgbClr val="4B2A85"/>
    <a:srgbClr val="339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84008" autoAdjust="0"/>
  </p:normalViewPr>
  <p:slideViewPr>
    <p:cSldViewPr snapToGrid="0">
      <p:cViewPr varScale="1">
        <p:scale>
          <a:sx n="79" d="100"/>
          <a:sy n="79" d="100"/>
        </p:scale>
        <p:origin x="97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07T22:33:27.7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3557 11449 192 0,'-9'-11'71'0,"18"11"-38"0,-5 0-39 16,14 3 16-16,-6 1-4 15,19 0-2-15,-1 0-1 16,17 0-1-16,9 0-2 0,17-1 3 16,22 1-4-16,0 0 0 15,17-4 5-15,4 0 2 16,14-4 2-16,3 0 0 16,5 1-2-16,-4-5-1 15,12 0-6-15,1-3 1 16,-1 3 0-16,-17-3 2 15,5-1-1-15,0 5 2 0,-9-1-2 16,-5 4-1-16,-8 0-2 16,-4 4 1-16,-9-4 3 15,13 4 1-15,0 0-4 16,-4 0 1-16,-9 4 0 16,0 0 0-16,-8-4-3 15,-1 0 2-15,5 0 5 16,0 0 2-16,-9 0 2 15,0 0 0-15,0 0-7 16,5 0-2-16,4 0-3 16,8 4 3-16,5 0 0 15,4 3 1-15,4 1-3 16,-8 0 2-16,12 3 1 16,31 1 0-16,-13-1-3 15,4 1 2-15,-17-1-4 0,22-3 1 16,-1-1 2-16,9 1 3 15,9-4-2-15,30 0-2 16,13 0 2-16,4-4 0 16,17 0 1-16,9 0 0 15,30-4-3-15,5 0 2 16,21-4-1-16,4 1 0 16,31-1 0-16,12 4 0 15,18 0 0-15,17-3 0 16,4 3-31-16,9-4-15 0,-31-45-36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0:59:25.9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6732 8488 192 0,'-3'-3'74'0,"3"3"-40"0,0-13-22 16,0 13 21-16,3-3-10 15,0 1-4-15,0-1-8 16,3 3-3-16,0 0-4 16,3 0-1-16,0-3 1 0,5 3 4 15,4 0 3-15,3-2-4 16,3 2-2-16,6-3 0 15,2 0 1-15,4 1-3 0,3-1 0 16,9 1-1-16,2-1 1 16,4 0-2-1,2 3-1-15,4 0 1 0,-1 0 1 16,4-2-1-16,2-1 2 16,4 0 4-16,-4 3 4 15,4 0-9-15,-4 0 0 16,4 0 0-16,-4-2 1 15,1-1-1-15,2 3 1 16,-8 0 2 0,2 0-2-16,1 0 3 15,-4 0-4-15,7-3 1 16,-7 3-1-16,7-2 3 16,-4 2-3-16,7-3 1 15,-7 6-1-15,4-6-2 16,-10 3 1-16,10-5 3 15,-4 5-2-15,4-3 4 16,-10 6-4-16,7-3 1 16,-10 0-1-16,7 0 1 15,-4 0-2-15,4 0 2 16,-4 2-2-16,7 1 2 16,-9 0-2-16,2-3 2 15,-2 2-2-15,-1-2 2 16,-5 0-2-16,5-2-1 15,-5 2 1-15,6-6 3 16,-7 6-2-16,-2-2 1 0,-3 2-1 0,-1-3-4 16,-5 3 1-16,-3-3-28 15,-6 3 16-15,-7-2-78 16,-2-1 50-16,-6-2-116 16,0 5 88-16</inkml:trace>
  <inkml:trace contextRef="#ctx0" brushRef="#br0" timeOffset="1">8976 9528 212 0,'0'-11'79'0,"0"11"-42"0,0-5-23 0,0 5 20 16,0 0-8-16,0 0-1 0,3 5-12 16,0 8-3-1,0 11-6-15,-3 13 6 0,0 11 5 0,0-1 4 16,-3 4 1-16,0 4-7 15,3-4 0-15,0-4-8 16,0-2-1-16,0-5 2 16,0-11 1-16,3 0-23 15,0-10-9-15,0-4-26 16,3-7-7-16,3-10-69 16,3-14-32-1,0-3 80-15</inkml:trace>
  <inkml:trace contextRef="#ctx0" brushRef="#br0" timeOffset="2">9208 9856 200 0,'-3'2'74'0,"9"-2"-40"0,-3 11-27 16,0-6 18-16,3 3-4 0,3 0-1 15,3 0-4-15,-3-3 0 16,3 1-9-16,0-4-4 0,0-2 0 16,6-2 0-16,-4-1 1 15,-2-2-2-15,-3-1 1 16,-3-2 0-16,-6-2 1 16,0-3-9-16,-3 2-2 15,-3 6-3-15,-3-6-1 16,-3 3 8-16,-2 3 4 15,-1 5 0-15,0 3-1 0,-6 5-4 16,0 2 0-16,3 3 8 16,3 6 7-1,4 2 4-15,2 3 0 0,3 0-3 16,6 10 0-16,9-7-5 16,2-1 1-16,10-5-5 15,-3-8 0-15,3 1-3 16,0-6-1-16,9-6-17 15,-4 4-8-15,1-14-24 16,3-8-8-16,-3-3-52 16</inkml:trace>
  <inkml:trace contextRef="#ctx0" brushRef="#br0" timeOffset="3">9563 9578 192 0,'-3'3'74'0,"0"7"-40"0,6 32-20 0,0-23 20 16,-3 5-2-16,3 8 3 16,0 2-10-16,0 0-3 15,-1 1-13-15,1 2-5 0,0-5-1 16,0-3-2-16,0-6-1 15,0-4-10-15,-3-3-4 0,0-6-22 16,0-2-7-16,0-5-15 16,0-3-4-16,3-5-23 15</inkml:trace>
  <inkml:trace contextRef="#ctx0" brushRef="#br0" timeOffset="4">9738 9565 212 0,'6'0'79'0,"-6"5"-42"0,0 16-32 0,6-5 19 16,-3 3-2-16,0 7 4 16,0 6-5-16,3 5-3 15,-6 5-10-15,3 0-3 16,-3 1-1-16,0-1 2 0,0-2 1 15,6-16-3-15,-9 7-3 16,3-9-14-16,-3-1-4 16,3-16-29-16,-6 0-10 15,0-13-55 1</inkml:trace>
  <inkml:trace contextRef="#ctx0" brushRef="#br0" timeOffset="5">9467 9766 216 0,'-12'2'82'0,"9"-10"-44"0,6 8-31 0,-3 0 20 0,0 0-3 16,6 6 3-1,0-1-4-15,9 3 0 0,6-5-12 16,12 2 2-16,3 0 3 0,5-2-6 15,1-3-1 1,5 5-16-16,-5-7-6 0,-3-1-20 16,-3 3-6-16,-4 5-24 0,-5-5-8 15,0 0-30 1</inkml:trace>
  <inkml:trace contextRef="#ctx0" brushRef="#br0" timeOffset="6">9970 9861 236 0,'-9'3'90'0,"9"2"-48"0,3-2-40 0,0 2 17 15,0 0 1-15,3 0 2 16,3 3 0-16,-3-2-2 16,6 2-10-16,0-3-4 0,6-2 0 15,-3-3-1-15,3-3 0 16,-1 0-6-16,-2-2 1 15,-3 0-5-15,-3-3 1 16,-3 0 0-16,-6 0-1 0,-6-11 1 16,0 11 0-16,-3 6-4 15,-3-9 0-15,-2 9 2 16,-4-6 1-16,0 10 5 16,0 4 2-16,0 2-5 15,3-1 0-15,0 7 5 16,3 2 4-16,6 5 5 15,1 3 6-15,5-1-5 16,2 4-2-16,7-1-3 16,3 3-2-16,3-10-10 15,0 2-2-15,3-5-16 16,6-8-8-16,-9-13-12 16,5 5-4-16,-2-8-58 15,6 0-33 1,-3-13 68-16</inkml:trace>
  <inkml:trace contextRef="#ctx0" brushRef="#br0" timeOffset="7">10226 9893 208 0,'-6'2'77'0,"6"1"-42"0,-3 2-39 0,3 3 15 16,6 0 5-16,-6 3 5 16,3 2 2-16,3 0 1 15,-3 1-13-15,0-1-4 0,0 0-3 16,0-2 4-16,-3 2 3 15,3-8-2-15,-3 0 2 16,-3 9 3-16,0-17 1 16,0 0-4-16,0-5 1 0,0 3-5 15,0-6-2-15,3-2 0 16,3 3-1-16,0-4-2 16,0 1-2-16,3-3 1 15,6 3-1-15,3 0-3 16,0 2 0-16,0 1-1 15,0 2 3-15,0 0-35 16,2-3-14-16,-2 6-40 16,3-3-18-16,0 8 10 15</inkml:trace>
  <inkml:trace contextRef="#ctx0" brushRef="#br0" timeOffset="8">10592 9803 296 0,'0'0'110'0,"-11"-3"-60"0,11 14-41 0,0-11 34 16,-12 10-18-1,0 1-8-15,3-3-3 16,0 2-9-16,3 1-3 0,3 0-1 16,3 2-6-16,6 0 1 15,0 3 4-15,3 2 4 16,3 1-3-16,-3 0-3 15,0-4 9-15,-3 9 5 0,-6-8 8 16,-3 3 4 0,-6 2-3-16,-3-8-3 15,-3 0-10-15,-3-5-3 0,-3-3-10 16,0 3-4-16,3-8-17 16,4 3-9-16,2-3-14 15,3 0-7-15,6 5-41 16,6-5-15-16,3 0 2 15</inkml:trace>
  <inkml:trace contextRef="#ctx0" brushRef="#br0" timeOffset="9">10807 10131 260 0,'3'13'96'0,"3"3"-52"0,-6 3-32 15,0-12 24-15,-3 9-6 0,-3-2 2 16,-6 1-27-16,-6 1-12 16,0-2-83-16,-3-4-36 15,-2-5 11-15,2-13 10 16</inkml:trace>
  <inkml:trace contextRef="#ctx0" brushRef="#br0" timeOffset="10">11119 9866 184 0,'0'3'71'0,"6"-3"-38"0,-6 8-17 0,3-3 22 16,0 6-5-16,0 2 1 15,0 0-4-15,-3 6-1 0,0 5-16 16,3 2 1-16,-3 0 2 0,-3-10-8 16,3 0-2-16,-3-3-2 15,0 1 0-15,3-9-2 16,0 0-2-16,0 3 1 16,0-5 1-16,0-3 1 15,-3 0 3-15,3-13-3 16,-3-1-2-16,3 1-7 15,3-3-1-15,3-5-2 16,0 0 1-16,0 2 2 16,6 1 4-1,0 2 1-15,3 3 3 0,-3 2 1 16,3 6 5 0,-1 2 0-16,-2 9-6 15,0 4-1-15,0 6 3 16,-3 3 5-16,-3-1-1 15,-3 9 3-15,0-1-6 0,-3 0-3 16,0-2-1-16,0-8 1 16,3 0-17-1,0-5-6-15,0-6-19 0,0 0-7 16,3-7-19-16,0-12-7 16</inkml:trace>
  <inkml:trace contextRef="#ctx0" brushRef="#br0" timeOffset="11">11366 9906 256 0,'-9'-3'96'0,"9"6"-52"0,0 2-45 0,0 1 18 0,0 2-8 16,0 5 2-16,0 5 0 16,0 1 1-16,0 10-6 15,3 0 0-15,3-3 4 0,3 4-6 16,6-9 0-16,-6-3 0 15,3-5 2-15,3 1-1 16,3-9 0-16,-3-2-8 16,0-14-2-1,-4 8 2-15,-2-15 1 16,3-9-5-16,-6 4-3 0,3-1 8 16,-9 5 5-16,-3 3 3 15,6 1 4-15,-3 7-1 16,3 2 0-16,0 4-8 15,-3 4-2-15,0 6 2 16,6 5 3-16,0-2-1 0,-3 8-2 16,3-4 0-16,0 4 1 15,0-6-1-15,0 0-1 16,3-5-21-16,-3 3-11 16,0-6-22-16,0 1-6 15</inkml:trace>
  <inkml:trace contextRef="#ctx0" brushRef="#br0" timeOffset="12">11697 9970 244 0,'-6'10'90'0,"6"3"-48"0,3-2-40 0,0 5 19 0,-3 2 4 16,0-2 5-16,0 5-3 15,0-5-2 1,0 5-13-16,0-7-8 0,0-4-2 16,0 1 0-16,0-1-3 15,0-4 0-15,0-1-4 16,3-16-12 0,0 3 0-16,0-21-9 15,3 3 7-15,0 2 6 16,3 3 6-1,-1 2 4-15,1 6 11 0,0 0 4 16,3 8 1-16,0 5 0 16,0 2-5-16,0 4-3 15,-3 9 2-15,0 1 2 16,-3-2 2-16,-3-1 3 16,-3 0-5-1,0-2-5-15,0-3 0 16,0-1-8-16,0-7-19 15,6-21-21 1,3 0 9 0,3 0 5-16,-1 0 7 15,7 2 17-15,-3 6 8 0,0 8 16 16,0 5 6-16,0 2-1 16,-3 6 0-16,-3 19-3 15,-3 5-3 1,-3-3-3-1,0-6-1-15,-3-4-18 16,6-6-9-16,-6-2-35 16,2-3-14-16,7-8-62 15</inkml:trace>
  <inkml:trace contextRef="#ctx0" brushRef="#br0" timeOffset="13">12072 9678 220 0,'0'-2'85'0,"-3"15"-46"0,6 0-35 0,6 3 19 15,-3 8-2-15,-9 5 2 16,3 5-4-16,6 4 1 15,-9-1-11-15,6-6-3 0,0 1 0 16,0 5-3-16,-6-16 0 16,-3-5-1-16,12 3 1 15,3-14-9-15,-9 0-1 16,-3-7-7-16,6-4-4 16,0-2 3-16,0-5 4 15,5-3-1-15,1 3 1 0,3 2 3 16,0 4 3-16,3 4 11 15,0 3 9-15,0 5-2 16,-3 3 1-16,0 3 7 16,-12 18 6-1,-6-5 6 1,-3-9 4-16,-6 1-27 16,-6-2-9-16,0-6-21 15,0-3-5-15,4 3-22 16,5-8-8-16,-3-3-46 15,12 0-46 1,0-15 53-16</inkml:trace>
  <inkml:trace contextRef="#ctx0" brushRef="#br0" timeOffset="14">12298 9956 296 0,'0'8'112'0,"6"0"-60"0,3 3-58 0,0-3 19 15,6 0 5 1,-3 0 8-16,0-1-4 0,-1-1-3 16,4-1-11-16,0 0-3 0,0-5 1 15,-3-5-3-15,0-3-2 16,0-2-5-16,-3-1 0 0,-3-2-5 16,-3-3-1-16,-6 3-2 15,0-1 0 1,-3 4 7-16,0 2 2 0,-3 0 3 15,-6 8 2-15,0 3-3 16,-3 2-2-16,3 5 4 16,3 4 1-16,1 2 8 15,5-1 4-15,0 4-5 16,3 10-3-16,9-5 1 16,3 0 0-16,-1-6-10 15,4 1-3-15,-3-3-17 16,6-3-8-16,0-3-23 15,0-4-9-15,3-9-61 16</inkml:trace>
  <inkml:trace contextRef="#ctx0" brushRef="#br0" timeOffset="15">12622 10028 240 0,'-5'21'90'0,"8"-16"-48"0,2 19-51 0,-2-16 14 15,0 0 10-15,0 0 7 16,0 0 1-16,-3 5 0 16,0-8-12-16,0 3-7 0,0-5 0 15,0-3-3-15,0 0 2 16,0 0 0-16,0 0 3 16,-3-3-3-16,3 1 0 15,-3-4-1-15,0-7-2 16,0-3-2-16,3 0 1 15,0 11 5-15,0-11 2 0,0 3 2 16,0 0 0-16,3-1-4 16,0 1-3-16,3 0-3 15,3 0 1-15,6 0-10 16,0-1-3-16,3 4-11 16,0-1-4-16,3 1-11 15,5 4-2-15,-2 1-24 16,0 2-52-1,0 1 21-15</inkml:trace>
  <inkml:trace contextRef="#ctx0" brushRef="#br0" timeOffset="16">12965 9893 276 0,'-6'-3'104'0,"6"6"-56"0,-3-1-38 0,0 1 23 15,0 2-12-15,-3 1 1 16,0-1-13-16,0 0-3 15,0 3-4-15,3 0-8 0,3 3-1 16,0 2 1-16,6 0 3 16,0 6 0-16,0-1-1 15,0 9 11-15,-3-14 5 16,-6 5 10-16,-3-2 4 16,-3-2-6-16,-3-1 1 15,-3-8-8-15,-6 6-3 0,1-6-8 16,2 3-3-16,3-6-16 15,3 1-6-15,3-3-54 16,9-5-43 0,9-3-60-1,3 0 53-15</inkml:trace>
  <inkml:trace contextRef="#ctx0" brushRef="#br0" timeOffset="17">13105 10192 332 0,'-3'18'126'0,"3"6"-68"0,-6-8-59 16,3-11 25-16,-3 8-16 15,-6-2-4-15,-6-3-47 0,-3 3-19 16,3-3-77-16,-2-1-33 16</inkml:trace>
  <inkml:trace contextRef="#ctx0" brushRef="#br0" timeOffset="18">13593 9890 192 0,'6'-5'74'0,"-3"5"-40"0,0-3-16 15,-3 3 25-15,0 0 2 16,-3 3 5-16,-6-1-21 16,-3 4-9-16,0-1-12 15,-3 3-2-15,-9 0 1 0,3 3-6 16,7-1 0-16,-1 1-3 0,6-3 0 15,12 2-3 1,6 3 1-16,3 3 0 16,0 8 2-16,-1-3 1 15,1-2 5-15,-3-3 5 16,-6-3 6 0,-3 3 5-16,-3-6 1 0,-3 1-1 15,-6-6-10-15,-8 3-4 16,-1-3-6-16,3 1-1 15,3-6-17-15,0 0-5 16,3 0-22-16,3-3-7 16,3-2-23-16,6 0-8 15,3-6-26-15</inkml:trace>
  <inkml:trace contextRef="#ctx0" brushRef="#br0" timeOffset="19">13655 9906 288 0,'0'0'110'0,"6"5"-60"0,0 6-43 15,0-3 26-15,-3 5-10 16,3 3 1-16,3 5-11 16,0 3-5-16,3 2-5 15,0-4-5-15,0-1-1 0,-3 0-1 16,0-5 3-16,0-8-20 15,2 2-8-15,1-7-16 16,0 0-5-16,3-11-44 16,-3-8-14-1</inkml:trace>
  <inkml:trace contextRef="#ctx0" brushRef="#br0" timeOffset="20">13873 9972 228 0,'0'-5'88'0,"3"10"-48"0,-6-2-34 0,3-1 20 16,-3 4-1-16,0 4 4 15,0 17-6-15,0 5-4 16,-6-1-11-16,-3 12 6 0,0-1 3 16,0-2-5-16,-6-3-2 15,3-6-8-15,3-1-1 0,4-7-17 16,-1-4-6 0,3-6-29-16,3-5-12 0,0-5-20 15,12-6-50 1,0-10 30-16</inkml:trace>
  <inkml:trace contextRef="#ctx0" brushRef="#br0" timeOffset="21">14013 9925 176 0,'0'-3'68'0,"3"6"-36"0,2 2-15 15,-2 0 22-15,3 6 0 16,-3 2 4-16,0 8-11 16,-3 8-2-16,0-2-17 0,0-1-1 0,-3-5-1 15,3 0-6-15,-3-7-3 16,3-1-4-16,0-3 1 16,0-2 3-16,0-8 1 15,0 6-8-15,0-9-2 16,3-13-5-16,0 0-3 15,3-7-5-15,0-1-2 16,3 0 12-16,3 5 5 16,-3 3 1-16,3 3 3 15,0 8 12-15,3 5 7 16,0 5 0-16,-3 11-1 16,2-5-5-16,-8 5 0 0,0-3-5 15,-3 0 1 1,0-2-3-1,0-1-3-15,6-10-3 16,3-10 0-16,0-4-1 16,3-1-2-1,3-1 0-15,-3 2 0 0,2 1 0 16,-2 5 0-16,3 6 3 16,0 2 2-16,-3 10 2 15,-3 3 3-15,-3-2-3 16,3 5 0-16,-6-3-1 15,-3 0-2-15,0-2-17 16,0-3-9-16,-3-3-77 16,0-5-25-1</inkml:trace>
  <inkml:trace contextRef="#ctx0" brushRef="#br0" timeOffset="22">14507 9689 208 0,'0'5'77'0,"3"-5"-42"0,-3 19-32 0,3-3 17 16,0 5 12-16,0 11 7 16,0 5-7-16,-3 2-2 15,0-2-17-15,0 0-1 0,3 3 1 0,-3-8-7 16,0-6-1-1,2-4-1-15,-2-7 0 16,0-4-7-16,0-3 0 0,0-21-12 16,3-3-1-1,9-8 1 1,0 0 0 0,6 8 2-16,6 8 7 15,-3 3 3-15,-3 8 11 16,-6 13 7-1,-7-1 17 1,-7 4 9-16,-7-3-19 16,0 2-7-16,-3-7-19 15,-3 0-5-15,0-3-14 16,0-3-5-16,0 0-25 0,3-5-11 16,0 0-61-1</inkml:trace>
  <inkml:trace contextRef="#ctx0" brushRef="#br0" timeOffset="23">14772 9956 176 0,'6'3'68'0,"-6"2"-36"0,2 3-22 0,1-3 17 0,-3 9-4 15,3 4 0-15,-3 6-3 16,0-5-1-16,3-1-10 16,-3-5 3-16,12 1 13 15,0-4 2 1,9-2-7-16,0-5-9 16,3-3-5-16,-6-3 1 15,-4-8 2-15,-2-4 0 16,-3-1 2-16,-9-3 3 15,-3 3 1-15,-3 0-6 0,-3-2-1 16,-11 5-9 0,2 2-4-16,-3 6-17 0,6 0-6 15,0-1-21 1,3 4-9-16,0-1-20 0,6 0-6 16,3 1-10-1</inkml:trace>
  <inkml:trace contextRef="#ctx0" brushRef="#br0" timeOffset="24">15010 9647 232 0,'6'-21'88'0,"-3"23"-48"0,3-2-47 16,0 16 80-16,-4 3-26 0,4 2-12 15,0 16-11-15,0-3-16 16,3 1 1-16,-3 2 4 0,0 0-5 16,-3 2 0-16,0-7-4 15,0 3-9 1,3-9-35 0,-6 3-6-16,6-10-36 15,3-4-15-15,0-7-14 16</inkml:trace>
  <inkml:trace contextRef="#ctx0" brushRef="#br0" timeOffset="25">15462 9880 256 0,'-3'-3'96'0,"3"3"-52"0,-6-3-18 16,0 1 51-1,3 4-43-15,-9 1 8 0,-3 2-20 0,1-2-3 16,2 2-16-16,0 0-4 16,3 1 0-16,0-1-5 0,3 3 2 15,6 3-3-15,3 2 2 16,3 3 3-16,3 0 3 16,-3 2-2-16,0 8 0 15,-3-12 10-15,-6 7 5 16,0-3 9-16,-6-2 3 15,-6-5-9-15,-6-3-5 0,0-3-7 16,3-5-2 0,4-5-17-16,-1 5-5 0,3 0-20 15,6-3-7-15,3 3-29 16,3 0-10-16</inkml:trace>
  <inkml:trace contextRef="#ctx0" brushRef="#br0" timeOffset="26">15635 10070 316 0,'6'21'121'0,"0"3"-66"0,3-11-64 16,-9 0 59-16,-9 1-13 16,3-1-20-16,-9-5-9 15,-3 5-7-15,-3-5-45 0,-3 8-20 16</inkml:trace>
  <inkml:trace contextRef="#ctx0" brushRef="#br0" timeOffset="27">16236 9893 228 0,'-15'-8'88'0,"15"8"-48"0,9-3-29 16,-12 3 21-16,0 0-6 16,-6 0 2-16,0 0-5 15,-6 3 0-15,0-1-12 0,1 4-7 0,2-1-2 16,0 3-5-16,6-3 0 16,3 3-12-16,3 0-2 15,6 0 8-15,3 3 5 16,6-3 0-16,0 2 3 15,2-2-1-15,-2 8 0 16,-6-3 11-16,0 0 5 16,-15 3 18-1,-3-2-15-15,-3-4-6 16,-6-2-14-16,4 0-6 0,-4-5-11 16,3-1-5-1,0-4-19-15,3-1-10 0,3-2-35 16,6 2-47-1,6-2 44-15</inkml:trace>
  <inkml:trace contextRef="#ctx0" brushRef="#br0" timeOffset="28">16316 9906 216 0,'-3'3'82'0,"3"2"-44"0,3 8-38 0,0-2 16 16,0 5 6-16,0 7 8 16,0 9-2-16,0 0 0 15,-3 0-15 1,0-3-3-16,-3 8 0 0,0-3-6 0,0-5 0 16,0-5-4-16,3-5-1 15,-3-3-1-15,0-6-2 16,0-2-2-16,0-8-1 15,0-3 1-15,-2-12 2 16,2-4-1 0,0-2 4-16,0 0 2 15,3-8-2-15,0-1 0 16,3 1-1-16,0 3 0 0,3-1 4 16,5 4 1-16,4-4-1 15,0 3-2-15,9 1 5 16,3 4 1-16,-6 6 0 15,5 10 5 1,-2 6 1-16,-6 7 7 16,-6 4 2-16,-6 2 1 15,-6 2 1-15,-6-2-9 16,-9 13-3-16,0-10-6 16,0-4-4-16,-5 1-11 15,5-2-4-15,-3-4-13 16,3-2-5-16,0-3-16 0,3-2-5 15,3-3-10-15,3-3-2 16</inkml:trace>
  <inkml:trace contextRef="#ctx0" brushRef="#br0" timeOffset="29">16680 9898 232 0,'-15'-3'88'0,"-3"3"-48"0,24-2-34 0,-12 2 22 0,0 2-2 15,0 4 4-15,-6 2-10 16,-3 5-4 0,3 0-9-16,-3 6-5 0,3 2-1 15,0 3-4-15,10 2 2 0,-4-2-1 16,9-6 0-16,0 1 2 15,8-8 0-15,1-1-3 16,0-5 0-16,3-5-1 16,-3 0 0-1,0-18-2-15,0-1 6 16,-6 3 1-16,3-2 3 16,-6 2 0-16,-9-2 2 15,9 4 1-15,-9 4 5 16,9 2 3-16,0 5-8 15,0 3-4-15,3 3 0 0,0 2 0 16,0 11 3 0,2 8 1-16,1-3-3 0,0-5-3 15,0 2 0-15,0-2-1 16,3 0-18 0,0-5-5-16,0-1-29 0,3-7-9 15,0-3-54 1</inkml:trace>
  <inkml:trace contextRef="#ctx0" brushRef="#br0" timeOffset="30">16983 9893 304 0,'-12'-6'115'0,"0"6"-62"0,9-5-49 0,-6 8 24 0,-5-1-7 15,-4 4-1-15,0 2-4 16,0 2 0-16,3 4-9 15,3 1-6-15,3 1-4 0,3 0 2 16,6 3 0-16,3 7-2 16,3-2 0-16,15-6-7 15,-3-2-2-15,6-5-24 16,-3-8-9-16,2-1-28 16,-2-2-11-16,-3-16-24 15</inkml:trace>
  <inkml:trace contextRef="#ctx0" brushRef="#br0" timeOffset="31">17072 9914 256 0,'-3'-3'96'0,"3"6"-52"0,6 0-51 0,-6-3 31 32,9 5 4-32,6-2-12 0,-3-1-6 15,0 1-6-15,0-1-4 0,3 1 1 16,0-3-1-16,-3-3 0 15,0 1 2-15,-1-3 3 16,-2-1-2-16,-3 1 0 16,-3 0 3-16,-3-1 1 15,-3-2-1-15,-3-2 1 0,-3 2-2 16,1 0 0 0,-7 8-1-16,-9 3 2 0,3 2 1 15,0 3 1 1,3 2-4-16,3 4-3 0,3-1 6 15,4 3 3-15,2 0-12 16,3 2-3-16,3 1 0 16,6 7 2-16,0-7 0 15,11-3 1-15,1-3-18 16,0 0-9-16,3-5-34 16,3-5-12-16,3-9-45 15</inkml:trace>
  <inkml:trace contextRef="#ctx0" brushRef="#br0" timeOffset="32">17430 9882 348 0,'-18'-8'129'0,"18"8"-70"0,-21 3-62 16,12 0 22-16,-3-1-3 0,0 1 2 15,0-1-7-15,0 4-4 16,3-1-4-16,3 3-7 0,6 3 0 15,3-1-3-15,9 3 0 16,6 3 4-16,3 3 3 16,-3-3 1-1,-3 7-1-15,-3-7 20 0,-6 3 9 16,-6-3 3-16,-3 5 1 16,-15-5-12-16,-3 0-3 0,-3-3-15 15,0 0-6-15,-2-2-30 16,2-3-11-1,3-3-55-15,6 3-24 0,-3-11-30 16</inkml:trace>
  <inkml:trace contextRef="#ctx0" brushRef="#br0" timeOffset="33">17281 10306 132 0,'-6'0'49'0,"6"0"-26"0,-6 2-18 15,6-2 13-15,-3 3-4 16,0-3 2-16,0 2-5 16,0 1-1-16,0 0-6 15,3-3-1-15,0 2 1 0,-3 1 0 16,0 0 0-16,0-1-2 16,3 4-2-16,-3 2 1 15,0 0-1-15,0-1 0 16,0 4 0-16,0 0 0 0,0-1 0 15,-3 1 4-15,3 2 2 16,0 0-2-16,0 8 2 31,3 9-2-31,0-9-4 16,0-3-2-16,0 1 1 0,0 2 2 16,3 3 0-16,3-6 2 15,3 3 0-15,-3 3 1 16,3-3-2-16,3-5 1 15,0 0-2-15,3 0-1 0,0 0 3 16,0 0 0-16,8-3 1 16,-5 0 0-16,3 0-5 15,0 1 1-15,0-1 2 16,3-3 1-16,-1 1-1 16,1-3-2-16,0 0 3 15,0 0 0-15,0-3-1 16,-1 0-2-16,4-2 1 15,0 0-1-15,3-1 0 16,-3-2 2-16,-1 0-1 16,7 0-1-16,-3 0-2 15,3 0 1-15,-1 0 1 16,4-2 2-16,-6-4-1 16,3 1-1-16,-4 0 1 0,1 0-1 15,3-3 0 1,-3 2 0-16,-1 1 0 0,-2 0 2 15,0-1-3-15,0 4 0 16,5-1 1-16,-5 1 2 16,0-1-1-16,-3 3-1 15,3 0 1-15,-4 3-1 16,4-1-3-16,0 1 2 16,-3 2 1-16,0-2 0 15,-1 2 0-15,1 0 2 16,3 1-3-16,0-1 0 15,0 0 1-15,-4 1 0 16,1-1 0-16,3 3 2 16,0 0 1-16,0 0 1 0,-4 0-2 15,1 2 1-15,0 9-2 16,-3-3-1 0,3-3 1-16,-6-3 1 0,-1 1-3 15,1 0 0-15,3-1 1 16,-3 1 0-16,-3-1 0 15,3 3 2-15,-3 1-3 16,0-1 0-16,-1-2 1 16,1-1 2-16,0-2-3 15,-3 3 0-15,3-3 1 16,0 0 0-16,-3 5 0 16,0 3 0-16,0-3 2 0,-1 0 1 15,1-2-4 1,0-1 1-16,-3 1-2 0,0 2 0 15,3 0 4-15,-3 1 1 16,3-1-1-16,0 0-2 16,3 0 1-16,-6 3-1 15,0-3 0-15,-4 1 0 16,1-1 0-16,0 3 0 16,0 7 0-16,0-1 0 15,3-7-3-15,-3 1 2 16,0 0 1-16,-3 0 2 15,0 0-1-15,3-3-1 16,-3 3 1-16,6 0 1 16,-3 5-3-16,0-5-2 15,0 3 2-15,0-1 2 0,0 1 0 16,0-1-1-16,-3 1 1 16,0-1-1-16,3 1 0 15,-3-1 0-15,5-2 0 16,1 0 0-16,-3 0 0 15,0 0 0-15,0-3 0 16,9 16-3 0,-3-3 0-16,0 1 8 15,0-3 4-15,-3-3-4 16,0-3-1-16,3 1-9 16,0-1-2-16,-1-4 4 15,-2 7 1-15,0 3 2 0,0-3 0 16,0-3 4-16,0-2 5 15,3 3-14-15,-3-1-6 16,0 1 8-16,0-1 5 16,9 3 0-16,-3-2-1 15,-4 5 0-15,4 2-1 16,0-5 0-16,0 6 2 16,-3-1-3-16,3-2-2 15,-3-3 2-15,0-2 0 16,3-1 1-16,-4-2 0 15,4 8 0-15,-3 0 0 16,0-3 0-16,6 0 0 16,-3-5 0-16,6 0 2 15,-3 0-1-15,-4 0 2 0,1 0-4 16,0 2 0-16,0 1 5 16,3-1 2-16,0 9-2 15,0 2-3-15,0-3 0 16,-1-5-1-16,-2-2 0 15,0 2 0-15,3-2-5 16,-3-4-1-16,3 1 7 16,0 0 4-16,-3 0-7 15,-4-3 0-15,7 11 2 16,-3-3-2 0,-3-2 1-16,0-3 1 15,-3 0 0-15,0-1 0 16,0 1 2-16,0 3-1 0,0-3 2 15,0 2-2-15,0 1-1 16,-1 5 1-16,7-3 1 16,-3 5-3-16,-3-5-2 15,6-2-1-15,-3-1 3 16,0 1 0-16,0-3 1 16,-3-6 2-16,0 6 3 15,0 0-7-15,2 0 0 16,-2-3-2-16,0 6-1 15,0-3 10-15,0 5 6 16,-3-3-12-16,0-2-5 16,0-3 6-16,0 1 4 0,0-1-6 15,0 0-3 1,0 0 3-16,0 1 2 0,-3-1 5 16,0 0 2-16,0 0-8 15,0-2-4-15,0-1 0 16,0 1 3-16,0 7 3 15,0-2 2-15,0 11-6 16,0-6 6 0,0-5 3-16,-3-3-3 15,0 0-2-15,3-2-5 16,-3-3 0-16,0-3 2 16,0 3 3-16,0-3-2 15,0-5 0-15,0 0 1 16,0 6 0-16,0-6 2 0,0 0 3 15,-3 2-2-15,0 1-2 16,3-3-3 0,-3 0-1-16,0 0-1 0,0-3 3 15,-3-2-2-15,0 2 1 16,0 1 2-16,0-4 0 16,-3 1 0-16,-3-24 2 15,0 5 1 1,3 3-4-16,-3 3 1 15,3 2 0-15,0 0 0 16,0 3 0-16,-2 2 2 16,-1 3 1-16,9 0 3 15,-6 3-3-15,3 2-2 16,0 3-3-16,12 5-1 16,3 6 4-16,0 8-3 15,0 10-1-15,5-3 4 16,1-5 1-16,0 0 0 15,0-5-2-15,3 3-4 16,-3-9-2-16,0-2 0 16,-3-2 2-16,3-6 4 15,5-3 2-15,-2-2 4 16,0-3 3-16,-3-8 2 16,0 8 3-16,-3-5-5 15,3-8-3-15,-3 2-3 16,-4 1-3-16,-2-1-4 15,0 3 0-15,0-2-9 16,-3-6-4-16,0-8-44 16,3-10-20-16,-6-1-16 15</inkml:trace>
  <inkml:trace contextRef="#ctx0" brushRef="#br0" timeOffset="34">16168 10231 144 0,'-6'3'55'0,"9"13"-30"0,0-21-34 0,-3 5 9 15,0 5 0-15,0 3 4 16,0-5 1-16,0-1 2 16,0 1-4-16,-3 2 5 0,3-2 2 15,0 7-1 1,0-2-5-16,-3 0-2 16,3 0 3-16,-3 0 4 0,0-3-1 15,0 3 1-15,0-2-3 16,-3 2-1-16,0 2-3 15,0 1 1-15,0-1-2 16,0 4 2-16,-3-4-2 16,3 1 2-16,0-3 0 15,3 0 3-15,-3 0-3 16,3-3 0-16,0 0-1 16,0 3 1-16,0 3 2 15,-3 2 2-15,-6-5-3 16,6 5-3-16,-5 0 2 15,-4 0 0-15,3 1-1 16,0 2-2-16,0-3-2 16,0 0 1-16,0 0 1 15,3 1 0-15,-3-1-3 16,3 0 2-16,-3 3 1 0,1 5 0 16,-1 0 2-16,0-2 3 15,0-3-7-15,0 2 0 16,0 1 2-16,3-1 2 15,0 1 0-15,0-1-2 16,0 9 1-16,3-4 1 16,0 7-3-16,-3-4 0 15,1 3 1-15,-7-2 0 16,3-1 0-16,0-2 2 16,0 0-3-16,3 2 0 15,-3 3 1-15,3-5 0 16,0 0 0-16,0 0 0 0,3-1-3 15,0 1 2-15,0 0-1 16,3 5 0-16,-2 6 4 16,2-6 1-16,0 2-4 15,-6 1 1-15,6-5 0 16,0-1 2-16,0 1-1 16,-3-1-1-16,3 3 1 15,0-2-1-15,0-1-3 16,0 1 2-16,0-1 1 15,0 0 0-15,0-2 0 16,0 5 2-16,3-2-1 16,0-1-1-16,-3 3 1 15,3-2 1-15,-3 5-3 16,0-6 0-16,0 0 3 16,3-4 1-16,-3 9-4 15,3-4 1-15,-3-1 0 16,3 1 0-16,0-1 0 15,-3 3 0-15,3-2 0 16,-9 5 0-16,9-6 0 16,-6 6 0-16,0-3 0 15,9-3 0-15,-9-2 0 16,3 0 2-16,0-3 3 16,0 0-4-16,0 0-1 15,-3 3 0-15,6 0 2 16,0 0-1-16,0-3-1 15,-6 0-2-15,6-2 1 0,0-1 3 16,0 1 1-16,0-1-4 16,0-2 1-16,0 0 0 15,0-3 0-15,0 1 0 16,0-4 0-16,0 6 2 16,0-3 1-16,0 0 5 15,0 3-2 1,0 3-7-16,0-3 0 15,0 2 0-15,0 1-2 16,0-1 2-16,0-5 1 16,0 3 2-16,0 0 1 15,0 0 1-15,0 3-2 16,-5 4 1-16,5-4-2 0,3-1-1 16,-3 1 1-16,0 0-1 15,0-1-3-15,0 1 0 16,0 2-1-16,0-3 3 15,0 1-2-15,0-1 1 16,0 3 6-16,0 3 2 16,0-3-2-16,0 1-3 15,0-1 2-15,0 0 0 16,0 0-4-16,0-2 1 16,0 2 2-16,0-3 1 15,0 9 1 1,0-3-2-16,0-1 1 15,-3-1-2-15,11-4 2 16,-8 1-2-16,0-1-1 16,0-2 3-16,0 0 0 0,-5 0 3 15,5 0 1-15,-3-3-3 16,3 0-3-16,0 6 0 16,0-4-1-16,-3-4 0 15,3 0 0-15,0 5 0 16,0-3 0-16,0 0-3 15,0-2 2 1,0-3 1-16,-3-1-3 16,6-1 2-16,0-4 3 15,-3 1 1-15,-3 2-1 16,3-5-2-16,3 3 1 16,-3-6-1-16,-3-5-3 15,3 0 2-15,-3-7-1 0,0-1 0 16,0 0 0-16,0 0 0 15,0-3 2-15,0 1 0 16,-3-1 0-16,3 4 0 16,0-1 2-16,0 2 1 15,0 1-4-15,0 3-1 16,0 2-2-16,0 2 3 16,0 1 0-16,3 0 3 15,0 2-3-15,0 3-2 16,0 0-1-16,0 0 3 15,0 5 0-15,3 3 1 0,0 6-3 16,0 1 2-16,3 1 1 16,3 3 0-16,-3 10 0 15,6-5 0-15,-3-3 0 16,2 0 0 0,1-5 0-16,0-3 0 15,0-2 0-15,-6-3 0 16,3-3 2-16,0-2-3 15,-3-1 0-15,0-2 1 16,0-2 2-16,0-1-1 16,0-8 2-16,0-7-2 15,0 2-1-15,6-2-4 16,-4-1 0-16,-2 0-7 16,0 1-3-16,0-1-19 15,0 1-8-15,0-6-61 16</inkml:trace>
  <inkml:trace contextRef="#ctx0" brushRef="#br0" timeOffset="35">9313 13679 140 0,'-6'0'55'0,"6"11"-30"0,-3-6-23 0,3-5 12 16,0 0-1-16,0 0 5 15,0 0-4-15,0 0 2 16,0 0-9-16,3-3 0 0,0 1 0 16,0-1-3-16,2-18-5 15,1 2-2 1,0 1 2-16,12-1 2 15,0 1-2-15,-3-1 0 16,0 1 1-16,0-1 2 0,3 1-3 16,-1 2 0-1,4 0-1-15,0 3 0 0,0-3 2 16,6 2 0-16,3 4-3 16,-4-3 2-1,1 5 1-15,0 0 0 16,0 0 0-16,2 0 0 0,-5 5 0 15,15 3 2 1,-3 0 1-16,-1 3-1 16,1 2-2-16,0-5 3 15,3 6 0-15,5-4-1 16,-2 3 1-16,-3 3-4 16,-1 0 0-16,4 0 1 15,-3 0 2-15,-1 0-1 16,4 0-1-16,0 0 1 15,-1 0 1-15,10 0 1 0,0 0 3 16,-4 2-3 0,-2-2-2-16,5-2 0 15,-2-4 1-15,-3 1-1 0,2-3-1 16,1 3 1-16,6-3-1 16,-1 0 0-16,-2 0 2 15,-1 0-1-15,4 0-1 16,-6 0 1-16,-1 0-1 15,1 0 0-15,-1 0 2 16,1 0-1-16,3 0-1 16,-1 0 1-16,-2-3-1 15,-1 0 0-15,4-2 2 0,-3-3-1 16,-4 0 2-16,1-2-4 16,-6-1 0-16,5-2 1 15,-2-6 2-15,-3 3-1 16,-7-2 2-16,1 2 0 15,-3 0 1-15,-3 0-5 16,-3 0 1-16,-4 0 0 16,4 3 0-16,-3 3 2 15,0-4 1-15,-3 4-4 16,0-1 1-16,-4-5-2 16,1 3 0-16,-3 3 2 15,0-4 0-15,-3 6-3 16,0-2 5-1,0 7-2-15,0 0-2 16,0 11 1 0,0 0-1-16,-3 0 0 15,3 3 0-15,-3-3 0 16,3 2 2-16,-1 1 2 16,1 2-3-16,0 0 0 15,3 3-1-15,0-2 0 16,3 4 4-16,9 1 1 15,-3-1-4-15,-1 1-1 16,1-1 1-16,3-2 0 16,-3 0 3-16,6 0 1 0,0-3-4 15,2 0 1 1,-2-2 0-16,0-1 0 16,6-2 0-16,-1-2 2 0,1-1-3 15,9 0 0-15,-4-2 1 16,-2 0 0-16,3-1 0 15,-6-2 0-15,8 0-3 16,1-2 2-16,0-1 1 16,-1-2 2-16,1 2-1 15,0 0 2-15,-1 1-4 16,1-1-2-16,0 0 2 16,-4 1 2-16,-2-4 2 15,12 4 1-15,-4-4 0 16,1 1 0-16,0 0-5 15,-1 0 1-15,10-1 0 16,-4 1 2-16,-2 0-1 0,6 2 2 16,-4 0-2-16,-2 1 2 15,0-4-2-15,-1-4 2 16,7 2-2-16,-1 3 2 16,4 2-4-16,-9-2 0 15,-1 2 1-15,4 0 0 16,-10 1 0-16,1-6 0 15,0 0 2-15,-4 3 3 16,1-1-4-16,3 1-1 16,-1 8-2-16,-2-6 0 0,-3 0 2 15,0 1 2-15,-4 2-1 16,4 0 2-16,-6 0-4 16,3 0 0-16,-4 5 3 15,1 0 1-15,-3 1-4 16,3 2 1-16,-4 0 2 15,-2-1 3-15,0 1-2 16,0 3-2-16,3 0 0 16,-6-1 1-16,2 1-3 15,-2-1-2-15,-3 1 2 16,-3 2 0-16,-3 0 3 16,0-2 1-16,-3 0-4 15,3-1 1-15,-4-2-9 16,1-3-2-16,3 1-23 15,0-6-10-15,3 0-54 16</inkml:trace>
  <inkml:trace contextRef="#ctx0" brushRef="#br0" timeOffset="36">13539 10430 104 0,'0'0'38'0,"0"0"-20"0,0 0-6 0,0 0 13 0,0 3-7 16,-3-1 0-16,0 1-7 15,0-1 1-15,0 4-7 16,-6 4-3-16,0 12-1 0,-2-7-1 16,-1 7 2-16,-3-1-6 15,0 3-1-15,-3 2 4 16,0 8 2-16,0-2 1 16,0 0 1-16,4 2 0 15,-7 1 1-15,-3-4-2 16,6 6-2-16,-3 6 3 15,6-4 0-15,0 1-1 16,4-3 1-16,-1 0-2 16,0 3 2-16,0-6-4 0,0-2 0 15,0 0 1-15,3 2 2 16,-3-2 1-16,0 5 1 16,3 5 0-1,0-2 2-15,1-3-3 0,-1 0-2 16,0-5 0-16,0 5-1 15,0 3 0-15,-3-6 2 16,0 0-1-16,-3 1 2 16,0-1-2-16,0 3 2 15,3 3-2-15,4 0 2 16,-1-1-2-16,-3 1 2 16,6-8-2-16,-6-1-1 15,0 1-2-15,0 3 1 16,0-4 3-16,0-2 3 0,0 1 0 15,-6-1 0-15,-2 0-6 16,2-5-1-16,0 5 3 16,3 5 1-16,0-5 0 15,0 0-2-15,0 3 1 16,0-5 1-16,1-6-6 16,-1 8 1-16,0 3 3 15,0-3 2-15,0-3 0 16,3-2-2-16,-3 0 1 15,-3 0-1-15,-2 2-3 16,2-2 2-16,0 5 3 16,3 3 1-16,-3-3-4 15,3-3-1-15,3-2 1 16,-3 5 2-16,4-2 0 16,-1-4 2-16,0-4-4 0,0 5 0 15,3-3 1-15,0 0 2 16,0 0 3-16,3-2 2 15,0-3-6-15,-6 0-2 16,12-3 2-16,-3-3 1 16,3-2-5-16,0 0-2 15,0-2-1-15,0-4 2 16,0 1 4-16,-9-3 2 16,3-3 0-1,6-10-13 1,3-3 2-16,-3-5 0 15,6 0-4-15,-3-6 1 0,3-2 1 16,-3 3 2-16,3 5-1 16,-3-3 10-1,-3 5 8-15,0 6 4 16,-3 2 2-16,0 9-7 16,0 4-4-16,-6 9 0 15,0 2 0-15,-3 3 3 16,-2 11 1-16,-1 4 1 15,0 1 2-15,3 0-3 16,0 0 1-16,3-3-5 16,0-3 0-16,3-2-1 15,0-6 1-15,3-2 0 16,3-2 1-16,3-7-2 16,3-1-2-16,6-4 1 0,3-2 1 15,9-5-1 1,0-3 2-16,2-5-9 0,1 0-1 15,-6-3-14-15,15 3-4 16,-7-16-55 0,4 5-41-16,-3 0 48 15</inkml:trace>
  <inkml:trace contextRef="#ctx0" brushRef="#br0" timeOffset="37">14739 10414 124 0,'-3'-3'46'0,"6"3"-24"0,-3 0-30 15,0 0 5-15,0 0 2 16,6 0 2-16,0 0 1 16,0 0-2-16,0 3 3 15,0-3 0-15,0 3 1 16,-1-1 0-16</inkml:trace>
  <inkml:trace contextRef="#ctx0" brushRef="#br0" timeOffset="38">14792 10425 205 0,'9'5'8'0,"0"0"-4"16,3 0 0-16,0 1-2 15,0-1-2-15,-3 8 1 0,6 1-1 16,-6 1 2-16,0-1 1 16,3-1 1-16,-4-3-5 15,1 4-1-15,0-4 12 16,0 1 5-16,0-1-7 0,0 4-4 15,-3-4-1-15,3 1 0 16,0-1-1-16,0 1-2 16,0 0 1-16,0 2 1 15,0 5-1-15,0-2-1 16,-3 0 1-16,-1 0 1 16,1-3-1-16,3 0 2 15,0 3 0 1,0 0 1-16,-3 3 0 0,6-1 0 15,0 1-2-15,0-3-2 16,-3 2 1-16,0 6-1 0,-3-6 0 16,3 9 4-1,0-6 0-15,0-2-2 16,-1-1 2-16,1 1-1 16,-3-4 1-16,0 4-5 15,3 5 1 1,-3-8 2-16,-3 2-1 15,3-2-1-15,0 3 3 16,0-4 2-16,0-1-2 16,0-1-2-16,-3 0-3 15,9 3 1-15,-3-3 3 16,-3 1 1-16,0-1-1 16,0 0-2-16,0 0-2 15,2 0 1-15,-5 1 1 0,6-1 0 16,0 5 2-1,-3-2 1-15,0 5-1 0,0-2-2 16,0-6 1-16,0 3 1 16,0-3-1-16,0 1 2 15,0-1-2-15,0 0 2 16,0 0-4-16,0 0-2 16,0 1 2-16,0-1 2 15,0 8 0-15,0-2-1 16,3-1 1-16,-4-2 1 15,1 0-3-15,3-3 0 0,0 0-1 16,-3 1 0-16,3-1 2 16,-3 0 2-16,0 0-1 15,0 0-1-15,3 3 1 16,-3-2-1-16,6 1 0 16,-3-1 0-16,6 9 0 15,-3 1-3 1,-4-5 2-16,4-1 1 15,0-2 2-15,0-3-1 16,-3 3-1-16,0 0 1 16,3-3-1-16,0 3 0 15,-3 0 2-15,0 0-1 16,0 3-1-16,3-1-2 16,-4 1-1-16,1-4 4 15,0 1 1-15,-3-2-3 16,6 1 1-16,-3-1 0 0,6-1 2 15,-9 0-1-15,6 3-1 16,0-3 1-16,-3 3-1 16,0-3 0-16,0 9 0 15,-1 1-3-15,1-1 2 16,0-1 3-16,0-5 3 16,0 2 0-16,0-2 0 15,0 0-3-15,0 0-2 16,0 0 1-16,3-1 1 15,-3-1-3-15,0 4 0 16,0-2 1-16,0 5 2 16,-1-2-1-16,1-1-1 0,0-2-2 15,-3 0 1-15,0 0 3 16,3 0 1-16,0 0-1 16,6 0 1-16,-3-1-2 15,0 1-1-15,-3 0-2 16,0-3 1-16,-3 3 1 15,3 8 2-15,-3-8-1 16,-1 2-1-16,4 1 3 16,0-3 0-16,-3 2-4 15,0-2 1 1,3 3 2-16,-3-3-3 16,3 0 0-16,0-1 1 15,-3 4 2-15,0 2-3 16,0 0-2-16,3-2 2 15,-3-1 0-15,0 1 1 0,0-1 2 16,6 1-1-16,-4-1-1 16,1 1-2-16,-3-3 1 15,6 0 3-15,0-3 3 16,0 16-4 0,-3-5-3-16,0 0 1 15,0-1 0-15,0-1 1 16,0 1 0-16,0-4 2 15,-3-1-1-15,3-2-1 16,-4-2 5-16,1 4-5 16,0-2-7-1,0 0 2-15,0-3 2 0,-3-2 0 16,0-3 1 0,-3 0 2-16,0-3 2 0,0-5 1 15,0 0 3-15,0 5-3 16,0-5-2-16,0-3 0 15,-3 1-1-15,0-6 0 16,0 0 0-16,-3 0-3 16,0 3 2-16,-3-3-1 15,1 0-2-15,-1-3 3 16,-3 3 2-16,-6-2 0 16,0-1-1-16,3 1 1 15,3-1-1-15,0 3 0 16,3 0 0-16,3 0 0 0,0 6 0 15,0-1-3-15,1-2 2 16,2 2-4-16,0-2 1 16,3 2 0-16,0 3-1 15,-3 3 1-15,3-3 0 16,3 5 0-16,0 0 3 16,0 1 0-16,5 1 1 15,1 4-3-15,6 0 2 16,0 2 1-16,0 3 2 15,0 2-1-15,-3-2-1 16,0-3 1-16,0-2-1 16,0 0-3-16,-1-6 2 0,1 0 3 15,-3-5 1-15,0 3-1 16,0-6-2-16,0 0 3 16,-3 6 0-16,0-6-1 15,0 9 1-15,0-9-2 16,0 6 2-16,-3-6-2 15,0 0 2-15,0 3-2 16,0-2 2-16,-3 2 7 16,0-3 3-16,0-5-11 15,-3-2-3-15,0-1 2 16,0 0 3-16,0-2-1 16,0 0-2-16,0 0-5 15,0 0 0-15,0 2-9 16,3-5-22-1,0-5 1-15</inkml:trace>
  <inkml:trace contextRef="#ctx0" brushRef="#br0" timeOffset="39">12855 9843 152 0,'-3'-3'57'0,"-9"6"-30"0,3-9-29 15,9 9 11-15,0 0 0 16,0-3 2-16,0 0 6 16,0 0 1-16,-3-3-9 15,0 6 3-15,0-3 2 0,0 0-5 16,3 0-1-1,0-3-2-15,0 3-1 16,-3-3-1-16,3 3 0 16,-3-2 0-16,3-1-2 15,-3-5 1-15,3 5-2 16,0-5 2-16,0 3-2 16,0 0 2-16,0 2-2 0,0-5-1 15,0 3-2-15,3-3 1 16,0 0 1-16,0-3 0 15,9-4-3-15,0-1 2 16,0 3 1-16,3-3 2 16,-1 2-3-16,4-1 0 15,0 1 1-15,3-2 0 16,0 3-3-16,-3 0 2 16,0 2 1-16,-1-2 2 15,7 3-3-15,3-4 0 16,0 1 1-16,3-3 2 15,-1 6-3-15,-2-1-2 0,3 0 2 16,0 1 2-16,2-1-2 16,1 3 0-16,0 0 1 15,-3 3 2-15,-4 0-3 16,-2 0 0-16,0-1 1 16,0 4 0-16,3-4-3 15,-1 4 0-15,7-1 2 16,0 0 0-16,-3 3 1 15,2-2 2-15,1-1-1 16,0 3-1-16,0 0 1 16,-1 0 1-16,1 0-3 15,-6 0 0-15,0 0-1 16,-1 3-2-16,1-3 5 16,0 2 1-16,3 1-3 0,0 0-1 15,-1-1 1-15,1 1 0 16,0 0 3-16,0-1 1 15,-1 4-1-15,4-1-2 16,-3 0 1-16,0 0-1 16,2 1 0-16,-5-1 0 15,0 0 0-15,3-2 0 16,3 0 0-16,2-1 2 16,1 1-3-16,0 0 0 15,2-3 1-15,-2 2 0 16,0 1 0-16,0-1 0 15,-4-2-3-15,4 0 2 16,-3 0 1-16,-1-2 0 16,1-1-3-16,3 1 2 0,3-1 3 15,-4 0 1-15,1 1-1 16,0-1-2-16,8 0 1 16,-2 3-1-1,-3-2 0-15,-6 2 0 0,2-3 0 16,-2 3 2-16,-3-3-1 15,-3 1-1-15,2-4-2 16,1 4 1-16,3-1 1 16,0 1 2-16,-4-1-1 15,1 0 2-15,3 1-2 16,-3-1-1-16,-4 3-2 16,7 0 1-16,-3 0 1 15,3 0 0-15,-1 3 0 16,-2-3 0-16,-3 0 0 15,3 0 2-15,2 0-3 16,1 0-2-16,-3-3 2 0,0 3 0 16,-3 0 1-16,-1-3 2 15,4 3-1-15,-3 0-1 16,3 0 1-16,-4 0-1 16,1 0 0-16,3 3 0 15,0-3 0-15,-3 0 2 16,-1 0-3-16,4-3 0 15,3 1 1-15,0-1 0 16,-1 3 0-16,-5-3 0 16,3 1 0-16,3-1 0 0,-1 3-3 15,-5 0 2-15,0 0 1 16,3 0 2-16,-4-3-1 16,4 3-1-16,-3 0 1 15,0 0-1-15,0 0 0 16,-1-2 2-16,1-1-3 15,0 3 0-15,0-3 1 16,-3 3 2-16,-1 0-3 16,1 0-2-16,-3 0 4 15,6 0 1-15,-3-2-3 16,-4 2 1-16,1 0 0 16,3 0 2-16,-3 0-1 15,-3 0-1-15,0-3 1 16,0 3-1-16,2 0-3 15,-2 0 2-15,0-2 1 0,0-1 0 16,0 0 0-16,0 3 2 16,3-2-1-16,-1 2 2 15,4 0-4-15,-3 0 0 16,0 0 1-16,0-6 2 16,8 4-3-16,-5-1-2 15,-3 3 2-15,-3 0 2 16,0 0 0-16,0 0 2 15,0 3-4-15,-4-3-2 16,1 2 2-16,0 1 0 16,0-3 3-16,3 3 1 15,-3-1-4-15,0 1-1 0,0 0 1 16,-1-3 2-16,-2 0 0 16,0 0-1-16,0 0 1 15,0 0-1-15,0 0 0 16,0 0 0-16,0 0 0 15,0 0 0-15,0 0 0 16,0 2 0-16,-1 1 0 16,-2-3 0-16,0 0 0 15,0 2 0-15,0-2 0 16,0 3 0-16,-3 0-3 16,0-3 2-16,0 2 1 15,0-2 2-15,-6 0-3 0,6 0 0 16,-6 0 1-1,6 3 2-15,-6-3-3 16,9 0 2 0,-3 0 2-16,0 0-4 0,0 0 1 15,3-3 0-15,-1 3 0 16,-8 0 0-16,9 0 0 16,-3 0 0-16,-6 0 0 15,6 0 0-15,-6 0 2 16,0 0-3-16,6 0 0 15,0 0-1-15,0 0 0 16,-6 0 2-16,6 3 2 16,-6-3-1-16,6 3 2 15,-6-3-4-15,6 2-2 16,0-2 2-16,0 3 2 0,-6-3-2 16,6 3 0-16,-6-3 1 15,6 0 2-15,-6 0-3 16,0 0 0-16,6 2 1 15,-6-2 0-15,0 0 0 16,9 3 2-16,-9-3-1 16,6 3-1-16,-6-3 1 15,0 0-1-15,6 2 0 16,-6-2 0-16,6 0 0 16,0 0 2-16,-1 0-1 15,-5 0-1-15,6-2-2 16,-3 2 1-16,-3 0 1 15,6-3 0-15,0 3 2 0,-3-3-1 16,6 3-3 0,-3 0 1-16,0 0 3 15,9 0-1-15,-6 0 2 16,0 0-4-16,0 0-2 16,-3-2 2-16,0 2 2 15,0 0-2-15,3 0 0 16,-3 0 1-16,-1 0 0 15,1 0 0-15,3 0 0 16,-3 0 0-16,3 0 2 16,0 0-3-16,0 0 0 15,0 2 1-15,0 1 2 0,3 0-3 16,0-1-2 0,0 4 2-16,0-4 2 0,2 1 0 15,-2-1-1-15,9 1 1 16,0 0 1-1,0 2 1-15,-3-2-4 16,0-1-1-16,2 1 1 16,-5 0 2-16,6 2 0 15,0-2-1-15,-3-1 3 16,9 1 0 0,-4-1-1-16,1 1-2 15,3-3 3-15,0 3-4 16,3-3 0-16,-1 2 1 15,-2-2 2-15,0 3-3 0,0 0 0 16,0-1 1 0,-4 1 0-16,1 0 0 0,0-1 0 15,0 4 0 1,-6-4 0-16,2 6 2 0,4 0 1 16,0-3-1-16,0 1-2 15,0-4-2-15,0 1 1 16,2 2 7-16,4-2 4 15,0 2-12-15,-3 6-3 16,-4-1 2-16,7-2 1 16,-3 6 2-16,0-4 0 15,0 1-3-15,-4-6 2 16,1 6 3-16,0-3 1 0,3-1-4 16,3 1 1-16,-4 0 0 15,1-2 2-15,0 2-1 16,3-3 2-1,-1 0 0-15,-2 0 3 0,0 1-3 16,0-1-2-16,3 3-3 16,-4-3 1-16,-2 1-4 15,0-4 1-15,0 9 2 16,0-9 1-16,-1 4 1 16,4-6 2-16,0 0 1 15,-3 0 1-15,0 5-5 16,-3-2-1-16,-1-1-2 15,1 1 0-15,3 5 3 16,0 0 2-16,0-3 2 0,-4 0 3 16,1 6-8-16,3-8 0 15,6 2 0-15,-6-2 1 16,-1-3 1-16,1 0 2 16,0 5-1-16,3 0 2 15,0 0-2-15,2 1-1 16,-2-1-2-16,3 0 1 15,3-2-1-15,5 0 0 16,-5-1 6-16,0 4 2 16,0-1-5-16,-1 0 0 15,1 0-1-15,0 1 0 16,0-1-3-16,5 0 0 16,1 1 4-16,-3-1 1 0,-1 0-5 15,1 0-2-15,0 1 4 16,0-4 5-16,-4 4-2 15,-5-4-1-15,6 1 4 16,-6 2 1-16,-1 1-5 16,1-1 0-16,-3 0-1 15,3 0 2-15,-3 1-3 16,2-4 0-16,4 1 1 16,-6 2 2-16,3 1-1 15,0-1-1-15,2 0-2 16,1 3 1-16,0 3-1 15,0-1 0-15,-4 4 2 16,4-4 2-16,-3 1-1 16,0-1 2-16,3-2-4 0,-4 3-2 15,1-1 2-15,3 1 2 16,0 0 0-16,-4-4-1 16,4 1 1-16,3 3-1 15,0 0-7-15,-1-1-3 16,-2 3 10-16,6 6 6 15,-3-11-2-15,-4 5 0 16,1 3-2-16,3-3 1 16,-9 0-4-16,0-2 0 15,-1 0 1-15,10 2 0 16,-6-3-3-16,-3 1 2 16,0 0 3-16,-1-1 3 0,4 1-13 15,0-1-5-15,0 1 16 16,-3 2 6-16,-1-2-6 15,1 2 0-15,3 0-3 16,0 3 0-16,-3 0 2 16,-1 5 1-16,1-5-4 15,-3-3 1-15,-3 3-2 16,9 0 0-16,-3-5 2 16,2 2 2-16,-5 0-1 15,0 0 2-15,0 0-4 16,0 1 0-16,-1-4-1 15,-2 1 0-15,0 5 2 16,0 2 0-16,0 1 0 0,3-3 0 16,-6 0-3-1,0-1 2-15,5 1 1 0,-2 0 0 16,0 5 0-16,-3 0 2 16,0 1 1-16,0 15 1 15,0-6-5-15,-3-1-1 16,-1-4 1-16,1-2 0 15,0 2-2-15,3-2 2 16,3-3 1-16,-12 3 2 16,6-3-1-16,-3 3-1 15,6-3 1-15,0-2 1 16,-7-3-1-16,1-1-1 16,-6-1 1-16,6 2-1 15,-6 2 0-15,0 1 2 16,-3 2-3-16,0-3 0 0,0 6-1 15,0 8 0-15,0-3 4 16,0-5 1-16,-6-3-4 16,9 0-1-16,-3-2 1 15,0-1 2-15,0-2 0 16,0 5 2-16,-6-2-2 16,0 5-1-16,0-3 1 15,0 0-1-15,-5 0 0 16,8 0 0-16,-6 0 0 15,9 1 0-15,-6-1 0 16,9-3 0-16,-9 6 0 16,0 5 0-16,-3-2 4 15,6 2 2-15,-6-8-2 16,3 5-3-16,-3-2 0 0,0 0-1 16,-3-3 0-16,-3 11 2 15,6-6-1-15,-3-2-1 16,1-3-2-16,-1-2 1 15,-3-1 1-15,3 1 2 16,-3-1-1-16,-3 1-1 16,0-1 3-16,0 9 0 15,1-6-1-15,-1 6-2 16,-3 2-4-16,0-6 0 16,3-1 2-16,0-4 3 15,3 1 0-15,-5 2-1 16,2-5 1-16,-9 10 1 15,6-2 1-15,0-3-4 16,0 0-1-16,7-2 1 16,-4-1 2-16,-3-2 0 15,3 0-1-15,-3 0 1 16,-3-3-1-16,4 0 0 16,-4 1 2-16,9-1-3 15,-3 0-2-15,0-2 2 16,0 7 2-16,0 9 0 15,1-6 2-15,-1-3-4 16,0 1-2-16,3-1 4 16,-6-2 1-16,3 0-3 0,3 0-1 15,-5 3 3-15,2-1 1 16,-3-2-3 0,3 2 1-16,0-2-2 0,0 3 0 15,0-1 2-15,1-2 0 16,2 0 0-16,3-3 2 15,-6 1-1-15,6-1-1 16,0 0 1-16,-6 0-1 16,3 0 0-16,3 1 2 15,-2 2-1-15,2-1-1 16,-3 7 1-16,0 4-1 16,0 3-5-16,0-5 1 15,0 5 4-15,0-5 2 16,3 0-3-16,1 5 1 0,-1 3-2 15,3-3 0-15,0-5 4 16,-6-1 3-16,3 1-7 16,3-3 0-16,0 0 0 15,-3-2 1-15,0-3 1 16,0-3 2-16,3-2-1 16,3-3-1-16,4 0 1 15,-1-3 1-15,0-3-1 16,0 1 2-16,3-3-2 15,-3 0-1-15,3 0 1 16,0-3-1-16,3 1 4 16,-6-3 2-16,6-1-2 15,-9-2-3-15,6-2 0 16,-6-3 1-16,0-1-3 16,0 1 0-16,3-3 1 0,-3 0 2 15,3 3-3 1,-3-3 0-16,0-2 1 0,0-1 0 15,0 3 0-15,3 3 2 16,0-3-1 0,6 6-3-16,-6-1 1 15,6 0 1-15,-6 3 2 16,3 3-3-16,-3 3 0 16,3-4 3-16,-3 4 1 15,3 2-1-15,0 0-2 0,0 5 1 16,0 8-1-1,6 0 0-15,-6 9 0 16,6-1-3-16,-6 0 2 0,3 0 1 16,-3 0 0-16,6-2 0 15,-6-3 0-15,6-3 0 16,-6-3 2-16,3-2-1 16,-3 0-1-16,3-2 1 15,-3-6 1-15,-3 5-1 16,3-5 2-16,-3 3 0 15,3-3 3-15,0 0-1 16,0 0 0-16,0 0-6 16,3 2-1-16,-6 1 1 15,3-3 0-15,6 2 3 16,-6-2 1-16,0 0-1 0,6 0-2 16,-3-2 3-16,3-1 0 15,-3-2 1 1,12-3 0-16,0 0-2 0,2 0 1 15,1-3-2-15,0 1-1 16,-3 2-2-16,3 0 1 16,-3 0 1-16,0 0 2 15,-1 3-1-15,-2 0 2 16,0-6-2-16,-6 0-1 16,6 6-2-16,-3-3 1 15,-3 3 3 1,-3 2 5-16,-3 1-3 15,3-1 0-15,-3 3-9 16,0-8-4-16,0 3-11 16,0-1-5-16,0 4-26 15,0-1-3 1,0 0-1-16</inkml:trace>
  <inkml:trace contextRef="#ctx0" brushRef="#br0" timeOffset="40">5354 13719 156 0,'-3'-3'57'0,"3"3"-30"0,0-3-29 0,0 3 11 15,3-2-4-15,0-1 0 0,0-2-1 16,3-1 2-16,0-7-3 15,0-5 0-15,2 2 1 16,1 0-5-16,3 0 1 0,0-2 0 16,6-1 2-16,-3-2-3 15,0 2 0-15,9-2 1 32,-4 3 0-32,1 2-3 0,-3 3 2 0,0 2-1 15,-3 3 0-15,0 3 2 16,0 2 0-16,0 3 2 15,-1 5 1-15,4 3-1 16,0 3 1-16,0 2-2 16,0 3 2-16,0 0-2 15,3 0-1-15,5 0-2 0,4-3 1 16,3-3 1-16,0 1 0 16,2 0 0-1,1-3 0-15,0-6 2 0,2-2 3 16,1-2 0-16,-3-4 0 15,-3 1-1-15,2-3 0 16,4-5 0-16,3-3 2 16,-7 0-3-16,1-2 0 15,3-4-1-15,-3 4 1 16,-7 2 2-16,-2 0 2 16,0 6-3-16,-3-1-1 15,-3 0-1-15,-4 1 1 16,1 2-2-16,-3 0 2 15,-3 0-2-15,-3 3-1 0,-3 2 1 16,0 0-1-16,0 1 0 16,-3-1 2-16,0 8 3 15,0 1 0 1,3 2 0-16,0 0-6 16,3 2-1-16,0 3-2 15,-1 6 3-15,7 2-2 16,3 0 1-16,6 0 2 15,6 1 2-15,3-4-1 16,5 1-1-16,7-4 1 16,0-7 1-16,2-5-1 15,-5-3 2-15,2-3-4 16,1-2 0-16,3-3 1 16,-4 0 0-16,7 0 0 0,0 0 2 15,-1 3-3 1,1 2 0-16,-4 3-1 0,-5 3 0 15,-3 5 0 1,-6 3 0-16,-4-1 4 0,-2 11 1 16,-6 3 1-16,-6 0 2 15,-3 0-3-15,-6-3 0 16,0 0-30-16,-3-5-12 16,0-3-57-1</inkml:trace>
  <inkml:trace contextRef="#ctx0" brushRef="#br0" timeOffset="41">6759 13097 116 0,'0'5'46'0,"0"0"-24"0,-3 6-17 16,3-6 11-16,-3 3-7 15,0 6-1-15,-3 4-4 16,0 1-3-16,0-1 0 16,3-2-4-16,0 2 2 0,0-4 1 0,0-1 2 15,3-2-1-15,0-4 2 16,3 1-2-16,3-2-1 15,3-4 3-15,3 1 0 16,3-3 1-16,2 0 2 16,1 0-3-16,3 0-2 15,3 0 0-15,-3 0 1 16,-3 3-3-16,-3 2-2 16,-1-2-20-16,-2 2-8 15,-3 0-30 1</inkml:trace>
  <inkml:trace contextRef="#ctx0" brushRef="#br0" timeOffset="42">6732 13290 132 0,'-6'3'49'0,"6"-6"-26"0,0 3-27 0,0 0 10 16,3 0-3-16,3-3 3 16,0 1-1-16,3-1 0 15,3-5-3 1,3 0-2-16,2 0 3 0,7-5-2 0,3 0 2 16,3-3 0-16,2 3 3 15,1-1-1-15,3 1 0 16,0 0 1-16,-4 2 1 15,1 1-3-15,3 2-1 16,3 0 1-16,-1 0 0 16,1 3-2-16,0-1 1 0,-1 1 0 15,1 3 3-15,0-1-1 16,2 0 2-16,-5 1-4 16,-3-1 0-16,3 3 1 15,-1 0 0-15,-2-3 0 16,3 3 2-16,-3 0-3 15,-1 0-2-15,4 0 4 16,0 0 1-16,-1 0-5 16,-2 0-2-16,3 0 2 15,-3 0 1-15,-4 0 0 16,-2 0-2-16,0-2 1 16,3-1-1-16,2 0 2 15,1 3 1-15,0-2-1 0,0-1 1 16,2 0-4-16,-2-2 0 15,0 0 3 1,-3-3 1-16,-4 0 1 0,1 0 0 16,0 0 0-16,0 0 0 15,-3 0-2-15,-4 0 1 16,1 0-2-16,0-2 2 16,0-6-2-16,0 0-1 15,0 0 1-15,-1 0 1 16,4-2-1-16,-3-1-1 15,0 1 3-15,-3-6 2 0,0-3-4 16,3 1-3-16,-1-3 3 16,-2 0 1-1,0 0-3-15,0 0 1 0,-3 2 2 16,0 1 1-16,0 2-4 16,-1-3-1-16,-2 1 3 15,0 2 1-15,0 0 0 16,0-2-2-16,-3-1 1 15,3-2 1-15,-3-2-1 16,-3-1 2-16,0 0-2 16,3-2-1-16,-3 2-2 15,0 3 1-15,0 2 1 16,-1 3 2-16,-2-7-1 16,0 2-1-16,3 0 3 15,-3-1 2-15,0 1-4 0,0 3-1 16,0-11-2-16,0-3 0 15,-3 3 2-15,0 3 2 16,0-3-1-16,0 5 2 16,0 0-2-16,3 3 2 15,0 5-2-15,0-2-1 16,0-6 1-16,0 3 1 16,0 0-1-16,-3 0 2 15,0 2-4-15,0-12-2 16,3 4 2-16,0 1 0 15,0-3 1-15,3 2 0 16,0 1 0-16,0 2 2 16,3 0-1-16,0 1-1 15,3-1 1-15,0-2-1 0,0-1-3 16,2-5 2-16,1 1 1 16,-3-1 2-16,0 0-3 15,3-5 0-15,0 6-1 16,0 2 0-16,0 2 2 15,2-2 0-15,1 0 0 16,3-2 2-16,0 1-1 16,0-4-1-16,-6 5-2 15,0 3 1-15,-3 5 3 16,-1 5 1-16,1 0-1 16,-3 8 1-16,-3 3-20 15,0 5-6-15</inkml:trace>
  <inkml:trace contextRef="#ctx0" brushRef="#br0" timeOffset="43">10086 10475 144 0,'-3'-3'55'0,"3"6"-30"0,0-3-23 0,0 0 12 16,0 0-3-16,0 0 1 16,0 3-6-16,0 4-2 15,0 7-2-15,0-1 3 0,0 0 4 16,0 3-5-16,0 3-2 15,0-1-1-15,0 1 1 16,3 4 1-16,-3 4 1 16,6-3-2-16,-6 2-2 15,6 1 3-15,-6-1 2 16,6 0-4-16,-3 1-1 16,0-1 2-16,0 1 3 0,0 2-2 15,0 0-2-15,-3 3 2 16,0-3 0-16,0-3-1 15,0 1-2-15,0-3 3 16,0-1 0-16,-6 1-4 16,3 0 1-16,0-3 2 15,0 0 1-15,0-2-1 16,3 2 1-16,0 0-4 16,6 0 0-16,-9 1 3 15,3-4 1-15,-3 1-1 0,3 2-2 16,-3 5 3-16,0-2 2 15,3 3-2-15,-3-9-2 16,-3 1 0 0,6-1-1-16,0 1 0 15,0-1 2-15,0-2-3 0,0 3 0 16,0 2 1-16,0-3 2 16,0 1-1-16,0-1-1 15,0 1 1-15,0-1-1 16,0 1 0-16,0-1 0 15,0 4-3-15,0-4 2 16,0 1 1-16,6-1 0 16,0 1 0-16,0 2 2 15,0 0-3-15,0 0 0 16,3 3 1-16,-3-6 2 0,0 1-1 16,3-1-1-16,3 1-2 15,-3 0-1-15,0-4 2 16,3 4 2-16,0-1 0 15,-1 1 2-15,1-3-4 16,3 0 0-16,0 0 1 16,3-1 0-16,-3 1 2 15,0-2 1-15,0-1 1 16,3 0 0-16,-1 0 0 16,4-2 0-16,0-1-5 15,0 1 1-15,0 0 2 16,8-1 1-16,1-2-1 15,0 0 1-15,-3-3-4 16,0 6 0-16,-1-3 1 0,7 0 0 16,3-3 0-16,-3 0 0 15,-1 1 0-15,1-1 2 16,0-2 1-16,0-1 3 16,2 1-8-16,1-3 0 15,3 5 0-15,-4 0 1 16,1-7 1-16,3 2 0 15,2 0 0-15,-2-3 0 16,0 1-3-16,3-4 2 16,-4 1 1-16,13 2 2 15,-7 1-1-15,1-1-1 16,-3 0-2-16,-3 1 1 0,-1-1 3 16,4 0 3-16,-3 1-7 15,-1-1 0-15,1 1 4 16,0-1 4-16,23 0-8 15,-8 1 0-15,-7-1 0 16,-2 0 1-16,-6 1 3 16,2-1 1-16,1 0-4 15,-3 1-1-15,2-1 1 16,1 0 2-16,0 1-2 16,8 2 0-16,-2 0 1 15,-3 0 0-15,-4 0 0 16,4-3 0-16,0 0 0 15,-1 1 2-15,-5-1-3 16,0 3 0-16,-1 0 1 0,-2 0 2 16,12 0-3-16,-7 0 0 15,-2 0 1-15,0 0 2 16,-4 0-3-16,4 0-2 16,0 0 4-16,-3 0 3 15,-4 0-6-15,1 0 0 16,0 0 2-16,0 0 2 15,2 3 2-15,4-1 0 16,-3 1-7-16,-4 0 0 16,4-1 3-16,-6 1 2 15,-3 0-3-15,14-3 1 0,-5 2 0 32,0 1 0-32,0 0 0 0,-1-3 0 0,-2 0-3 15,6 2 2-15,2 4 1 16,-5-4 2-16,0-2-3 15,-3 0 0-15,-1 0 1 16,4 0 2 0,3 0-3-16,-4 0-2 0,1 0 2 15,-3 0 2-15,0 0-2 16,-1 0-2-16,4 0 2 16,6 3 2-16,-7-3 0 15,-2 0-1-15,-6 0 1 16,0 0 1-16,0 0-1 15,5 0-1-15,-5 0 1 16,6-3-1-16,0 3-3 0,-1 0 2 16,1 0 5-16,0 0 5 15,-3 0-10-15,11 8-3 16,-2-3-1-16,-3 1 3 16,-4-4 3-16,1 1 2 15,-3 0-4-15,9-1 1 16,-4 1 0-16,-2-3 0 15,3 3 0-15,0-3 2 16,-1 0-1-16,4 0-1 16,3 2 3-16,-4 6 0 15,1-3-6-15,0 3 0 16,2-2 1-16,1-1 1 16,-3 0 1-16,2 1 2 15,1-1-1-15,0 0 2 0,8-2-2 16,-2-1 2-16,-3 1-4 15,-1 0-2-15,4 2 2 16,0 0 0-16,-7 1 5 16,-2-1 2-16,0 0-7 15,-1 1-4-15,7-1 3 16,0 0 0-16,-4 3 2 16,1-3 0-16,-3 3 2 15,-4-2 1-15,1-1-1 16,3 0-2-16,-4 0-2 15,-2 1-1-15,0-1 4 0,0 6 3 16,-1-1 1 0,4-2 2-16,3 0-4 0,-6-3-2 15,2 6 2 1,-8 0 0-16,0-4-4 0,-3 1-1 16,-1 0 3-16,4-2 1 15,0 2 0-15,-3-3-2 16,0 0 1-16,-3-2 1 15,2-1-1-15,1 1 2 16,0 0-2-16,0-1-1 16,0 4 1-16,5-4-1 15,4 1-3-15,-3 0 2 16,-3 2 1-16,2 0 2 0,-2 0-1 16,0 1-1-16,3-1 1 15,5 0-1-15,-2-2-5 16,0 2 1-16,-3-2 2 15,0 0 3 1,-4 2 0-16,4-2-1 0,3 2 3 16,3-3 0-16,-7 4-4 15,-2-4 1-15,-3 1 0 16,-6 2 2-16,3-2-1 16,-4 0-1-16,1 2 1 15,-3-2-1-15,0-1 0 16,6 1 2-16,-3-1-1 15,3 1-1-15,-1 0 3 16,-2-1 0-16,0 9-4 0,0 0 1 16,0-3 2-16,0-3 1 15,0 0-4-15,-4 8 1 16,4-2 0-16,-3 2 2 16,6-5-1-16,3-3-1 15,-3 1 1-15,0-1-1 16,-4 0 0-16,1 1 0 15,0-4 0-15,-3 3 0 16,0 1 0-16,0-1 2 16,0 0 1-16,-3 1 1 15,-1-4-5-15,1 4 1 16,3-4 0-16,-3 4 2 16,9-4-1-16,-6 3 2 15,-3 1-4-15,0-4 0 0,0 4 1 16,-1-4 0-16,-2 1 0 15,0 2 2-15,0-2-1 16,0 2-1-16,0-2 1 16,-3 0-1-16,3 10 0 15,0-3 0 1,0-2 0-16,0 0 0 16,0 5 2-16,-3-2-3 15,3 0 0-15,-3-3-1 16,0-1 0-16,-1-1 4 15,1 2 1-15,6-3-4 16,0 0 1-16,-3 1 0 16,6 2 0-1,0-1 2-15,-6 1-1 0,3 0-1 16,0 0 3 0,-6-2 0-16,3-1-1 0,0 0 1 15,-4 0-4-15,1 1 0 16,3-1 1-16,-3 3 2 15,0-3-1-15,0 1-1 16,0 1 1-16,0 1-1 16,0-2 0-16,0 2 0 15,-3 0 2-15,3 2 1 16,0 1-4-16,0 2 1 16,0-2 0-16,-3-1 0 15,0-2 0-15,0 0 0 0,0 0 0 16,0 3 2-16,9-4-1 15,-1 1 2 1,4 0-4 0,-3 0 0-16,-3-2 1 15,-3-1 0-15,0 0 0 16,0 3 2-16,0-3-3 16,0 1 0-16,-3-1 1 15,0-2 0-15,3 2 0 16,-3 0 0-16,3 0 0 15,-3 1 0-15,-3-6 0 16,6 5 2-16,0-2-3 0,-3 2 0 16,0 0 1-1,-3-5 0-15,3 6 0 16,3-4 0-16,0 9 2 16,-3-1-3-16,-1-2 0 15,1-2 1-15,0 7-3 16,0-5 2-1,0 0 3-15,0-3 1 16,0 0-4-16,0 1-1 16,-3-6 1-16,3 2 0 15,0 1-2-15,-3-3 2 16,3 5 1-16,0-2 0 16,0 2 0-16,0-2 0 15,0 2 0-15,0-2 2 0,-3-3-3 16,3 5-2-1,3 0 4-15,-6-5 1 0,3 6-3 16,-3-6 1-16,3 5-2 16,-3-5 0-16,0 0 2 15,3 5 2-15,0 0-1 16,-3-5 2-16,3 6-4 16,-3-6 0-16,0 0 1 15,0 5 2-15,0-5-3 16,0 5 0-16,0 1 1 15,0-1 0-15,0-5 0 16,0 5 2-16,0 1-1 16,0-6-1-16,0 0 1 15,0 0 1-15,0 0-3 16,0 0 0-16,0 0-1 16,0 0 0-16,0 0 4 0,0 0 1 15,-3 2-4 1,0-2 1-16,0 0 0 0,-3 0 0 15,0 0-5-15,0 0 1 16,3 0-3-16,0 0 2 16,-3-2 5-16,3-1 2 15,0 0-3-15,0 1-1 16,0-1 1-16,0-2 2 16,0-1-5-16,0 1 1 15,-3 0 1-15,3-1 1 0,-2 1 3 16,2 0 1-1,-3 0-4-15,3 2 1 0,0 0 0 16,0 1 0-16,0-1 2 16,0 0 1-16,0 1-4 15,0-1-1-15,0 3 1 16,0-3 2-16,0 3 0 16,0-2 2-16,0-1-7 15,0-7-1 1,-9 2 2-16,3 0 1 15,3 0 2-15,0-3 0 16,0 1 0-16,3 2 0 16,-9 2 0-16,3 1 0 15,3 2 0-15,0 1 0 0,1-1 2 16,-1 0-1 0,3-2-1-16,0 3 1 15,0-1-1-15,3 0 0 0,-3 1 0 16,0-1-3-16,3 0 2 15,0 3 1-15,0 0 0 16,0-2 0-16,0 2 0 16,0-3 4-16,0 3 2 15,0 0-2-15,0 0-3 16,0 5 2-16,12 19-2 16,5 0-1-1,1 0-2-15,-3-3 1 16,-3 0 1-16,0-2 0 15,0-4-3-15,0-1 2 0,-3-4 1 16,0-2 0-16,-3-2 0 16,0-1 2-16,0-3-3 15,0-2 0-15,-6 0 3 16,0 0 1-16,2-2-4 16,1-1 1-16,0 1 0 15,0-1 0-15,0 0-3 16,0 1 2-16,3-4-1 15,-3 1 0-15,3 0 0 16,0-1 0-16,0-2 2 16,0 1 0-16,-3-4-3 15,0 0 2-15,0-5 1 16,0 3 2-16,0-8 1 16,-3 5-1-16,0 3 1 15,3 0-2-15,-3 5-1 16,0 0-2-16,3 3-1 15,0-1 2 1,-3 1 0-16,3 0-6 0,0 2 0 16,0-2-2-16,0-1 1 15,0 1-13-15,0-3-4 16,-3-5-33-16,9-16-13 16,-3-8-18-1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0:59:44.6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9723 6673 132 0,'3'-8'49'0,"-9"5"-26"0,3 3-23 16,0 3 13-16,3 2 8 16,0 8 7-16,0 3-1 15,3 3-2-15,-6 7-13 0,6 6 1 0,-6 8 1 16,6-3-3-1,-3-6 1-15,0 4-9 0,0-3-2 16,6-9-1-16,-3 1 0 16,0-8 6-16,-3-5 6 15,0 2-11-15,0-5-2 16,0-8 9-16,-3 0 6 16,0-5-7-16,0-1-3 15,6-2-3-15,-6 0-1 16,3-13-3-16,0 0 2 15,-3 0 1-15,0-3 0 16,3-2-3-16,0 2 2 16,0 0 1-16,0 3 0 15,3 0 0-15,-3-8 0 16,3 7-3-16,3 1 2 0,3 0-1 16,3 8 0-1,0 0 0-15,0 5 0 0,3 5-5 16,3 0 0-16,0 11 9 15,-4 6 8-15,-2-1 2 16,-3 0 1-16,-3 0-1 16,0 3 2-16,-3 0-1 15,-9-3 2-15,0 6-8 16,-6-9-2-16,-3 1-5 16,1-6-3-16,5-2-18 15,-3-3-7-15,-3 0-14 0,9-3-4 16,3-2-17-16,3 0-8 15,0-1-10 1</inkml:trace>
  <inkml:trace contextRef="#ctx0" brushRef="#br0" timeOffset="0.9977">9988 6668 204 0,'-6'0'77'0,"3"2"-42"0,0-2-41 16,0 11 20-16,0 5 1 15,0-1 2-15,3 1-1 16,0 0-8-16,3 0-5 0,3-3-2 0,3 1 7 16,3-4 5-16,6 1-11 15,3-6-5-15,-3-5 9 16,3-3 6-16,-7-2-6 15,4-5-1-15,-6-1-1 16,0-2 2-16,-6-3-1 16,-6-3 2-16,0 6-4 15,-15 0-2 1,0 0-3-16,0 5-5 16,3 2-3-16,1 4-20 15,-1 2-7-15,3-3-21 16</inkml:trace>
  <inkml:trace contextRef="#ctx0" brushRef="#br0" timeOffset="1.9977">10348 6641 220 0,'-9'5'82'0,"6"-10"-44"0,1 10-33 0,-4 1 17 16,0-4-12-16,3 1-1 0,0 2-7 15,-6 1-4 1,9-4 1-16,6 1 0 0,0-1 1 0,3 9 0 16,-1-3 0-16,1 5 0 15,0-2 2-15,-3-1 10 16,0-2 7-16,-3 0 3 16,-3 3 4-16,-3-3-10 15,-3 0-2-15,0 0-8 16,-6-3-2-16,-2 0-4 15,-1-2-1-15,3 0-12 0,3-3-5 16,0 0-17-16,3 0-7 16,3-3-77-1</inkml:trace>
  <inkml:trace contextRef="#ctx0" brushRef="#br0" timeOffset="2.9977">10494 6641 228 0,'3'3'85'0,"3"2"-46"0,9 8-24 0,-12-2 24 0</inkml:trace>
  <inkml:trace contextRef="#ctx0" brushRef="#br0" timeOffset="3.9977">10527 6699 430 0,'3'16'15'0,"0"0"-10"15,-3-3-1-15,0 0-1 0,3-2-34 16,-3 0-14-16</inkml:trace>
  <inkml:trace contextRef="#ctx0" brushRef="#br0" timeOffset="4.9977">10488 6538 256 0,'-6'-27'96'0,"9"27"-52"0,0-5-54 0,0 0 16 15,0-3-8 1,0 3 0-16,6-1-31 0,9 1-13 16,0 0-52-16,-3-3-20 15</inkml:trace>
  <inkml:trace contextRef="#ctx0" brushRef="#br0" timeOffset="5.9977">10703 6408 212 0,'3'6'82'0,"11"1"-44"0,-19 9-33 0,13-2 19 0,-2 9-4 16,0 9 0 0,-3 0-6-16,0 5-1 15,-3 0-8-15,0-3-3 0,3-2-1 0,-3-3-1 16,3-2 2-16,3-4-8 15,-6-4-3-15,0-6-42 16,0 0-18-16</inkml:trace>
  <inkml:trace contextRef="#ctx0" brushRef="#br0" timeOffset="6.9977">10640 6641 244 0,'-3'-5'90'0,"9"-1"-48"0,-3 4-49 15,6 2 51-15,3-3-20 16,0 1-11-16,9-1-6 16,-1 0-5-16,-2 1-10 0,0 2-3 15,0 0-27-15,0 0-13 16,0 0-59-1</inkml:trace>
  <inkml:trace contextRef="#ctx0" brushRef="#br0" timeOffset="7.9977">10914 6649 252 0,'-3'8'93'0,"6"-8"-50"0,-3 26-37 0,3-18 22 0,-3 6-8 15,0-1 0-15,0 0-11 16,0 0-5-16,0 0-3 15,0-2 1-15,0 0 1 0,0-3-28 16,0-3-12-16,0 0-88 16</inkml:trace>
  <inkml:trace contextRef="#ctx0" brushRef="#br0" timeOffset="8.9977">10947 6554 280 0,'0'-6'104'0,"3"9"-56"0,3-24-56 0,-3 18 16 15,6 9-8 1,-1-1-33-16,4-2-13 16,0 2-63-16</inkml:trace>
  <inkml:trace contextRef="#ctx0" brushRef="#br0" timeOffset="9.9977">11066 6686 184 0,'-12'26'68'0,"6"-20"-36"0,6 18-31 0,0-16 16 16,3 2-2-16,0 1 0 16,3-1 1-16,-3 1 0 15,6-1-8-15,-3-4 6 0,6-1 5 0,-4-5-4 16,4-3 0-16,0-5-5 15,0-2 1-15,3 5-2 16,-3-9 2 0,-9 4 3-16,-3-6 1 0,-3-3-6 15,-3 3-1-15,-3 3-4 16,0 3-3-16,0-1-7 16,0 6-1-16,0-3-26 15,3 5-10-15,3 1-22 16,0-1-8-16,3 0-28 15</inkml:trace>
  <inkml:trace contextRef="#ctx0" brushRef="#br0" timeOffset="10.9977">11247 6630 204 0,'3'11'77'0,"0"-11"-42"0,6 16-30 0,-6-11 28 15,3 14-9 1,0-1-1-16,-3-2-2 15,0-3-12-15,-3-2-3 0,3 0-2 16,-3-4 0-16,0-1 0 16,0-4 0-16,3 1 2 15,-3-3-1-15,3-3 2 16,3-2-4-16,3-13-2 16,3-1-7-16,0 3-4 15,3 0 1-15,-1 3 3 16,4 3 3-16,6 2 2 15,0 5 5-15,0 3 5 0,-6 3 8 16,-1 10 7-16,-2 3-9 16,-3 0-3-16,0-1-7 15,-3 1-2 1,-3 0-1-16,0 0-2 0,0-3-41 16,0-5-20-16,3 0-73 15</inkml:trace>
  <inkml:trace contextRef="#ctx0" brushRef="#br0" timeOffset="11.9977">12227 6432 184 0,'0'-3'71'0,"-3"1"-38"0,3-4-23 0,0 4 17 15,-3-1-4-15,0 1-2 16,-3-4 4-16,-3 6 4 15,0-2-16-15,3 2 4 0,-3 0 1 16,-6 0-2-16,-3 5 3 16,-3 3-10-16,4 10-3 15,-4 11-6-15,3 1-1 16,3 1-1-16,3 4-2 16,0-1 0-16,6 3 3 15,3 3-2-15,6-3 1 16,3-3-3-16,9-5 1 15,6-5 4-15,0-3 2 16,0-7 6-16,2-14 3 0,1-8 2 16,0-6 5-16,0-4-1 15,-6-11-1-15,-3 5 9 16,-7-5 6-16,-5-3-1 16,-9 0 0-16,-2-5-9 15,-4 6-2-15,0 4-11 16,0 6-5-16,0 2-11 15,3 4-3-15,0 4-23 16,3 3-10-16,0 3-28 16,6 2-10-16,3 3-38 15</inkml:trace>
  <inkml:trace contextRef="#ctx0" brushRef="#br0" timeOffset="12.9977">12682 6456 176 0,'-6'5'66'0,"3"-2"-36"0,0-3-20 0,3 0 17 16,-3 10 9-16,3-2 5 0,0 0-7 16,0-2-3-16,0-1-17 15,0 0-4-15,0-2 0 0,0-9-2 16,0 17 3-16,0-16 0 16,0 5 1-16,0 0-4 15,0 0-3-15,3-6 0 16,0-1-1-16,3-1-2 15,6-11 1 1,0 1-4 0,-3 2 0-16,3 0 1 15,-3 0 0-15,0 3 0 16,-1 2 0-16,-2 3 0 16,0 3 0-16,-3 0 0 0,0 2 0 15,0 0 0 1,-3 3 0-16,3 8 0 0,-3 5 0 15,3 6 2-15,-3 5 1 16,3 8 3-16,-3 2 3 16,0 0-4-16,3-2-3 15,-3 0 3-15,3-3 1 16,0 0-2-16,0-5-3 16,3-3 0-16,-3-2-1 15,0-4 0-15,0-1 0 16,0-6-5-16,0 2-19 15,-3-2-5 1,-6 0-49 0,3-3 1-16,3 1-1 0,-6-1-25 31</inkml:trace>
  <inkml:trace contextRef="#ctx0" brushRef="#br0" timeOffset="13.9977">12712 6816 200 0,'-9'0'77'15,"6"-3"-42"-15,0 3-21 0,3 0 20 0,0 0-4 16,0 0 0-16,0 0-11 16,0 0-1-16,6 0-11 15,0 0 2-15,3 0 2 0,6 3 0 16,2-3 1-16,7 0-2 16,0 0-1-16,0 2-5 15,0-2-1-15,-3 3-1 16,-4 0-2-16,-2-1-4 0,0 1 0 15,-6-3-47-15,0 3-18 16,-6-1-62 0</inkml:trace>
  <inkml:trace contextRef="#ctx0" brushRef="#br0" timeOffset="14.9977">13245 6503 208 0,'-15'0'77'0,"15"0"-42"0,3 0-41 15,-3-7 75-15,0 1-26 16,3 1-18-16,9 0-14 16,-1-1-7-16,1 1 1 0,3 0-2 15,3-1-2-15,-3 1 0 16,0 3-1-16,3 2-3 15,-3 0 2-15,-3 5 1 16,-1 5 0-16,-2 14 4 16,-6 3 5-16,-6 2-1 15,0 0 3-15,-6 8-4 16,-2-5-2-16,-10 2 0 16,0-2 1-16,0-3-1 15,-3-3 0-15,6-2-1 16,3-3 2-16,4-5-5 15,2-3-1-15,3-5 2 0,6 0 1 16,3-2-1-16,6-1 1 16,5-2 4-1,4-1 6-15,9 1-5 0,-3 0-2 16,0-1-1-16,9 1 1 16,-7-1-3-1,-2 1-2-15,-6 0 0 0,-3-1-1 16,-3 1-25-16,0-3-10 15,0 3-55-15,-1-3-24 16,1 8-12 0</inkml:trace>
  <inkml:trace contextRef="#ctx0" brushRef="#br0" timeOffset="15.9977">13879 6443 168 0,'-3'-3'63'0,"0"3"-34"0,0 0-14 15,3 0 20-15,0 0 1 16,0 0 2-16,0 0-5 16,0 0-3-16,0 0-16 15,0-3-2-15,0 1-1 0,6-4-4 16,6 1-4-16,-4 0-2 15,4 0 0-15,0-1-1 16,0 4-3-16,0 2 2 16,0 2 3-16,0 4 1 15,0 1-1-15,-3 4 1 16,-3 5 2-16,-6-3 4 16,-3-2 0-16,0 10 0 15,-3-3-3-15,-3 1-1 16,-6-3-6-16,3-3 1 15,3 0 0-15,3-5 2 16,0-3-10-16,6 3-4 16,3 0 6-16,6 0 5 15,3 3-1-15,0-3 1 16,3 2-1-16,0 4-2 16,-3-1 14-1,2 3-6-15,-2-3 25 16,-3 3-16-16,-6 0 12 0,-6 0-4 15,-3 2 0-15,-3-2-9 16,-2 0-3-16,-1 0-5 16,-3-3-1-16,-6-5 1 0,3 0-7 15,3-3 0-15,0-5-17 16,0 0-6-16,3-3-18 16,10-2-58-1,2 0 4-15,2 0-31 16</inkml:trace>
  <inkml:trace contextRef="#ctx0" brushRef="#br0" timeOffset="16.9977">14486 6366 240 0,'-3'-3'90'0,"3"3"-48"0,-3 16-29 0,0-8 24 16,0 5-8-16,-3 1-2 15,0 7-4-15,0 5-3 16,-6-2-10-16,3 5-2 0,0-8 2 0,-3-2-6 16,0 2 0-1,1-11-2-15,5 4-2 0,0-4 1 16,0-2 1-16,3 3 1 15,0-3 1-15,0-3-5 16,3 0-1-16,0-5 3 16,9 3 1-16,-3-3-3 15,6 0 3 1,-1 0 3-16,4-3 2 16,0 3 1-16,3 3-7 15,3-3-2 1,0 0 2-16,0 0 1 0,-4-3 0 15,1 3 1-15,-3 0-4 16,0 0 0-16,-3 3-6 16,0-6 0-16,-3 3-17 0,-3-2-4 15,0 2-13-15,-3-6-4 16,0 1-127 0,6 0 93-16</inkml:trace>
  <inkml:trace contextRef="#ctx0" brushRef="#br0" timeOffset="17.9977">14626 6437 184 0,'-3'-8'68'0,"3"8"-36"0,6 0-18 0,-6 0 42 15,0 0-31-15,0 0 12 16,0 0-20-1,0 0-1-15,0 0 2 16,3 6-10-16,-3-1-2 0,-3 24 5 16,0 0-2-16,0 3 6 15,0 5 5-15,3 5 1 16,3 1-1-16,-3-1-6 16,9 3-1-16,-9-8-8 15,3 13-3-15,0-7 3 16,-3-12 4-16,0-12-5 15,0 2-2-15,3-8-15 16,-3-5-6-16,0 0-26 0,0-24-134 31</inkml:trace>
  <inkml:trace contextRef="#ctx0" brushRef="#br0" timeOffset="18.9977">12411 3791 224 0,'-3'-5'85'0,"9"13"-46"0,0 8-41 16,-3-11 25-16,6 9-1 16,3 4-3-16,0 6 1 15,3-3-11-15,-3 3-1 0,5-8-1 16,7 5-3-16,-6-3-1 15,-3 4 5-15,-3-7 3 16,0-1-4-16,-3-4-2 16,0-2 0-1,-3 0-3-15,0-3 1 16,0-5 2-16,-1 3 2 16,1 0-3-16,3-6-1 15,0-2 1-15,3-8 0 16,3 2-5-16,3 0 1 15,6 1 0-15,-6-1 2 16,5-7-1-16,-8 4 2 16,3 1-2-16,-3 3-1 15,-3 4 1-15,-3-2-1 0,0 3 0 16,-3 0 2 0,-3 0-6-16,0 2 1 0,0-2-21 15,-9 2-9-15,9 0-30 16,-9 1-10-16</inkml:trace>
  <inkml:trace contextRef="#ctx0" brushRef="#br0" timeOffset="19.9977">12566 3969 232 0,'0'-3'88'0,"9"3"-48"0,-12 5-29 0,3-2 21 16,0 0-6-16,0-6-1 0,0 3-7 15,-3 3-3-15,3-3-9 16,0-6 3-16,-3 4 3 0,-3-11 9 16,0-19-4-1,0 0-5 1,3-5-2-16,0-5-6 15,12 2-3-15,0-13-3 16,3 5-1-16,3-7 2 16,3-3 2-16,5 5 4 15,4 2 2-15,0 6-1 16,0 3-1-16,6 8-3 16,-1-1-2-16,1 12 1 15,-3 4 1-15,-3 3-3 16,-4 3 0-16,4 8-6 0,-6-6-3 15,-3 8-47 1,-3-7-7-16,-9 7-3 16</inkml:trace>
  <inkml:trace contextRef="#ctx0" brushRef="#br0" timeOffset="20.9977">13280 3053 76 0,'9'0'30'0,"-21"3"-16"0,18 0 8 0,-9-1 15 15,3-2 3-15,0 0 3 16,0 0-4-16,0-2 0 16,0 2-21-16,0 0 9 0,-3 2 6 0,0-2-4 15,-3 0 0-15,0 6-5 16,-2-4-3 0,-4 6-9-16,0-5-5 15,3 2-4-15,0 0-3 16,6-2-4-16,3 2-2 0,3 3 0 15,3-2 4-15,3-1-4 16,3 8 0-16,3-5 3 16,2 3 1-16,-2-1 2 15,0 1 0-15,-6-3 4 16,-3 0 5-16,-6 2 8 16,0-2 7-16,-6 3-7 15,-3-1-2-15,-3 1-8 16,0-6-5-16,-3 0 1 15,-2-2 0-15,-1 0-6 0,3-3-2 16,0-3-16-16,3 0-6 16,3 1-15-16,0-1-4 15,3 1-19-15,3-1-7 16</inkml:trace>
  <inkml:trace contextRef="#ctx0" brushRef="#br0" timeOffset="21.9977">13453 2826 180 0,'18'-3'68'0,"-18"3"-36"0,15 8-26 16,-18-8 17-16,9 5-1 15,-3 6 2-15,-6 2 2 16,0 16 3-16,0 3-15 16,-6 5 3-16,9-5 3 0,0-6-9 15,0 6-1-15,0-6-4 16,0-2-1-16,0-3-1 16,0 1 0-16,3-4-7 15,-3-5 0-15,-9-2-15 16,12 2-3-16,-3-8-11 15,0 3-5-15,0-2-20 16,0 2-6-16</inkml:trace>
  <inkml:trace contextRef="#ctx0" brushRef="#br0" timeOffset="22.9977">13361 3067 172 0,'-12'5'66'0,"9"-16"-36"0,3 11-18 0,0 0 21 15,0 0 1-15,0 0 4 16,3 0-12-16,3 0-4 16,12-2-12-1,8-1 2-15,-2-2 2 0,0-1-7 16,-3 4-4-16,0-1-9 15,-1 3-1-15,-2-5-32 16,-3 5-12-16,0 0-67 16</inkml:trace>
  <inkml:trace contextRef="#ctx0" brushRef="#br0" timeOffset="23.9977">13599 3082 188 0,'3'11'71'0,"3"-3"-38"0,-3 16-25 0,3-11 16 16,-3-2-3-16,0 2 2 15,0 0-9-15,0 0-3 16,0 0-6-16,0 1 3 0,-3-4 2 15,0 1-5-15,0-3-1 16,0-3 2-16,0 0 1 16,0-2 1-16,0-3 0 15,-3-3 0-15,3-2 0 16,0 0-4-16,0-3-1 16,0 0-3-16,3 3-3 0,2-6 2 15,1-2 0-15,3-6 1 16,0 3 2-16,0 14-1 15,0-9-1-15,3 1 1 16,-3 2-1-16,6 13-22 16,-3-2-24-1,0-6-9-15,-3-2-57 16</inkml:trace>
  <inkml:trace contextRef="#ctx0" brushRef="#br0" timeOffset="24.9977">13804 3180 264 0,'-3'0'99'0,"9"0"-54"0,-3 11-55 15,0-6 16-15,0 0 3 0,-3 3 3 16,-3 6-3-16,3-6-3 16,0 2-3-16,-3 1-7 0,6-3 0 15,-6 0-29-15,6-3-11 16</inkml:trace>
  <inkml:trace contextRef="#ctx0" brushRef="#br0" timeOffset="25.9977">13783 3074 264 0,'-6'-7'99'0,"0"9"-54"0,18 3-55 0,-9-5 14 15,-3 0-8-15,3 3 0 0,3-3-15 16,-6 0-7-16,6 0-78 16,3 0-31-16</inkml:trace>
  <inkml:trace contextRef="#ctx0" brushRef="#br0" timeOffset="26.9977">13888 3130 228 0,'-6'16'88'0,"26"-13"-48"0,-26 12-47 15,6-7 16-15,6 3-2 16,0 2 4-16,-3 0 7 16,-6 1 3-16,9-1-10 15,-3-3-4-15,-6 1-3 0,0-3-5 0,0 0 1 16,3-3 2-16,3-2 1 16,0-3-1-1,-6-3 1-15,9-2 2 16,-9-3-7-16,9-3 0 15,6 3 2-15,0-2 2 16,0-1-3-16,0-2 1 16,0 0 0-16,3 10 2 15,3-7 3-15,-1-4 2 16,1 14-3-16,0 0-3 16,0 3 2-16,-3 2 2 15,-3 3 0-15,-3 0 0 0,-3 5-3 16,-3-5 1-16,0 3-2 15,0 0-1-15,-3-1-8 16,0-2-5-16,0 0-22 16,0 0-10-16,0 0-38 15,3-3-52 1,5-5 36-16</inkml:trace>
  <inkml:trace contextRef="#ctx0" brushRef="#br0" timeOffset="27.9977">14319 3201 272 0,'0'-2'104'0,"-6"-1"-56"0,6-2-49 0,-3 5 20 16,3-3 4-1,-3-2 8-15,0 8-12 0,-3-3-3 16,0 2-10-16,0 6-6 0,-3-3-3 16,1 3-1-16,2 6 0 15,0-1 0-15,0 3 3 16,3-3 0-16,3 0 1 15,3 3-3-15,6-8 0 16,0-3-1-16,-1-2 0 16,4-3 0-16,-3-3 0 15,0-2 0-15,0-3 3 16,-3 0-2-16,0-2 1 16,6 2 2-16,-9-3 0 0,-3 3-3 15,3 0 0 1,6 3-5-16,-3 0-2 15,0 2-4-15,0 11-1 16,0-3 5-16,6 11 0 16,-4 3 1-16,1 18 25 15,0-8 11-15,-3 0 4 16,-3 5 2-16,-3-13-5 16,-3-2-3-16,-12-3 11 15,-5 8-18 1,-4-14-5-16,-3 1-19 15,-12-11-7 1,7-8-66 0,2 0-28-16,9-3-40 15</inkml:trace>
  <inkml:trace contextRef="#ctx0" brushRef="#br0" timeOffset="28.9977">14739 3188 200 0,'0'-2'74'0,"6"-9"-40"0,-6 16-27 0,3-7 20 0,0 7-10 15,3 0-2-15,0 3 0 16,0-3 1-16,0 9-9 16,2 2 9-16,1 2 4 0,0-2-4 15,3 0-1-15,-6 0-9 0,6-3-2 16,-3 5 0-16,0-12 2 16,-9 4-3-16,6-7-2 15,0 0 4-15,3-3 1 16,-3 0 0-16,0-3 1 15,0-2-2-15,-3-1 0 16,0-2-3-16,0 1-2 16,0-7 3-16,3 1 2 15,-4-3 0-15,4 3 0 16,0 0-3-16,0 0-2 16,0-3 7-16,0 5 3 15,0 3-5-15,0 0-1 0,0 0-18 31,0 3 8-31,-3-3-53 16,3 5 33-16,0-2-106 16,0 5 74-16,0 3-79 15,6 2 78-15,6 3 2 0</inkml:trace>
  <inkml:trace contextRef="#ctx0" brushRef="#br0" timeOffset="29.9977">15138 3191 288 0,'-6'-3'107'0,"0"3"-58"0,6 0-57 15,-6 3 33 1,-3-3 1 0,0 5-13-16,-6-5-5 0,6 5-5 15,-6 3-5-15,3 6 1 0,0-1 1 16,4 0 0 0,2 3 2-16,3 0-1 0,3 0 2 15,3-3-2 1,0-2-1-16,2-4 3 0,-2-1 2 15,6-6-2-15,3 0 0 16,-3-6-3-16,3 1-1 16,-3-3 1-16,0 0 2 15,0-5-1-15,0 2-3 0,-3 4 1 16,-3-1 3-16,0 0 1 16,0 2-4-16,0 4 1 15,0-1-2-15,0 6-2 16,3 2 0-16,0 3 3 0,0 3 2 15,2 2 2-15,-2 0-4 16,3 6 1-16,0-6-2 16,0 5-2-16,-3-2-28 15,0-3-14-15,3-2-20 16,-3-3-7-16</inkml:trace>
  <inkml:trace contextRef="#ctx0" brushRef="#br0" timeOffset="30.9977">15295 3228 200 0,'-6'-5'74'0,"9"5"-40"0,-3 0-44 15,0 0 11-15,0 0 12 16,3 5 9-16,3 3 6 0,-6 2 3 16,6 1-16-16,-3 2-5 0,0 0 1 15,0 1-3-15,0-4 3 16,-3 4-2-16,0-9 2 15,0 3-4-15,0-6-2 16,0 4 4 0,0-6 4-16,-3 2 4 15,3-4-5-15,-3-4-2 16,6-2 3-16,0 1 4 16,0-7-9-16,0 1-4 15,0-3-1-15,3 3 0 16,0 2-4-16,3 1 1 15,3 2-2-15,3-3 0 16,0 3-3 0,0 3 3-16,-4 2-21 15,4 3 13-15,-3-5-49 16,3 10 33-16,-3-5-125 16,0 6 84-16</inkml:trace>
  <inkml:trace contextRef="#ctx0" brushRef="#br0" timeOffset="31.9977">15578 3278 324 0,'-24'8'121'0,"24"-8"-66"0,9 8-73 0,-6-3 16 16,0 3-3-16,0-2 2 16,0 4 3-16,0 1-5 31,0-1 3-31,0 4-36 15,0-1 20-15,-3-3-115 16,3 4 73-16</inkml:trace>
  <inkml:trace contextRef="#ctx0" brushRef="#br0" timeOffset="32.9977">15584 3162 340 0,'-3'-11'129'0,"3"11"-70"0,3-2-69 0,-3-1 20 16,3 3-10-16,0-3-16 16,0 6 9-16,0 0-50 15,6 2 32-15,0 0-119 16,3 3 80-16</inkml:trace>
  <inkml:trace contextRef="#ctx0" brushRef="#br0" timeOffset="33.9977">15831 3217 236 0,'0'6'88'0,"0"-6"-48"0,0 0-42 16,-3 0 28-1,3 0-17-15,-9 0 14 16,3 5-14-16,-9 3-2 0,1-5-4 0,-4 4-5 16,6 4 1-16,0 5 1 15,3 5 0-15,0-2 2 16,6 2-1-16,3-3 4 15,6 1-3-15,0-3 4 16,6-3-4 0,-3-8 4-16,3-2-4 0,-3-6 1 15,0-5-1-15,0-5 3 16,-1 2-3-16,-2-4 1 16,0 4-1-16,-3-2-4 15,0 0 1-15,-3-1-1 16,0 1 0-16,0 5-3 15,3 5 3-15,0 6-3 32,3 5 2-32,3 5 2 15,0 6 1-15,3-1-14 16,0 4 8-16,0-4-43 16,0 3 26-16,0-8-101 15,0-2 68-15</inkml:trace>
  <inkml:trace contextRef="#ctx0" brushRef="#br0" timeOffset="34.9977">16019 3053 200 0,'-21'-8'77'0,"21"8"-42"0,3 8-48 0,0-5 20 15,3 2-6-15,0 6 26 16,0 2-15-16,-3 6 28 15,3 2-22 1,-3 3 13-16,3-1-18 0,-6 4-3 16,3-3-6-16,-3-3-1 15,0 0-1-15,0-5 3 16,0 0-3-16,0-6 4 16,0-2-4-16,0-2 4 15,0-4-4-15,0-4-5 16,3 2 1-16,0-6-8 15,5 1 6-15,1-6-3 16,0 6 4-16,3-6-5 16,0 6 5-16,0 3 1 15,3 2 2-15,-3 2 15 16,3 6-8-16,-6 0 26 16,3 5-19-16,-10-7 16 15,4 4-17-15,-12 3 4 16,4 3-10-16,-10-2-7 15,3-1 0-15,-6-5-20 16,3 0 11-16,-3-6-32 16,6 1 23-16,-6-11-46 15,3 3 36-15,-3-6-84 16,6 3 63-16,1-5-66 16,2 5 67-16</inkml:trace>
  <inkml:trace contextRef="#ctx0" brushRef="#br0" timeOffset="35.9977">16257 3016 224 0,'3'-2'85'0,"-3"2"-46"0,12 0-37 0,-9 2 33 16,0 1-22-16,-3 5 27 15,3 0-22-15,-6 8 19 16,3 5-21-16,-3 5 1 15,3 6-11-15,-3 0 1 16,0-3-4-16,-3 3-2 16,6-9 0-16,-3 4-37 15,3-3 20-15,0 0-83 16,3-1 54-16,3-7-96 16,3-5 80-16</inkml:trace>
  <inkml:trace contextRef="#ctx0" brushRef="#br0" timeOffset="36.9977">16388 3239 296 0,'-6'0'112'0,"6"0"-60"0,6 5-69 16,-3-3 27-16,0 1-9 0,0 0 24 31,3 2-13-31,3 0 3 0,0 1-9 16,2-1-1-16,4 0-3 15,-3-2 3-15,3-1-3 0,-3-4-1 32,3 2 0-32,-3-5 1 0,0-1-1 0,-3-2-1 15,0 3 1-15,-6-6-6 16,0 4 3-16,-6-4-17 16,0 6 11-16,-6-6-17 15,0 8 15-15,-9-5 0 16,6 8 6-16,-9 0 3 15,6 8 1-15,-3-2 8 16,1 4-4-16,2 6 16 16,3 0-11-16,3 5 11 15,3 0-11-15,6 3 4 16,6 3-8-16,3-6 4 16,3 0-5-16,6-8-11 15,5-5 4-15,1-3-35 16,0 1 21-16</inkml:trace>
  <inkml:trace contextRef="#ctx0" brushRef="#br0" timeOffset="37.9977">14775 3530 208 0,'0'0'77'0,"5"5"-42"0,1 0-26 16,-3-8 19-16,0 6-1 16,9-3 1-16,-3 0-7 15,6 0-2-15,6 3-11 16,12-3 1-16,-1 5 2 0,13-2-2 15,3 2 2-15,5-2-4 16,13 5 1-16,2-3 1 16,4 0-4-16,14-2-1 15,-3 2-2 1,13 0 3-16,-7-2-3 0,12-3 15 16,-12 3-10-16,13-3 8 15,-13 5-8-15,6-2 11 16,-15 2-10-16,-2-5 23 15,-16 5-18-15,-5-5 14 16,-12 0-16-16,-4 0 1 16,-8 0-7-16,-12-5-21 15,-3 5 9-15,-6-5-57 16,-3 2 35-16,-6-2-134 16,2 5 90-16,-5-6-106 15,0 1 103-15</inkml:trace>
  <inkml:trace contextRef="#ctx0" brushRef="#br0" timeOffset="38.9977">13849 5329 168 0,'-3'-3'66'0,"6"6"-36"0,3-3-26 0,-6 0 15 16,0 0-5-16,3 5 2 16,-3-5-5-16,6 3-1 15,-6-3-6-15,3 5 4 0,0 3 2 16,-3 2 3-16,6 4 5 0,-3 2 1 15,0 2 1-15,0 3-7 16,0 0 0-16,-1-2-8 16,4-3-3-16,0 0 1 15,0-3 2-15,0-2-2 16,-3-4 0-16,3-1 1 16,0-4 2-16,3 1-1 15,0-3 2-15,0-5-4 16,3-1-2-16,3 1 0 15,0 0 1-15,0 0-3 16,-1-1 0-16,1 1-1 16,-3 0 0-16,0 2 2 15,-3 0 2-15,3 1-1 0,-6-1-1 16,-3 0 1-16,0 3 1 16,-3-2-10-1,0 2-4-15,0-3-21 0,0 3-6 16,0-2-24-16,0 2-10 15,0-3-23 1</inkml:trace>
  <inkml:trace contextRef="#ctx0" brushRef="#br0" timeOffset="39.9977">13932 5498 216 0,'-6'0'82'0,"18"3"-44"0,-15-1-38 0,6-2 18 15,-3 0 1-15,0 0 3 0,0 0-3 16,3-2-1-16,3-1-10 15,0-2-3-15,0-6-1 0,3-2 0 16,3-6 2-16,9-7 1 16,5-6 1-16,10 0-2 0,6-7 1 15,2-4 2-15,1 1 5 16,3 0-8 0,2 2-3-16,4 3 0 0,2 3 0 15,-2 5 1-15,0 2 0 16,-4 6 0-16,-5 5 2 15,-9 3 1-15,-7-3 1 16,-8 8-7-16,-3 3 0 16,-6-1 3-16,0 4 2 15,-3-1-2-15,-3 3-1 16,0-3-10-16,0 3-3 16,-6 0-13-16,0 0-5 15,0 0-12-15,0 0-2 16,3 6-44-16,-3-6-61 15</inkml:trace>
  <inkml:trace contextRef="#ctx0" brushRef="#br0" timeOffset="40.9977">15126 4900 160 0,'6'-21'63'0,"-6"21"-34"0,6 5-8 0,-3 1 25 16,-3-6 0-16,0 0 20 31,-18 7-18-31,0 1-26 15,0-2-15-15,3 4-9 16,3-2 1-16,3 0 2 16,3 0-5-16,6 0 1 0,6 0-1 15,3 5 2-15,3-2 1 16,3 2 1-16,0 0 0 16,-3 0 2-16,-3 1 1 15,-3-4 1 1,-3 1 6-16,-9-1 6 0,0-2-6 15,-6-2-3-15,-3-1-4 16,-3-2 0-16,0-3-2 16,0-3-1-16,1 0-21 15,2 1-9-15,0-1-20 0,3-2-9 16,3-1-56 0,9-2-31-16,3 1 71 15</inkml:trace>
  <inkml:trace contextRef="#ctx0" brushRef="#br0" timeOffset="41.9977">15251 4792 236 0,'-3'-8'88'0,"9"18"-48"0,-3-4-47 16,6 4 33-16,-3 6 8 15,-3 8-9-15,0 0-4 0,0 2-12 16,0 3-6-16,-3 0-2 16,3 0 1-16,-3-2 1 0,-3-3-10 15,-3-3-5-15,9-8-36 16,-9 6-16-16,3-9-49 16</inkml:trace>
  <inkml:trace contextRef="#ctx0" brushRef="#br0" timeOffset="42.9977">15185 4969 284 0,'-3'-8'107'0,"12"8"-58"0,3-11-57 0,-3 11 18 15,0-2-5 1,6-1 2-16,3 0-8 0,0 6-1 15,-1-6 0-15,1 6-26 0,3-11-10 16,-3 8-50 0,0-8-47-1,-3 3 45-15</inkml:trace>
  <inkml:trace contextRef="#ctx0" brushRef="#br0" timeOffset="43.9977">15423 4961 208 0,'3'5'79'0,"3"1"-42"0,3 4-39 0,-6-2 14 15,0 0 14-15,0 0 9 0,0 3-11 16,0 2-5-16,0-3-12 16,0 1-7-16,-3-3-3 0,0-3 4 15,0 0 1 1,0-2 2-16,0-3 0 0,0 0-2 15,0 0 1-15,0-3 2 16,0-2 2-16,3 0-3 16,0-3-3-16,0 0 0 15,3-3 1-15,0 1-1 16,0 2 2-16,3 0 0 16,3 0 1-16,-3 0-5 15,6 0 1-15,-4 3-2 0,4 2-22 16,-3 3-50-1,0 0-3 1,-3 0-30 0</inkml:trace>
  <inkml:trace contextRef="#ctx0" brushRef="#br0" timeOffset="44.9977">15656 5001 272 0,'-6'0'101'0,"3"0"-54"0,12 8-61 0,-6-3 14 16,-3 3 5-16,3 2 8 16,0 1-4-16,-3 0 0 0,0 2-5 15,0-3-3-15,3 1 2 16,-3-3-24-16,0-3-11 16,0-5-67-16,2-2-48 15,1-4 58-15</inkml:trace>
  <inkml:trace contextRef="#ctx0" brushRef="#br0" timeOffset="45.9977">15638 4897 296 0,'-12'-5'110'0,"15"0"-60"0,-3 8-74 0,6-1 10 15,-3-2 3 1,3 0 7-16,0 0-9 0,3 3-6 15,-3-3-34-15,-1 2-16 16,4 1-17-16,0-3-7 16</inkml:trace>
  <inkml:trace contextRef="#ctx0" brushRef="#br0" timeOffset="46.9977">15754 5003 208 0,'0'16'77'0,"12"-5"-42"0,-6 2-34 0,-9-5 14 15,6 0 1-15,0 0 4 16,0 0-4-16,-3 0-1 16,0-3-9-16,0 0-2 0,0 1 2 0,0-6 3 15,0 0 5 1,0-3-4-16,3-2 0 0,0-3-9 16,3-3 0-16,-1-2-1 15,4 0 2-15,0-1-1 16,6 4-1-1,3-1-2-15,0 1 1 0,0 2 5 16,0 5 5-16,0 3-5 16,-4 0 0-16,1 5 7 15,-3 3 2-15,-3 6-4 16,-3-1-3-16,0 0-3 16,-3 0 0-16,0-2-7 15,-3-1-1-15,0-2-20 0,6-2-9 16,6-1-22-16,0 0-7 15,-3-5-49 1</inkml:trace>
  <inkml:trace contextRef="#ctx0" brushRef="#br0" timeOffset="47.9977">16171 5009 232 0,'-3'-11'88'0,"6"11"-48"0,-3-3-47 0,0 3 16 15,0 0 12-15,0 0 10 16,0 3-13-16,-6 0-5 16,0 2-8-16,-3 3-6 0,0 5 0 15,3 3 3-15,0 2 1 16,6-2-4-16,0 6 1 16,3-7 0-16,0 7 0 15,3-14-3-15,0-1 2 0,6-9 1 16,0-1 0-16,-4-2 0 15,1-3 0-15,3-3-3 16,0-2 0-16,-3 0 2 16,-3 0 2-16,0-1 0 15,-3 4-1-15,0-1 1 16,0 3-1-16,0 3 0 16,-3 2 0-16,0 3-5 15,3 6-1-15,3 7 7 16,0 5 6-16,3 9 12 15,0 10 8-15,0 3 10 0,-3-3 4 16,-3 0-8 0,-3-6-5-16,-6-4-5 0,-6-3-3 15,-9-6-6-15,-3-2-4 16,-6-3-5-16,-2-5-4 16,-1-2-22-16,-3-4-11 15,3-4-33-15,4-9-13 16,5 0-80-1</inkml:trace>
  <inkml:trace contextRef="#ctx0" brushRef="#br0" timeOffset="48.9977">15019 5252 220 0,'-6'3'82'0,"6"-3"-44"0,0 0-31 15,0 0 18-15,0 0-4 16,0 0 2-16,3 0-7 16,3 2 1-16,3 4-10 15,2-6 5-15,10 5 1 0,9-2 0 16,6 2 0-16,8 0 1 15,10 0 2-15,6-5-3 0,2 0 0 16,1 6-1 0,-1-9 2-16,1 3-1 0,-10 3 0 15,-2 2 1 1,-1-5 4-16,-5 0 3 0,0 0 4 16,-4 0-9-16,-2 0-4 15,-3 3-7-15,-4-1-2 16,-5 4-1-16,-3-6 1 15,-3 0 0-15,-3 0 1 16,-3 0-5-16,-6 0 1 16,-1 0 2-16,1 2 3 15,-3-2 0-15,0 0 0 16,-6 0-3-16,6 0-2 16,0 0 1-16,-6 0 1 0,6 3-3 15,-6-3 0-15,0 0-10 16,0-3-3-16,0 1-13 15,0 2-3-15,0-3-13 16,3 0-5-16,0 1-18 16,0 2-9-16,3 0-67 15</inkml:trace>
  <inkml:trace contextRef="#ctx0" brushRef="#br0" timeOffset="49.9977">16278 5114 140 0,'-6'-2'52'0,"6"4"-28"0,0-7-88 0,0 5-16 16</inkml:trace>
  <inkml:trace contextRef="#ctx0" brushRef="#br0" timeOffset="50.9977">16269 5085 104 0,'-3'-2'41'0,"6"-1"-22"0,-3 0-25 0,0 1 8 16,0 2-46-16,0 0-18 0</inkml:trace>
  <inkml:trace contextRef="#ctx0" brushRef="#br0" timeOffset="51.9977">16260 5048 200 0,'-3'-2'77'0,"3"2"-42"0,0-3-21 15,0 3 20-15,0 0 0 16,0-3 2-16,-3 1-6 16,-3-1-2-16,0 0-15 15,-6-2-6-15,0 2 0 0,0 1-6 16,-3-1-1-16,3 1-7 15,4 2-3-15,-1 0-14 16,3 2-73-16,3 1-17 16,3-3 10-1</inkml:trace>
  <inkml:trace contextRef="#ctx0" brushRef="#br0" timeOffset="52.9977">18486 8443 124 0,'0'5'46'0,"18"-7"-24"0,-6 2-10 0,-9-3 16 16,-3 3-3-16,0 0 3 15,0 0-1-15,0 0 3 16,0 0-3-16,-6 0-2 16,-6-3 4-16,0 9 2 15,-3-6-9-15,1 2 0 16,-1 1-9-16,3-1 0 15,-3 9-6 1,3-3-4-16,6-3-2 16,0 1-5-16,6-1 0 15,9 0 2-15,0 6 1 0,12-1-4 16,0 1-1-16,-4-1 3 16,1 1 1-16,-3 0 4 15,0 2 3-15,-3-3 9 16,-6 1 3-16,-3 0 3 15,-3-1 2-15,-12 1-8 16,3 2-3-16,-15-2-2 16,0-6-12-1,1 0-5-15,2-2-10 16,3-3-3-16,3 0-20 16,6-3-7-16,3-2-31 15,3-3-15-15,3-5-16 16</inkml:trace>
  <inkml:trace contextRef="#ctx0" brushRef="#br0" timeOffset="53.9977">18724 8223 232 0,'0'0'88'0,"3"8"-48"0,-3 16-20 0,3-11 24 16,3 3-11-16,-6 0-2 15,6 16-9-15,0 5-4 16,-9 0-10-16,0 0-3 0,9 0 1 16,0 0 1-16,-3-5 3 15,0-3-12-15,-3 0-5 0,3-11-17 16,0 1-7-1,0-8-110 1,-3 2-53 0,0-13 95-16</inkml:trace>
  <inkml:trace contextRef="#ctx0" brushRef="#br0" timeOffset="54.9977">18602 8448 272 0,'-12'-8'101'0,"12"11"-54"0,0-8-50 0,0 5 16 15,6-3 13-15,0 0 9 16,3 3-15-16,3 0-8 16,9 0-8-16,6 0-6 0,0-2 1 15,-4 2-15-15,1-3-6 16,0 0-36-16,-3 3-12 15,0 0-48 1</inkml:trace>
  <inkml:trace contextRef="#ctx0" brushRef="#br0" timeOffset="55.9977">18885 8477 160 0,'0'24'60'0,"3"-8"-32"16,3 5-15-16,-6-10 17 0,3 2 7 15,0 0 7-15,6 0-18 16,-9 1-4-16,0-1-14 16,0 0-5-16,0 0-2 0,0-7-1 15,0-1 2-15,0 0 5 16,-3-5 4-16,3 0-2 15,0-5 2-15,0 2-6 16,-3-5-1-16,0-5-2 16,3 0 1-16,-3-3-4 15,3 3 0-15,3-3 3 0,6-8 1 16,0 3-4-16,6 2-1 16,0 9 1-16,0-3 2 15,-1 2-2-15,1 3-2 16,-3 3 2-16,3 2 0 15,-3 0-10-15,0 3-5 16,-3-2-47-16,0 2-19 16</inkml:trace>
  <inkml:trace contextRef="#ctx0" brushRef="#br0" timeOffset="56.9977">19138 8700 200 0,'0'-19'74'0,"15"22"-40"15,-21-3-29-15,6 0 17 0,0 0 10 0,0 0 7 16,0 2-16 0,-3-2-6-16,0 0-8 0,0 0-1 15,0 0-1-15,3 0 3 16,0 0-3-16,0 0-2 16,0 0-5-16,0-2-2 15,3 2 1-15,0 0 2 16,0 0-2-16,0 0-2 15,-3 0 2-15,6 0 0 16,-6 0 9-16,-3 0 5 16,3 0-2-16,-3 0-1 15,-3 0-2-15,3-3 0 16,-3 3-7-16,0-3-2 16,3 1-5-16,0-1-1 15,0 3-32-15,3-3-13 0,3 1-32 16,6-1-9-16,0-2-4 15</inkml:trace>
  <inkml:trace contextRef="#ctx0" brushRef="#br0" timeOffset="57.9977">19552 8485 200 0,'0'-34'77'0,"0"52"-42"0,-3-26-26 0,3 8 22 15,-3 0 3-15,-3-2 4 16,0-1-9-16,0 3-3 15,-3 0-15-15,-3 0 2 0,0 8 1 16,0 0-5-16,-5 0-1 16,2 5-6-16,0 3-2 15,-6 0-2-15,9 0 0 16,0 0 0 0,9 2 0-16,3 1 2 0,9-3 0 15,0 10-3-15,3-15 0 16,3 7-7-16,3-10-2 0,3-5-4 15,-1-3-3-15,1-3-7 16,3-2-1-16,3-3-8 16,0-3-3-16,-10-2-63 15,1-3-29 1,-6-5 65-16</inkml:trace>
  <inkml:trace contextRef="#ctx0" brushRef="#br0" timeOffset="58.9977">19647 8226 140 0,'-18'0'52'0,"18"0"-28"0,18 8-4 0,-12-3 34 16,-3 27-14-1,3 0 0-15,0 7-3 16,-3 1-21-16,-3-3 8 0,0-3 4 15,3-2-9 1,-3 0-1-16,0-6-10 0,3-4-3 16,-9-7-3-16,6-1-2 15,-6-4 1-15,6-2-1 16,0-3-9-16,-6-5-15 16,0-2 2-1,3-6 2-15,6 0 4 16,0-3 5-16,3 1 5 0,3-1 3 15,-3 1 2 1,6-4-2-16,0-4 9 16,3 5 3-16,0 2 4 15,-1 6 3-15,-2-1-1 16,6 17 10 0,-3 2-5-16,3 1-6 15,-3 1-1-15,-9 4-8 16,0-1-1-16,-3 1-9 15,0-3-2-15,0-3-23 16,0 0-8-16,9-5-90 16,-1-2 3-1</inkml:trace>
  <inkml:trace contextRef="#ctx0" brushRef="#br0" timeOffset="59.9977">20001 8493 272 0,'-12'-5'104'0,"9"-11"-56"0,-5 8-43 0,5 16 24 15,-3-3-12-15,-3 8-2 16,0 1-11-16,0-1-4 16,0 3-1-16,0 0 2 0,3 2 2 15,3 1-4-15,3-1 1 16,0-2 0-16,3-5 2 15,3 2-1-15,3-5 2 16,0-5-4-16,3-6-2 0,-3-2 4 16,3-6 1-16,-1-2-3 15,-2 0 1-15,-3-1 0 16,0 1 2-16,-3-3 5 16,0 8 4-16,0-5-2 15,0 8 2-15,0 2-6 16,-3 3-1-16,3 5-2 15,3 3 1-15,0 6 0 16,0 1 1-16,0 1-2 16,3 0 1-16,0 0-4 0,6 8 0 15,-3-8-17-15,0-3-8 16,-1-2-24-16,-2-3-8 16,0-16-80-1,0-3 29 1</inkml:trace>
  <inkml:trace contextRef="#ctx0" brushRef="#br0" timeOffset="60.9977">20162 8480 156 0,'6'18'60'0,"-9"-4"-32"0,9-1-9 0,-3-5 23 15,0 2-6-15,0 4-1 16,3-1-11-16,-3 0-2 0,0 0-13 15,0-2 1-15,0-1 1 0,-3-2 0 16,0-2 3-16,0 2-5 16,-3-8-1-16,3 0 5 15,0-3 1 1,0-8-5-16,0 1-3 0,0-3-6 16,0-3 0-16,6-3-2 15,0-2 0-15,0 5 0 16,3 0-2-16,3 0 3 15,-4 6 0-15,13-1-2 16,-3 3-20 0,0 3-7-16,-3 2-53 15,0 3-22-15,0 11 2 16</inkml:trace>
  <inkml:trace contextRef="#ctx0" brushRef="#br0" timeOffset="61.9977">20439 8684 268 0,'-6'2'101'0,"6"-2"-54"0,3 3-31 0,-3-3 40 16,0 0-32-16,0-3 8 15,3 3-20-15,0-8-2 16,3 3-6-16,-3-11-5 16,3 3 0-16,-3-16-6 15,0 5 4-15,0-10-10 16,3 5 8-16,-3-16-5 16,3 8 6-16,-3-8 2 15,3 10 2-15,-1 3 4 16,4 9-2-16,0 1 6 15,3 7-5-15,-3 4 8 16,3 6-7-16,0 10 12 16,0 8-9-16,3 11 7 15,0 5-7-15,-3 11 4 0,2-1-6 16,-2 6 2 0,3-2-4-16,0 2-15 15,3-3 6-15,-3-2-39 16,-3-3 25-16,-3-13-86 0,0-3 59 0,-9-8-106 15,0 0 86-15</inkml:trace>
  <inkml:trace contextRef="#ctx0" brushRef="#br0" timeOffset="62.9977">20433 8557 316 0,'-3'-3'121'0,"3"3"-66"0,9-3-55 0,-6 1 30 15,3 2-20-15,3-3 5 16,6 0-10-16,6-2-2 16,2 5-2-16,4-5-10 15,3 2 5-15,3-7-47 16,-4 2 28-16,4-6-133 16,-3 4 87-16</inkml:trace>
  <inkml:trace contextRef="#ctx0" brushRef="#br0" timeOffset="63.9977">20915 8168 316 0,'-6'0'121'0,"6"0"-66"0,6 13-64 16,-6-5 40-16,3 2-21 0,-3 14 31 16,3 5-23-16,0 14 2 15,0 2-11-15,0 0-2 16,3-3-4-16,-3 0-6 15,3-5 1-15,-3-2-41 16,0-3 24-16,-3-6-96 16,3-2 64-16,-6-6-107 15,3-4 90-15</inkml:trace>
  <inkml:trace contextRef="#ctx0" brushRef="#br0" timeOffset="64.9977">20737 8459 320 0,'17'0'121'0,"-17"0"-66"0,21-11-62 15,-12 9 19 1,0 2-10-16,6-3 1 16,3 6-2-16,12-6-31 15,2 3 16-15,4-5-98 16,0 5 62-16,-3-3-86 15,-1 0 78-15</inkml:trace>
  <inkml:trace contextRef="#ctx0" brushRef="#br0" timeOffset="65.9977">21380 8178 248 0,'-6'-13'93'0,"6"13"-50"0,-6-3-19 0,0 3 43 16,6 3-38-16,-9 0 6 15,3 7-22-15,-12 1 2 16,6 5-10-16,-12 13-7 16,6 3 1-16,-8 13-2 15,5 0 1-15,3 7 2 16,6-4 0-16,3 8-3 16,9-6 2-16,6 0-6 15,6-5 4-15,6-10-34 16,0-6 20-16,5-8-80 15,1-5 54-15,9-11-100 16,0 0 81-16</inkml:trace>
  <inkml:trace contextRef="#ctx0" brushRef="#br0" timeOffset="66.9977">21508 8432 304 0,'-3'6'112'0,"3"-6"-60"0,0-3-61 16,0 0 22-1,0 6-11-15,0-6 8 0,5 3-6 0,-2-5-1 31,3 0-2-31,0-3-6 0,0 0 3 0,0-11-1 16,0 3 1-16,0-7 2 31,0 1 0-31,0-1-3 16,0 4 2-16,-3 1-1 0,3 7 0 0,-3-2 6 16,0 7-2-16,-3 1 17 15,3 5-11-15,-3 8 21 16,6 3-16-16,0 10 11 15,3 3-14-15,-3 5-1 16,0 3-5-16,3 5-1 16,0-3-1-16,2 3-21 15,1-5 10-15,-3 0-74 16,0-6 47-16,0-2-128 16,0-6 92-16</inkml:trace>
  <inkml:trace contextRef="#ctx0" brushRef="#br0" timeOffset="67.9977">21496 8702 280 0,'-6'-13'107'0,"6"13"-58"0,3 16-55 16,0-14 35-16,3 4-20 0,2-4 19 15,4 1-16-15,3-6-2 31,3 3-6-31,6-5-3 0,0 2 0 0,6-2-15 16,-1 3 8-16,-2-4-70 16,-3 4 42-16,0-6-116 15,-3 2 85-15</inkml:trace>
  <inkml:trace contextRef="#ctx0" brushRef="#br0" timeOffset="68.9977">21802 8141 284 0,'3'0'107'0,"-3"0"-58"0,12 11-59 15,-6-3 32 1,3 2-16-16,6 17 27 16,6 2-19-16,2 16 29 15,1 0-24-15,-6 10 26 16,3-4-26-16,-9 7 12 16,-3-5-17-16,-9-3-6 0,0-5-5 0,-15-3-29 15,3-10 14-15,-12-3-63 16,9-5 41-16,-3-5-149 15,4-6 102 1</inkml:trace>
  <inkml:trace contextRef="#ctx0" brushRef="#br0" timeOffset="69.9977">22618 8395 228 0,'0'-5'85'0,"3"5"-46"0,9-5-37 0,-6 7 17 16,6-2-1-16,8-5 3 15,10 0-9-15,9-1-4 16,0 4-5-16,5-4-3 0,1 4 3 15,-1-1-2-15,-8 3 2 16,-3-2-4-16,-6 2 0 16,-3-3-6-16,-7 0 0 15,-2 1-32-15,-3 2-12 0</inkml:trace>
  <inkml:trace contextRef="#ctx0" brushRef="#br0" timeOffset="70.9977">23002 8154 288 0,'-21'-2'110'0,"39"2"-60"0,-24 2-54 15,15-2 21-15</inkml:trace>
  <inkml:trace contextRef="#ctx0" brushRef="#br0" timeOffset="71.9977">23026 8162 471 0,'20'6'8'0,"7"7"-5"0,3-2-4 0,0-1 0 16,-1 1 1-16,1 2 0 16,-12-3 0-1,-3 9 2-15,-6 0 8 0,0-1 5 16,-12-2 2-16,-3 0 1 16,-6 0 0-16,-6-3 0 15,3 0-9-15,0-5-3 16,1-3-4-16,2 3-2 15,3-5-19-15,3 2-8 16,3-2-32-16,3-3-15 16,3 5-60-1</inkml:trace>
  <inkml:trace contextRef="#ctx0" brushRef="#br0" timeOffset="72.9977">23555 7975 160 0,'3'-6'63'0,"-3"6"-34"0,6-8-14 0,-6 6 45 16,3 4-34-16,-3-2 37 15,3 0-37-15,0 0 22 16,0 6-27-16,0-1 17 15,-3 5-22-15,6 6 14 16,-3 0-17-16,-3 3 8 16,0 2-12-16,0 0-5 15,0-2-2-15,0-4-73 32,6 1 39-32,-3-5-53 0,3-3-59 15,0-3-31-15</inkml:trace>
  <inkml:trace contextRef="#ctx0" brushRef="#br0" timeOffset="73.9977">23770 8363 260 0,'3'3'96'0,"-3"-3"-52"0,9 3-40 15,-3-1 25 1,-3 4-18-16,8-4-1 16,7 1-6-16,-6-3-3 15,6 0 0-15,3 0 1 16,0 0-1-16,0-3 2 0,-4 1-2 15,-2-4 6-15,-6 4-4 16,0-9 3 0,0 3-3-16,-12-5 5 15,3 5-5-15,-9-2 6 0,0 2-6 0,-9 0 6 32,4 2-6-32,-7 6 1 0,6 6-2 0,-6 2 3 15,6 2-3-15,-6 1 4 16,6 2-4-16,-5 3 8 15,11 0-6-15,3 5 3 16,6 0-4-16,3 3-4 16,0-3 0-16,6 0 3 15,2 0-1-15,-2-2-14 16,9-3 7-16,3-6-41 16,3 1 26-16,3-8-130 15,2-1 84-15,1-12-83 16,0-4 86-16</inkml:trace>
  <inkml:trace contextRef="#ctx0" brushRef="#br0" timeOffset="74.9977">24207 7985 304 0,'0'13'115'0,"0"-13"-62"0,0 8-51 16,0 0 42-16,0 3-27 0,0 10 13 15,6 3-19-15,-6 2-21 16,0-2 5-16,0-3-102 16,3 0 58-16,-3-5-124 15,9-5 97-15</inkml:trace>
  <inkml:trace contextRef="#ctx0" brushRef="#br0" timeOffset="75.9977">16828 9448 200 0,'9'-16'74'0,"-3"16"-40"0,-3-2-18 0,-3 2 24 16,0 0-6-16,3 5 1 16,3 6-7-16,0 7 0 15,-3 6-16-15,0 8 11 0,-3 5 4 0,0-5-1 16,0-1 2-16,-3 6-10 15,0-13 0-15,0-3-9 16,0-2-3-16,0-6-3 16,0-2 0-16,3-1 0 15,0-2-1 1,0-3-2-16,0-5-2 16,6 0-1-16,0 6-1 15,6-9 3-15,-3-2-5 16,15-3 0-16,0 3-2 15,8 2 2-15,1-5 2 16,3 8 2-16,-1 3 1 16,1 5 3-16,0 5-1 15,-3 3-1-15,-7 2 12 16,-8 1 4-16,-3 2 3 16,-12 3 1-16,-9-1-5 0,-9-1-1 15,-3-1-8 1,-5-3-2-16,-4-2-2 0,-3-3-2 15,-6-2-13-15,1-6-6 16,-4-5-17-16,3-2-7 16,1-6-21-16,-1-5-10 15,6-3-79 1</inkml:trace>
  <inkml:trace contextRef="#ctx0" brushRef="#br0" timeOffset="76.9977">16745 9417 308 0,'6'-6'115'0,"18"1"-62"0,20 0-49 16,-17-1 26-16,9 4 3 16,0-1 6-16,8 3-16 15,-2 0-6-15,0 0-10 16,-1 3-3-16,-2-1 0 0,-6 1-13 15,-6 0-4-15,-4-1-29 16,-2-2-13-16</inkml:trace>
  <inkml:trace contextRef="#ctx0" brushRef="#br0" timeOffset="77.9977">8330 13184 140 0,'-12'-32'55'0,"0"27"-30"0,-11-11-12 0,11 11 19 15,0-6 2-15,0 1 1 16,-3-3-5-16,-3-1-2 16,0 1-15-16,-3 3-3 0,1 2 0 15,-1 2-2-15,-3 1 1 16,-6 5-5-16,-2 3-1 15,-1 7-3-15,-9 9-1 16,-3 15-1-16,1 9 0 16,-1 15 2-16,0 8 0 15,4 3-3-15,8 15 0 16,9-4 2-16,6 4 0 16,9-7-2-16,9 2 0 15,12 6 2-15,9-5 0 16,15-17 1-16,9-7 0 15,11-19 0-15,-2-11 2 0,5-13 3 16,4-21 2 0,8-15-1-16,18-54-1 15,-14-5 10 1,-19-6 5-16,-14 4-2 16,-15 2 2-16,-18 5 4 15,-12 3 2-15,-9 8 0 16,-9 2 1-16,3 17-13 15,-11-4-5-15,-1 9-11 16,0 2-3-16,3 11-20 16,3 6-7-16,7 4-47 15,5 8-21-15</inkml:trace>
  <inkml:trace contextRef="#ctx0" brushRef="#br0" timeOffset="78.9977">8003 14205 140 0,'-12'-2'55'0,"12"-3"-30"0,-3 7-25 15,3 3 13-15,-3 1 2 16,3 7 3-16,-9 3 2 16,0 0 2-16,0 5-12 0,-3 0 1 15,0 3 0-15,3-3-2 16,1 0 2-16,-1-2-4 0,3-3-2 15,3-6 4-15,3-2 2 16,3-3-4-16,-3-5 1 16,6-5-3-16,3-5 0 15,-1-6-1-15,4 0 0 16,3 0-2-16,0-3 1 16,0 6-2-16,-3-3-1 15,0 3 1-15,0 3-1 16,-3 2-3-16,3 0 2 15,-1 2 1-15,1 6 2 16,0 3-1-16,3 0-1 16,-3-1 1-16,0 4 1 15,0-1-3-15,0 0 0 0,-3 0-10 16,0 1-3-16,0-1-33 16,-3 0-14-16</inkml:trace>
  <inkml:trace contextRef="#ctx0" brushRef="#br0" timeOffset="79.9977">8048 14319 168 0,'-3'0'63'0,"3"0"-34"0,-3 6-27 0,3-1 14 16,0 3 5-16,-3 5 5 16,0 6-8-16,0 4 0 15,0 17-11-15,0 0 2 0,0-3 2 16,0-3-4-16,3-5-2 15,3-8 0-15,3 6 1 16,6-9 6-16,8-7 2 16,10-6-3-16,6-2 1 0,3-6-7 15,2 1-1 1,-2-4-4-16,0-2-3 0,-1 3-25 16,-5 0-9-16</inkml:trace>
  <inkml:trace contextRef="#ctx0" brushRef="#br0" timeOffset="80.9977">8699 14581 132 0,'-9'0'49'0,"9"3"-26"0,0-3-16 15,0 0 15-15,0 0-2 16,0 0 0-16,0 0-4 16,0 0-2-1,9 10-2-15,-3 9 2 0,3 5 2 16,0 2-1-16,0 6-1 16,-3 2 1-16,0 3-2 15,-3 6 2 1,3-9-2-1,-3-7 0-15,-3-6-5 16,3-3 0-16,-3-4-3 16,0-4 2-1,0-7 2-15,-6-6-2 0,3-2-2 16,-3-6 0-16,3-5 1 16,-3-5-3-16,0-3-2 15,0 3-3-15,0-11 1 16,3 3 1-16,0 0 0 15,3 3 0-15,3-1 0 16,0 1-3-16,6-3 0 16,3 0 2-16,0 2 0 15,3 9 1-15,3 4 0 16,0 7-5-16,2 9-1 0,1 3 0 16,3 3 4-16,-6 6 3 15,-3-1 4-15,-3 0 2 16,-3 6 3-16,-6-4-1 15,-6 4 2-15,-6 0-6 16,-3-4-3-16,-3 1-1 16,-3-3 1-16,-3-5-1 15,-3 0-1-15,1-2-13 16,2-1-4-16,3-8-13 16,3-5-6-16,3-5-19 15,3 0-7-15,9-6-42 16</inkml:trace>
  <inkml:trace contextRef="#ctx0" brushRef="#br0" timeOffset="81.9977">8985 14311 212 0,'-6'0'82'0,"6"0"-44"0,3 8-44 0,0 0 12 15,0 3 7-15,-3 7 6 16,3 6 4-16,0 8 3 16,0 5-14-16,0 3-5 0,0-3 0 15,0-3-6-15,3 8-1 16,0-10-5-16,0-5-1 0,0-6-28 16,0-3-10-16,0-5-64 15</inkml:trace>
  <inkml:trace contextRef="#ctx0" brushRef="#br0" timeOffset="82.9977">9128 14576 228 0,'-6'5'88'0,"3"3"-48"0,0 5-49 15,3-2 12-15,0 0 2 16,0 2 4-16,3 3 2 15,0 0 3-15,3-1-7 16,0-1-4-16,3-4 0 0,6-2 0 16,-3-3 1-16,0-5 0 0,-1-5 0 15,1 0-5 1,0-3 1-16,-3-3-2 0,0-2 0 16,-3-3 2-16,0 3 2 15,-3 0-1-15,0 2 2 16,-3 1 4-16,0 2 4 15,3 5-4-15,0 3 1 16,0 5-5-16,0 3-2 16,0 3 0-16,3 2-1 15,0 3 0-15,0 0 2 16,3 0-1-16,0-3-1 16,0-3-21-16,11 1-62 15,1-8-7-15,3-11-7 16</inkml:trace>
  <inkml:trace contextRef="#ctx0" brushRef="#br0" timeOffset="83.9977">9488 14565 132 0,'0'-2'49'0,"3"7"-26"0,0-8-14 0,0-2 16 16,-3 5 1-16,3-5 4 15</inkml:trace>
  <inkml:trace contextRef="#ctx0" brushRef="#br0" timeOffset="84.9977">9500 14549 376 0,'-3'6'37'0,"-3"-4"-8"0,-3 4-10 15,0-4-10-15,0 6-3 16,3 0-6-16,3 0 0 16,0-3-2-16,6 6 0 15,3-3 0-15,6 0-2 0,0 2 3 16,3 1 0-1,0 0 3-15,-3 2 3 16,-3-3 0-16,-3 1 2 0,-6 0 5 16,-6-1 4-16,-6-2-6 15,-3 0-1-15,0 0-7 16,-6-8-2-16,3 5-20 16,-2-5-9-16,2 0-29 15,3-2-14-15</inkml:trace>
  <inkml:trace contextRef="#ctx0" brushRef="#br0" timeOffset="85.9977">10048 14465 192 0,'0'0'71'16,"0"2"-38"-16,0 6-32 0,0 3 14 0,0 10 1 16,-3 3 2-16,3 2-5 15,0 1-3-15,0 2-5 16,3 0-2-16,0-5 1 0,6-6-2 16,-3-2 1-16,6-3 0 15,-1-2 1-15,1-6-2 16,0-5-2-16,0 0 1 15,-3-2 1-15,0-6-1 16,0-3-1-16,-3 1 1 16,0 2-1-16,0 2 0 15,-3 4 0-15,0-1-3 16,0 3 0-16,3 0-1 16,0 5 3-16,0 3 4 15,0 0 3-15,-1 0 2 0,4-3 0 16,0 1 2-16,0-4 4 15,3-7 14 1,0-3-9-16,0-2 0 16,0-1-11-16,-3-2-3 15,0 0-3-15,-3-3-2 16,0-8-21-16,-3-8-9 16,-6 8-29-16,0 1-10 15,9-1-43 1</inkml:trace>
  <inkml:trace contextRef="#ctx0" brushRef="#br0" timeOffset="86.9977">10334 14311 168 0,'0'0'63'0,"0"3"-34"0,2 2-21 16,1 1 16-16,0 4-1 15,0 6 3-15,0 8-5 16,0 8-1-16,-3 5-11 16,0 2-3-16,0-2-2 0,0-2 0 15,0-1 0-15,0-2-7 16,0-6 0-16,0-2 5 16,0-5 6-16,0-6-2 0,0-3-1 15,0-10 0 1,0-7-8-16,3-4 0 15,0-5-6-15,3 0-1 16,3 0 0-16,0 3 4 16,3 0 5-16,0 2 3 15,0 3 4-15,0 3 3 16,-3 5 0-16,0 8 0 16,-3 0-5-16,0 3-1 15,-4 2-1-15,1 3 1 16,0-3-11-16,0 5-42 15,0-2-8-15,0-8-46 16</inkml:trace>
  <inkml:trace contextRef="#ctx0" brushRef="#br0" timeOffset="87.9977">10598 14597 228 0,'0'5'85'0,"3"-10"-46"0,3 13-46 15,0-3 14-15,0-2 1 16,3 0 7-16,-3-1 4 16,3 1 1-16,-3-3-11 15,3-3-5-15,0 1-1 0,-3-4 0 16,0 1 3-16,0-6-3 0,-3 3-2 16,0-5 0-1,-3-3 1-15,-3 1-3 16,-3 1-2-16,-3 4-3 0,-3 2 1 15,0 5 1-15,-3 6 2 16,-3 7-1-16,3 6-1 16,-2 0 3-16,5 0 0 15,6 2 5-15,0 4 2 16,3-4-2-16,3 1-1 16,6-1-3-16,3 1-1 15,0-3-4-15,-1-3 1 16,4-3-25-16,0-2-10 15,-3-5-57 1,3-8-37-16,0-3 59 0</inkml:trace>
  <inkml:trace contextRef="#ctx0" brushRef="#br0" timeOffset="88.9977">10744 14613 184 0,'3'11'71'0,"0"-4"-38"0,-3 7-23 15,0-6 17-15,0 0 0 16,0 5 1-16</inkml:trace>
  <inkml:trace contextRef="#ctx0" brushRef="#br0" timeOffset="89.9977">10747 14695 401 0,'-6'8'12'0,"0"0"-3"0,0-3-1 0,3-2 2 16,0-6-5-16,9-2-1 16,0-6-7-16,3-2 0 15,3 0-6-15,0 0 1 16,3-3 6-16,0 5 3 15,0 1 5-15,0 7 3 16,-1 3 2-16,1 5 1 16,0 0 2-16,-3 3 4 15,-3 3-12-15,0-3-4 16,0 5-14 0,0-2-41-16,0-3-18 15</inkml:trace>
  <inkml:trace contextRef="#ctx0" brushRef="#br0" timeOffset="90.9977">11250 14539 124 0,'-6'-21'46'0,"-9"23"-24"0,24-2-37 0,-12 0 5 16,3 0-39-16,0 0-15 15</inkml:trace>
  <inkml:trace contextRef="#ctx0" brushRef="#br0" timeOffset="91.9977">11209 14470 192 0,'0'0'71'0,"12"-3"-38"0,-7 3-19 0,-5 0 20 16,0 0-6-16,0 6 0 16,-3 15-11-1,1 5-9-15,-1 1 1 0,3 2 1 16,5 5-5-16,1-2-3 16,3-5 1-16,0-6 0 15,3-5 1-15,0-3 0 16,0-5 2-16,3-8 3 15,0-8 0-15,0 0 0 16,-3-3-8-16,-1-2-2 0,-2-3-3 16,-3-2 3-16,0-1 0 15,-3-18 1 1,0 11 0-16,-3 4-3 16,0 7 2-16,0 1-1 15,0 6-2-15,3 3 3 16,0 10 0-16,0 11 3 15,3-2 3-15,0 4-2 16,0 1 0-16,3-1-1 16,0 3-2-16,3 0 1 15,0-2 1-15,0 2-1 16,0-5 2-16,-1-5-20 16,1-1-8-16,0-7-23 15,0-6-9-15,3-5-56 16</inkml:trace>
  <inkml:trace contextRef="#ctx0" brushRef="#br0" timeOffset="92.9977">11670 14457 288 0,'-18'-5'110'0,"18"2"-60"0,0 3-58 15,-9 3 64-15,0-1-21 16,0 3-13-16,0 1-9 15,0 2-9-15,1 2-3 0,-1 6 2 16,3 0-7-16,3 0-1 16,6 0-1-16,3 0 4 0,0 0-1 15,0-1 1 1,5 1 2-16,-2-2 2 16,-3-1 1-16,-6 0 3 0,-3-2-1 15,-3-1 0-15,-3 3-1 16,-2-5 2-16,-1 0-8 15,0-2 0-15,0-1-16 16,3-3-5-16,0-4-43 16,6-3-22-1,3-1-10-15,3-2-7 16</inkml:trace>
  <inkml:trace contextRef="#ctx0" brushRef="#br0" timeOffset="93.9977">11700 14592 248 0,'-6'0'93'0,"9"2"-50"0,3 1-50 0,-3 2 14 15,3-2-1-15,0 2 4 16,6-2 6-16,-4 0 2 16,4 2-9-16,3-2-1 0,0-1-1 15,0-4-6-15,0-1 0 16,0-2-1-16,3-3 2 15,-3-3 1-15,-4-2 1 16,-2-6-9-16,-9 1-2 16,0-1-1-16,-3 3 0 15,-6 1 2-15,1 1 4 0,-4 4 3 16,-3 4 4-16,0 6-4 16,-3 3-3-1,3 8 1-15,0 10 0 0,3 0 1 16,3 0 2-1,3 0 5-15,0 0 4 0,6 1-6 16,3 1-1-16,3 4-2 16,6-6 1-16,3-2-20 15,3-4-6-15,0-1-21 16,12-6-10-16,-4-8-40 16,1-6-28-1,-3-4 54-15</inkml:trace>
  <inkml:trace contextRef="#ctx0" brushRef="#br0" timeOffset="94.9977">12051 14592 248 0,'0'-19'93'0,"-3"11"-50"0,0 0-37 0,3 3 20 16,-3 5-10-16,-3-5-1 15,0 7-12-15,0 4-3 16,-3 4-1-16,0 4 0 0,0 1 1 16,0 7-3-16,4 1 2 15,2 1-1-15,0-3-2 16,3-2 3-16,6-3 0 15,-1-3 1-15,4-2 0 16,0-6-5-16,0-8 1 16,0-10 0-16,0 0-1 15,0-6 4-15,-3-2 2 16,0-3 2-16,-6-10 1 0,0-3 0 16,-3 0 0-16,-3 0-5 15,0 2 1-15,-3 4 0 16,3 4 2-16,0 6 3 15,0 5 2-15,3 6-3 16,0 4-3-16,3 12-3 16,3 7 1-16,3 5 1 15,3 9 2-15,0 4-3 16,3-1 0-16,6-4 3 16,3 1 1-16,-3-4-26 15,-1-2-11-15,1-5-58 16,6-5-50-1,-3-3 48-15</inkml:trace>
  <inkml:trace contextRef="#ctx0" brushRef="#br0" timeOffset="95.9977">12420 14491 184 0,'-6'13'71'0,"6"-7"-38"0,0 15-36 0,3-10 11 16,-3 2 0-16,3 3 5 15,-3 2-1-15,3 3 1 16,0-2-7-16,3-6-2 0,0 3 0 16,0-5-2-16,0-1-2 15,0-5-2-15,0-2-1 16,0-3-3-16,-3 0 1 15,3-3-2-15,-3 1 0 16,0-4 1-16,0-1 2 16,0-1-1-16,0 0 1 15,-1 2 3-15,1 1 2 0,0 0-2 16,6 7 11 0,3 4 6-16,0-1-2 15,3 3 0-15,0-3-2 16,-3 8 2-16,0-2 2 15,-3-3-1-15,0-3 1 16,0 1 3-16,-1-4-5 16,1-7 2-16,0-3-5 15,0 0-1-15,0-3-6 16,0 1-3-16,-3-1-3 16,0-2 1-16,-3 0-6 15,0 0-3-15,-3-9-16 16,-3 7-7-16,0-7-22 15,0 7-8-15,0 1-39 16</inkml:trace>
  <inkml:trace contextRef="#ctx0" brushRef="#br0" timeOffset="96.9977">12745 14536 228 0,'2'24'85'0,"1"-13"-46"0,3 2-46 0,-3-5 16 15,-3 8-8-15,0-3-1 16,0 0-2-16,0-2 1 16,0 5-50-16,0-3-23 0,0 0-9 15</inkml:trace>
  <inkml:trace contextRef="#ctx0" brushRef="#br0" timeOffset="97.9977">12688 14438 192 0,'-6'-8'71'0,"9"3"-38"0</inkml:trace>
  <inkml:trace contextRef="#ctx0" brushRef="#br0" timeOffset="98.9977">12896 14269 212 0,'3'8'79'0,"-3"-3"-42"0,6 6-37 0,-3-3 16 15,0 5 0-15,0 11 4 16,-3 5-4-16,0 11-1 16,0 2-9-16,0-2-4 0,0-1 1 15,0-4-4-15,0 10 0 16,0-8-21-16,0-6-8 15,0-4-80 1</inkml:trace>
  <inkml:trace contextRef="#ctx0" brushRef="#br0" timeOffset="99.9977">12756 14547 256 0,'-3'-24'96'0,"6"24"-52"0,6-3-51 16,0-2 14-16,3 0 6 16,6-1 8-16,-3 1-4 15,3 0 1-15,0 0-11 16,2-1-4-16,-2 1-2 0,0 0-19 16,-3-1-8-16,6 1-8 15,-3 0-3-15,-6-3-25 16,0-3-11-16</inkml:trace>
  <inkml:trace contextRef="#ctx0" brushRef="#br0" timeOffset="100.9977">13072 14282 176 0,'0'3'66'0,"3"13"-36"0,0 0-26 0,0-3 15 15,0 8 9-15,-3 5 4 16,0 17 3-16,-3-4 4 15,0-1-22-15,0-4-3 0,0-5 0 16,0-3-8-16,0-2-1 16,-3 0-1-1,0-11-2-15,6-5-2 16,-3-2-4-16,3-6-2 0,6-6-11 16,0-2-1-1,3-5 0-15,3 0 1 0,3 2 10 16,0-7 6-16,-1 12 14 15,4 6 7 1,0 6 3-16,-3 4 3 0,-3 4-10 16,3 1-2-16,-3 4-8 15,-3-3-2-15,0 5-70 16,9-5-75 0</inkml:trace>
  <inkml:trace contextRef="#ctx0" brushRef="#br0" timeOffset="101.9977">13718 14465 216 0,'-3'13'82'0,"6"24"-44"0,-3-8-31 16,3-16 20-16,-3 3-1 15,0 0 2-15,0 3-11 16,0-6-3-16,0 0-8 0,0-2-4 0,0-3 1 16,0 0 0-16,0-3 1 15,0 0-2 1,-6-5-2-16,0 0 1 15,3-2-1-15,0-1 2 16,0-2-1-16,6-3-1 16,-6-3 1-16,9 0-1 15,0-4-3-15,6-7 2 16,0 1 1-16,0 0 0 16,0 3 0-16,2 2 2 15,1 0-1-15,0 5-1 16,0 3 3-16,0 6 0 15,-3 2 1-15,0 8 2 16,0 7 1-16,0 4 1 16,-1 2 2-16,-8 0 1 0,6-2-3 15,-3 5 0-15,-6-6-10 16,6-5 0-16,-3-2-20 16,0 0-6-16,0-3-60 15,0-3-45 1</inkml:trace>
  <inkml:trace contextRef="#ctx0" brushRef="#br0" timeOffset="102.9977">13992 14512 276 0,'-6'-2'104'0,"6"4"-56"0,0 1-52 0,0-3 29 15,0 16-3 1,0 0-1-16,0 2 3 15,0 3-14-15,3 1-3 0,0 1-1 16,3 4-5-16,3-6-3 16,0-5 1-16,-1-3 0 15,4-8-2-15,0-2 2 16,0-11-1-16,-3-2-2 16,0-1-2-16,0-2 1 15,-3-3 1-15,-3 0-1 16,0-5 4-16,-3-8 2 15,0 8 2-15,0 5 1 16,0 3 2-16,0 2 3 0,0 8-4 16,0 3-1-16,3 8 2 15,3 5 1-15,0 1 1 16,0 4 0-16,0-2-4 16,6 5-3-16,-4 0-5 15,7-2 0-15,0-3-11 16,-3-3-6-16,0-2-24 15,-3-3-8-15,0-3-37 16,0-8-57 0,0-5 37-16</inkml:trace>
  <inkml:trace contextRef="#ctx0" brushRef="#br0" timeOffset="103.9977">14245 14510 260 0,'-6'2'96'0,"9"4"-52"0,3 18-49 0,-3-14 15 16,0 3 16-16,-3 3 10 16,3 0-5-16,-3 3-1 15,0-4-17-15,0 1-8 0,0 0-1 16,0-3-3-16,0-2-1 16,0 0-6-16,0-3-1 15,0-3-4-15,0-8 0 16,0-2-3-16,0-3-1 15,0-5-1-15,3-3 0 0,0-5 2 16,3 2 1-16,-1-2 5 16,1-5 5-16,0 7 4 15,0 8 2 1,3 4 1-16,0 4 2 0,0 11 3 16,0 2 5-16,6 1-6 15,-3 2-2-15,-3 0 3 16,-3 1 4-16,-6-4 6 15,6-4-12 1,-3-1-4-16,0-3-4 16,3-9-9-1,3-1-4-15,2-3-1 16,1-10 1-16,0 0 8 16,0 5 3-16,0 5 7 15,3 19 9-15,0 3 0 16,-3-1 0-16,-3 4-1 15,-3-1-4-15,-3 3 0 16,-3-3-5-16,0 0 0 16,0-2-23-16,0-1-9 15,-3-4-28-15,3-1-9 16,0 0-51 0</inkml:trace>
  <inkml:trace contextRef="#ctx0" brushRef="#br0" timeOffset="104.9977">14632 14261 244 0,'3'21'93'0,"0"0"-50"0,-3 14-26 16,0-14 27-16,6 13-10 15,-6 9 0-15,6-4-15 16,-1 1-4-16,-8-6-9 16,6-2-4-16,-6 0 1 0,6-8-4 15,0-6 0-15,-3-10-6 16,3-10-3 0,0-6-5-1,0-6-4-15,3-1 2 0,3-17 0 16,0 8 7-16,3 3 4 15,3 5 1-15,0 5 4 16,-3 11 9-16,3 8 6 16,0 3 5-16,-1 2 3 15,-5 0-1-15,-9 3 2 16,-3 0-4-16,-3 3-2 16,-3-6-9-16,-2-3-3 15,-4-2-16-15,-3 3-8 16,-3-8-17-16,-6-3-7 15,3-3-21-15,4 0-8 16,5 1-45-16</inkml:trace>
  <inkml:trace contextRef="#ctx0" brushRef="#br0" timeOffset="105.9977">14825 14512 284 0,'18'6'107'0,"-3"12"-58"0,3 1-57 16,-12-14 18-16,3 0-3 16,0-2 6-16,-1 0-1 15,1-3 1-15,3 0-7 16,0-3-4-16,0-8-1 0,-3-4-1 16,-3 1 2-16,0 1-3 15,-6-3 0-15,-3 3-6 16,-3 0 0-16,-3 2 1 0,-3 3 1 15,0 3 5-15,-3 5 4 16,1 3-1-16,-4 10-2 16,3 8 6-16,0-3 5 15,12 1 0-15,3 0 1 16,6-1-7-16,0 1-4 16,6-4-6-16,0 4 0 15,3-6-16-15,-1-2-4 16,1-3-23-16,3-6-8 15,-3-2-33 1,0-2-44-16,-3-4 41 16</inkml:trace>
  <inkml:trace contextRef="#ctx0" brushRef="#br0" timeOffset="106.9977">15028 14512 204 0,'0'0'77'0,"3"0"-42"0,-1 22-43 15,1-14 12-15,0 2 13 16,0 3 9-16,6 3 6 15,0 0 6-15,-3 5-21 16,0-5-3-16,-3-3-2 0,0 3 1 16,-3-8 0-1,0-3 0-15,-6-5-3 16,3 0 1 0,0-5 0-16,0-3-3 15,0-2-3-15,3-1-5 0,6-2 0 16,-3 0 2-1,6-9 1-15,0 1-4 16,3 3-1-16,0-1-4 16,3 3 1-16,0 3-4 0,-3 0 1 15,2 2-31-15,1 3-12 16,0 0-31-16,-3 3-14 16,9 0 1-1</inkml:trace>
  <inkml:trace contextRef="#ctx0" brushRef="#br0" timeOffset="107.9977">15382 14425 320 0,'-6'0'121'16,"3"0"-66"-16,-3 3-49 0,3-1 25 0,-3 1-8 15,-6 0 0 1,3 2-12-16,0 0-4 0,-3 1-5 16,6-1-8-16,3 8-1 0,9 6-6 15,0-1-2-15,3 1 6 16,3-3 3-1,-3-1 4-15,0-1 1 0,-3-1 14 16,-3-3 8-16,-6 4 14 16,-3-6 8-16,-6 0-12 15,-9-3-4-15,0 0-13 16,1-2-6-16,-1-3-12 16,0 0-5-16,3 0-15 15,6 0-7-15,0 0-26 16,6 0-11-16,3-3-50 0,3 3-20 15,6-3 24 1</inkml:trace>
  <inkml:trace contextRef="#ctx0" brushRef="#br0" timeOffset="108.9977">15528 14642 340 0,'3'5'126'0,"0"3"-68"0,0 3-65 0,-3-6 19 15,0 8 1-15,-6 3 3 16,-6-3 1-16,-3 1 0 16,-3-1-9-16,-3 0-71 0,0 0-32 15,-20 1-52-15</inkml:trace>
  <inkml:trace contextRef="#ctx0" brushRef="#br0" timeOffset="109.9977">8798 15232 136 0,'3'0'52'0,"-3"0"-28"0,0 0-8 0,0 0 16 0,0 0-2 16,0-3 0-16,0 3-4 15,-3-2-1-15,0-1-14 16,-3 0 7-16,0 1 4 0,-6-1-2 16,-3 3-2-16,0 3-8 15,0 2-4-15,0 6-8 16,3 2-1-16,3 3-1 16,3 2-1-16,4 1 1 15,2-3 0-15,8 2 0 16,7 6 0-16,6-5-11 15,3-4-2-15,0-4-32 0,-3-11-13 16,-4 0-38 0</inkml:trace>
  <inkml:trace contextRef="#ctx0" brushRef="#br0" timeOffset="110.9977">8902 15264 228 0,'-24'0'88'0,"21"5"-48"0,0 6-47 0,3-3 16 16,0 2-4-16,0 3 2 16,3 3-1-16,0 8 1 15,9-3-4-15,3 0-6 0,0-5-1 16,2-2 4-16,1-6 2 16,0-6 2-16,0-2 2 15,-3-10 1-15,0-1 3 16,-6 0 1-16,-3-2 1 0,-3 0 0 15,-6 0 0-15,-3-1-2 16,-3 1-1-16,-3 3-5 16,3-1-1-16,-6 3-17 15,3 0-7 1,3 3-45-16,3 2-18 0,3 1-20 16</inkml:trace>
  <inkml:trace contextRef="#ctx0" brushRef="#br0" timeOffset="111.9977">9107 15272 228 0,'3'10'85'0,"-3"1"-46"0,6 2-46 0,-3-5 14 16,-3 3-5-16,0-1 1 16,0-2 7-16,0 0 6 15,0 0-8-15,0-3 2 0,0-2 3 16,0 0-7-16,0-3-1 15,0 0-3-15,0-3-2 16,3-5-8-16,0-5-5 16,6 0 9-16,0-3 6 15,6 3 0-15,3-1-1 16,-1 4-3-16,4 4-1 16,0 4-1-16,0 4 3 15,-3 6 6-15,-3 3 5 16,-3 2-5-16,-3 0-1 0,-3 1 0 15,-1 1 0-15,1 4-13 16,-3-3-7-16,0 0-44 16,0-3-19-1,-3 0-14-15</inkml:trace>
  <inkml:trace contextRef="#ctx0" brushRef="#br0" timeOffset="112.9977">9577 15224 212 0,'-11'-5'82'0,"2"5"-44"0,-6 2-25 0,9 1 22 16,-3 2-12-16,0 3-3 15,-3 3-14-15,0 2-3 16,3 0-3-16,0 3-3 0,3 0 2 16,6 5-1-16,3 6 0 15,6-3 0-15,3-3-2 16,6-3-26-16,6-2-10 16,6-5-66-1</inkml:trace>
  <inkml:trace contextRef="#ctx0" brushRef="#br0" timeOffset="113.9977">9819 15261 240 0,'-18'-13'90'0,"9"10"-48"0,-3 1-38 16,9 2 19-16,-3 2-7 16,-3 4 3-16,0 2-10 15,-3 5-5-15,0 5-3 16,3 3-6-16,3 3 1 0,3 3 0 15,3-3 2-15,3-3 1 16,3-5 1-16,3-6-3 16,3 1 0-16,0-9-14 15,-3-2-4-15,0-8 2 16,0-5 3-16,3 0 10 16,0 0 5-16,-3 2 4 15,-3 3 1-15,0 3-2 16,2 2-2-16,1 3 3 15,0 8 2-15,0 8-2 0,0-3 0 16,3 1-1-16,0-4 1 16,0 1-2-16,0-3-1 15,-3-3-13-15,0 0-4 16,0-5-46 0,0-10-57-16,-1-4 28 15</inkml:trace>
  <inkml:trace contextRef="#ctx0" brushRef="#br0" timeOffset="114.9977">9973 15018 304 0,'-9'-3'112'0,"9"3"-60"0,3 11-67 16,0-3 13-16,0 5-2 15,0 8 1-15,0 8 11 16,0 3 5-16,3 2-6 15,0 3-4-15,0 0-2 0,0 0-1 16,0 3 0-16,-3-6-29 16,0-7-10-16,0-3-56 15,-3-6-52-15,-3-4 51 16</inkml:trace>
  <inkml:trace contextRef="#ctx0" brushRef="#br0" timeOffset="115.9977">9896 15208 288 0,'0'-5'110'0,"6"2"-60"0,6-10-58 0,-3 10 16 16,6-4-6-16,5-1 1 15,4 2-1-15,9 4-2 16,0-1 1-16,-3 3-43 0,-4 0-17 15,-5 0-54-15</inkml:trace>
  <inkml:trace contextRef="#ctx0" brushRef="#br0" timeOffset="116.9977">10179 15296 208 0,'3'5'77'0,"6"0"-42"0,6 3-41 16,-7-5 14-16,4-1 2 16,3-2 3-16,3 0-2 15,-3-2 1-15,0-4-7 0,-3-1-5 0,0-1-1 16,-3-3 3-16,-3 0 1 15,0 3-1-15,-6-2 1 16,-6-1-2-16,0 3-1 16,-6-2 1-16,-3 2 1 15,0 3 3-15,-3 5 2 16,0 2-3-16,0 3-3 16,0 6 0-16,4 2-1 15,5 3 4-15,0 3 2 16,6-1 2-16,3 1 0 15,6-1-2-15,3 9 1 16,3-6-2-16,2-3 0 0,4 1-3 16,0-6-2-16,0-5-21 15,0-3-9-15,-3-5-29 16,0 0-13 0</inkml:trace>
  <inkml:trace contextRef="#ctx0" brushRef="#br0" timeOffset="117.9977">10357 15269 176 0,'0'0'66'0,"3"3"-36"0,0 2-26 15,0 0 15-15,0 6 11 0,0 2 6 16,0 0-8-16,0 3-2 16,0 8-15-1,0-3-4-15,-3-5-1 0,0-3 1 0,0-2 1 16,0 0-2-16,0-9-1 15,0-2-3-15,0-2 1 16,3-9-2-16,0-2-1 16,0-3-4-16,3-3-2 15,0-2 0-15,3 3 4 16,0 2 1-16,0 5 1 16,0 3 0-16,0 3 0 15,0 2 2-15,-1 6 3 16,1 5 0-16,-3 0 0 0,0 2 1 15,0 1 1-15,3 0-8 16,-3 2-4-16,0 0-26 16,0-2-10-16,9-6-76 15,0-8 10 1</inkml:trace>
  <inkml:trace contextRef="#ctx0" brushRef="#br0" timeOffset="118.9977">10688 15293 248 0,'-3'-8'93'0,"0"5"-50"0,0-2-30 16,0 5 22-16,0 0-5 15,-3 0 0-15,-3 0-15 16,0 5-6-16,0 3-6 16,0 6-7-16,0-1-2 0,3 3 0 0,0 7 2 15,6-4-1-15,0 2 4 16,6-2 0-16,3-3 1 15,0-3-7-15,0-5 0 16,0-3-8-16,0-8-1 16,0-5 0-16,0-5 0 15,-3-3 11-15,0 0 5 16,-3-2-2-16,0 2 0 16,-3 0 3-16,3 0 1 15,-3 8-5-15,3 3-2 16,0 2-1-16,6 6 4 15,-4 2 1-15,7 1 3 16,0 2-1-16,-3 5-1 16,0-3-10-16,0-2-6 15,-3 0-23-15,0-2-8 16</inkml:trace>
  <inkml:trace contextRef="#ctx0" brushRef="#br0" timeOffset="119.9977">10845 14970 252 0,'-3'0'96'0,"3"0"-52"0,0 19-54 16,0-11 14-16,3 5 3 15,-3 5 8-15,0 17 5 16,0 2 5-16,0 2-13 15,0 4 0-15,3-1 1 0,-3 6-7 0,3-6-3 16,0-2-2 0,0-8 1-16,0-6-21 0,-3-5-9 15,0-8-52-15,0 1-24 16,0-6 2 0</inkml:trace>
  <inkml:trace contextRef="#ctx0" brushRef="#br0" timeOffset="120.9977">10679 15245 304 0,'-3'-5'115'0,"9"5"-62"0,-3-3-62 16,-3 3 20-16,6 0-1 15,12 0 3-15,-1-2-9 16,7-1-1-16,3 0-3 15,0 1-7-15,0-1-3 0,-4 3-27 16,1 0-14-16,0 0-55 16,3 0-40-1,0 0 60-15</inkml:trace>
  <inkml:trace contextRef="#ctx0" brushRef="#br0" timeOffset="121.9977">11030 15243 232 0,'-3'8'88'0,"6"-3"-48"0,0 3-45 16,3-3 15-16,0 0-4 0,0 1 1 15,3-1 1-15,0-2 0 16,0-3-4-16,0 0 4 0,0-3 4 16,-4-2-4-16,1-3 0 15,-3 0 0-15,-3 0 0 16,-3 0-4-16,0 0-3 16,-5-3 0-16,-4 3 1 15,-6 1 3-15,-3 7 2 16,0 2 1-16,0 3 0 15,0 9-4-15,7 4-3 16,2 3 4-16,6 1 1 16,3 1 4-16,6 6 1 0,9-2-3 15,5-3-3-15,4-3-9 16,3-8-5-16,3-2-33 16,-3-9-15-16,8-2-74 15</inkml:trace>
  <inkml:trace contextRef="#ctx0" brushRef="#br0" timeOffset="122.9977">11649 15240 176 0,'-3'0'68'0,"3"3"-36"0,0 2-37 0,0 0 12 16,0 6 7-16,0 5 8 16,3 2-5-16,0 14 1 15,0 0-11-15,3-1 0 0,0-1 0 16,3-7-1-16,0-1-1 15,0-7-3-15,0-4-2 16,0-3 1-16,6-3 1 16,-4-5-3-16,1-5 0 0,0-3-4 15,-3-8 1-15,0-5 2 16,-3-3 1 0,0 8 3-16,0 0 1 0,-3 3-1 15,0 3-2-15,0 2 3 16,0 5 0-16,-3 3-1 15,6 8-2-15,3 8-2 16,0 0-1-16,6-3 2 16,-1 0 2-16,4-2 0 15,0-9 2-15,0 4 0 16,3-6 1-16,-3-6-2 16,0 1 1-16,-4-8-2 15,-2-3 2-15,0 0 0 16,-3 0 1-16,-3 0-7 15,-6 0-2-15,0 1-34 0,-3-4-11 16,0 3-50 0</inkml:trace>
  <inkml:trace contextRef="#ctx0" brushRef="#br0" timeOffset="123.9977">12036 15042 196 0,'3'0'74'0,"0"10"-40"0,3 9-29 0,-3-9 19 15,0 11-2-15,0 6 4 16,0 7-3-16,0 3 0 0,0 0-12 16,0 0 0-16,0 0 2 0,-3-7-5 15,0-4-2-15,0-5-3 16,0-5-3-16,3-3 1 15,-3-2-1-15,3-6 0 16,-3-5 0 0,0-5-9-16,6-8-4 0,0-6 0 15,6-2 2-15,-1 0 2 16,1 0 3-16,0 2 4 16,-3 6 1-16,0 5 9 15,0 5 5-15,0 3 5 16,-3 8 3-16,0 3-5 15,-3 2-1-15,-3 6-9 0,0 4-2 16,3 1-11-16,0-5-5 16,0-3-30-1,3-6-12-15,0 3-71 16</inkml:trace>
  <inkml:trace contextRef="#ctx0" brushRef="#br0" timeOffset="124.9977">12310 15304 272 0,'3'0'101'0,"0"2"-54"0,3 3-55 0,3 1 16 0,0-1 7 16,3 0 10 0,0-2-9-16,2 0-3 15,1-3-8-15,0 0-2 0,0-3 1 16,-3-2-2-16,-3-1-2 0,0-2 3 15,-3 1 2-15,-3-4-4 16,-3 0-3-16,-3 1-4 16,-3-1-1-16,-3 1-1 15,0 2 0-15,-6 2 2 16,-3 4 2-16,0 2-3 16,0 2 2-16,4 6 1 15,2 6 2-15,0 1-1 16,3 4-1-16,3-1 3 15,3 6 0-15,3 5 3 16,3-5 3-16,6 0-2 0,6-5-2 16,0-4-14-16,-1-1-6 15,4-4-43-15,-3-7-18 16,0-3-18 0</inkml:trace>
  <inkml:trace contextRef="#ctx0" brushRef="#br0" timeOffset="125.9977">12486 15288 180 0,'0'8'68'16,"3"2"-36"-16,2 6-29 0,-2-8 17 16,-3 3 14-16,0 2 11 0,0 0-18 15,0 3-5-15,0-3-13 16,0-2-4-16,0-3-1 0,0-3 0 15,0-8 4 1,3-5 0-16,0-2-8 16,6-3-5-16,-3-6-2 15,6-2-1 1,-3 0 5-16,6 2 3 0,0 3 1 16,0 6 2-16,0 2 2 15,-3 5 4-15,2 6 7 16,-2 7 4-16,0 4-6 15,-3 1-3-15,0 1-6 0,0 3-4 16,-3 5-18-16,0-6-9 16,0-2-44-16,3-5-19 15,-3-3-25 1</inkml:trace>
  <inkml:trace contextRef="#ctx0" brushRef="#br0" timeOffset="126.9977">13069 15227 224 0,'-6'0'85'0,"6"2"-46"0,0 4-46 0,0-1 16 16,0 6 5-16,3 4 8 16,0 7 0-1,3 4-1-15,3 6-11 0,3-3-6 0,3-5-3 16,0-3-1-16,-1-8 2 15,1 0 1-15,-3-2 1 16,0-6 0-16,0-7 2 16,-3-12-1-16,0 1 0 15,-3-5-10-15,0-4-4 16,-3-1 2-16,-3-4 4 16,0 3 4-16,-3 3 2 0,3 3-1 15,0 2-2-15,0 5 1 16,0 3 1-16,0 3-1 15,0 0 2-15,0 5 0 16,3 8 3-16,0 5 1 16,3 5 3-16,0 6-1 15,3 8 0-15,-1-3-8 16,4-2 0-16,0-1-8 16,3-5 0-16,-3-8-35 15,0 3-12-15,0-8-69 16</inkml:trace>
  <inkml:trace contextRef="#ctx0" brushRef="#br0" timeOffset="127.9977">13486 15214 280 0,'-18'-11'104'0,"18"0"-56"0,0 6-56 16,-9 5 62-16,0 5-16 15,-3 1-10-15,0-1-8 16,0 0-12-16,3 3-7 0,3 0-4 16,0 0-1-16,6 3 3 15,3 2-2-15,3 0-1 16,0 0 0-16,6 3 3 16,0 0 0-16,-3-3 3 15,-3 3 8-15,-6 5 3 16,-6-2 5-16,0-3 1 0,-3-3-6 15,-3-2-3-15,0-3-10 16,3-6-2-16,-2-2-27 16,2 0-10-16,6-10-51 15,3-4-20 1,3-2-54 0,3-2 46-16</inkml:trace>
  <inkml:trace contextRef="#ctx0" brushRef="#br0" timeOffset="128.9977">13533 15237 296 0,'0'3'110'0,"3"2"-60"0,0 6-58 16,0-6 16-16,3 3 9 16,0 0 11-16,3 0-10 15,3 0-4-15,3 0-9 0,3-3 1 0,-3-2 0 16,-1-3-2-16,1-3-3 15,0-2 0-15,0-3 1 16,-3 0-3-16,-6-3-2 16,0 1-5-16,-9-1-2 15,-3 1 2-15,0-4 3 16,-3 4 0-16,-3-1 1 0,-3 6 0 16,-3 5 3-16,1 3-2 15,2 2 1-15,0 3 4 16,3 5 1-1,3 3 1-15,3 2 2 0,0 4-1 16,6-1 0-16,3 3-3 16,6 2-2-16,3-5-10 15,0-2-4-15,3-6-24 16,3-5-8-16,2-3-29 16,7-7-10-16,-3-12-10 15</inkml:trace>
  <inkml:trace contextRef="#ctx0" brushRef="#br0" timeOffset="129.9977">13819 15248 260 0,'-9'-13'96'0,"0"10"-52"0,0 0-36 0,6 3 24 15,-3 3-20-15,-6 0-6 16,-2 5-4-16,2 2-2 16,0 6 0-16,3 3-5 15,3-1 1-15,3 11 2 16,6-2 1-16,0-3 1 0,9-6 2 15,0-5-3-15,0-2-2 16,-1-6-12-16,1-5-2 16,0-8 10-16,0-5 6 15,-3-6 4-15,0-2 1 16,-3-3-2-16,0-2-2 16,-6-8 1-16,-3 2 1 15,0-3-1-15,-3 1 2 16,0 0 0-16,-3 5 3 0,0-1-1 15,3 12 0 1,3 5-3-16,0 0 1 0,3 7-2 16,3 9-1-16,3 10 5 15,0 8 4-15,3 6-3 16,0 4 2-16,3 4-3 16,0-1 0-16,0-2-3 15,3-6 1-15,0-4-26 16,2-6-12-16,1-6-57 15,3-5-61 1,3-5 45-16</inkml:trace>
  <inkml:trace contextRef="#ctx0" brushRef="#br0" timeOffset="130.9977">14263 15219 208 0,'-6'-5'77'0,"6"5"-42"0,3 0-34 15,-3 0 14-15,0 0 1 16,3 5 4-16,-3 5-1 16,3 6-2-16,0 3-9 15,-1 2-3-15,1 5 1 0,0-2-1 16,0 3 2-16,0-3-4 16,0-6-2-16,3-2 0 0,-3-5 1 15,0-4-3-15,0-1-2 16,0-4-7-16,3-2-2 15,-3-2-2-15,0-9 1 16,0 1 5-16,0-4 2 16,0 4 4-16,0-1 1 15,-3 3-2-15,3 3 2 16,0 0 1-16,-3 5 2 16,0 0 8-16,6 8 5 15,3 5-9-15,0 0-6 16,3 0 2-16,0-2 2 15,0-6-1-15,-1 3 0 0,1-5 8 16,3-3 4-16,0-11 2 16,-3 3 1-16,0-5 0 15,-3 0-2-15,-3 0 0 16,-3-3 0-16,-3 0-6 16,-3-3-2-16,-3 3-4 15,0 1-3-15,-3 1-7 16,0 4-4-16,3 2-12 15,0 2-6-15,0 1-10 16,3 3-52 0,3-1 1-16,3 0-15 15</inkml:trace>
  <inkml:trace contextRef="#ctx0" brushRef="#br0" timeOffset="131.9977">14519 15277 248 0,'6'16'93'0,"-1"0"-50"0,1 2-50 0,0-10 14 16,-3 11-7-16,0 5 0 16,0-3 0-16,0-3 2 15,0-2-1-15,0-5-18 0,-3-1-9 16,3-2-74 0</inkml:trace>
  <inkml:trace contextRef="#ctx0" brushRef="#br0" timeOffset="132.9977">14477 15174 288 0,'-9'-3'110'0,"12"1"-60"0,0 2-87 0,0 0 6 0,3-6 4 15,0 1 8-15,0 0-21 16,3-1-11-16,0-2-28 15,3-2-13-15</inkml:trace>
  <inkml:trace contextRef="#ctx0" brushRef="#br0" timeOffset="133.9977">14632 15028 252 0,'3'0'93'0,"0"6"-50"0,-3-4-50 16,9 14 11-16,-4 5 0 15,1 6 4-15,-3 7 5 16,0 6-7-1,0 5-3-15,-3 2 0 0,0 1-2 16,3-3 2-16,0-5-22 16,0-8-7-16,-3-6-84 15,3-8-37-15,0-7 72 16</inkml:trace>
  <inkml:trace contextRef="#ctx0" brushRef="#br0" timeOffset="134.9977">14527 15280 272 0,'0'-8'104'0,"9"2"-56"0,3 1-56 15,-3 3 16-15,0-1-8 16,6 0 2-16,6-2-1 16,0 2 2-16,0-2-2 15,-4 2-5-15,1 1 0 0,0-1-31 16,-3-5-14-16,-3 0-57 15</inkml:trace>
  <inkml:trace contextRef="#ctx0" brushRef="#br0" timeOffset="135.9977">14795 14994 188 0,'6'26'71'0,"-3"-7"-38"0,15 23-25 0,-15-15 18 15,0 4 11-15,-6 9 7 16,0 2-6-16,-3 1-3 16,3-1-19-16,0-5-8 0,0-5-1 15,0-8-4-15,0-6-2 16,3-2-7-16,0-8-1 16,0-3-15-16,0-5-3 15,9-15-5-15,-3-7 1 16,6-1 3-1,0 1 1-15,0 4 18 0,-3 2 9 16,6 5 15-16,-3 9 7 0,0 7 3 16,-1 6 1-16,1 4-11 15,-3 7-3-15,3-1-8 16,-3-3-4 0,0-2-26-16,0-3-11 0,3-5-88 15</inkml:trace>
  <inkml:trace contextRef="#ctx0" brushRef="#br0" timeOffset="136.9977">15510 15227 208 0,'0'-3'77'0,"0"3"-42"0,0 0-17 0,0 0 25 0,-3 0-2 15,-3 0 0-15,-3 3-11 16,-3 2-6-16,-3 0-14 16,-3 3-4-16,3 0-2 0,0 0-2 15,4-3-2-15,2 1-4 16,6-1-2-16,6 0-4 15,6 1-1-15,5-1 3 16,4 0 3-16,0 3 3 16,3 3 1-16,3-1 1 15,-6-2 0-15,-6 5 8 16,-3-2 7-16,-7 0 8 16,-7-1 6-16,-4-2-12 15,-3 5-4-15,-3-2-8 16,-6-3-2-16,0-3-6 0,0-7-2 15,3-1-16-15,4 0-6 16,-1 1-19-16,6-9-53 16,3 0 10-1,6-2-24 1</inkml:trace>
  <inkml:trace contextRef="#ctx0" brushRef="#br0" timeOffset="137.9977">15709 15039 224 0,'0'5'85'0,"3"6"-46"0,0 10-37 16,-3-8 19-16,3 6 4 15,-3 5 5-15,0 5-5 16,0 2-3-16,0 4-12 16,0-1-6-16,0 3-3 0,0-2-1 15,0-4 2-15,0-4-14 16,0-6-7-16,0-2-26 16,0-4-11-16,0-4-56 15</inkml:trace>
  <inkml:trace contextRef="#ctx0" brushRef="#br0" timeOffset="138.9977">15626 15229 272 0,'-9'-5'104'0,"12"5"-56"0,0 0-52 0,-3 0 18 15,6 0-6-15,0 0 2 16,3 0-1-16,6 0 2 16,-4 0-6-16,7 0-5 0,3 0-3 15,-3 0-18-15,0 0-9 16,-3 0-53-16,3 0-63 16,-3 3 35-16</inkml:trace>
  <inkml:trace contextRef="#ctx0" brushRef="#br0" timeOffset="139.9977">15840 15243 164 0,'0'2'63'0,"0"4"-34"0,3 4-30 0,0-2 15 0,0 5 5 15,0 3 8-15,0 0-3 16,0 5-2-16,0 3-12 16,0-3-2-16,-3-2 2 0,0-3-2 0,0-6 3 15,0-2-2 1,0 0 2-16,0-3-2 16,0-5 0-16,-3 0-1 0,0-5 2 15,0-8-5 1,0 0-3-16,3 2-1 0,0-2 1 15,0 0-1-15,3-1-1 16,3 1 1-16,0 3-1 16,3-1 0-16,0 0 2 15,0 3-3-15,3 1 0 16,0 1-4-16,-1 1 1 0,-2 2-5 16,3 3-1-16,6 3-31 15,-3 0-10-15,0-1-60 31</inkml:trace>
  <inkml:trace contextRef="#ctx0" brushRef="#br0" timeOffset="140.9977">16096 15277 268 0,'0'3'101'0,"0"-1"-54"0,0 4-59 15,3-1 15-15,0 3-5 16,0 2 3-16,-3 4 2 15,0 2 3-15,0 5-3 16,0-3 0-16,0-2 1 0,0-3-18 16,0 1-7-16,0-4-39 0,0-2-14 15</inkml:trace>
  <inkml:trace contextRef="#ctx0" brushRef="#br0" timeOffset="141.9977">16057 15206 316 0,'-6'-8'118'0,"9"8"-64"0,0 0-74 0,-3 0 13 0,3-3-6 16,3 3 5-1,0 0-28-15,0 0-11 0,0 0-64 16,3 0-26-16</inkml:trace>
  <inkml:trace contextRef="#ctx0" brushRef="#br0" timeOffset="142.9977">16176 15253 224 0,'0'13'85'0,"12"-2"-46"0,-3 5-50 15,-6-5 13-15,0 2-4 16,-3 3 1-16,0-1 14 15,0 7 6-15,0-6-9 16,0-3-1-16,0-3-2 0,0 1-3 16,-3-6-1-16,6 1 3 0,-3-4 3 15,0-2-2-15,0-5-2 16,0-6-5 0,0 1-2-16,3-4 3 15,-3 1 3-15,6-3-1 0,-6 0-2 16,6 1 0-16,0 1-1 15,3 1-3-15,0 3 2 16,0-1-1-16,3 3 0 16,0 0 2-16,3 3 0 15,-1 2 0-15,1 6 2 16,0 2 5-16,-3 3 4 16,0 3-2-16,-3 2 0 0,0 0-5 15,0 0-3-15,-3 3 0 16,-3-3 1-16,0-2-17 15,-3 0-4-15,3-3-24 16,-3 5-76 0</inkml:trace>
  <inkml:trace contextRef="#ctx0" brushRef="#br0" timeOffset="143.9977">16596 15235 232 0,'0'-6'88'0,"0"6"-48"0,-3-2-20 0,3 4 24 16,-3-2-11 0,-3 0-2-16,-3 3-18 0,0 2-6 15,-2 3-4-15,-1 6-3 0,-3 1 1 16,0 4-4-16,-3-1 0 15,6 4 2-15,6 1 0 16,3-4-2-16,6-3 0 16,3 0-1-16,0-6 3 15,3 1-9-15,0-6-1 16,0-5 1-16,3-5 1 16,-3-6 8-16,0-2 2 15,0 0 1-15,-4 0-2 16,1-1 1-16,-3 1-1 15,0-3 0-15,-3 6 2 0,0-1-6 16,0 3-1-16,0 0 2 16,0 3 3-1,3 2-8-15,-3 3-2 0,6 3 5 16,0 5 4-16,0 5 0 16,3 6 0-16,3 7 5 15,-6 3 5-15,3 3 6 16,-9-6 5-16,3 1 1 15,-6-6 2-15,-3 5 0 16,0-4 3-16,-6-4-10 16,-3-2-4-16,0-3-10 15,-8-2-3-15,2-9-11 0,-3-7-5 16,0-3-20-16,3 0-6 16,0-2-18-16,4-6-4 15,8-3-49 1</inkml:trace>
  <inkml:trace contextRef="#ctx0" brushRef="#br0" timeOffset="144.9977">16837 15177 232 0,'0'0'88'0,"0"-3"-48"0,-3 3-12 0,0 0 32 0,0 5-7 16,-6 0-1-16,-2 1-21 15,-4-1-8-15,0 0-14 16,3 3-8-16,0-2-2 0,3-1-6 15,3 3 0-15,3 0-10 16,6 0-2-16,6 2 5 16,6 3 4-16,3 1 6 15,3-1 2-15,-4 0 4 16,1 3 3-16,-9-5 15 0,0 4 7 16,-6-1 11-16,-6-4 6 15,-6 1-18-15,-6-3-4 16,-3 2-14-16,1-7-5 15,-1 0-20-15,3-3-6 16,3 0-31-16,3 0-10 16,3-3-33-16,3-5-14 15,3 0-17 1</inkml:trace>
  <inkml:trace contextRef="#ctx0" brushRef="#br0" timeOffset="145.9977">8878 14819 148 0,'-3'0'57'0,"3"0"-30"0,0 0-18 0,0 0 14 16,0 0 2-16,0 0 2 15,0 3-1-15,-3 0-1 16,3-3-14-16,-3 2-2 0,3-2 1 16,0 0-6-16,0 0-2 15,0 3-1-15,0-3 1 16,0 5-1-16,0-2 2 15,0-1-2-15,0 4-1 16,0-4 1-16,0 1-1 16,0-3 0-16,0 0 0 15,-3 3 0-15,3-3 0 16,0 0 0-16,0 2 2 16,-3 1-1-16,0 0-1 15,3-3 1-15,-3 2-1 16,0-2 6-16,3 0 6 0,0 0-6 15,0 0-3-15,0 0-2 16,0 0 1-16,0 0 3 16,6 0 4-16,0 0-2 15,6-2-2-15,3-1 0 16,3 0 1-16,8 1-1 16,10-1 2-16,6 0 0 15,3 1 1-15,2-1-2 16,4 0-1-16,-1 1-3 15,-2-1 1-15,0 1-2 0,-1-1 2 16,-2 0 0-16,-9 1 1 16,-4 2-2-16,-8 0 1 15,-6 0-4-15,-3 0 0 16,-6 0-10-16,0-3-5 16,-3 3-34-16,-6 0-13 15,0 0-64 1</inkml:trace>
  <inkml:trace contextRef="#ctx0" brushRef="#br0" timeOffset="146.9977">8774 15558 132 0,'-3'0'52'0,"3"-3"-28"0,-3 8-22 0,3-5 12 15,0 0-3-15,-3 0 1 16,3-2 5-16,-3 2 3 15,3 0-10-15,-3 0 5 0,3 0 3 16,0 0-6-16,0 0 1 16,0 0-6-16,3-3-2 15,0 3-2-15,0 0-3 16,3 0 1-16,0 0 1 0,3-3-3 16,3 3 0-16,-1 0 3 15,4-2 3-15,0 2-2 16,3-6 0-16,3 6 1 15,0-2 2-15,0 2-5 16,-1 0-1-16,1 0 2 16,3 0 1-16,0 0 1 15,0 0 0-15,-3 0-2 16,-1 0 1-16,-2 0 0 16,0 0 1-16,3 2 0 15,-3-2 2-15,0 0-1 16,0 0 2-16,-1 0-4 15,1 0 0-15,3 0-3 16,-3 0-1-16,6 0 3 0,-3 0 1 16,-1 0-1-1,1 0 1-15,0 6-4 0,-3-6 0 16,0 0 1-16,3 0 2 16,-1 0 1-16,4 0 3 15,0 0-3-15,-3 0-2 16,0 0 0-16,3 5-1 15,-1 0 0-15,-2-2 0 16,3-1 0-16,-3 4 2 16,-3-1-1-16,0-2-1 15,-1 2 1-15,1-5 1 16,0 5-3-16,3-2 0 16,-3 0 1-16,0-1 0 0,0 1 0 15,-1 2 0 1,1 0 0-16,0-2 2 0,3 0-3 15,0-1 0-15,0 1 1 16,3 0 2-16,-4-1-1 16,1 1-1-16,3-3 1 15,0 0-1-15,0 0 0 16,-4 0 0-16,1 0 0 16,-3 0 0-16,0 5 6 15,3-5 6-15,-3 0-6 16,0 0-1-16,5 3-3 15,-2 0 1-15,0-1-2 16,0-2-1-16,3 0-2 16,0 0-1-16,2 0 2 0,1 0 2 15,0 0 0-15,-3 5 2 16,-1-5-4-16,4 0 0 16,0 0 1-16,0 0 2 15,-3 0 1-15,2 0 3 16,-2-5-3-16,9 5-2 15,-3 0 2-15,-3 0 0 16,-1 0-1-16,1-2 1 16,0 2 0-16,3-3 1 15,-4 3-2-15,1 0 1 16,0-3-4-16,3-2 0 16,3 5 1-16,-7-3 0 0,1 3 2 15,-3-2 1 1,-6-1-8-16,0 0-2 0,-3 3-27 15,-4 0-13-15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0:09.3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7696 9163 200 0,'3'5'77'0,"-3"-8"-60"0,3 1 4 16,0-1-3-16,0 3-3 15,0-3 4-15,3 1-2 16,0-1-1-16,-3 0-8 15,0 1 6-15,0-1 5 0,-3-2 1 16,0-1 0-16,-3 1-4 16,0 0 0-16,-6 0-9 0,0 2-4 15,-3 6-5-15,0 2 1 16,0 3-1-16,-2 5 0 16,2-2 0-16,3 7 0 15,0-2 0-15,6 3 0 16,3 4 2-16,3-2 0 15,3-7 0-15,3-1 2 16,3-8-1-16,0 1 2 16,-1-9 2-16,1-2 2 15,0-6 12-15,0-2 5 16,-3-3-15-16,0-3-4 16,3-2-6-16,-6-3-3 15,3 1 3-15,-3 1 2 16,0 1 0-16,-3-3-1 0,0 6 1 15,0-1-1-15,0 1 0 16,-3-1 0-16,0 1 0 16,0-1 0-16,0 6 0 15,0 0 0-15,0 5-3 16,0 0 2-16,0 0-6 16,0 5-3-16,0 3 6 15,0 6 1-15,3 2 14 16,-3 2 5-16,0 6-2 15,0 5 0-15,6 6-2 16,-6 4 0-16,0 7-2 16,0 4-1-16,5-5-5 15,-2-3-1-15,0-7-3 0,9 2-3 16,-3-5-29 0,3-6-12-16,0-5-26 0,0-2-11 15,12-8 44-15,-3-9 19 16</inkml:trace>
  <inkml:trace contextRef="#ctx0" brushRef="#br0" timeOffset="567.0148">8059 9136 272 0,'-6'-5'104'0,"6"5"-81"0,-5 0 7 15,5 2-1-15,-3 4-9 16,-3-4-2-16,-3 12-2 0,-3 4 0 16,-3 9-8-16,6 2 4 0,0-3 3 15,6-2-7-15,6 0-4 16,6-6-6-16,0-2 1 15,6-5-6-15,0-3 0 16,2-6 14-16,1-4 9 16,-3-4 2-16,0-4-1 15,-15 10 21 17,6-35-16-32,-3 4-6 15,-6 4-13-15,-3 3-2 16,-6 6-6-16,0-1-1 0,0 9-48 31,-2 7-43-15,5 3-23-16,6-3 63 15</inkml:trace>
  <inkml:trace contextRef="#ctx0" brushRef="#br0" timeOffset="902.814">8226 8946 268 0,'3'-3'101'0,"-3"8"-78"0,6 1-5 0,-3-1-5 15,0 3 7-15,0 2 7 16,-3 6 11-16,0 8 3 16,-3 5-21-16,0 11-3 0,0 7 0 15,0-2-7-15,0-5-1 16,3-3-5-16,0-5-3 16,0-3-9-16,0-8-3 15,0-2-18-15,0-6-7 0,-3-5-82 16,0-6-36-1,3-4 80-15</inkml:trace>
  <inkml:trace contextRef="#ctx0" brushRef="#br0" timeOffset="985.4819">8125 9120 408 0,'0'-18'154'0,"0"26"-120"0</inkml:trace>
  <inkml:trace contextRef="#ctx0" brushRef="#br0" timeOffset="1081.7489">8274 9078 408 0,'32'0'154'0,"-14"0"-120"0,12 5-25 0,-18-2-18 15,3 2-3-15,0 0 6 16</inkml:trace>
  <inkml:trace contextRef="#ctx0" brushRef="#br0" timeOffset="1979.9729">8181 9083 196 0,'-6'0'74'0,"4"0"-58"0,-1-2 23 15,3 2 4-15,0 2 49 32,-3 1-36-17,0-1-15-15,0 1-31 16,0 2-15-16,0-2 2 0,0-3 0 16,3 3 3-16,-3-1 6 15,3-2 4-15,0 0-5 0,0 0-1 16,0 0-4-16,0 0-1 15,0 0 1-15,0 0 0 16,0 0-3-16,0 0 2 16,0 0 3-16,0 0 1 15,0 0 1-15,0 0 2 16,0 0-1-16,6 0 0 16,3 0 3-16,0 0 3 15</inkml:trace>
  <inkml:trace contextRef="#ctx0" brushRef="#br0" timeOffset="2082.2256">8327 9096 416 0,'18'3'156'0,"-18"-3"-121"0,6 0-30 0,-6 0-20 0,0 0-104 15,0 0-41 1,-3 0 82-16,0 0 39 0</inkml:trace>
  <inkml:trace contextRef="#ctx0" brushRef="#br0" timeOffset="3072.4853">8673 9160 200 0,'3'-5'74'0,"-3"7"-58"0,3 4 16 0,-3-6 2 16,0 0-6-16,3 7 0 16,-1 1 2-16,-2 0 4 15,0 19 3-15,0 2 4 16,-2 0-33-16,-1-5-13 16,0-3 13-16,0-2 8 15,0-4-5-15,0-1-1 16,0-4-6-16,0-2-3 15,3-3 0-15,0-2 1 16,0 2-1-16,0-5 2 0,0 0-2 16,0-2-1-16,0-4 1 15,0-2-1-15,3 1 0 16,0-4 0-16,0 0-3 16,3-4 0-1,0-9 2-15,2 5 0 16,1-2 1-16,0 2-3 15,6 4 2-15,-3 1-1 16,3 4 0 0,0 5 2-16,3 2 2 0,0 3 1 15,-4 5 3-15,-5 6 1 16,3 7 3-16,3-5 1 16,-6 11 3-16,0-3-5 15,-3 3-3-15,-3-5-3 16,0-1 0-1,0-2-2-15,-3-16-53 32,3 13 1-32,0-5 1 15,3 0 27-15,-3-8 14 16</inkml:trace>
  <inkml:trace contextRef="#ctx0" brushRef="#br0" timeOffset="3496.9253">9003 9255 272 0,'-6'0'104'0,"6"11"-81"0,-3-17-13 0,3 12-12 15,0-1 4-15,0 0 5 0,0 3 20 16,-3 0 7-16,0 8-17 15,3 3 10-15,-3-1 6 0,3 1-17 16,0-1-8-16,3-2-15 16,3-3-4-16,0-2 6 15,3-3 2-15,0-3 0 16,3-8 0-16,0-2 17 16,3-5 8-16,-4-4-9 15,1 1-4-15,-3 0 0 0,-3-11 2 16,-3 3 2-1,-3 2 3-15,-6 1-1 0,-3-1 1 16,-3 9-11 0,1 2-5-16,-1 2-7 0,0 6-1 15,0-2-12 1,3 10-4-16,0-3-18 16,3 3-9-16,3-3-58 0,3-7-27 15,0-1 71-15,9-5 33 16</inkml:trace>
  <inkml:trace contextRef="#ctx0" brushRef="#br0" timeOffset="3883.5672">9208 8967 304 0,'-3'2'115'0,"3"-2"-89"0,0 8-6 15,0 0-8-15,3 3 31 31,0 36 6-31,0 12 6 16,-3-4-18-16,3-2-10 16,-3-8-16-16,0-8-7 15,0-2-3-15,0-9-4 0,0-5 0 16,0-5-7-16,-3-3-2 16,0-2-15-16,0-6-6 15,0-2-46-15,0-6-21 16,0-5 52-16,0-5 24 15</inkml:trace>
  <inkml:trace contextRef="#ctx0" brushRef="#br0" timeOffset="4110.7614">9042 9163 384 0,'-3'-6'145'0,"9"1"-112"0,3 8-10 15,0-6-12-15,2 0-18 16,10-2 0-16,3 2 12 16,6-2 6-16,6 2-5 15,2 1-1-15,-5-1 1 0,-3 3-23 16,-3-3-8-16,-4 3-67 16,-2-2-30-16,3 2 60 15,-6-3 33-15</inkml:trace>
  <inkml:trace contextRef="#ctx0" brushRef="#br0" timeOffset="4587.5095">9488 9218 252 0,'-36'16'93'0,"10"-11"-72"0,32-5 20 0,-9 11 7 15,-3 10-19-15,0 0-4 16,-3 3-13-16,3 0-3 0,3-3-5 16,3-3-1-16,3-2 1 0,6-2 9 15,0-4 6-15,0-5-10 16,3-5-5-16,2-5-2 15,1-5-2-15,0-1 0 16,0-8 0-16,-3-2-3 16,0-8 2-16,0 5 1 15,-3 1 0-15,-3 1-3 16,-3 7 2-16,0 4-8 16,0 3-4-16,-3 8 9 15,0 11 13 1,3 7 9-16,0 3-5 15,3 0-2-15,-1-2-4 16,1 0-2-16,3-1-8 0,-3-5 0 16,0 0-8-16,0-2-1 15,3-3-55-15,0-3-23 16,-3-5 46-16,6 0 22 16</inkml:trace>
  <inkml:trace contextRef="#ctx0" brushRef="#br0" timeOffset="4937.8236">9726 8967 260 0,'12'-3'96'0,"-9"3"-75"0,6 3 14 16,-3-1 1-16,0 4-4 16,0 2 3-16,0 5 1 15,-3 5 2-15,-3 9-21 16,0 13 8-16,0 12 5 0,0 1-12 16,-3-5-2-16,0-6-8 15,0-2 0-15,3-8-7 16,0-6-3-16,-3-5-8 15,3-2-4-15,3-6-36 0,0-2-18 16,0-6-35-16,3-2-13 16,3-6 57-16,0-2 30 15</inkml:trace>
  <inkml:trace contextRef="#ctx0" brushRef="#br0" timeOffset="5182.4922">9598 9141 372 0,'-15'0'140'0,"18"0"-109"0,0 0-9 16,6 3-14-16,6 0 2 16,6-1 15-16,9-4 8 0,3 4-16 15,-1-2 2-15,1 0-1 0,-3 0-13 16,0 0-2-16,-4 0-22 15,-2-2-8-15,-6-1-59 16,0 0-26-16,-6 1 58 16,0 2 27-16</inkml:trace>
  <inkml:trace contextRef="#ctx0" brushRef="#br0" timeOffset="5332.4815">9991 9223 356 0,'0'8'132'0,"9"-2"-103"0,0 7-8 16,0-5-11-16,-12 8 1 0,0 2 7 15,0 3 0-15,3 1-1 16</inkml:trace>
  <inkml:trace contextRef="#ctx0" brushRef="#br0" timeOffset="5385.4206">9979 9443 280 0,'-3'0'104'0,"3"-3"-81"0,3-2-6 0,-3 0-9 15</inkml:trace>
  <inkml:trace contextRef="#ctx0" brushRef="#br0" timeOffset="5570.3707">9958 9025 436 0,'-17'8'165'15,"14"-8"-129"-15,3 0-91 16,9 5-16 0,-1 0-16-16,1 1 47 15,-3 2 24-15</inkml:trace>
  <inkml:trace contextRef="#ctx0" brushRef="#br0" timeOffset="5930.19">10191 9221 388 0,'-30'16'145'0,"15"-3"-112"0,3 8-12 0,9-10-14 16,0 4-13 0,0 1 1-16,0 3 1 15,0-1 2-15,0-2 1 0,3 0 16 0,3 0 7 16,3-3-2-16,3 0 1 15,-9-13-8 17,39 6-3-32,-9-6-1 15,-4-6 1-15,-2 1 4 16,-6-5-6-16,-6-4 0 16,-3-4-4-16,-3 2 2 0,-9-10 0 15,0 7-2-15,-9-2-1 0,0 8-6 16,-9-3-2-16,-3 5-18 15,4 6-5-15,-1 2-46 16,6 6-19-16,3 2 49 16,9 0 22-16</inkml:trace>
  <inkml:trace contextRef="#ctx0" brushRef="#br0" timeOffset="6331.1104">10396 9210 400 0,'0'-16'148'0,"0"30"-115"0,0-1-11 15,3 3-13-15,0 2-9 16,-3 9 0-16,0-6 63 31,-3 5-27-31,0-5-9 16,0-7-19-16,3-1-6 15,-3-3-4-15,3-2-2 16,0-2 3-16,0-6 2 0,0-3 4 16,3-2-4-16,0-6-1 15,3-7-5-15,0-9-1 16,3-2 0-16,3-3 2 16,3 6-1-16,0 5 1 15,-1 0 3-15,4 5 0 16,3 8 3-16,3 5 3 15,3 8 0-15,-6 9 0 0,2 15 8 16,-5 0 3-16,0 3-1 16,-6-1-1-16,0 1-8 15,-3-6-4-15,0 1-1 16,-3-6 1-16</inkml:trace>
  <inkml:trace contextRef="#ctx0" brushRef="#br0" timeOffset="7636.4572">10786 9247 248 0,'-6'-8'93'0,"3"0"-72"0,3 14 11 0,-3-6 1 0,3 0-14 16,0 0-1-16,0 0-8 16,3-3-4-16,3-2-3 15,6 2 11-15,0-2 5 0,3-1-5 16,0 4-1-16,2 7 4 16,4 0 1-16,0 9-5 15,6 9-3-15,3 7-3 16,-4-1 0-16,4 5 0 15,-3-2 3-15,-27-32 6 32,27 55-9-17,-9-7-1-15,-3-6-4 16,-7-10 1-16,-2-3-7 0,6-13-1 16,-9-5 2-1,-3-6-12-15,0-5-3 0,0 0-45 0,3-5-19 16,0 2 42-1,0-5 20-15</inkml:trace>
  <inkml:trace contextRef="#ctx0" brushRef="#br0" timeOffset="7981.4302">11206 9477 400 0,'-18'0'151'0,"9"-2"-118"0,6 10-11 0,3-3-12 0,0 6-21 16,0 7-5-16,12-5 8 15,-3 6 6-15,-3 5 2 16,-3 15 0-16,-3-2 3 0,-3 0 11 16,0-5 6-16,0-3-6 15,0-5-3-15,3-24 5 31,-9 19-5-15,-3-9 1-16,-9-5-1 16,0-2 1-16,-6-8-4 15,1 0-3-15,-1-6-2 16,3 3-3-16,3-8 1 0,0 3-59 16,6 0-25-16,4 5 42 15,2-5 20-15</inkml:trace>
  <inkml:trace contextRef="#ctx0" brushRef="#br0" timeOffset="8959.4675">11009 9041 244 0,'-6'2'90'16,"12"-7"-70"-16,-6 8-3 0,6-3-5 0,-3 5-3 15,3 0 5-15,3 3 45 32,18 3-26-17,6-3-6-15,-1 0-5 16,4-3-1-16,3 0-20 16,5-5-7-16,7-5 2 15,11 2-1-15,7 1 3 0,-4-3 2 16,-2-3 0-16,-4-3 13 15,1 0 8-15,5 1 1 0,-2-1-1 16,-1-2-7-16,-2-3-4 16,-9-8-5-16,-7 1-2 15,-5-9 1-15,-9 3 0 16,-6-3 2-16,-7 5 1 16,-2 4 1-16,-3 1 2 15,-3 9-1-15,-3 0 0 16,0 5-8-16,-3 0 0 15,0 0-6-15,0 3 1 16,0 2-7-16,0 3-3 16,-3-2-6-16,3-1 0 15,0 0-35-15,0 3-17 0,0-2 35 16,0-1 20-16</inkml:trace>
  <inkml:trace contextRef="#ctx0" brushRef="#br0" timeOffset="9422.1594">12161 8686 240 0,'3'0'90'0,"-6"3"-70"0,3-3 37 0,-3 3 12 16,0-1-24-16,-3 1-10 15,-3 2-15-15,-9 3-3 16,-5 3-10-16,-4-1 2 0,-3 1 4 16,3-1-5-16,3 1 0 15,7-3-4-15,2-5-3 16,6-3-7-16,6 0-1 15,9 0-4-15,12-6 2 16,5-2 5-16,10 0 2 16,-3 0 2-16,0 1 0 15,-1 1 4-15,-2 4 2 16,-27 2 33 0,27 13-13-1,-6 8-3-15,-9 3-5 16,-3 5 1-16,-3-3-18 15,-3 1-4-15,-3-3 0 16,-3-6-34-16,3 1-13 0,-3-6-89 16,6-2-39-16</inkml:trace>
  <inkml:trace contextRef="#ctx0" brushRef="#br0" timeOffset="17967.5754">12855 3112 132 0,'3'0'49'0,"3"5"-38"0,-3-5 21 16,-3 0 7-16,0 0-4 0,0 0 2 15,0 0-8-15,0 0-3 16,-3 0-14-16,-3-3-5 0,-3 3-3 16,-3 3 0-16,-3-1 0 15,-3 4 0-15,-3 2 0 16,0-3 2-16,-2 3 1 16,-4 2-1-16,-3 4-1 15,0-4-3-15,-5 6-2 16,-4-3 1-16,-3 1 1 0,0-1 1 15,4 0 1 1,38-13 11 0,-63 61-8-1,7-3-1-15,2 0-4 16,-2-7-2-16,-1-4-2 31,-14 14 1-15,11 0 3-16,9-3 3 15,7 3 2-15,2 0-1 16,3-3-1-16,4-2-3 16,-4-3-2-16,6 2 3 0,-8-5-4 15,2 6 0-15,-3 2 1 0,4 3 0 16,-1-8-3-16,6-3 2 16,3-5 1-16,1-2 0 15,2 2 2-15,0-1 1 16,3 4-1-16,0 2-2 15,1 3 1-15,-4-2 1 16,0-6-1-16,-6-3-1 16,-5-8 1-16,-4 1-1 15,3-6 0-15,1 0 2 16,-1 0-1-16,0-3 2 16,0 1-4-16,1 2 0 15,-7-3 1-15,-6 4 0 16,-2-4 0-16,-4 3 2 15,1-5-1-15,2 0-1 16,4-3 1-16,-1 0-1 0,-6-2 0 16,-5-6 0-16,-7-3 0 15,1 4 0-15,3-1 17 16,-1 0 9-16,4 0-16 16,-1 1-6-16,-2-4-7 15,-4 1 2-15,7 2 0 16,5-2 1-16,6 2 0 15,7 0 0-15,5 0-16 16,3 3-4-16,7-3 5 16,2 1 6-16,6-4-10 0,6-2-2 15,3-3-95 1,3-2-40 0,3-3 81-16</inkml:trace>
  <inkml:trace contextRef="#ctx0" brushRef="#br0" timeOffset="18330.5701">9601 5368 256 0,'-15'8'96'0,"6"3"-75"0,-5 5-5 0,8-8-9 0,-6 8-7 15,-3 2 2-15,-6 3 3 16,-3 3 2-16,-6 3-3 16,-8-1 8-16,5 0 5 0,0 1 6 15,9-9 6-15,10-4 1 16,8-4 2-16,9 1-17 15,8-8-9-15,7 2-4 16,9-5 0-16,0 0-1 16,3 2 2-16,2-2-29 15,4 3-9-15,0-3 17 0,0-3 9 16</inkml:trace>
  <inkml:trace contextRef="#ctx0" brushRef="#br0" timeOffset="38327.1031">14563 16669 244 0,'0'0'90'0,"0"0"-70"0,3 0 13 15,-3 0-1-15,0 0-6 16,0 0 2-16,0 0-12 16,3 5-2-16,0 0-8 15,-3 3 18-15,0 6 9 0,0 1-20 16,0 1-6-16,0 3-5 15,3-1-2-15,-3-2-16 16,3-3-6-16,-3-2-5 0,3 2-32 16,0-7 2-1,-3-4 29-15,0-2 15 16</inkml:trace>
  <inkml:trace contextRef="#ctx0" brushRef="#br0" timeOffset="38579.2937">14605 16518 276 0,'-6'-3'104'0,"6"3"-81"0,0 3 9 0,0-3 1 15,0 0-12-15,0 0-2 0,0 0-7 16,0 0-2-16,3 5-6 16,0 1-12-16,0-1-2 0,3 3-81 15,-3-3-34-15,6 3 63 16,-3 0 31-16</inkml:trace>
  <inkml:trace contextRef="#ctx0" brushRef="#br0" timeOffset="39108.9399">14721 16642 248 0,'-15'6'93'0,"15"4"-72"0,0 6 7 0,0-5 0 16,0 5 0-16,0 7 3 15,0-2-8-15,3 9-1 16,0-7-13-16,0-4 8 0,3 2 3 16,0-5-13-16,0-8-3 15,0 2-3-15,-3-7-1 0,-3-3 0 16,3-5 0-16,3-8 2 15,0-1 1-15,0-7-17 16,0 0-7-16,3-3 7 16,-1 0 6-16,1 3 7 15,3 3 5-15,0 5 12 16,0 2 5-16,0 0-14 16,0 9-5-16,3 2-9 15,-3 2-1-15,-3 12 2 16,0-1 1-16,-1 8 14 15,-2-3 8-15,0 1-8 16,0 2-5-16,0-2-16 16,0-1-7-16,-3-2 21 15,0-5 9-15,0-6-37 16,-3-2-16-16,0-11-139 16,3-6 98-16,0-7 37 15</inkml:trace>
  <inkml:trace contextRef="#ctx0" brushRef="#br0" timeOffset="39316.7527">15007 16484 320 0,'-12'52'121'0,"15"-30"-95"0,-3 7 18 0,0-16 2 15,3 8-36-15,0 11-13 0,0 0-1 16,0 2 0 0,3 3 4-16,0-3-44 0,0-7-20 0,-3-1 36 15,2-7 21-15</inkml:trace>
  <inkml:trace contextRef="#ctx0" brushRef="#br0" timeOffset="39530.6435">14870 16656 368 0,'-12'-3'137'0,"12"3"-106"0,12-11-9 0,-6 3-10 16,12 6-20-16,2-9-2 15,7 3 20-15,3 0 10 16,3-2-9-16,5 4-61 0,10-2-28 15,3 3 38-15,-4-3 22 16</inkml:trace>
  <inkml:trace contextRef="#ctx0" brushRef="#br0" timeOffset="40143.6365">15608 16595 200 0,'-21'10'77'0,"21"-10"-60"0,0 3 24 0,0-3 8 16,0 0 37-1,-15 26-42 1,-3 1-17-16,1 10-10 16,-1-3 0-16,3 6-20 15,0-8-9-15,3-1 5 16,3-4 14-16,3-6 10 0,0-2-54 15</inkml:trace>
  <inkml:trace contextRef="#ctx0" brushRef="#br0" timeOffset="40351.5117">15435 16645 332 0,'-3'-11'123'0,"6"11"-95"0,0 0-2 0,-3 0-5 15,6 0-13-15,0 6 0 16,3 2 20-16,3 5 9 16,3 5-19-16,3 9-3 0,6 7-1 15,2 1-15-15,7-1-3 16,3-8-74-16,0-4-30 16,-4-4 54-16,-2-10 27 15</inkml:trace>
  <inkml:trace contextRef="#ctx0" brushRef="#br0" timeOffset="40940.1346">15950 16634 344 0,'-9'-2'129'0,"12"4"-100"0,-3-4-2 16,0 2-8-16,0 0-1 15,3 0 3-15</inkml:trace>
  <inkml:trace contextRef="#ctx0" brushRef="#br0" timeOffset="41011.2127">16072 16621 408 0,'39'0'151'0,"-21"0"-118"0,12 0-52 0,-18 0-34 16,2 0 21-16,-2 0 16 15</inkml:trace>
  <inkml:trace contextRef="#ctx0" brushRef="#br0" timeOffset="41239.0744">15956 16751 348 0,'-9'2'132'15,"9"-4"-103"-15,6 2-10 0,-6 0-13 16,6 0 8-16,3 0 8 0,6 0-22 16,3 0-11-16,6-6 5 15,2 6 10-15,4-2 10 0,-3 2-22 16,0-3-10-16,-3 3-122 16,-1-2-52-1,1-4 97-15</inkml:trace>
  <inkml:trace contextRef="#ctx0" brushRef="#br0" timeOffset="41958.9912">15992 16634 272 0,'-9'0'101'0,"12"11"-78"0,-3-11 86 32,-6 0-60-32,6 0-24 15,3-3-8-15,6 1-2 16,6-4-1 15,29 6-20-31,-5-2-8 0,-6-1-16 16,-6 0-6-1,-3 3-89-15,-7 0-38 0,-2 0 84 16,0 0 40-16</inkml:trace>
  <inkml:trace contextRef="#ctx0" brushRef="#br0" timeOffset="42259.8313">16072 16732 280 0,'-9'0'107'0,"6"6"-83"0,3-4 6 0,0-2-1 16</inkml:trace>
  <inkml:trace contextRef="#ctx0" brushRef="#br0" timeOffset="42362.6189">16072 16740 512 0,'18'-2'26'15,"3"-4"-14"-15,3 6 0 0,-3 0 0 16,-3 0-6-16,2-2-1 16,-2 2-80-16,0 0-37 0,0-3 57 15,0 3 27-15</inkml:trace>
  <inkml:trace contextRef="#ctx0" brushRef="#br0" timeOffset="42770.3521">16459 16505 280 0,'3'0'107'0,"0"5"-83"0,-3 8-1 0,0-5-5 16,0 5 2-16,0 3 7 16,-3 5 1-16,0 6 1 0,0-1-16 15,0 6-1-15,0 0-1 0,0 0-6 16,3-3-3-16,-3 2-8 16,3-7-4-16,0-3-21 15,0-5-10-15,0-5-99 16,0 2-46-1,6-13 96-15</inkml:trace>
  <inkml:trace contextRef="#ctx0" brushRef="#br0" timeOffset="43248.4668">16662 16592 288 0,'-3'-3'110'0,"-3"1"-86"0,6-4 18 0,0 6 3 16,3 0-15-16,3-2-3 15,0-3-9-15,3-1-3 16,-1 1-9-16,1 2-2 0,0 1 0 15,0 2-2-15,0 5 1 16,-3 8-2-16,0 3-1 16,-6 0-2-16,-3 10 1 15,0 1-4-15,-3 5 1 16,-3 2 4-16,0-2 2 0,0-1 0 16,-2 1-2-16,2-11 1 15,0 3 1-15,3-11 1 16,3 3 3-16,6-10 10 15,3 2-4 1,3-8 0-16,2 0-4 16,4-8 0-16,0 8-5 15,3-6-2-15,-18 6-77 32,21-10-17-17,-3 4-11-15,-3 1 56 16,-3 0 27-16</inkml:trace>
  <inkml:trace contextRef="#ctx0" brushRef="#br0" timeOffset="43666.9995">16959 16568 280 0,'-3'-5'107'0,"3"2"-83"0,-9 1 13 0,6 2-1 16,-3 5-13-16,-2 3-3 15,-4 2-9-15,0 4-3 0,0 7-4 16,0 5 15-16,3 6 7 16,6 0-11-16,3 7-6 0,3-1-5 15,6-7-4-15,6-4 3 16,6-6 2-16,-6-3 2 15,20-10 1-15,-2 3 2 16,0-22 4-16,-3-2-4 16,-7-13 0-16,-2-6-4 15,-3 0-1-15,-6-2-1 16,-6-1 0-16,-6 4-5 16,-6 2-1-16,0 2-2 15,-9 3 3-15,3 6-5 16,-9 2-22-16,3 8-5 15,4 5-50-15,5 3-18 16,9 3 52 0,0 8 28-16</inkml:trace>
  <inkml:trace contextRef="#ctx0" brushRef="#br0" timeOffset="44092.5071">17367 16666 356 0,'-3'-5'134'0,"6"5"-104"0,-6 0 12 16,3 0-4-16,0 0-30 15,0 0-8-15,0 0-40 16,-3 0-16-16,3 0 29 0,0 0 13 0,0 5 11 16</inkml:trace>
  <inkml:trace contextRef="#ctx0" brushRef="#br0" timeOffset="44450.1865">17322 16925 240 0,'0'3'90'0,"0"-3"-70"0,3 0 15 16,-3 0 0-16,0 0-5 15,0 5 0-15,0 3-4 16,0 6 1-16,0-1-15 15,0 3 15-15,-3-1 7 0,-2 7-7 16,-4-4-3-16,0 1-12 0,-3 2-3 16,0-5-32-1,-3 0-11-15,-3-3 14 0,3 0 10 16</inkml:trace>
  <inkml:trace contextRef="#ctx0" brushRef="#br0" timeOffset="65603.9354">14480 17476 256 0,'-3'-6'96'0,"3"6"-75"0,3 6-5 16,-3-6-7-16,3 5 7 0,-3 3 7 15,0 0 19 17,3 10-22-32,0-4-10 15,0-1-18-15,-3 0-6 16,3 0-22-16,0-7-9 16,-3 4 24-16,0-10 10 0,0 0 9 15</inkml:trace>
  <inkml:trace contextRef="#ctx0" brushRef="#br0" timeOffset="65872.9884">14584 17457 256 0,'-3'0'96'0,"3"6"-75"0,0-1 3 16,0-3-2 0,0 4 30-1,3 18-24 1,0-9-9-16,0 9-20 16,0-8-48-1,3-3-13-15,0 3 30 16,-3-8 15-16,3-3 12 0</inkml:trace>
  <inkml:trace contextRef="#ctx0" brushRef="#br0" timeOffset="66655.7126">14935 17653 236 0,'3'0'90'0,"-6"-8"-70"0,6 0 6 0,-3 3-1 16,0 0-7-16,0-3-1 15,0-3 8-15,-6 3 4 0,0-5-15 16,-3 5 12-16,-2-3 6 0,-1 9-14 16,-3 2-7-16,-3 0 1 15,12 0 2-15,-3 2-5 16,-3 12-3-16,-6 4 1 15,-3 9 0-15,1 4 5 16,-1 9 5-16,9-3 0 16,0-3 1-16,9 1-7 15,9-3-2-15,12-6-5 16,3-2-3-16,2-6-3 16,4-4-1-16,0-6-3 15,3-8 1-15,-3 0-43 16,-1-6-18-16,1-2-64 15,0 3-27-15,-6 0 83 0</inkml:trace>
  <inkml:trace contextRef="#ctx0" brushRef="#br0" timeOffset="67613.7126">15310 17595 256 0,'3'0'96'0,"-6"-3"-75"16,6-2 12-16,-3 2 0 15,0 1-7-15,-3-1-1 0,0-2 6 16,0 5 5-16,-6 0-19 16,-2 0-5-16,-4 0-1 0,15 0 19 31,-33 13-16-16,3 5-6-15,6-4-8 16,3-1-3-16,10 0-1 0,5 8 3 16,6-8 0-16,6 1-2 15,14 2 2-15,4 5-1 0,3-3 0 16,-3-5 2-16,0 3 2 16,-6 3 5-16,-1-1 4 15,-5-4 5-15,-3-1 2 16,-3-5-1-16,-6 5 2 15,-3-2-8-15,-6-3-2 16,-6-1-3-16,-8-4 1 16,-4 0-4-16,-3-3-2 15,0-3-11-15,3 0-6 16,4 1-43-16,5 2-19 16,6 0-89-1,3 2-38-15,6 4 107 16</inkml:trace>
  <inkml:trace contextRef="#ctx0" brushRef="#br0" timeOffset="68140.4553">15468 17600 304 0,'-3'5'115'0,"3"-5"-89"0,0 19-1 15,0-6-7-15,0 8 13 16,3 6 10-16,-3 5-24 16,0-6-8-16,0 6-7 15,0-11 4-15,3 5 4 16,0-7-8-16,0 2-2 0,-3-8-10 16,0 0-4-16,0-13-263 31,0 0 151-16,3 0 51-15</inkml:trace>
  <inkml:trace contextRef="#ctx0" brushRef="#br0" timeOffset="68623.555">15489 17820 372 0,'0'2'140'0,"6"-4"-109"0,0-4-15 16,0 6-16-16,3-8 7 15,6 3 6-15,2 0-19 0,1 2-9 16,6-7 7 0,0 10 9-16,0 0 10 0,0-6-76 15,-7 6-34-15,-5-2 46 0,0 4 27 16</inkml:trace>
  <inkml:trace contextRef="#ctx0" brushRef="#br0" timeOffset="68830.958">15477 17939 372 0,'-3'5'140'0,"6"-5"-109"0,0 0-9 0,3 0-9 0,3 0-3 15,3-5 5-15,6 5 6 16,8-6 4-16,4 6-59 31,18-2 18-15,-7-3 5-16</inkml:trace>
  <inkml:trace contextRef="#ctx0" brushRef="#br0" timeOffset="72495.2269">15489 17632 248 0,'-3'0'93'16,"9"0"-72"-16,-6 5 9 0,0-5 2 0,6-5-18 16,0 5-2-16,-9-11 3 15,6 1 2-15,3-1-8 16,3 3 3-16,3 0 2 0,2 3 6 15,4 0 4-15,6-1-14 0,0 6-8 16,-3-2-9-16,3-4-3 16,-7 6 16-16,-2 0 9 15,0 0-4-15,-3 0-1 16,0 0-8-16,-3 0-2 16,0 0-5-16,-3 0-1 15,0-5 3-15,0 5 1 16</inkml:trace>
  <inkml:trace contextRef="#ctx0" brushRef="#br0" timeOffset="74448.1303">15879 17388 276 0,'3'0'104'0,"-12"-5"-81"0,12 5 53 31,0 8-30-31,0 5-14 16,0 8-12-16,0 3-6 15,0 3-6-15,-3-1 0 16,3 1-5-16,-3-1-4 0,3-2 0 15,0-8-15-15,3 0-6 16,-6-16-236 15,9 2 141-31,-1-2 48 16</inkml:trace>
  <inkml:trace contextRef="#ctx0" brushRef="#br0" timeOffset="74626.7345">15968 17457 320 0,'-3'-2'121'0,"3"2"-95"0,0 0 5 16,0 0-6-1,0 2-17-15,0 4-4 16,0 7 1-16,0-3 1 0,0 4-2 16,0 1 10-16,3-1 8 0,0-1-27 15,3 0-12-15,0-8-52 16,3 9-21-16</inkml:trace>
  <inkml:trace contextRef="#ctx0" brushRef="#br0" timeOffset="79355.2713">16394 17600 140 0,'0'-3'52'0,"0"-2"-41"0,3 0 22 16,0 5 8-16,0-3 2 16,0 1 4-16,0-1 5 15,0-2 2-15,0-1-29 16,0 6 3-16,0-2 3 0,-3 2-26 16,0 0-9-16,3 2 18 15,0 4 9-15,0 7-6 16,-3 5-2-16,-3 4 0 15,3 4 0-15,0 6-6 16,0-6-1-16,0-2-4 16,0-3-3-16,0-13-11 15,3 5-6-15,-3-2-8 16,0-3 0-16,-3-3-53 0,3-5-22 16,-3 0 51-1,0-5 27-15</inkml:trace>
  <inkml:trace contextRef="#ctx0" brushRef="#br0" timeOffset="79569.8915">16346 17690 340 0,'-6'-11'126'0,"3"11"-98"0,3-2 6 0,0 2-4 16,0-5-10-16,0 5-2 16,3 0 51-1,18-8-35 1,6 2-14-16,-3 1-12 15,8 2-8-15,-5-2-6 16,-3 5-1-16,0 0 3 16,-6 0-71-16,-3-5-31 0,-1 2 54 15,-8-7 27-15</inkml:trace>
  <inkml:trace contextRef="#ctx0" brushRef="#br0" timeOffset="84880.5785">17153 17579 204 0,'3'-5'77'0,"0"5"-60"0,0 0 13 0,-3 0 1 15,0 5-3-15,0 0 3 16,-3-2-4-16,0 10 1 15,-6 0-16-15,3 11 4 0,-9 5 4 16,0 3 0-16,-6-6 0 16,3 6-17-16,1-11-6 15,2-2 4-15,0-1 6 16,3 1-21-16,3-6-9 16,0-5-16-16,3 0-3 0,0 3-77 15,0-9-34 1,6 4 79-16</inkml:trace>
  <inkml:trace contextRef="#ctx0" brushRef="#br0" timeOffset="85225.0678">16950 17613 252 0,'3'0'93'0,"0"0"-72"0,-3 0 14 0,0 0 0 16,0 0-7-1,6 0 0-15,0 8 2 16,3-2 1-16,3-1-16 15,0 8 2-15,6 0 1 0,-3 8-4 0,6-2 0 16,-4 5-8-16,4-3-2 16,-6-3-4-16,3-2-1 15,-3 3-6-15,0-1 0 16,-3-4-43-16,-3-1-17 16,-3-5 34-16,3 2 17 0</inkml:trace>
  <inkml:trace contextRef="#ctx0" brushRef="#br0" timeOffset="88272.7051">17763 17685 212 0,'-3'13'82'0,"6"-26"-64"0,3 21 0 15,0-11-6-15,3 3-8 16,3-5-3-16,12 5 4 15,5 0 4-15,7 0-5 16,3 0 18-16,-1-3 7 0,-38 3 30 31,105-10-17-15,-7 4-3-16,-6-2-34 16,-9 3-13-16,-2 2 16 15,5-2 10-15,9 5-8 16,-8 0-3-16,-10-5-2 0,-2 5-6 15,-10 0 1-15,-2-8 2 16,-7 8 1-16,-5 0-1 16,-4-5 1-16,-5 2 0 0,-9 0 1 15,-9 3-2-15,-7-2 1 16,-5-4 2-16,0 6 2 16,-6-2-6-16,0-1 0 15,-3 3-12-15,-3-3-3 16,-3-2-33-16,0 5-14 15,0 0 32-15,3 0 14 16</inkml:trace>
  <inkml:trace contextRef="#ctx0" brushRef="#br0" timeOffset="88665.8972">19204 17552 252 0,'3'-5'96'0,"6"18"-75"0,-1-5 10 16,-2-2-2-16,-9-6-13 15,9 0-4-15,9 5-7 0,12 0-2 16,0 6-1 0,0-1-4-16,-1-2 1 0,1 6 3 0,-3-4 1 15,-3-2 1-15,-6 5 0 16,-6 1 4-16,-6-4 3 16,-6 3 2-16,-6 3 3 15,-6-3 4-15,-9 6 2 16,-15-6-29-16,1 6-14 15,-1-6-98 1,3-5-42-16,4 2 82 16</inkml:trace>
  <inkml:trace contextRef="#ctx0" brushRef="#br0" timeOffset="89728.997">17820 17304 212 0,'0'-3'79'0,"3"14"-61"0,0-3 21 15,-3-8 8-15,0 0-5 0,2 5 0 16,-2 3-1-16,0 2-1 16,3 6-22-16,-3-2-15 0,3-1-5 15,0-3 0-15,3-2 1 16,-3 3 5-16,3-8 2 16,0 4-35-16,-3-1-18 15,-3-6-62 1</inkml:trace>
  <inkml:trace contextRef="#ctx0" brushRef="#br0" timeOffset="89939.7723">17846 17164 380 0,'-3'-3'143'0,"0"-2"-112"0,6 5-8 0,-3 0-10 15,0 0-28-15,3 0-4 0,-3 0 2 16,0 0 5-16,9 0 7 16,-6 5-19-16,6-2-6 0,-3 2 15 15,9 0 7-15</inkml:trace>
  <inkml:trace contextRef="#ctx0" brushRef="#br0" timeOffset="90153.5023">18067 17195 208 0,'3'0'79'0,"-9"0"-61"0,9 0 21 0,-3 0 5 16</inkml:trace>
  <inkml:trace contextRef="#ctx0" brushRef="#br0" timeOffset="90375.3488">18064 17201 478 0,'-6'5'57'16,"0"3"-28"-16,-3 0-10 0,3 5-5 16,0 0-3-16,-3 0 1 15,3 6-9-15,3-6-2 0,-3-2-3 16,18 5-2-1,0 2 3-15,-3 3 0 16,0-7 1-16,-3 1 0 16,0-1 0-16,-6-1 2 15,0-3 3-15,-6 1-2 16,0-3-2-16,-3-3-9 16,0 3-3-16,-3-8-56 15,6 6-23-15,-6-6 44 16,12 0 23-16</inkml:trace>
  <inkml:trace contextRef="#ctx0" brushRef="#br0" timeOffset="91051.5799">18364 17285 252 0,'0'19'93'0,"6"-6"-72"0,-3 8-6 15,0-13-8-15,3 11-5 0,0-11 3 16,0 7 18-16,-3-7 9 16,0 0-16-16,0 0 7 0,0-2 4 15,-3-1-2-15,0-3 0 16,0-2-13-1,0 3-8-15,-6-3-5 0,3-3 0 16,0 1-1-16,-3-6 0 16,0-3 2-16,6-2 0 15,-3 0-7-15,3 0-3 16,6-14 21-16,3 9 9 16,3-4-5-16,0-1-1 0,3 1-8 15,0 9-2 1,-1 0-4-16,1 2-1 0,-3 4-21 15,0 4-10-15,0 3-28 16,-3 3-10-16,0-3 37 16,-3 7 17-16</inkml:trace>
  <inkml:trace contextRef="#ctx0" brushRef="#br0" timeOffset="91455.6856">18549 17275 336 0,'-3'0'126'0,"6"2"-98"0,0 9-10 16,0-6-10-16,0 0-4 15,3 1 2-15,0-4 9 16,0 6 4-16,0-2-9 0,0-6-1 0,2 0 1 16,1-3-6-16,-3-2 0 15,0-3-2-15,0-3 1 16,0 9-2-16,-3-9-1 15,0 6-2-15,-3-3 1 16,0 2 1-16,-3-2 0 16,-3 3-3-16,0 5 2 15,0 0-1-15,0 0 0 16,0 5 0-16,-3 9 0 16,4-1-11-16,-1 0-5 15,3 0 25-15,0 1 14 16,3 4-6-16,0 1-2 15,3-6-8-15,3-5-4 16,2 2-9-16,4-2-3 16,3-2-12-16,3-4-5 0,0-2-56 15,0 0-22-15,0-2 54 16,0-4 27-16</inkml:trace>
  <inkml:trace contextRef="#ctx0" brushRef="#br0" timeOffset="91860.7779">18811 17201 308 0,'-12'-6'115'0,"-3"6"-89"0,9 6-1 15,3-4-5-15,-3 4-8 16,0 7 1-16,-3 5-3 0,3 3 1 16,-3 3-6-1,0-3 19-15,3 6 9 0,3-9-17 0,3 1-6 16,3-3-9-1,3-6-2-15,3-2 1 16,0 0 0-16,0-2 0 0,0-6 0 16,3 0-5-16,-3-3-1 15,-3-2 0-15,0-3 2 16,0-3 2-16,-6-2 1 16,0 5 3-16,0-3 1 15,0 3-4-15,0 3-1 16,0 2-2-16,6 3 3 15,0 3-2-15,-3 10 1 0,0-2 2 16,6-3 2-16,2 5-1 16,1-2 2-16,0-1-9 15,0 1-3-15,0-3-15 16,-3-3-7-16,0-5-46 16,0 0-18-16,0 0 50 15,0-5 25-15</inkml:trace>
  <inkml:trace contextRef="#ctx0" brushRef="#br0" timeOffset="92103.3961">18966 17097 328 0,'0'-5'123'0,"3"8"-95"0,-1-1-6 0,1 6-8 15,0-2-5 1,0 7 5-16,-3 8 14 0,0 3 7 15,0 13-18-15,3-8-9 0,0 3-4 16,0-6-10-16,3 1-3 16,0-4-15-16,-3-7-5 15,0-2-9-15,3-9-4 16,0 3-61 0,0-8-30-16,-3-3 69 15</inkml:trace>
  <inkml:trace contextRef="#ctx0" brushRef="#br0" timeOffset="92313.8255">19049 17063 376 0,'3'13'143'0,"-3"0"-112"0,3 17 3 16,0-12-7-16,3 9-19 31,3 31-319 0</inkml:trace>
  <inkml:trace contextRef="#ctx0" brushRef="#br0" timeOffset="92551.9879">19177 17280 328 0,'-3'-5'123'0,"9"18"-95"0,-3 0-8 0,-3-8-11 16,3 9 10-16,3-4 10 15,0 3-10-15,0 3-3 16,3-5-10-16,0-3-6 0,-1 2-1 15,4-2-43-15,3-2-18 16,0-4-51-16,0-2-23 16,0 0 72-16</inkml:trace>
  <inkml:trace contextRef="#ctx0" brushRef="#br0" timeOffset="92735.9562">19367 17301 332 0,'-12'5'123'0,"4"6"-95"0,-1 5-4 15,0-6-6-15,3 6-10 16,-12 3 3-16,3 2 66 31,-9 11-200 1,6 0 76-32</inkml:trace>
  <inkml:trace contextRef="#ctx0" brushRef="#br0" timeOffset="93920.5777">19064 17261 168 0,'3'-2'66'0,"-9"4"-52"0,15-10 1 15,-3 8-4-15,-6 0-5 16,0 0-1-16,0 0 1 15,0 0 1-15,3 0 38 32,-3 0-11-17,-3-5-1-15,3 5 35 32,0 0-24-17,0 0-3-15,0 0-26 16,0 0-12-16,0 0-12 0,0 0-5 15,0 5 8-15,-3 3 16 16,0-2 10-16,0-1-5 0,3 3-3 16</inkml:trace>
  <inkml:trace contextRef="#ctx0" brushRef="#br0" timeOffset="94069.3891">19108 17370 444 0,'9'3'167'0,"-9"-3"-129"0,-3 0-69 32,3 0-84-32,0 0-48 15,-3 0 82-15,3 0 44 0</inkml:trace>
  <inkml:trace contextRef="#ctx0" brushRef="#br0" timeOffset="102251.5023">20052 17272 268 0,'-6'0'101'0,"12"3"-78"0,-6-1-13 0,0-2-10 0,0 0 13 15,0 0 13-15,6 3 3 16,-3 5 3 0,3 2-12-16,-9 12-4 15,0-4-7-15,0 3-12 16,3-7-4-16,0-1-16 16,0-3-5-16,0-2-98 15,0-2-46 1,0-1 87-16</inkml:trace>
  <inkml:trace contextRef="#ctx0" brushRef="#br0" timeOffset="102446.941">20091 17288 340 0,'0'-8'126'0,"3"5"-98"0,0-2-10 0,-3 5-10 15,3 5-4 1,3 6 2-16,0 2 9 15,-1 3 4-15,1 0-9 0,3 8-8 0,-3-8-2 16,0-1-16-16,0-1-6 16,0-1-84-16,0-3-35 15,-3-4 72-15,3 4 35 16</inkml:trace>
  <inkml:trace contextRef="#ctx0" brushRef="#br0" timeOffset="110377.2983">20540 17481 140 0,'9'-5'52'0,"-6"5"-41"0,0 0 29 0,-3 0 10 16,0 0-9-16,3 0-3 0,-3-6-3 16,0 4 3-1,0-3-21-15,0-1 6 0,0-2 4 0,-6 3-4 16,-3-3 6 0,-3 3 3-16,12 5 22 31,-24 5-24-16,4 8-11-15,-1 1-12 16,3 12-6-16,3 0 2 16,3 11 2-16,6 6-2 15,6 2-2-15,3-3 2 0,6-13-4 16,6-2 0-16,9-9-1 16,8 1-2-16,10-11-44 15,3-8-20-15,-4 0 46 16,-2-19 23-16</inkml:trace>
  <inkml:trace contextRef="#ctx0" brushRef="#br0" timeOffset="114485.5543">21070 17468 236 0,'0'0'90'0,"0"0"-70"0,0 0 6 15,0 0-3-15,3-5-7 16,-3 5 1-16,3-6 8 15,3 6 4-15,-3-2-15 16,0-4 12-16,-3 6 11 16,-6-5-15-16,0 5-3 15,-3-3-2-15,0-2-4 16,-3 5 2-16,0 0-2 0,-6 0 2 16,1 0-2-16,-4 5 2 15,3-2-6-15,0 8-3 16,0-3-6-16,3 5 0 15,3-3 0-15,0 1 0 16,3-1-3-16,4-2 2 16,2 6-1-16,3-4-2 15,6-2 0-15,5 5 3 16,4-5 0-16,9 8 3 16,6 0-1-16,0-3-1 15,2 1 1-15,1 4-1 16,-6 3 2-16,-9 3 1 15,-6-3 7-15,-15-2 4 16,-6 2-3-16,-12-8 1 0,0 0-7 16,-6-2-1-1,1-8-4-15,2-3-3 0,0-3-18 16,3-2-9-16,6-1-92 16,0 4-42-16,12-22 84 15</inkml:trace>
  <inkml:trace contextRef="#ctx0" brushRef="#br0" timeOffset="115150.7052">21228 17449 284 0,'32'19'107'0,"-29"-24"-83"0,-3 5 8 0,0 0 1 16,0 0-1 15,6 21-17-31,-3 8-6 16,0 0 16-16,0 11 10 15,0 2-18-15,0 0-6 16,0-5-8-16,0-2-5 0,0-9-1 16,-3-7-18-16,3-1-7 15,0 1-18-15,0-11-9 16,-3-3-76-1,0-10-32-15,0-1 84 16</inkml:trace>
  <inkml:trace contextRef="#ctx0" brushRef="#br0" timeOffset="115402.3921">21260 17449 376 0,'21'19'140'0,"-21"-19"-109"0,0 0-2 16,0 0-9-16,3 0 0 15,3-5 7-15,3 5-1 16,0-6 2-16,3-2-16 16,3 3-5-16,0-3 0 0,3 3-11 15,-1 2-2-15,1 0-41 16,0 3-17-16,-3 0-29 0,-3 3-10 15,-3-3 56-15,-6 3 25 16</inkml:trace>
  <inkml:trace contextRef="#ctx0" brushRef="#br0" timeOffset="115599.587">21347 17679 400 0,'27'-2'148'0,"-7"2"-115"0,-17-32-9 16,3 27-11-16,3-3-12 15,3 0-1 1,3 3-30-16,-3-1-13 0,3 1 22 16,-3 2 10-16,-3-2 9 0</inkml:trace>
  <inkml:trace contextRef="#ctx0" brushRef="#br0" timeOffset="115791.4048">21320 17777 384 0,'-12'6'145'0,"6"-6"-112"0,9 8-8 16,-3-8-13-1,24 0-12-15,-6 10 14 0,6-5 7 16,2 3-10-16,1-13-6 0,12 5-1 15,0 0-166 1,-1-8-72-16,-5-5 117 16</inkml:trace>
  <inkml:trace contextRef="#ctx0" brushRef="#br0" timeOffset="117234.1653">21686 17314 220 0,'-6'-8'82'0,"0"6"-64"0,6-11 13 0,0 10 1 0,3 0-4 16,0-2 1-16,0 2-3 15,0 1 1-15,-3 2-15 16,0 0 0-16,3 5 1 0,0 8 2 15,0 0 3-15,-3 9-17 16,3-4-4-16,-3 1 4 16,0-1 6-16,0-5-12 15,3 1-6-15,0-6-30 16,0 2-13-16,-3-7-74 16,0-3-29-1,6 0 81-15</inkml:trace>
  <inkml:trace contextRef="#ctx0" brushRef="#br0" timeOffset="117399.732">21746 17293 344 0,'-3'-5'129'0,"6"8"-100"0,-3-1 7 0,3 6-5 16,0-3-22-16,-3 9-4 16,0-4-13-16,0 6-5 15,0 3 7-15,0-6 11 0,3 5 7 16,0-2-5-16,3-3-2 15,-1-2-151 1</inkml:trace>
  <inkml:trace contextRef="#ctx0" brushRef="#br0" timeOffset="118468.9935">22046 17463 236 0,'9'13'90'0,"-9"-13"-70"0,-3 0 15 15,3 0 2-15,3 5 29 32,0 11-24-17,0 2-10-15,0 9-17 16,3-1-6-16,0 1-5 15,0-1-1-15,0-2-1 16,0-3-4-16,-3 3-1 0,0-5-9 16,-3-4-3-16,-3-1-27 0,3-1-13 15,-3-8-75 1,0-5-33-16,0 0 85 16</inkml:trace>
  <inkml:trace contextRef="#ctx0" brushRef="#br0" timeOffset="118678.8153">21924 17595 372 0,'-6'-3'140'0,"6"3"-109"0,3 0-15 0,3 0-13 16,0-5 6-16,6 5 11 16,6-3 7-16,9 1 7 0,2-6-19 15,1 8 1-15,-3-6-2 0,0 6-10 16,-3 0-1-16,-4 0-47 15,-2 0-18-15,0 0-86 16,-3 0-37 0,-3-2 99-16</inkml:trace>
  <inkml:trace contextRef="#ctx0" brushRef="#br0" timeOffset="119682.0207">22526 17595 272 0,'0'-8'101'0,"0"5"-78"0,0-2 57 16,-3 0-39-1,-3 5-15-15,0 0-1 16,-3 0 2-16,-3 0-10 16,-3 0-4-16,6 8-8 15,-3-3-6-15,6 0 0 0,6 3-1 16,6-3 0-16,6 3 0 15,6 0 0-15,3 3 2 16,-3 2 0-16,-1 0 2 16,1 1 1-16,-3 4 1 15,-3-2 2-15,-6 0 6 16,-3 0 4-16,-3-3-2 0,-9 0 2 16,-3-8-9-1,-9 3-4-15,-5-2-5 16,2-6 1-16,-3 0-8 0,6-8-4 15,0-3-13-15,6 3-57 16,6-5-3 0,6 0 43-1,9-6 23-15</inkml:trace>
  <inkml:trace contextRef="#ctx0" brushRef="#br0" timeOffset="120043.6825">22764 17320 300 0,'-6'10'112'0,"9"-2"-87"0,-6 13 9 15,3-2-1-15,-3 13-15 16,-3 13 0-16,6 2 12 16,0-7 5-16,0 2-18 31,12-5-256 0,-6-5 127-31,0-6 44 16</inkml:trace>
  <inkml:trace contextRef="#ctx0" brushRef="#br0" timeOffset="120282.6715">22624 17515 356 0,'-18'-2'134'0,"12"-4"-104"0,6 12 5 0,0-6 42 32,27 2-36-17,11-2-10-15,-14 0-24 16,3 0-10-16,0 0-48 15,0-2-21-15,-1 2 37 16,-5 0 15-16,6 0 14 0</inkml:trace>
  <inkml:trace contextRef="#ctx0" brushRef="#br0" timeOffset="120686.796">22930 17582 300 0,'-12'-8'112'0,"3"16"-87"0,12 7 7 0,0-4-3 16,3 2-1-16,0 3 6 15,-3 5-21-15,6-2-10 16,-3-1-2-16,0-2 2 0,0-3 3 15,-3-2 6-15,0-3 3 0,0-3 9 16,0-2-4 0,0-16 3-1,-3-1-9-15,6 1-7 16,-3-3-3-16,3-2-2 16,0-1-2-16,3 6 3 15,6-5 0-15,-3 4 1 16,-1 6 0-16,1 0-2 15,0-2-2-15,0 7-13 16,-6-2-4-16,6 0-68 16,-3 5-29-16,3-6 56 15,-3 4 29-15</inkml:trace>
  <inkml:trace contextRef="#ctx0" brushRef="#br0" timeOffset="121122.7963">23353 17288 260 0,'-6'-21'99'0,"-6"26"-77"0,9-16 9 0,-3 11 1 16,6 0-3-16,-6 6 5 0,-3-6-1 15,0 5 0-15,-3 3-18 16,-2 5 2-16,5 8 1 0,9-21 18 31,-21 51-14-15,6 2-5-16,3-8-6 15,9 5-2-15,3-8-5 16,9 3-3-16,6-5 0 16,6-3-8-16,11-5-3 0,1-6-49 0,9-5-24 15,-3-8 43-15,-10 1 20 16</inkml:trace>
  <inkml:trace contextRef="#ctx0" brushRef="#br0" timeOffset="121566.4818">23698 17484 364 0,'0'-3'134'0,"0"6"-104"0,-3-1-13 16,-3 1-13-16,3 8 12 16,-6 2 14-16,1 3-2 15,-7 2-1-15,0 9-15 16,0 7-3-16,0-5-2 0,0 0-8 0,0 3-4 15,9-6-24 1,-9-2-9-16,9-8-46 0,0-3-19 16,-2-7 52-16,8-6 26 15</inkml:trace>
  <inkml:trace contextRef="#ctx0" brushRef="#br0" timeOffset="121769.2108">23523 17555 376 0,'0'-8'143'0,"6"3"-112"0,-6 5-6 0,0 0-11 16,9 0-4-16,-4 0 6 15,1 0 9-15,3 5 5 16,3 3-16-16,3 5 1 0,0 3-1 16,6 0-7-16,-3 8-4 0,3-8-18 15,5 2-7-15,-5 3-42 16,3-7-19-16,-3-9 44 15,6 0 19-15</inkml:trace>
  <inkml:trace contextRef="#ctx0" brushRef="#br0" timeOffset="122187.124">23841 17240 272 0,'9'0'104'0,"-12"-5"-81"0,6 5 12 0,-3 0 11 15,12 11-12-15,6 2 3 16,3 8-1-16,-3 3-20 16,-4 5 4-16,4 3 3 0,-6 2-6 15,-3 3 1-15,-3-3-2 16,-6 9 2-16,0-1-6 15,-6 0 1-15,-3 1-10 16,-3-11-4-16,-6-1-55 16,-2-10-25-16,-4-2 41 15,-3-1 20-15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2:35.0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7473 8604 108 0,'3'-8'44'0,"-6"11"-24"0,3-3-2 0,0 0 18 15,0 0-7-15,0 0 0 16,3-3-5-16,3 3-3 15,-6 0-11-15,0 0-4 0,3-2 0 16,-6-1-1-16,6 0 2 16,-3 3 7-16,3-2 5 15,-3-1 2-15,0 3-1 16,-3-3 14 0,-3 1-13-16,0-1-3 15,3 3-5-15,-3-2 1 16,-3 2-7-16,0 0-2 0,0 0-3 15,-6 5 1-15,4 3-2 16,-7 2 2-16,0 6 2 16,0 3 2-16,0 7-6 15,3 3 0-15,3-2-1 16,3 2 0-16,6 0 0 16,3-3 2-16,6-4-1 15,6 4 2-15,3-10-2 16,9 0-1-16,3-14-2 15,0 1-1-15,2-6-12 16,1 1-5-16,0-6-20 16,-3 0-8-16,-1-3-12 15,-5 1-5-15,0-9-41 16</inkml:trace>
  <inkml:trace contextRef="#ctx0" brushRef="#br0" timeOffset="1">7628 8356 212 0,'-9'-3'82'0,"12"0"-44"0,-6 11-40 0,3-5 23 16,0 7-5-16,0 4 5 15,0 12 2-15,0 3-12 16,0 6 7-16,0 4 4 0,0 9-2 16,-3 0-2-16,0-6-6 15,3-5 0-15,0-5-7 16,0-6-1-16,-3-2-2 15,3-6 1-15,0-4-2 16,0-4 2-16,0-2 0 16,0 0 1-16,0-8-5 15,0 3 1-15,0-3 0 16,0 0 0-16,3-3 0 0,0 1 0 16,0-1-3-16,0-2 2 15,-3-1 1-15,3-2 0 16,0-8-3-16,3-5 0 15,0 0 4-15,3 3 1 16,0 2-5-16,0 0 0 16,-1 5-1-16,4 1 2 15,0 2 1-15,0 2 3 16,3 4-1-16,-3 4-1 16,3 4 5-16,-3 2 4 15,0 5-3-15,3-2 2 16,-1 4-7-16,-5 4-3 15,0-1 7-15,-3 4 6 0,0-7-5 16,-3 1-3 0,0 3-7-16,-3-11 0 0,-3 0-20 15,6 0-7-15,3-8-15 16,0 2-4-16,-3-2-44 16,6-2-54-1,3-4 43-15</inkml:trace>
  <inkml:trace contextRef="#ctx0" brushRef="#br0" timeOffset="2">8062 8649 200 0,'-3'-2'74'0,"3"-4"-40"0,-3 1-31 0,-3 0 15 16,1 2 13-16,-7 3 7 15,3 0-11 1,0 3-5-16,-3 7-13 0,0-2-6 0,-3 8-2 15,3 0-1-15,-3 5 2 16,3 3 3-16,3 0 2 16,1 0-1-16,5-1 1 15,6-1 0-15,-1-1 1 16,7-5-2-16,0-1-1 16,3-7-1-16,12-10 0 31,-3-4-5-31,-3 1 1 15,-3-8 0-15,-3 2 2 16,-6-12 3 0,-1-4-2-16,-2 3-2 15,-3 6 0-15,0 2 1 0,0 5-1 16,0 3-3 0,0 6 1-16,0 7-4 15,3 8-1-15,0 3 3 16,0 0 1-16,3 0 2 15,3 2 0-15,0-4-5 16,0-1 1-16,3-3-27 16,0-2-11-16,-3 0-21 15,0-2-8-15,0-6-31 16</inkml:trace>
  <inkml:trace contextRef="#ctx0" brushRef="#br0" timeOffset="3">8184 8657 208 0,'0'5'77'0,"3"3"-42"0,3 3-28 0,0 2 18 16,0 3 0-16,0 3 4 16,0-1-6-16,-3 1-2 15,0-1-12-15,0 1-1 0,0-3-1 16,0-3 3-16,0-3 1 15,-3 1-5-15,0-6-4 16,0 1 3-16,0-4 4 0,0-4-1 16,-3-1 1-16,0-5-3 15,0-3 1-15,3 1-4 16,0-9-2-16,3-7-3 16,3 2 1-16,3 0-1 15,6 3-2-15,0 3 5 16,0-1 1-16,-1 6 0 15,4 5-2-15,0 3-2 16,-3 2-1-16,-3 3-27 16,0 3-10-16,-3 2-26 15,0-3-9-15,0-2-35 16</inkml:trace>
  <inkml:trace contextRef="#ctx0" brushRef="#br0" timeOffset="4">8524 8353 260 0,'-3'3'96'0,"6"-3"-52"0,0 2-43 0,-3-2 19 15,3 8 4-15,3 8 5 16,-3 5-4-16,0 8-3 0,-3 8-12 16,0 6 9-16,0 4 4 15,0 1-7-15,0 5-4 16,0-8-5-16,0-6-2 0,0 1-3 16,0-8-2-16,0-8 3 15,0-3 0-15,3-3-1 16,3-7 1-16,2-3 0 15,1 0 3-15,6-3-5 16,0-5-1-16,3 0 0 16,0-2 2-16,0-1-1 15,0 3-1-15,-1 0-4 16,-2 0-2-16,-3-3-33 16,-3 3-11-1,0-2-6-15,-3-6-54 16,3-3-60-16,-3-2 52 15</inkml:trace>
  <inkml:trace contextRef="#ctx0" brushRef="#br0" timeOffset="5">8536 8345 324 0,'-6'5'123'0,"9"1"-66"0,3-17-62 0,-3 16 23 0,3-7-8 16,2-1 2-16,4 0-11 16,6 1-3-16,-3-1 1 15,0-5-42-15,0 0-18 0</inkml:trace>
  <inkml:trace contextRef="#ctx0" brushRef="#br0" timeOffset="6">8848 8377 220 0,'0'-3'82'0,"-3"8"-44"0,3-7-20 0,3 2 25 15,-3 0-11-15,3 0-3 16,0 0-11-16,3-3-3 0,3 0-9 16,6 1-2-16,3-1 0 0,0 3-2 15,-1-3-2 1,1 3 1-16,0-2 1 0,-3-1-1 15,-3 3 2-15,-3-2-2 16,0 2-1-16,-3 2 3 16,-3 3 2-16,-3 3-2 15,0 0-2-15,0 6-3 16,-3 4-1-16,0 9 2 16,0 2 2-16,0 5 2 15,0 3 1-15,0 0 4 16,0 11 3-16,3-3-4 0,0-6 1 15,3-2-7-15,3-5-1 16,0-5 2-16,0-6 1 16,0-5-1-16,-3-3-2 15,0-2 3-15,0-4 0 16,-3-1 3-16,0-4 1 16,-3 1 3-16,0-3 1 15,-3 3-1-15,-3-3-1 16,3 0-3-16,-3-3 1 15,0 0-6-15,3 3-3 16,-3 0-17-16,0-2-5 16,3 4-32-16,3-2-12 15,3 0-81-15</inkml:trace>
  <inkml:trace contextRef="#ctx0" brushRef="#br0" timeOffset="7">9887 8729 128 0,'0'2'49'0,"0"-18"-26"0,0 22-23 15,0-6 13 1,0 0-9-16,0 0-9 15,0 0-4-15,0 0-9 0,3-6-1 16,0 9-17-16,0 2-4 16,-3-5 5-16,0 0 4 15,0 0 110 17,0 0-32-32,3 3-7 15,0 0-15-15,0-1-8 16,-3-2 2-16,3 3 2 15,0-3-11-15,0 0 8 0,3 0 17 16,-6 0-5 0,0 0 1-16,0 0-3 15,-3-8 7 1,0 3-11-16,-3-3-4 0,0 2-5 16,0 1-2-16,-6 3 1 15,-3 2 2-15,0 2-14 16,0 6-3-16,-2 0 4 15,-1 8 3-15,3 0-6 16,-3 5 1-16,3 0 1 16,3 6 1-16,3-4 1 15,6 1 2-15,3-3-5 16,9-2-1-16,3-3-2 16,6 0 0-16,3-6 4 15,6-2 1-15,2-3-8 16,1-2-2-16,0-8-12 0,-3 0-5 15,-4-6-27 1,4-2-12-16,-6-3-16 16,6-3-6-16,-6 1-6 15</inkml:trace>
  <inkml:trace contextRef="#ctx0" brushRef="#br0" timeOffset="8">10083 8490 208 0,'0'0'77'0,"0"8"-42"15,3 3-32-15,-3 0 15 0,3 7 6 16,0 9 7-16,3 10-1 15,0 10 2-15,-3-4-18 16,-6-1 1-16,6-5 1 0,-3-3-4 16,-3-5-2-16,3-7-5 15,-3-4-2 1,3-5 1-16,-6-2 0 16,3-3-7-1,-3 0 0-15,3-11-4 0,3 1 0 16,3-4 1-1,3-4 2-15,0-1-3 0,0 0 0 16,3-4 4-16,0-1 1 16,3-5 2-16,0 2 0 15,3 1-3-15,-3 2 2 16,0 8 1-16,3 2 0 16,2 4 0-16,1 10 2 15,0 2 12-15,-3 4 6 16,-3 4 3-16,0 3 1 15,-3 0-7-15,0 3 0 16,-3-5-10-16,0-1-4 16,0-2-2-16,0-5-1 0,-4-1-20 15,4-2-7 1,0-2-35-16,0-1-12 16,0-8-66-16</inkml:trace>
  <inkml:trace contextRef="#ctx0" brushRef="#br0" timeOffset="9">10464 8975 220 0,'-3'8'85'0,"3"-6"-46"0,0 1-26 15,0-3 24-15,0 0-6 16,0 0-1-16,0 0-12 0,6 0-6 15,-3 0-7-15,0-3-2 0,3-5 1 16,0-5-2-16,0-3 1 16,3-2-2-1,0-6-1-15,0-5-8 0,3-14-3 16,0-4-3-16,0-3-1 16,-3 5 1-16,0-3 1 15,0 0 5-15,-1 14 5 16,1 0 2-16,-3 12 3 15,-3 1 8-15,6 8 5 16,0 5-3-16,0 8-2 16,3 8 1-16,-3 5 3 15,6 11 5-15,-3 8 3 0,0 5 0 16,3 10 1 0,-4 4-2-16,1-9-1 0,0-2-10 15,0-3-4-15,-3-3-4 16,0-7 1-16,0-9-26 15,-3-5-10-15,-3-7-29 32,0-1-25-32</inkml:trace>
  <inkml:trace contextRef="#ctx0" brushRef="#br0" timeOffset="10">10521 8789 324 0,'-12'-5'123'0,"12"10"-66"0,12-7-53 0,-6 2 24 15,3-3-10-15,6-5 0 16,3 0-10-16,5-2-5 16,1-1-2-16,9-2-12 0,-3 2-3 15,0 3-37-15,-1 3-17 16,-2 0-70-1</inkml:trace>
  <inkml:trace contextRef="#ctx0" brushRef="#br0" timeOffset="11">10878 8686 240 0,'-6'11'90'0,"9"7"-48"0,0 14-31 16,0-16 23-16,0 0-5 15,0 2 3-15,0-2-14 16,3 3-5-16,0 2-8 16,0 0-2-16,-3-8 3 0,0-2-3 15,0-3 0-15,-3 0-1 16,0-3-2-16,0-2 3 15,0-3 0-15,0-8-1 16,0 0-2-16,0-3 3 16,0-2-4-16,3 0-2 15,3-6 2 1,0-2 2-16,6-5-2 0,0 2 0 16,2 5-1-16,1 1-2 15,0 5 3-15,0-1 2 16,0 4-2-16,-3 2-2 15,-3 3-25-15,3 2-9 16,-3 3-36-16,0 0-14 16,0 8-18-1</inkml:trace>
  <inkml:trace contextRef="#ctx0" brushRef="#br0" timeOffset="12">11128 8792 224 0,'0'16'85'16,"3"-19"-46"-16,3 19-43 0,-6-10 15 0,6 1 16 15,-3 9 12-15,9 3-7 16,-3-3-3-16,-9 0-17 16,9-1-3-16,-3-1-2 0,-3-4 1 15,0-2 2-15,0-2-1 16,-3-6 4-1,-6-3 0-15,3 0-12 16,-3-7-5-16,3-4 8 0,0-1 4 16,0-7-8-16,3 4-2 15,9-9-1 1,3 14 1-16,3-13 1 16,0 5-4-16,2 2 1 15,1 6 0-15,0 2 2 16,0 3-4-16,-3 3 0 15,0 8-50 1,-3-1-16-16,3 14-83 31</inkml:trace>
  <inkml:trace contextRef="#ctx0" brushRef="#br0" timeOffset="13">11518 8789 272 0,'-6'0'101'0,"3"0"-54"0,-3-5-44 16,3 5 23-16,-6 3 0 16,-3-3 7-16,4 2-14 15,-4 4-5-15,0 4-9 16,0 4-6-16,0 1-2 0,0 7 4 16,3-1 1-16,3 0 0 15,6-5 1-15,3 0-4 16,0-6 0-16,3 1-1 15,0-3-2-15,3-11 0 16,6-2 0-16,0-6-2 0,-3 1-1 16,-3-1-1-1,-1 1 2-15,-2-9 4 0,0 3 3 16,0 0 0-16,-3 3-1 16,-3 5 9-16,3 3 4 15,0 2-2-15,0 1 1 16,3 7-7-1,3 0 6-15,0 8 4 16,0 6-5-16,0-3-1 16,0 0-5-16,0-1-3 15,-3 1-9-15,3-2-3 16,-3-4-23-16,0-2-8 16,5 3-38-16,1-6-16 0,6-2-20 15</inkml:trace>
  <inkml:trace contextRef="#ctx0" brushRef="#br0" timeOffset="14">11655 8808 288 0,'-3'3'107'0,"6"-1"-58"0,-3-2-57 16,9 6 46-1,0-1-4-15,0 5-5 16,3 4-5-16,3 2-14 15,6 2-6-15,-4 1-3 0,1-4-1 16,0 1 2-16,-3-2-10 16,-3-4-2-16,0-2-33 0,-3 0-11 15,3-3-13-15,3-5-3 16,5-10-37 0</inkml:trace>
  <inkml:trace contextRef="#ctx0" brushRef="#br0" timeOffset="15">11968 8789 288 0,'-6'0'110'0,"12"6"-60"0,-3-4-58 0,-3-2 16 15,0 3 11-15,0 5 12 16,0 11 2-16,-3 4 3 16,0 6-20-16,-6 8 13 0,3 6 5 15,-3-4-10-15,3 6-3 16,0-5-10-16,3 0-3 0,-3-11-9 15,0-3-4-15,6-4-19 16,-6-9-10-16,3 0-22 16,3-8-60-1,9-31-68 1</inkml:trace>
  <inkml:trace contextRef="#ctx0" brushRef="#br0" timeOffset="16">12301 8668 224 0,'3'2'85'0,"-3"4"-46"0,3-4-19 15,-3-2 27-15,0 0-3 16,0 3 1-16,-3 0-18 16,0-1-6-16,-3-2-13 0,-3 3 4 15,0-3 1-15,0 0 0 0,0 0 2 16,3-3-4-16,0 1-1 16,0-1-6-16,6 0-3 15,0 1-7-15,3-1-4 16,3 0 6-16,0 1 1 15,0 2 0 1,0 2 2-16,0 1 3 16,0 0 10-16,-6-3 4 15,0 0-3-15,0 0 0 16,0 0-8-16,0 2-5 0,0-2-1 16,-3 0-17-16,3-2-8 15,-3-1-28-15,3 3-11 16,3 5-43-16,0 6-17 0,-3 7 16 15</inkml:trace>
  <inkml:trace contextRef="#ctx0" brushRef="#br0" timeOffset="17">12265 8903 200 0,'0'0'77'0,"0"19"-42"0,3-14-19 0,-3-5 24 15</inkml:trace>
  <inkml:trace contextRef="#ctx0" brushRef="#br0" timeOffset="18">12271 8935 449 0,'6'5'57'0,"0"3"-28"15,0 3 2-15,0 2-1 0,0 3 2 16,-3 5 1-16,-3 0-3 16,-3 0-1-1,-6-2-12-15,0-3-3 16,-3 0-21-16,-3-3-8 0,0-8-53 16,-2 6-20-16,-4-14-94 15</inkml:trace>
  <inkml:trace contextRef="#ctx0" brushRef="#br0" timeOffset="19">17037 8139 140 0,'9'-6'52'0,"0"1"-28"0,-3 0-11 16,-3 2 17-16,-1 0 9 15,7 1 6-15,-9-4 0 16,-3 1 0-16,3 3-25 16,0-1 4-16,-6 0 0 0,-8 1 1 15,-4 2 0-15,-6 0-1 16,-3 5 2-16,-6 0-8 16,-2 3-3-16,8 0-6 0,-6 8-4 15,3 0-5-15,7 0-2 16,5 0 1-16,6-1 0 15,6 1-4-15,12 0-1 16,12 5-2-16,8 1 2 16,4 7 2-16,12 2-1 15,0-4 4-15,-1 7 0 16,-5-2 5-16,0 5 2 16,-10 0 13-16,-5 0 7 15,-9-2 0-15,-6-6 2 16,-6-3-3-16,-6 8 2 15,-9-10-11-15,-6-3-4 0,-8 3-7 16,-4-11-4 0,-6-2-3-16,-2-3-1 0,2-3-20 15,6-10-10 1,6-8-21-16,4 2-6 0,2 3-10 16,9-5-76-1,9-3 6-15</inkml:trace>
  <inkml:trace contextRef="#ctx0" brushRef="#br0" timeOffset="20">17334 8123 256 0,'0'5'96'0,"6"8"-52"0,-3 14-36 0,0-9 24 16,-3 19 2-16,0 8 4 16,3 6-3-16,-3-4 1 15,3 9-20-15,0 2-3 0,0-3-1 16,3-10-5-16,0 3 1 15,-3-6-7-15,0-7-1 16,0-6-13-16,-3-8-7 16,0-5-18-16,-6-3-8 15,0-2-31-15,0-9-12 0,-3-2-31 16</inkml:trace>
  <inkml:trace contextRef="#ctx0" brushRef="#br0" timeOffset="21">17203 8448 264 0,'-14'-2'101'0,"11"-1"-54"0,3 3-39 16,0 0 21-16,0 0 2 16,6 0 6-16,2-3-11 15,4 1-4-15,12-1-12 0,6 0 0 0,3-2 1 16,2-3-9-16,-2 3-2 15,-3-1-12-15,-3 4-5 16,-4-1-24-16,-2 1-11 16,-3-1-92-1</inkml:trace>
  <inkml:trace contextRef="#ctx0" brushRef="#br0" timeOffset="22">17540 8488 228 0,'0'24'85'16,"6"-14"-46"-16,-3 3-24 0,3-2 24 0,0 2-10 15,0 3-2-15,-3 3-7 16,0-1-2-16,2 1-10 15,-2 5-3-15,0-9-1 0,-3 7-2 16,0-12-2 0,0 3 3-16,3-7 2 15,-3-6 2-15,0 0-1 16,0-11-1 0,0-2-1-16,0 0 0 0,0-1 2 15,3-1-3-15,0-1-2 16,0-6 2-16,0 7 2 15,3-1-4-15,3 0-1 16,3-3 2 0,3 6 1-16,3 3-4 0,0-6 1 15,0 10 0-15,-1 4 2 16,-2-1-6-16,0 8-1 16,-3 1-9-16,-3 2-4 15,3 0-15-15,-3-1-6 16,0 1-39-16,3 0-15 15,0-2-13 1</inkml:trace>
  <inkml:trace contextRef="#ctx0" brushRef="#br0" timeOffset="23">17891 8549 288 0,'0'5'107'0,"9"3"-58"0,-9 5-33 15,3-2 27-15,3 5-12 16,-3 2-3-16,0 3-16 16,0 0-8-16,0 3-2 15,-3-3-2-15,0-5 0 0,0-2-22 16,0-1-8-16,0-5-38 16,0 0-16-16,0-3-42 15</inkml:trace>
  <inkml:trace contextRef="#ctx0" brushRef="#br0" timeOffset="24">17909 8424 324 0,'-3'-5'123'0,"-3"8"-66"0,15-9-60 0,-9 4 22 15,0 2-14-15,6 5-1 16,0-8-18-16,0 1-5 15,0 4 9-15,0-2-39 0,3 6-14 16</inkml:trace>
  <inkml:trace contextRef="#ctx0" brushRef="#br0" timeOffset="25">18064 8551 244 0,'-3'16'90'0,"3"0"-48"0,6 11-34 0,-6-14 24 0,0 5 0 15,0 11 3-15,0-5-17 16,0-3-8-16,0-5-6 16,0-3-1-16,0-2 2 0,0 0-2 15,0-6-2-15,3 3 6 16,-3-8 3-16,3-16-5 16,3 0-3-16,-1-2-4 15,1-6-1-15,0 0-3 16,3 0 1-16,3 3 3 15,0 0 1-15,0 5-2 16,3 3 2-16,3 2 3 16,6 3 3-16,-4 3 9 15,4 5-8-15,0 3 11 16,0 2-10 0,-3 5 10-16,0 4-10 0,-7 2 1 15,-2 2-5-15,-3 9-2 16,-3-4-7-16,0 1-1 15,0-3-17-15,0-2-7 16,-3-3 17-16,0-8-31 0,3 0-11 16,0-6-68-1,9-2-39-15,0-10 76 16</inkml:trace>
  <inkml:trace contextRef="#ctx0" brushRef="#br0" timeOffset="26">18668 8530 288 0,'-3'-8'107'0,"3"8"-58"0,-3-5-53 16,0 0 40 0,3 5-22-16,-9 0 13 15,3 2-16-15,-12 6-3 0,0 5-5 16,0 6-3-16,1 5 1 16,2 0-1-16,3 5 0 15,3 10 2-15,6-7 1 0,0-5-4 16,6-4 1-16,3-7 0 0,3-2 2 15,3-9-12 1,3 3 5-16,-1-16-11 16,4-3 9-16,-3-7-3 15,0-1 6-15,-3-5 4 16,-3 6 1-16,-6-6-1 16,3 8 1-16,-6-2-6 15,3 4 3-15,-3 1-6 16,0 8 5-16,0 2-1 15,3 9 2 1,0 9 6-16,3 12-2 0,3 7 28 16,6 3-17-16,-1 6 37 15,1-1-29-15,-6 3 28 16,0-5-28-16,-12-1 18 16,0-4-23-16,-15-6-4 15,-2-3-7-15,-19-5-8 0,-3-5-21 16,-2-5-9-16,-1-8-38 15,3-6-17-15</inkml:trace>
  <inkml:trace contextRef="#ctx0" brushRef="#br0" timeOffset="27">19501 8509 204 0,'6'-16'77'0,"-3"29"-42"0,-9-18-19 0,3 5 24 0,-3 5-3 16,0-5 0-16,-5 6-9 15,-4-1-3-15,-9 0-14 16,0 3 0-16,0 0 0 0,3 0-4 16,3 0-2-16,4 3-7 15,2-3-1-15,12 5-10 16,6 3 7 0,14-1 5-16,7 7-1 15,3-1 1-15,0 3 25 31,0 2-13-31,-4 1 33 16,-2-4-25-16,-9-1 26 0,-3-1-25 0,-12-3 11 31,-3-2-17-31,-15 0 0 0,-6-5-12 0,-5-1-4 16,-1-2-4-16,-3-8-1 16,0 0 4-16,4 0-21 0,2-8-8 15,0 0-13-15,6-2-5 16,3-1-21-16,12-2-10 15,6-11-55 1</inkml:trace>
  <inkml:trace contextRef="#ctx0" brushRef="#br0" timeOffset="28">19653 8247 272 0,'15'0'101'0,"-15"0"-54"0,6-3-48 16,-3 3 35 0,0 6-21-16,0 2 27 15,3 2-22-15,0 14 15 16,0 3-19-16,0 10 8 16,0 2-13-16,-3 12 2 15,0-1-7-15,-3 5-2 16,3-2-1-16,-3 0-15 15,3-8 8-15,0-5-41 16,0-8 26-16,-3-6-82 0,0-2 58 0,0-8-107 16,2-6 86-16</inkml:trace>
  <inkml:trace contextRef="#ctx0" brushRef="#br0" timeOffset="29">19570 8602 336 0,'-9'-8'126'0,"9"8"-68"0,6-3-63 0,-3 0 45 15,3 3-26-15,6-2 20 16,3-1-19-16,5-5-1 16,4 3-9-16,6-3-21 15,3 5 9-15,-1-2-59 16,1 2 36-16,-3 1-145 15,0 2 97-15</inkml:trace>
  <inkml:trace contextRef="#ctx0" brushRef="#br0" timeOffset="30">19918 8567 256 0,'-9'6'96'0,"9"-6"-52"0,6 26-45 15,-3-10 40 1,0 5-24-16,0 11 26 0,3 0-23 0,0 2 13 31,0 0-18-31,0-5 4 0,0-5-10 0,-3-5 11 16,3-6-10 0,-6-5 12-16,3 0-12 0,-6-8 1 15,3 0-6-15,-3-11 0 16,0 3-1-16,-3-15 3 15,6-1-3-15,-3-8-3 16,6 3 0-16,0-3-1 16,3 6 0-16,3-1 0 15,3 9 0-15,5-4-3 16,1 12 3-16,3-1-6 16,3 6 5-16,-3 0-27 15,0 2 16-15,-7 3-58 16,1 3 41-16,-3-1-132 15,-3 4 91-15</inkml:trace>
  <inkml:trace contextRef="#ctx0" brushRef="#br0" timeOffset="31">20365 8594 252 0,'0'2'96'0,"0"-2"-52"0,0 6-23 0,0-6 54 15,0 2-42-15,-3 1 20 16,3 0-32-16,-3-1 6 16,0 1-16-16,-6-3 3 15,3 0-9-15,-3 0 2 16,3 0-4-16,-3-3-11 16,6 3 5-16,0-2-13 15,6-1 9-15,-3 0-3 16,6 3 6-16,0-2 2 15,3 4 2-15,0-2 0 16,0 3 0-16,-6-3 4 16,0 3-2-16,-3-3-16 15,0 0 7-15,0 0-70 16,0 0 43-16,0 0-138 0,0 2 97 16</inkml:trace>
  <inkml:trace contextRef="#ctx0" brushRef="#br0" timeOffset="32">20317 8850 216 0,'-15'0'82'0,"15"0"-44"0,12 0-31 0,-12 0 42 15,3 0-28-15,-3 3 32 16,3 2-31-16,-3 3 32 16,3 5-32-16,-3 3 34 15,0 0-32-15,-3 5 25 16,3 1-28-16,-3 1 16 15,0-2-22-15,-12 3-1 16,3-3-9-16,-9-2-25 16,6 0 11-16,-5-1-66 15,2-5 42-15,-3-2-163 0,6-1 108 0,0-7-105 16,9-3 110-16</inkml:trace>
  <inkml:trace contextRef="#ctx0" brushRef="#br0" timeOffset="33">6663 10427 192 0,'0'-5'71'0,"12"5"-38"15,-6-5-21-15,-3 2 19 0,0 0 4 16,-3-2 5-16,0 2-4 16,-3-2-1-16,0 0-20 15,-3 0 2-15,-6-1 3 0,0 1-5 16,-2 0 2-16,-4 2-6 16,0 6 1-16,-6 5-5 15,0 5 1-15,-5 5-5 16,2 11-2-16,3 3-3 15,3 0 1-15,3 2 1 16,9-7 2-16,6 7-3 16,9-5 0-16,9-5-1 15,6-3-2-15,3-2 3 16,3-6 0-16,2-2-13 16,4-3-3-16,-3-6-4 0,0-12-3 15,-1-4-37-15,-5-1-15 16,0-1-51-1</inkml:trace>
  <inkml:trace contextRef="#ctx0" brushRef="#br0" timeOffset="34">6800 10057 204 0,'-3'0'77'0,"6"24"-42"0,-3-6-32 16,3-2 15-16,0 0 11 15,0 13 8-15,0 13-4 16,0 9-2-16,3 15-17 16,0-5 7-16,-3-8 5 0,0-3-14 15,0-8-4-15,0-5 4 16,-3-5 1-16,0-3-4 0,0-8-1 16,0-2 0-16,0-9 0 15,0-2-4 1,-3-16-9-16,-3-2-2 15,3-4 1-15,0-4 1 16,3-14-13-16,6 3-3 16,0 0 9-16,9 3 3 15,3 2 7-15,0 0 1 16,0 11 1-16,2 5 2 16,-2 5 10-16,0 8 7 15,-3 3-8-15,0 14-1 16,3 1 5-16,-9 4 2 15,3-3-6-15,-7 2-2 16,4-2-5-16,-6 0-3 0,-3-6-16 16,3-5-7-1,3 1-29-15</inkml:trace>
  <inkml:trace contextRef="#ctx0" brushRef="#br0" timeOffset="35">7196 10668 216 0,'-9'5'82'0,"9"-5"-44"0,0 19-20 0,0-14 23 16,0 0 5-16,0-5 7 15,0 0-18-15,0 0-8 16,0 0-14-1,6-10-8-15,0-3-4 0,3-6 2 16,0-2-2-16,0-11-1 16,-3-5-4-16,0-3-2 15,0-5-4-15,0-2-1 16,0 2-3-16,0 0-1 16,0 5 8-16,0 3 3 15,3 5 6-15,-4 6 1 16,4 10-6-16,-3 3 0 15,0 2 7-15,3 6 7 16,3 5 6 0,3 5-9-16,0 8 13 15,3 6-12-15,-3 10 20 16,0 0-16-16,-1 14 9 16,4-1-13-16,-6 11 0 0,3 0-4 15,-3 2 0-15,-3-7-8 16,6-11-2-16,-3 0 2 15,-9-11-23-15,0-4-10 0,-3-7-14 16,-3-7-7-16,-6 3-57 16,-3-22-59-1,-3-2 55-15</inkml:trace>
  <inkml:trace contextRef="#ctx0" brushRef="#br0" timeOffset="36">7226 10499 304 0,'-3'-11'112'0,"9"11"-60"0,3 0-56 0,-3 0 21 16,3 0 4-16,3 0 7 15,3-3-12-15,11 3-7 16,1-2-5-16,3-1-4 0,-3 1 1 16,2-1-17-16,1-5-4 15,-3 3-56-15,-3-3-25 16,-6 0-21-1</inkml:trace>
  <inkml:trace contextRef="#ctx0" brushRef="#br0" timeOffset="37">7637 10417 232 0,'6'21'88'0,"-3"-8"-48"0,6 21-25 16,-6-18 24-16,3 3-8 15,-1 2-1-15,1-2-14 16,-3-4-5-16,0-1-7 16,-3-4 2-16,0 1 3 0,0-3-1 15,0 0 1-15,0-3-1 0,0 0 0 16,0 1 0-1,0-6 0-15,0-3-4 0,0-2-1 16,0-1-1-16,0-2-2 16,0-2 1-16,3-1 1 15,3-13-3-15,0 3 0 16,3 0-1-16,0 0 0 16,3 0 2-16,6-3 2 15,3 3 1-15,-3 2 1 16,2 3-5-16,-5 6 1 15,3 2-5-15,-3 3-1 16,-3 2-30-16,-3 3-14 0,0 0-47 16,0 0-18-16,-3 0 9 15</inkml:trace>
  <inkml:trace contextRef="#ctx0" brushRef="#br0" timeOffset="38">7925 10446 200 0,'-3'8'77'0,"18"0"-42"15,-12 15-26-15,3-7 22 0,0 0 5 16,-3 3 8-16,3-1-18 16,0-2-7-16,-6 3-11 15,0-3 3-15,0-3 4 0,3 0-3 16,-3-5 1-16,0-3-4 15,0-2 2-15,0-3-2 16,-6-3 2-16,3-2-4 16,0-3-2-16,3-3-2 0,-3-2-3 15,3-5 3-15,0-4 2 16,3 4-4-16,3-1-3 16,-3 4-2-16,6-1 3 15,6 0-2-15,0 0-1 16,0 5 3-16,0 3 0 15,-1 0-6-15,1 3-3 16,-3 3-16-16,0-1-9 16,3 3-25-16,0 0-12 0,-3-3-50 15</inkml:trace>
  <inkml:trace contextRef="#ctx0" brushRef="#br0" timeOffset="39">8333 10403 272 0,'-6'-5'101'0,"0"5"-54"0,-3-3-39 15,0 3 21-15,-5 3-9 16,-1 2-1-16,0 3-14 16,0 3-2-16,0 7-3 15,-3 14 0-15,3-3 0 0,3 0 2 16,3-2 3-16,4-3-2 15,2 7 0-15,6-4-1 0,2-3-2 16,4-6 1-16,0-5 1 16,0-5-6-16,6-8 1 15,3-5-12-15,-3-5-6 16,0-4-4-16,0-4-2 16,-6-1 10-16,-3 1 7 15,-3-9 11-15,0 3 5 16,-9 3 5-16,0 5 4 15,3 3 5-15,0 3 4 16,0 2-8-16,3 5-2 16,6 8-6-16,0 6-3 15,3 7 0-15,-1 4 1 16,4 1-1-16,0-1 2 0,0-4-4 16,-3-2 0-16,0 2-17 15,0-10-34 1,0 0-14-16,-3-5-73 15</inkml:trace>
  <inkml:trace contextRef="#ctx0" brushRef="#br0" timeOffset="40">8461 10433 296 0,'0'5'112'0,"0"-3"-60"0,3 6-65 15,3-2 17-15,0 2 18 0,3 13 12 16,0 0 6 0,0 0 0-16,3 0-21 0,0 0-9 0,3 1-5 15,-3-4-3-15,-1-5-2 16,4-2-13-16,-3-3-4 16,0-3-57-1,0-2-11-15,-3-3-5 16</inkml:trace>
  <inkml:trace contextRef="#ctx0" brushRef="#br0" timeOffset="41">8750 10411 236 0,'0'3'90'0,"0"0"-48"0,0 7-36 0,0-2 22 0,-3 3 5 15,-3 15 6-15,-3 1-3 16,0 7 1-16,0 8-21 16,3 3 13-16,-3 3 7 0,0 2-8 15,3-2-4-15,1 5-11 16,2-8-6-16,0-6-4 16,0-7 0-16,0-8-26 15,0-5-10-15,0-9-25 16,0-2-11-16,3-5-49 15</inkml:trace>
  <inkml:trace contextRef="#ctx0" brushRef="#br0" timeOffset="42">9042 10380 244 0,'-12'0'93'0,"12"0"-50"0,-3-3-17 15,3 3 29-15,0 0-5 16,0 0 3-16,0 0-15 15,6 3-3-15,0-1-20 16,0-2-7-16,6 3-1 0,2 0 0 16,1-1 1-16,6-2-2 15,3 0 1-15,0 0-4 0,0 3-2 16,2-1 0-16,-2 1 1 16,-3-3-3-16,-3 3 0 15,-3-3-4-15,0 0 1 16,-6 0-14-16,-3 0-5 15,-1 0-15-15,-5 0-4 16,3-3-12-16,-3 3-7 16,0-3-39-1,-5 3-58-15,-4 0 44 16</inkml:trace>
  <inkml:trace contextRef="#ctx0" brushRef="#br0" timeOffset="43">9092 10467 228 0,'-18'13'88'0,"12"3"-48"0,1-8-31 16,5-8 22-16</inkml:trace>
  <inkml:trace contextRef="#ctx0" brushRef="#br0" timeOffset="44">9063 10517 469 0,'0'0'48'0,"0"8"-24"16,2-3-12-16,1 3-6 0,3-2 3 16,3-1 5-16,3-2-4 15,6-1 0-15,0 1-2 16,6-3 2-16,-3 3-3 15,5-3 1-15,-2 0-1 16,0 2 3-16,-6-2-5 0,0 3-1 16,-6-3-7-16,-3 2-2 15,-3-2-34-15,-1 0-11 16,-5 0-54 0,3 0-22-16,-3-2 1 15</inkml:trace>
  <inkml:trace contextRef="#ctx0" brushRef="#br0" timeOffset="45">9836 9988 244 0,'0'-8'93'0,"0"8"-50"0,0-3-24 0,6 1 26 0</inkml:trace>
  <inkml:trace contextRef="#ctx0" brushRef="#br0" timeOffset="46">9830 9970 543 0,'-14'0'52'0,"-4"5"-18"0,-3 3-22 16,-9 0-8-16,0 8-2 16,4 5-2-16,2-5-2 15,0 7 1-15,9-1-1 16,6 1 0-16,6 1-3 16,12 3-1-16,0-4 0 15,6 4 4-15,3-6 1 16,-3 3 1-16,0-6-3 15,-7 4 2-15,1-4 5 16,-6 1 2-16,0-3 2 0,-12 2 2 16,0-5-5-1,1 0-1-15,5-2-2 16,-12-6-4-16,6 1-3 16,3-1-6-16,3-2-1 15,6 2-1-15,0 0 1 16,0 3 9-16,3 0 4 15,0 8-3-15,0 5 2 16,0 3 9-16,-3 5 5 16,0-3 0-16,-3 4 0 15,-3-7-6-15,6 1-3 16,-3-3-5-16,2-2 0 16,10-1 0-16,0-2 0 15,3-2-5-15,3-1 1 16,0-5-20-16,0-3-7 0,0-2-28 15,-1-3-13-15,4-8-74 16</inkml:trace>
  <inkml:trace contextRef="#ctx0" brushRef="#br0" timeOffset="47">10075 9962 144 0,'8'0'55'0,"-5"0"-30"0,15 5-5 16,-15-5 19-16,3 3 3 15,-3-1 2-15,-6 3-2 16,0 1 1-16,6 4-24 16,0 4 5-16,0 9 3 0,-3-1-2 15,-3-1 3-15,0 0-12 0,6-5-2 16,-6 0-8-16,6-3-4 16,0 0-10-16,-3-5-5 15,-3-3-24-15,3-5-11 16,3 6-50-16,3-9-22 15,0-2 8 1</inkml:trace>
  <inkml:trace contextRef="#ctx0" brushRef="#br0" timeOffset="48">10295 10022 244 0,'0'3'90'0,"-3"0"-48"0,3-3-34 16,0 0 21-16</inkml:trace>
  <inkml:trace contextRef="#ctx0" brushRef="#br0" timeOffset="49">10295 10044 449 0,'0'18'25'0,"3"3"-13"16,-3 6 2-16,0 7 1 0,0 6 4 16,-3 2 3-16,0 0-8 0,-3 3-1 15,6-5-7 1,-6 2-2-16,6-4 0 15,-3-7 2-15,3-2-3 0,0-7 0 16,3-7-3-16,-6-1-1 16,6-4-4-16,-3-2-1 15,3-3 0-15,-3-5 4 16,0 0-1-16,0 0-1 16,3 0 5-16,3-18 3 15,-6 2 1 1,6-2-5-16,-6-1-2 15,6-2-2-15,0-3 0 0,0 3-4 16,0 2-2 0,0 3 0-16,2 1 4 0,1-1 3 15,0 5 4-15,3 1-5 16,0 2 1-16,0 2 3 16,3 4 4-16,0 4 1 15,0 9 2 1,-3 5 7-16,0 2 5 0,-4 3 2 15,-2 6-1-15,0 2-2 16,-3-2-1-16,-3-4-9 16,0-2-3-16,0-5-5 15,0-5-1-15,0 0-21 16,0-4-8-16,3 1-7 0,0-2-3 16,-3-6-10-16,3 0-4 15,-3 0-37-15,18-19-61 31</inkml:trace>
  <inkml:trace contextRef="#ctx0" brushRef="#br0" timeOffset="50">10643 9943 184 0,'-3'3'68'0,"9"2"-36"0,-6 0-18 16,3 1 22-16,0 2 15 15,3 7 8-15,-3 1-14 16,3 11-4-16,-3-3-24 16,-3-1 1-16,0 1 0 0,3-3-8 15,-3-2-3-15,0-1-7 16,0-4-2-16,0-1-43 16,0-5-18-16,0-8-89 15</inkml:trace>
  <inkml:trace contextRef="#ctx0" brushRef="#br0" timeOffset="51">10848 10605 208 0,'3'5'77'0,"0"-8"-42"0,3 11-19 16,-3-5 22-16,0 5 4 15,-3 0 24 1,-3 15-16-16,-6-1-26 15,0-4-8-15,1 1-2 0,-4-3-8 16,3-3-1-16,3-3-19 16,0-2-5-16,0-2-40 15,3-6-16-15,3-11-63 16</inkml:trace>
  <inkml:trace contextRef="#ctx0" brushRef="#br0" timeOffset="52">11146 9938 200 0,'0'2'77'0,"3"1"-42"0,-3 0-30 0,3 2 19 15,0 3 13-15,0 3 12 16,-3 7-4-16,0 14 0 15,-3 0-25-15,6-3 8 0,-6 2 5 16,3-4-11-16,-3 7-2 16,3-5-12-16,0-5-7 15,0-5-4-15,0-3-27 16,0-3-10-16,3-5-46 16,-3-8-20-1,6-16-28-15</inkml:trace>
  <inkml:trace contextRef="#ctx0" brushRef="#br0" timeOffset="53">11402 10313 188 0,'3'-2'71'0,"0"4"-38"0,-3 1-12 0,3 0 25 15,0 2 2-15,0 6 4 16,0 5-11-16,0 5-3 15,-3 2-21-15,0 12-1 0,0-3-2 0,0-3-5 16,0-3-1-16,0-5-4 16,0-2-1-16,-3-6-12 15,0-2-7-15,0-3-18 16,0-3-8-16,0 0-31 16,0-2-14-16</inkml:trace>
  <inkml:trace contextRef="#ctx0" brushRef="#br0" timeOffset="54">11396 10171 212 0,'3'2'82'0,"-3"-2"-44"0,6 3-22 16,-6-3 22-16,3 5-5 15,-3-5 3-15</inkml:trace>
  <inkml:trace contextRef="#ctx0" brushRef="#br0" timeOffset="55">11408 10184 495 0,'-3'2'22'0,"0"1"-7"0,-3 0-7 16,0-3-1-16,0-3-2 16,0 3 0-16,0-3-3 15,0-2 1-15,0 0-4 16,3-3-2-16,3 0-1 16,3 3 0-16,3-6 3 15,3 6 2-15,0 2-5 16,0 3-1-16,0-2 6 15,-3 4 6-15,0 3 17 16,-3 1 7-16,-6-1 3 16,-3 0-15-16,0 1-7 15,0-1-5-15,0 0-2 16,0 1-6-16,3-6 1 16,0 0-7-16,3 0 0 15,3-3-2-15,3 3 1 16,0-5 5-16,-3 5 1 15,0 0 2-15,-3 0 0 16,3-3 2-16,-3 8 1 16,-3-5-6-16,0 3-2 15,0 0-20-15,0-3-7 16,0 0-29-16,3-3-12 16,3-2-69-16</inkml:trace>
  <inkml:trace contextRef="#ctx0" brushRef="#br0" timeOffset="56">11613 9975 224 0,'3'0'85'0,"-6"0"-46"0,18 2-28 0,-12 1 23 16,0 2 2-16,-6 6 5 15,6 2-5-15,0 8-1 16,0 3-20-16,0-5-2 0,-6 7-4 16,0-2-8-16,0-3 2 15,0 0 0-15,6-5-17 16,-6 3-7-16,0-11-41 15,0 5-15-15,12-13-57 16</inkml:trace>
  <inkml:trace contextRef="#ctx0" brushRef="#br0" timeOffset="57">11855 10620 276 0,'-3'16'104'0,"6"-3"-56"0,-9 14-32 0,3-14 29 15,-6 0-11-15,0-2 0 16,-3 2-19-16,-3-2-9 15,0-1-4-15,0-2-27 0,3 0-10 16,-6-2-64-16,4-1-28 16</inkml:trace>
  <inkml:trace contextRef="#ctx0" brushRef="#br0" timeOffset="58">12054 10001 228 0,'3'3'85'0,"-3"0"-46"0,3 4-26 0,0-1 22 16,-3 10-3-16,0 2 1 16,0-2-14-16,0 3-6 15,-3 2-8-15,0-3-4 0,0-2 0 0,3 0-1 16,0-3 0-16,0-2-7 15,0-3 0-15,6-3-43 16,-6-5-19-16</inkml:trace>
  <inkml:trace contextRef="#ctx0" brushRef="#br0" timeOffset="59">12322 10052 200 0,'3'0'74'0,"-3"-14"-40"0,15 22-27 0,-12-5 18 15</inkml:trace>
  <inkml:trace contextRef="#ctx0" brushRef="#br0" timeOffset="60">12349 10065 400 0,'3'16'41'0,"0"5"-20"0,0 5 3 0,0 6 2 15,-3 0 3-15,0 0 3 16,0-1-6-16,-3 1-4 16,0 0-8-16,0-6-4 15,0-2-5-15,3-3-4 16,0-5 0-16,-3-3-1 15,3-2-3-15,0-3-2 16,6 0-2-16,-3 0-3 16,0-3 1-16,-3-2-2 15,-3-1 2-15,3-2-6 16,0 0-1-16,0 0-13 16,0 0-53-1,-6-2-2-15,6-4-41 16</inkml:trace>
  <inkml:trace contextRef="#ctx0" brushRef="#br0" timeOffset="61">12316 10634 184 0,'3'2'71'0,"0"1"-38"15,12 0-10-15,-9 2 26 0,-3-3-5 16,0 4-1-16,0-4-5 16,-6 1-1-16,6 2-20 15,-9 3 1-15,0-8 2 0,0 8-2 16,-3-2 1-16,0-1-8 15,3-3-4-15,0 1-4 16,0 0 0-16,0-9-9 16,3 1 2-1,3 0 1-15,0 0-3 16,3-1 0-16,3 4 3 16,0-1 1-16,0 6-1 15,0-3 0-15,0 8 2 16,3-3 2-16,-3 3 2 15,-6-3 3-15,0 0 6 0,0 3 2 16,-3-2-5-16,0-1-1 16,-3 0-2-16,0-2 1 15,3 0-6-15,-3-3-1 16,3 2-5-16,0-12-12 16,3-1 0-1,3 0-9-15,0 1-2 16,6 2 20-16,0 3 9 15,0-1 1-15,3 6-1 16,0 0-3-16,-1 0-1 16,-2 8 13-16,-3-2 5 0,0 1 6 15,-6-1 4-15,-6-1-7 16,0 3 0-16,-3 0-11 16,-2-3-2-16,2 1-3 15,0-4 1-15,0-2-2 16,3 3 2-16,0-8-13 15,3-6-6 1,3 8 0-16,0-7 1 16,0 2 4-16,3 0 5 15,-3 5 3-15,0 1 0 16,0-1 1-16,0 0-7 16,-3 1-46-16,0-4-10 15,0-2-86 1</inkml:trace>
  <inkml:trace contextRef="#ctx0" brushRef="#br0" timeOffset="62">12605 9991 176 0,'0'-3'66'0,"3"3"-36"0,0 3-15 0,-3-3 20 16,0 0 9-16,0 5 8 16,0 6-11-16,0 12-4 0,0-1-21 15,0-1-1-15,0 0 1 0,0 0-6 16,-3 0-3 0,3-2-2-16,-3-6-1 0,3-2-7 15,0-1-2-15,0 1-29 16,0 2-10-1,3-2-53-15</inkml:trace>
  <inkml:trace contextRef="#ctx0" brushRef="#br0" timeOffset="63">12724 9927 212 0,'0'-2'79'0,"6"2"-42"0,-3-3-37 16,-3 3 16-16,6 0-3 0,0 0 3 16,2-3-7-16,1 3-1 15,3 0-4-15,6 0 2 0,-3 3 3 16,0 0-1-16,0 2 1 16,-3 3-1-16,0 0 0 15,0 0 2-15,-4 2 1 16,-2 3 6-16,0 3 3 15,0-2-1-15,-9 7 7 16,0 3-8 0,-3-3-9-16,-3 0-4 15,-2 3-3-15,2-1-2 0,3 7-6 16,0-4-1-16,3 1 7 16,0-4 7-16,0 1-3 15,9 0 0 1,0-6-2-16,0 1 1 0,0-3-2 15,3-3 2-15,-4-2-15 16,1-6-7-16,0 0-28 16,0-2-12-16,3-6-82 15</inkml:trace>
  <inkml:trace contextRef="#ctx0" brushRef="#br0" timeOffset="64">12920 10406 252 0,'-9'5'96'0,"9"-5"-52"0,-3 3-29 0,-3 2 26 16,0 1-9-16,3-1 1 15,-3 3-16-15,-3 0-5 16,1 5-8-16,-1 0-3 0,3 6 0 16,0-3-1-16,9 7 4 15,0 1 2-15,0 0 0 16,3 3 1-16,-3-1 5 16,-3-2 2-16,-3 0 6 15,-3-1 4-15,-6 1-3 16,0-3-1-16,0-2-9 15,-3-1-2-15,0-4-7 16,0-1-4-16,0-5-21 16,0-3-8-16,1 0-17 15,2-5-8-15,3 0-40 16,3-2-18-16,3-1-9 16</inkml:trace>
  <inkml:trace contextRef="#ctx0" brushRef="#br0" timeOffset="65">13164 10395 176 0,'3'0'66'0,"0"3"-36"0,0 0-15 0,-3-3 45 15,3 2-34-15,-3 1 28 16,0 0-32-16,-3-1 18 15,3 4-24-15,-6-1 5 0,0-2-8 16,0-1-3-16,0 1 3 16,3-3 4-16,0 0-9 15,0 0-2-15,0-3-2 0,3-2-7 16,0 0 0-16,0-1-4 31,6 4 4-31,0-4 2 0,0 4-4 16,3-1 1-16,-3 3 4 15,0 3 4 1,0 2-1-16,-3 3 3 0,-3 0 0 16,-3 3 4-16,-3-4-5 15,0 1-1-15,-3-2-2 16,0-1-2-16,0 0 3 0,0-2-2 0,3-3-1 16,1 0-2-16,5-8 1 31,3 3-6-31,2-1-3 15,-2 4 3 1,3 2 4-16,0 0 8 16,0 2 11-16,0 4 5 31,-6-1 3-31,0 0 2 16,-3-2-14-16,0-3-16 0,0 0-7 15,3 0-28-15,0 0-10 16,0-3-48-16,3-2-20 15</inkml:trace>
  <inkml:trace contextRef="#ctx0" brushRef="#br0" timeOffset="66">13105 10673 240 0,'0'0'90'0,"3"16"-48"0,0-5-23 0,0-3 26 16,0 0 3-16,0 2 6 15,0 3-10-15,-3 1-2 16,0 4-24-16,-3 1 12 0,-3 2 6 16,-3 0-6-16,-3-2 0 15,-3-1-13-15,-6 1-5 0,0 4-21 16,0 1-6-1,4-8-24-15,-4-5-10 16,6-1-38-16,0 1-15 0</inkml:trace>
  <inkml:trace contextRef="#ctx0" brushRef="#br0" timeOffset="67">16703 10430 172 0,'3'-5'66'0,"0"-1"-36"0,0 1-24 16,-3 2 17-16,0 1 3 15,0-1 7-15,0 0-1 16,0-2 1-16,-3 2-18 16,-12 1 4-16,9 2 2 0,-5 0 0 15,-4 2-1-15,-3 1-2 16,-3 5 1-16,0-3-4 16,0 6 1-16,3-3-9 15,7 2-9 16,5 4-1-31,6-1 1 16,9 5 1-16,5-2-2 16,10 3 2-16,3-1-6 0,0 1-3 15,-3-1 17-15,-1 1 6 16,-5-6 8-16,-9 8 20 16,-6 3-7-1,-6-3-11-15,-9-2-4 16,-9-6-8-16,1 0-1 15,-4-2-11-15,-6-3-1 16,0-3 0-16,3-2 1 16,1-1-15-16,5-2-4 15,3-5-28-15,6-8-9 16,9 0-23-16,6-3-10 16</inkml:trace>
  <inkml:trace contextRef="#ctx0" brushRef="#br0" timeOffset="68">16903 10144 256 0,'3'5'96'0,"0"9"-52"0,12 12-27 15,-15-5 25-15,3 6 0 16,3 10 2-16,-6 13-16 0,-3 6-4 16,6-3-14-16,-6-1-6 15,0-1-1-15,3-4-4 0,3-4 0 16,3-9-6-16,-4-5-3 16,1-5-21-16,-3-5-10 15,0-4-22-15,-8-4-11 16,2-6-51-1</inkml:trace>
  <inkml:trace contextRef="#ctx0" brushRef="#br0" timeOffset="69">16778 10446 320 0,'-15'2'121'0,"12"-2"-66"0,3-2-58 0,0 2 22 0,6-3 1 16,0 0 7-16,3 1-5 15,6-3-1-15,8-1-12 16,4 1-8-16,3 0-1 0,0-1-7 16,-3 4 0-16,-4-1-32 15,1 3-12-15,-3 3-27 16,6 2-11-16</inkml:trace>
  <inkml:trace contextRef="#ctx0" brushRef="#br0" timeOffset="70">17096 10496 228 0,'-18'3'85'0,"36"20"-46"0,-6-1-39 0,-3-14 18 16,-6 5 12-16,6 0 8 15,-3 3-8-15,0-3-6 16,0 8-13-16,-3-2-5 15,0-6-2-15,0-2 0 16,-3-3-2-16,0 0 1 16,0-11 7-1,-6-5-8 1,-6-3 4-16,3-5 1 16,0 1-2-16,9-1 0 0,-6-8-1 15,12 0 0 1,3 3 2-16,0 2 1 15,3 1 3-15,6 5 4 0,0-1-4 16,5 4 0-16,1-1-9 16,-3 6 0-16,3 0-19 15,-3 2-5-15,-6 0-42 16,5 3-15-16,4-2-63 16</inkml:trace>
  <inkml:trace contextRef="#ctx0" brushRef="#br0" timeOffset="71">17715 10393 360 0,'3'2'134'0,"3"-2"-72"0,6 0-59 0,-3 0 26 15,6 0-6-15,-3 0 1 16,15-2-11-16,0 2-3 16,2-3-6-16,-2 1-3 0,3 2 2 15,-6 0-2-15,2 0-31 16,-2 0-13 0,-6 0-29-16,0 0-12 15</inkml:trace>
  <inkml:trace contextRef="#ctx0" brushRef="#br0" timeOffset="72">17715 10567 336 0,'0'0'126'0,"9"-2"-68"0,9 2-57 16,-6 0 25-16,9-3 1 15,6-5 8-15,2 0-14 16,1 0-4-16,6 3-11 16,0 2-2-16,-1 1 2 0,-5-1-5 15,0 3-1-15,-6 0-24 16,-3 5-82-16</inkml:trace>
  <inkml:trace contextRef="#ctx0" brushRef="#br0" timeOffset="73">18495 9959 220 0,'-15'-3'85'0,"30"3"-46"0,-9 0-30 16,-6 0 22-16,3 6-4 0,0 2 2 15,0 2-8 1,0 17 0-16,0 2-12 0,0-3 1 0,0 1 1 16,-3 2-2-16,0-6 0 15,3 4-5-15,-3-6-1 16,0 3-1 0,3-6-13-16,-3-4-2 15,3-17-56 1,0-2-11-16,0-1-5 15,3-4-15 1</inkml:trace>
  <inkml:trace contextRef="#ctx0" brushRef="#br0" timeOffset="74">18596 9956 200 0,'-3'3'77'0,"3"2"-42"0,0 6-30 16,3-1 19-16,0 1 9 16,0 15 7-16,0 1-13 15,0-3-5-15,0 2-13 16,0-2-4-16,0-3-1 0,0-2-7 16,0 2 0-16,0-5-10 15,0-3-2-15,0-8-47 16,-3-5-22-16</inkml:trace>
  <inkml:trace contextRef="#ctx0" brushRef="#br0" timeOffset="75">18817 10094 168 0,'0'-5'66'0,"3"7"-36"0,-3-7-22 0,0 5 18 15,0 0 0-15,0 0 2 16,0 0-9-16,3 5-1 16,0 1-11-16,-3 1 7 0,3 7 5 15,0 2-4-15,0 13 2 16,-3 2 3-16,0 12 2 16,-3 4 4-16,3 4 1 0,-3 2-1 15,3-6 1-15,0 3-15 16,0-10-7-16,3-5-1 15,3-4 1-15,-3-7-2 16,-1-5-2-16,-2-4 0 16,0-1 1-16,0-4-1 15,0-10-1-15,0 8-2 16,0-8 1-16,0 0 3 16,0 0 1-16,0 0-4 15,0-5 1-15,0-3 0 16,3-3 2-16,-3-2-6 15,3 0 1-15,0 0-1 16,3-6-1-16,-3-2 4 16,0 0 0-16,6 2-4 15,-3-2 1-15,6 3 0 0,0-1 2 16,0-2 1-16,0 5 1 16,3 3 0-16,-3 2 2 15,0 3-3-15,2 6 0 16,1 2 3-16,0 8 3 15,0 2 4-15,-3 6 2 16,0 8 3-16,0 8 2 16,-3-3-1-16,-3 0 1 15,0 3-6-15,0-3-2 16,0-3-4-16,-1-5-1 16,-2-2 1-16,0-6 0 0,0 0-11 15,-3-2-5 1,0-3-12-16,0-3-5 0,0 0-17 15,0-2-7-15,-3 0-15 16,3-3-5-16</inkml:trace>
  <inkml:trace contextRef="#ctx0" brushRef="#br0" timeOffset="76">19260 10448 216 0,'-6'-2'82'15,"0"2"-44"-15,9 2-20 0,-3-2 25 0,3 6-13 16,3 4-3-16,-3 6-2 15,-3 3 1-15,3 7-14 16,3 1 6-16,-6 7 3 0,0-2 0 16,3-3 2-16,0-5-13 0,0-1-3 15,-3-4-5-15,0-3 1 16,0-3-20-16,0-2-6 16,-3-6-28-1,3-2-10-15,-3-6-6 16,0-13-60-1</inkml:trace>
  <inkml:trace contextRef="#ctx0" brushRef="#br0" timeOffset="77">19224 10224 216 0,'12'-11'82'0,"-18"14"-44"0,18-14-27 0,-6 11 21 0,0 0-6 15,0 3-1-15,0-1-2 16,-3 1 0-16,0 0-13 16,-3-3 10-16,0 2 3 0,0 1 0 15,-6 5 5 1,-3-8-9-16,0 0-6 15,3 0-3-15,-6 0-9 16,1-8-9 0,5 5-3-16,0 1 1 15,3-1 1-15,6 0 6 0,3 3 1 16,0 3-3-16,-1 0 1 16,1-3 0-16,-3 2 2 15,-3-2 5-15,6 0 6 16,-6 0-1-16,0 0 3 15,0 0-4-15,0 0-2 16,-3 0-9-16,3 0-5 16,-3-2-20-16,3-1-6 15,6-2-35-15,0 2-15 16,3 0-41 0</inkml:trace>
  <inkml:trace contextRef="#ctx0" brushRef="#br0" timeOffset="78">19522 10660 168 0,'0'0'66'0,"3"-3"-36"0,0 3-18 0,-3 0 19 16,0 0 6-16,6 0 4 15,-3 0-17-15,3 0-7 0,0 0 21 32,0 11-22-32,0-3 6 0,-3 0 0 0,-3 2 3 15,0 1 2-15,-3 0-6 16,-3-3-2-16,0-3-7 16,0 0 0-16,-3 0-7 15,0-2-1-15,3 0-4 16,0-3-1-16,0-3-1 15,0-2-2-15,3-3-4 16,3-5-2-16,3 2 0 16,3 0 4-16,3 4 1 15,0-1 3-15,3 5-1 0,0 3 1 16,0 0 6 0,-3 0 5-16,-3 8 8 15,0-3 4-15,0 0-4 0,-12 6 2 16,3-3-7-1,-3-3-4-15,0 1-2 16,0-4-4-16,0-2 1 16,0 0-11-16,3-13-9 15,3 5 3 1,0 0 2-16,6 0 5 16,0 11 4-16,0-6 2 15,0 1 1-15,-3-1 11 16,-3 8 5-16,-3 0-6 15,-3 1-1-15,-3-4-5 16,0 1-3-16,-3 0-14 16,3-3-4-16,0-6-24 15,3-2-9-15,0-2-23 16,3-1-8-16,6-5-59 16</inkml:trace>
  <inkml:trace contextRef="#ctx0" brushRef="#br0" timeOffset="79">19573 9964 244 0,'0'-2'90'0,"3"4"-48"0,0 1-27 0,-3-3 59 31,3 37-7-31,-3 8-14 16,0 8-7-16,-3-3-27 16,0 0 4-16,0-2 1 0,3-3-10 15,0-5-5-15,0-9-4 16,0-4-1-16,0-6-22 16,0-8-10-16,0-2-22 15,0-3-8-15,0-8-29 16,0-6-10-16,0-4-36 15</inkml:trace>
  <inkml:trace contextRef="#ctx0" brushRef="#br0" timeOffset="80">19897 9948 236 0,'0'0'88'0,"3"6"-48"0,-3-4-29 15,0 4 23-15,0-1-3 16,0 5 4-16,0 4-6 16,0 2-1-16,0 10-15 15,0-5 1-15,0 0 0 0,0-2-7 0,0-1-4 16,0-2 0-16,0-3 0 15,-3-2-4-15,3 0-1 16,0-3-15-16,0-3-4 16,0 0-18-16,0 0-5 15,0-5-10-15,0 0-2 16,3-2-33 0,3-3-37-16,0-6 45 15</inkml:trace>
  <inkml:trace contextRef="#ctx0" brushRef="#br0" timeOffset="81">19989 10007 248 0,'0'2'93'0,"3"-2"-50"0,0 0-46 0,-3 0 16 0,0 0 15 16,3 5 9-16,0 1-4 16,0 4-2-16,-3 6-17 15,0 3 2-15,0 2 4 0,0-3-9 16,0 1-3-16,0-3-10 15,0-3-3-15,-3 0-25 16,3-2-8-16,0-3-40 16,0-3-17-16</inkml:trace>
  <inkml:trace contextRef="#ctx0" brushRef="#br0" timeOffset="82">20323 10388 152 0,'12'0'57'0,"-12"2"-30"0,0-2-10 0,-3 3 22 0,3-3 2 16,3 5 5-16,-3-5-5 15,0 5-1-15,0 1-22 16,0-4 5-16,-6 4 4 0,3-4-9 15,-3 1-2-15,3-3-5 16,-6-3 2 0,0 1-3-16,3-1-5 15,0-2-1-15,0-1-9 16,3 1-2-16,0 0-5 16,12 0 0-1,0 2 10-15,0 3-1 16,0 0 3-16,-3 0 0 15,0 3 2-15,-3-1 10 0,-3-2 4 16,0 0 1 0,-6 5 0-16,3-2-12 0,-6 0-2 15,0-3-10 1,3 0-3 0,0-3-3-16,9 0 0 15,3 1 5-15,0-1 4 16,0 3 1-16,0 0 1 15,3 3 0-15,-3 2 0 16,0 0 19-16,-3 1 9 16,0-1-2-16,-3 0-2 15,0-2-10-15,-3 0-3 0,0-3-21 16,3 0-9-16,0 0-31 16,0-3-116-1,-3 0-42 1,0 3 79-16</inkml:trace>
  <inkml:trace contextRef="#ctx0" brushRef="#br0" timeOffset="83">20260 10652 204 0,'0'0'77'0,"3"3"-42"0,-3-1-41 16,9 4 84-16,-3 10-16 16,3 2-7-16,-6 1-7 15,3 4-28-15,-3 1 15 0,-6 3 8 0,-3-1-6 16,-3 1-1 0,0-1-12-16,-6 1-4 0,-2-6-32 15,-1 0-12-15,-9-8-43 16,-6 3-18-16,0-5-96 15</inkml:trace>
  <inkml:trace contextRef="#ctx0" brushRef="#br0" timeOffset="84">7690 12552 148 0,'9'-5'57'0,"-6"2"-30"0,0-2-10 0,3 5 22 0,-6-3 4 16,3-5 6-16,-3 0-11 15,0 3-5 1,-6-8-6-16,-3 5-2 0,-3 8-6 15,-3 2 1-15,-5 6-5 16,-7 0 1-16,6 3-7 16,-3 5-1-16,3 5-6 15,1 5-2-15,2 14 2 16,9-8 1-16,3 5-4 16,6-3-1-16,6 6 1 15,12-16 0-15,2-3-2 16,4-5 2-16,3-3 3 15,3-5 1-15,0-3-12 16,-4-5-4-16,10 0-21 16,-9-8-5-16,-3-5-51 15,-1 2-19-15</inkml:trace>
  <inkml:trace contextRef="#ctx0" brushRef="#br0" timeOffset="85">7887 12240 228 0,'-6'5'85'0,"15"0"-46"0,-9 27-39 16,3-21 16-16,-3 12 15 16,6 9 10-16,-6 5-6 15,0 5-1-15,-3 9-19 16,6 4 4-16,-3 4 4 0,0-4-6 16,0-7-2-16,0-3-8 15,-3-14-5 1,6-7-1-1,-6-5 1-15,3-3-6 16,-3-16-4 0,0-6 2-16,0-10-4 0,3-5 0 15,0-5-2-15,6-1 0 16,0 4 4-16,6-4 3 16,2 3 0-16,4 6 4 15,0 2 0-15,0 5 1 16,0 6 6-16,-3 5 4 15,0 8 1-15,-3 5 3 16,-3 3-1-16,-1 3 2 16,-2 7-8-16,0-5-4 15,-3-2-2-15,0-3 1 16,0-3-17-16,0 0-6 16,0-2-34-16,3-3-13 15</inkml:trace>
  <inkml:trace contextRef="#ctx0" brushRef="#br0" timeOffset="86">8202 12851 256 0,'3'8'96'0,"0"-8"-52"0,0 0-34 16,-3 0 25-16,0 0-8 16,3 0 1-16,-3 0-6 15,6 2-4-15,3-7-8 16,0-3-2-16,-3-2 5 0,6-9 3 16,0-5-8-16,0-2-2 15,-3-9-6-15,0-2-1 16,-4 0-1-16,4-5-2 15,0-3 0-15,0 0 0 16,0 5 0-16,0-2 0 16,0 2 0-16,0 6 3 15,0 2 0-15,3 3 1 16,-3 3 0-16,0 7 2 16,0 3-1-16,3 6-1 15,-4 7 3-15,4 6 0 16,0 15 5-16,0 6 5 0,0 8 4 15,0 7 2-15,0 6-2 16,0 6 2-16,0 2-4 16,0-1-1-16,0-1-8 15,-1-4-2-15,4-7 0 16,-6-8 0-16,-3-8-22 16,0-1-8-16,-3-4-16 15,0-6-6-15,-3-5-18 16,-3-3-7-16,-3-5-68 15</inkml:trace>
  <inkml:trace contextRef="#ctx0" brushRef="#br0" timeOffset="87">8321 12602 348 0,'-9'0'132'0,"9"0"-72"0,6 0-66 0,0 0 25 16,0 0 2-16,6 0 9 16,6 0-15-16,9 0-8 15,3-3-5-15,2 1-2 0,1-1 0 16,0 1-22-16,0-1-8 16,-4 3-40-16,-5-3-15 15,0 3-53 1</inkml:trace>
  <inkml:trace contextRef="#ctx0" brushRef="#br0" timeOffset="88">8732 12552 272 0,'12'5'104'0,"-9"6"-56"0,0 10-41 0,3-8 26 16,-3 6-6-16,0-1 2 16,3 11-8-16,-3-5-2 15,3-3-11-15,-3 3 1 0,0-5 4 16,0 2-3-16,-3-8 2 15,0 0-7-15,0-5-1 16,3 0 0-16,-3-5 0 16,-3-1-2-1,0-4-2-15,0-1 1 0,0-5-1 16,0-5 0-16,3-8 0 16,6-3-5-16,0 0 1 15,3 0 2-15,3 0 1 16,2 3 3-16,-2 0 1 0,6 3 3 15,0 4 3-15,0 4-2 16,0-1 1-16,-3 3-10 16,0 3 0-16,-1 2-31 15,1 1-11-15,-3 2-37 16,0 2-13-16</inkml:trace>
  <inkml:trace contextRef="#ctx0" brushRef="#br0" timeOffset="89">9054 12597 244 0,'0'0'93'0,"3"0"-50"0,0 5-37 0,0 0 20 16,-1 6 3-16,1 0 20 15,3 4-26-15,0 7 10 16,0-1-19-16,-3 5 3 16,0-2-10-16,0-5 0 15,0 2-4-15,0-5 0 16,-3-6 1-16,0-2 4 16,0 0-4-16,0 0 2 15,0-8 1-15,0 0-1 16,0-8-4-1,3-18-1-15,0-1 0 16,0-2-1-16,3 0 0 16,0 2 0-16,6 1 2 15,0 5 1-15,3 0 1 0,3 5 2 16,-4 0 1-16,1 3-8 31,0 2 1-31,0 3-19 16,3 6 11-16,0-1-10 0,-3 0-20 15,6 3-9-15,2 3-28 16,-2 0-10-16,0-1-39 16,-3 1-14-16</inkml:trace>
  <inkml:trace contextRef="#ctx0" brushRef="#br0" timeOffset="90">9548 12573 264 0,'3'-5'101'0,"0"2"-54"0,0-2-28 0,-3 5 26 15,0-3-3-15,-6 0 15 16,3 3-32-16,-12-2 0 16,3 2-15-16,-6 2-11 15,3 4 0-15,-6 4-4 16,3 6 2-16,-2 8-2 16,2 3 2-16,3 2 2 15,6 0 1-15,3 0 0 16,6-3 0-16,6 1 0 15,3-6 0-15,3-8 0 16,3-5-9-16,3-5-2 16,-1-6 6-16,1-5-9 0,0-5 0 0,-3-8 5 15,-3-3 4-15,-3 3 4 16,-3 0 3-16,-3-1 3 16,-3 4 4-16,0 2 5 15,-3 0 3-15,0 6-5 16,3 2-2-16,0 2-8 15,0 4-3-15,3 4 0 16,3 6 0-16,0 6 7 16,3 1 4-16,0 12-5 15,-1-3-1-15,1-3-4 16,3 0-1-16,-3 0-23 16,6-5-49-16,0-3-1 15,0-2-47 1,-3-11-46-16,0-3 61 15</inkml:trace>
  <inkml:trace contextRef="#ctx0" brushRef="#br0" timeOffset="91">9723 12570 288 0,'-6'-10'107'0,"12"10"-58"0,-6-3-48 0,3 3 21 15,-3 0-1-15,3 3 4 16,6 2 9-16,3 3 5 15,0 5-20-15,0 6 5 0,3-1 0 0,0 1-8 16,-3 2-4 0,-1 3-7-16,1-3-4 15,0 0-11-15,-3-5-4 0,0-3-24 16,0 0-8-16,0-5-18 16,3-2-5-16,0-4-27 15,0-4-9-15,0-9 10 16</inkml:trace>
  <inkml:trace contextRef="#ctx0" brushRef="#br0" timeOffset="92">10033 12515 272 0,'3'-21'101'0,"0"37"-54"0,-3-9-31 16,0-1 29-16,0-1-9 15,0 8-1-15,-6 11 0 16,-6 10 1-16,-6 19-20 0,-3 3 13 0,3 5 7 15,-2-8-6-15,2 0-2 16,3-3-16-16,3-5-5 16,0-3-16-16,3-10-4 15,0-8-32-15,-3-3-12 16,0-3-40-16,3-10-15 16,3-8-40-1</inkml:trace>
  <inkml:trace contextRef="#ctx0" brushRef="#br0" timeOffset="93">10238 12123 252 0,'3'-2'93'0,"0"4"-50"0,-3 1-30 16,3 2 22-16,0 8 2 15,0 9 2-15,0 12-2 16,0 6 2-16,-3 7-21 16,0 9 1-16,-3-3-1 0,0 2-6 15,0-2-2-15,0-3-3 0,-3 1 0 16,3-6-4-1,0-8 0-15,3-5 1 0,0-6 2 16,0-5-5-16,3-5-1 16,3-5-2-16,6 2 0 15,0-3 2-15,3-2 2 16,0-2-1-16,3-4 2 16,5 1-4-16,1-3 0 15,-3 3-1-15,-3-3-2 16,0 2-15-16,-3-4-5 15,-3-1-8-15,-3 0-3 16,-4 3-16-16,-2-2-7 16,-3-9-33-16,-3-5-15 15,1-10 4 1</inkml:trace>
  <inkml:trace contextRef="#ctx0" brushRef="#br0" timeOffset="94">10206 12129 296 0,'11'0'110'0,"1"-3"-60"0,-3 6-41 0,-3-3 25 16,6 0-4-16,3 0 2 15,3 0-15-15,0 0-8 16,3 0-5 0,-1-3-8-16,-2 0 0 0,0 1-31 0,-3 2-12 15,-3 0-102 1</inkml:trace>
  <inkml:trace contextRef="#ctx0" brushRef="#br0" timeOffset="95">10509 12372 244 0,'-15'0'93'0,"18"0"-50"0,-3 3-37 0,0-3 22 15,0 0-4-15,0 0 7 32,9-8-12-32,0 2-11 15,3-10-5-15,3-2-5 0,-6-1 1 16,0-2 1-16,-3 5 2 16,3 1-1-16,-3 1-1 15,0 4 1 1,-1-1 1-16,1 6-3 0,0 0 0 15,-3 2 5-15,3 3 2 16,0 3 6-16,0 2 3 16,0 3 5-16,0 8 2 15,0 2-3-15,-3 9-1 16,0 7 1-16,-3-2 0 16,3 2-8-16,0-2-2 0,-3-3-3 15,3-3-1-15,-3-2-6 16,0-3 1-16,0-5 0 15,0-2 0 1,-3-1-18-16,3-3-5 0,0-2-13 16,-3 0-3-16,0-2-14 15,3-1-5-15,-3 0-41 16,0-5-60 0,3 0 44-16</inkml:trace>
  <inkml:trace contextRef="#ctx0" brushRef="#br0" timeOffset="96">10464 12652 276 0,'0'0'104'0,"3"3"-56"0,0 0-41 0,3-1 26 15,0-2-6-15,6 3 4 16,0 0-4-16,9-1-2 15,3 1-13-15,3 0 3 0,-1-3 5 16,1 0-7-16,3 0-2 16,-6 0-4-16,-3 0-2 15,-4 0-3-15,-5 0-2 16,0 0-17-16,-3 0-6 16,-3-3-13-16,0 0-5 15,-3 1-31-15,3-4-12 0,0-2-45 16</inkml:trace>
  <inkml:trace contextRef="#ctx0" brushRef="#br0" timeOffset="97">10762 12118 276 0,'-15'-3'104'0,"27"3"-56"0,-18 0-38 0,12 0 23 15,-3 0-20-15,3 0-5 16,0-2-3-16,3-1-1 16,3 0-2-16,3-2-4 0,3 0 1 15,-1-1 1-15,1 4 2 16,-3-1-1-16,0-2 2 0,-3 5 0 15,0 5 3-15,-3 3 1 16,-3 8 1-16,3 10-2 16,-6 9 1-16,0 12-4 15,-3 9-2-15,3 5 2 16,0-3 0-16,3 0-1 16,3-2 1-16,-1 5 0 15,7-11 1-15,-6 0 2 16,0-13 1-16,0-5 1 15,-3-3 0-15,-3-10 2 16,3-3 4-16,-6-9 3 16,-12 1 4-16,-3-8-7 0,-3 0-1 15,-2 0-3-15,-1-2 1 16,-3-1-15-16,3 0-4 16,3 3-21-16,3 0-9 15,3 0-35-15,3 0-14 16,6 0-64-1</inkml:trace>
  <inkml:trace contextRef="#ctx0" brushRef="#br0" timeOffset="98">16549 12499 180 0,'6'0'68'0,"2"0"-36"0,-5-19-22 0,-3 14 20 16,3 2-3-16,0 3 2 16,0-2 6-16,0-3 2 15,-3 5-19-15,-3-3 5 0,0 3 4 0,-9 5 2 32,-5 0-3-32,-4 6-2 15,3-3-9-15,0 0-2 0,3 0-7 16,3-3-2-16,3 0-2 15,3 1 1-15,3-1-9 16,6 0-1-16,9 1 2 16,6 2 2-16,6 5 0 15,3 0-1-15,5 6 0 16,-5 2 0-16,-3 0 7 16,-3 3 3-16,-6 2 10 15,-6 1 7-15,-3-4 5 16,-6-1 3-16,-9-1-12 15,-6-8-4-15,-3-2-7 16,-6-6-3-16,-3-5-9 0,1 0-3 16,-1-3-16-1,3 1-8-15,3-9-14 16,3-5-7-16,0-2-21 0,10 2-8 16,5-5-61-1</inkml:trace>
  <inkml:trace contextRef="#ctx0" brushRef="#br0" timeOffset="99">16805 12147 284 0,'0'0'107'0,"0"3"-58"0,3 7-44 0,2-2 22 0,-2 11 11 16,3 12 11-16,0 12-4 16,0 10 0-1,0-3-25-15,0 6 2 0,0 2 1 0,0-5-12 16,-3 0-4-16,0-6-4 16,0-10 0-16,0-5-15 15,-3-6-5-15,0-4-18 16,0-9-7-16,-3 0-11 15,0-5-5-15,-3 0-21 0,-3-5-10 16,0-3-32 0</inkml:trace>
  <inkml:trace contextRef="#ctx0" brushRef="#br0" timeOffset="100">16694 12552 336 0,'-6'-3'126'0,"6"3"-68"0,0-2-48 0,0 2 30 16,3 0-9-16,3-3 2 15,6 0-19-15,9-2-8 16,6 0-4-16,6-1-2 0,-1 1 2 16,-5 2-14-16,0 1-7 15,0-1-17-15,-3 1-7 0,-7-1-37 16,1 3-14-16</inkml:trace>
  <inkml:trace contextRef="#ctx0" brushRef="#br0" timeOffset="101">16995 12539 220 0,'-6'2'82'0,"12"9"-44"0,-6 7-31 16,3-7 20-16,0 7 12 16,0 4 11-16,3 4-16 0,0 1-7 15,-3-1-16 1,0-7-5-16,0-1-2 0,0-2-2 16,-3-3 1-16,0-5-2 0,0-3-1 15,-3 1 3-15,3-6 2 16,-3-3-2-16,0-10-2 15,0-6 4-15,3 1 1 16,-6-3-2-16,6-3-1 16,0 0-3-16,6 0-1 15,0 3 5-15,6 0 5 16,-3 2-1-16,12 1 1 16,-1-3-1-16,1 5 2 0,0 10-5 15,0 1-3-15,-3 0-12 16,0 2-6-16,-4 6-28 15,1 2-9-15,0 0-40 16,-3 1-19-16,-3 2-2 16</inkml:trace>
  <inkml:trace contextRef="#ctx0" brushRef="#br0" timeOffset="102">17287 12803 212 0,'3'-2'82'0,"6"-1"-44"0,-6 6-20 0,-3-3 25 16,3 2-9-16,0 3-2 15,-3-5-3-15,6 3-1 16,-6-3-15-16,0 0 5 0,0 0 5 16,-3 5-1-16,0-5 1 15,-3 0-8-15,0 0-4 16,0-5-2-16,0 2-1 0,0-2-7 15,0 3-2-15,3-1-7 16,3 0 0-16,0 3 2 16,6 0 1-16,0 0 0 15,3 3 4-15,-3 2 2 16,0-5 4-16,-3 0 4 16,-3 0 5-16,0 0-2 15,0 0 1-15,-3 0-16 16,-3-2-8-16,0 2-32 15,0-3-12-15,3 0-115 16</inkml:trace>
  <inkml:trace contextRef="#ctx0" brushRef="#br0" timeOffset="103">20064 12208 288 0,'-30'0'107'0,"18"3"-58"0,-9 7-42 16,9-2 23-16,-5 16 1 15,-1 8 6-15,-6 13-5 16,3 0 1-16,-6 7-19 0,12 7 1 0,9-1 1 16,9 0-8-1,6-5-2-15,9-3-13 16,9-10-5-16,3-6-19 0,8-10-5 16,1-5-21-16,0-11-9 15,0-6-79 1</inkml:trace>
  <inkml:trace contextRef="#ctx0" brushRef="#br0" timeOffset="104">20216 12433 256 0,'-3'2'96'0,"6"9"-52"0,-3-6-32 0,0-5 26 15,0 3 0-15,0-3 4 16,0 0-10-16,0 0-2 16,0 0-17-16,6 0-1 0,-3-3-1 15,0 3-2-15,6-21-2 31,-4-3-5-15,1-5-5-16,3 3-1 16,-6 2-3-16,6 0 2 15,-3 8 3-15,0 3 3 16,-3 5 2 0,-6 8 1-16,9 5 0 15,0 9 4-15,0 9 5 16,3 1 2-16,-3 8 0 15,0 0 4-15,0-3 0 0,3 3-8 16,-3-3-4-16,3 0-7 16,-3-3-2-16,0-5-8 15,-1-2-4-15,4-6-21 16,-3-2-10-16,0-3-23 16,-3 0-7-16,0 0-28 15,0-3-13-15,0-2 12 16</inkml:trace>
  <inkml:trace contextRef="#ctx0" brushRef="#br0" timeOffset="105">20240 12745 264 0,'-6'-13'101'0,"3"13"-54"0,6 13-39 0,-3-8 21 15,0-5 11-15,3 6 10 16</inkml:trace>
  <inkml:trace contextRef="#ctx0" brushRef="#br0" timeOffset="106">20248 12758 584 0,'18'-2'27'0,"0"-1"-6"16,3-5-7-16,3 5-1 16,-3 1-7-1,5 2-4-15,-5-6-23 16,0 4 11-16,-6-6-56 16,-3 5 37-16</inkml:trace>
  <inkml:trace contextRef="#ctx0" brushRef="#br0" timeOffset="107">20504 12158 280 0,'0'-3'107'0,"0"3"-58"0,3 0-40 0,-3 0 27 16,0 0-7-16,6 5 1 16,3 3-9-16,0 3-2 15,6 5-11-15,0 15 6 0,0 1 3 16,6 5 4-16,0 11 2 16,-7-6 3-16,-5 6 3 15,-6 2-4-15,-3-2-3 16,-6 2-4-16,0-10-1 15,-5-1-9 1,-1-12-32-16,-3-3-11 0,3-3-23 16,-3-5-6-16,3-3-30 15,0 3-10-15,3-8-42 16</inkml:trace>
  <inkml:trace contextRef="#ctx0" brushRef="#br0" timeOffset="108">7562 14446 228 0,'-6'-2'88'0,"-11"4"-48"0,5-2-25 0,6 3 26 15,-3-3-7-15,-3 3 1 16,-3-1-12-16,-3 3-3 16,-6 1-12-16,-3 7-1 0,1 8 0 15,-1 0 1-15,3 3 2 16,6 5-10-16,6 6-2 16,6-1 3-16,6 0 3 15,6 1-6-15,18-6 0 16,3-5 0-16,6-6 3 0,5-4-2 15,4-9-2-15,0-8-25 16,-1-2-11-16,1-8-40 16,-6-14-15-16</inkml:trace>
  <inkml:trace contextRef="#ctx0" brushRef="#br0" timeOffset="109">7729 14213 228 0,'-3'8'88'0,"3"16"-48"0,3 11-27 0,3-17 22 15,-6 14 2-15,0 10 2 16,0 8-2-16,0-2 0 16,-3 5-20-16,3-11-4 0,0 1 1 15,0-12-6-15,0-4-2 16,0-6-1-16,0-5 1 16,0-6-1-16,0-2 2 0,0-2-9 15,3-20-7 1,0-1 0-16,0-7-3 15,3 1 3-15,0-5-6 16,9-6-3-16,3 6 18 16,5 2 11-16,1 3 0 15,0 5-1-15,3 8 3 16,0 5 4-16,-4 16-3 16,-2 6 2-16,-3 2 0 15,-6 3-1-15,-3 10-3 16,0-2 0-16,-3-3-7 15,-3-5-1-15,3-3-13 16,0-5-4-16,0-3-29 16,0-2-11-16,0-6-23 15,0-2-10-15</inkml:trace>
  <inkml:trace contextRef="#ctx0" brushRef="#br0" timeOffset="110">8178 14724 212 0,'-3'0'79'0,"3"-3"-42"0,0 22-1 0,0-19 30 16,3 5-16-16,-3-5-3 15,0 0-19-15,0 0-6 0,6-5-12 16,0 0 0-16,0-9 1 15,0-1-6-15,18-44-5 32,-6-2-3-17,-3 3-1-15,0 8 0 0,-3 0 0 16,3 10 0-16,-4 8 3 16,1 6 2-16,-3 5 4 15,0 7 2-15,0 9-1 16,3 5-1-16,0 5 3 15,6 11 5-15,3 11 6 16,-4 12 3-16,1 12-3 16,-3-1 1-16,0 3-7 15,3-3-3-15,-3-2-5 0,0-8-4 16,-3-3-14-16,-3-8-6 16,-1-8-32-16,-2-5-13 15,-3-6-32-15,-3-7-13 16,-3-14-27-1</inkml:trace>
  <inkml:trace contextRef="#ctx0" brushRef="#br0" timeOffset="111">8283 14565 364 0,'-15'-2'137'0,"27"-4"-74"0,-3 4-69 0,-3-1 25 0,0 6 5 16,2-3 7-16,4 2-16 15,9 1-6 1,6 0-6-16,3-11-11 0,0 2-5 0,-1 9-24 16,1-8-9-16,-3 0-42 15,-3 10-17-15,-7-10-21 16</inkml:trace>
  <inkml:trace contextRef="#ctx0" brushRef="#br0" timeOffset="112">8735 14486 252 0,'12'21'93'0,"-24"-18"-50"0,21 21-33 15,-6-16 47-15,6 13-11 16,-3 2-12-16,0 9-6 15,0-8-17-15,0 0-4 0,-3-6-1 16,0-2 1-16,0-3 1 16,-3-2-2-16,0-3-1 15,0-3-1-15,0 1 0 16,-3-9 0-16,3-5 2 16,0 0-3-16,0-8 0 15,-3-2-3-15,9 2-1 16,3-8 1-16,0 8 2 0,2-5-1 15,1-6-1 1,3 9 1-16,3-1-1 0,3 4-3 16,-3 1 2-16,0 4-15 15,-1 2-6 1,-2 0-25-16,0 3-7 0,0-1-65 16,-3 12-60-1</inkml:trace>
  <inkml:trace contextRef="#ctx0" brushRef="#br0" timeOffset="113">9057 14584 200 0,'-3'2'77'0,"6"9"-42"0,0 8-15 0,0-11 24 16,-1 5 2-16,1 5 2 15,3 3-18-15,-3-2-5 16,0-3-15-16,0-3 2 0,0-2 2 16,-3-3 4-16,0 0 3 15,0-3-5-15,-3-3 1 16,0-2-4-16,-3-7 4 16,3-15-2-1,3 1-7 1,3 0-6-16,3-3-4 15,3-2-2-15,0-6 0 16,6 6-4-16,0 2 0 16,3 8-7-16,0 0-3 0,0 5-1 15,-1 3-1-15,4 1-11 16,-6 1-5-16,0 4-36 16,0 7-14-16,0-2-37 15</inkml:trace>
  <inkml:trace contextRef="#ctx0" brushRef="#br0" timeOffset="114">9458 14512 308 0,'-14'0'115'0,"11"-13"-62"0,-3 21-57 16,3-5 21-16,-6-1 4 15,-6 9 9-15,-3-3-11 16,0 5-5-16,0 3-9 0,3 3-6 0,3 7 0 15,1 0 5-15,2 4 2 16,3-4 2-16,6 0 0 16,3-2-4-16,3-3-1 15,2-5-6-15,4-5 0 16,6-6-10-16,3-5-4 16,-6-2 2-16,0-9 1 15,-3 0 0-15,0-10 1 16,-3 0 7-16,-3 0 3 15,-3 0 3-15,0-3 0 16,-3 5 2-16,0-2 3 16,0 11 7-1,2 7 4 1,4 6 3-16,3 7 3 16,0 3-3-16,3 11 0 0,-3-5-6 15,3 2-3-15,-3-3-5 16,3 1-2-16,-3-3-25 15,0-3-13-15,0-2-20 16,0-3-8-16,-3-3-26 16,5-5-9-16,-2-11-7 15</inkml:trace>
  <inkml:trace contextRef="#ctx0" brushRef="#br0" timeOffset="115">9628 14576 316 0,'0'-3'118'0,"15"9"-64"0,-3-6-45 0,-6 2 27 16,0 6 0-16,3 5 3 16,3 1-17-16,-1 1-5 15,4 4-11-15,-3 2-2 0,0-2 2 16,0-3-10-16,0-1-2 16,-3-4-19-16,0 0-9 15,3-3-20-15,6-3-8 16,-3-10-25-16,-1-11-7 15,1-3-12-15</inkml:trace>
  <inkml:trace contextRef="#ctx0" brushRef="#br0" timeOffset="116">9914 14467 296 0,'-6'3'112'0,"3"2"-60"0,-3 19-47 16,3-8 22-16,0 8 7 15,-6 8 8-15,-9 15 11 16,0 6 6-16,-3 3-31 15,1 5 6-15,2-3 2 0,3-5-18 16,3-6-7-16,0-7-14 16,3-8-4-16,3-8-45 15,3-3-20-15,3-21-128 16,3-8 21 0</inkml:trace>
  <inkml:trace contextRef="#ctx0" brushRef="#br0" timeOffset="117">10158 14745 228 0,'6'8'85'0,"-3"-3"-46"0,0-2-13 0,-3-3 31 15,0 5-12-15,-3 1-4 16,-3-4-12-16,0 1-6 16,-9 0-13-16,3-3 0 0,-3 2 1 15,3-2-4-15,3 0-2 16,0-2-2-16,4-1-3 16,7-8-8-1,7 3 2-15,3 3 2 16,0 0 3-16,0 5 1 15,-3 0 15-15,0 3 7 16,0-1 1-16,-3 1 0 16,-6-3-3-16,-3 0-1 0,0 0-12 15,-6 0-7 1,-3-3-29-16,3-2-11 16,3-8-51-16,6-3-19 0,6-5-46 31</inkml:trace>
  <inkml:trace contextRef="#ctx0" brushRef="#br0" timeOffset="118">10453 14158 236 0,'3'-3'90'0,"0"1"-48"0,2 10-27 16,-2-1 24-16,3 9-6 16,0 11 3-16,-3 5 2 15,0 13 1-15,0 15-21 16,-3 4 12-16,0-6 6 0,0 0-13 16,0-7-2-16,0-4-13 15,0-4-3-15,0-6-3 16,0-8 1-16,0-6-31 0,0-4-13 15,3-6-17-15,0-2-7 16,6-9-39 0,-3-4-19-16</inkml:trace>
  <inkml:trace contextRef="#ctx0" brushRef="#br0" timeOffset="119">10622 14573 304 0,'-3'-2'115'0,"9"-1"-62"0,0 6-55 0,0-1 22 15,0 4 10-15,3-1 10 0,0 3-9 16,6-3-4-16,6 6-15 16,-3-3-8-16,-1-6 0 0,-2 1-1 15,3-3 3-15,0 0-3 16,-3-5 0-16,0-1-1 15,-3-2-2-15,-3 0 1 16,-6-10-1 0,-3-1-3-16,-3 4 0 0,-3-1-1 15,-3 2 3-15,-6 4 0 16,-6 5 3-16,0 2-3 16,0 8-2-1,0 3 2-15,4 5 0 0,2 6 1 16,3 2 2-16,3 0 8 15,3 3 3-15,6 0-4 16,3-3-1-16,3 0-4 16,9 0-3-16,3-2-3 0,-1-3 1 15,1-6-10-15,3-2-5 16,3-2-19-16,0-4-5 16,0-7-30-16,-4 0-12 15,-2-11-59 1</inkml:trace>
  <inkml:trace contextRef="#ctx0" brushRef="#br0" timeOffset="120">10938 14536 276 0,'-6'19'104'0,"12"-17"-56"0,-3 6-60 0,0 0 15 0,0 3 21 15,0 7 16 1,0 1 4-16,0 2 1 0,0 3-24 15,0-6-10-15,0-2-6 0,-3-3-1 16,0-2 0-16,0-3 0 16,0-3 0-16,0 1-5 15,0-6-1-15,5-14-10 16,4-4 6 0,3-6 3-16,0-2-1 15,3-6 1-15,0 0-1 16,3 8 0-16,0 6 0 15,0 5 3-15,-1 5 9 0,4 13 4 16,-3 0 6-16,3 14 3 16,-6 2-5-16,-3 3 1 15,-3-1-6-15,0 4-1 16,-3-3-6 0,-3 0-3-16,0-6-33 0,2-2-14 15,1-3-28-15,0-2-11 16,3-3-64-1</inkml:trace>
  <inkml:trace contextRef="#ctx0" brushRef="#br0" timeOffset="121">11465 14536 324 0,'-27'-13'121'0,"9"10"-66"0,0 6-60 15,12 8 23-15,-6-1-5 16,-3 3 2-16,3 3-8 16,1 3-4-16,2 5-2 15,3-1-1-15,3 1 2 0,6-3-3 16,3-2 0-16,6-3 1 16,-1-3 0-16,1-5-3 15,12-3 0-15,-6-5-5 16,0-5 0-16,-6-3 2 15,0-3 3-15,-3-2 4 16,-3-3 2-16,0 0 1 0,-4 1 0 16,-2-1-2-16,-2 2 1 15,2 4-2-15,-3 2-1 16,0 3-2-16,9 5-1 16,-1 5-1-16,1 8 3 15,0 6 6-15,0 7 5 16,0 3 14-16,0 6 8 15,-3-1 2-15,-3 0 5 16,-3 1-7-16,-9-6-2 16,-6 3-10-16,-2-6-2 15,-7-7-16-15,-3-11-5 16,0 5-26-16,4-13-9 16,-4-8-24-16,-3-3-11 0,6-5-25 15,6-5-9-15,4-3-21 16</inkml:trace>
  <inkml:trace contextRef="#ctx0" brushRef="#br0" timeOffset="122">11730 14182 264 0,'0'0'99'0,"2"13"-54"0,4 5-42 0,0 1 21 16,0 5 12-16,-3 10 10 15,0 8 0 1,-3 11-1-16,0 0-24 16,0-5-13-16,0 2-3 0,0-5-6 0,-3-2 0 15,0-12-26-15,0-4-9 16,0-6-44-16,0-5-16 15</inkml:trace>
  <inkml:trace contextRef="#ctx0" brushRef="#br0" timeOffset="123">11563 14457 252 0,'3'-3'93'0,"3"3"-50"0,6 0-35 15,-3 0 21-15,8 0 9 16,4 0 8-16,3 0-2 16,6 3-2-16,3-3-23 15,8 0-9-15,1 0-5 0,-3 0-8 16,-7-3-2-16,-5 1-25 16,-6-1-10-16,-3 0-48 15,-6-2-20-15,-3 0-19 16</inkml:trace>
  <inkml:trace contextRef="#ctx0" brushRef="#br0" timeOffset="124">11965 14184 268 0,'-3'6'101'0,"6"7"-54"0,0 8-39 0,0-2 24 15,-3 7 11-15,-3 16 8 16,-3 14-1-16,-6-1 2 16,3-2-29-16,-3-2-6 0,3-4-5 15,0-4-5-15,3-9-2 16,0-5-5-16,3-5 0 16,0-6-16-16,3-4-6 15,3-6 0-15,6-6 2 16,0-7 10-16,0-6 3 15,3-5 0-15,3-5 0 0,3-5 1 16,-1-6 2-16,10-5 2 16,0 5 1-16,0 6-2 15,0 5 0-15,-1 5 2 16,1 5 2-16,3 11 15 16,-3 16 7-16,-3 5 8 15,-4 3 4-15,-5 3-13 16,-3 10-3-16,-3-6-7 15,0-4-2-15,-3-3-9 16,0-3-2-16,0-5-47 0,-3-3-17 16,18-13-168-1</inkml:trace>
  <inkml:trace contextRef="#ctx0" brushRef="#br0" timeOffset="125">16563 14430 152 0,'9'-5'57'0,"-6"5"-30"0,3-3-14 16,0 3 17-16,-3-2-2 16,0-1 1-16,0 1-1 15,0-1 0-15,0 0-15 16,0 1 10-16,-3-1 6 0,-3 0 2 15,-3 3 4-15,-3 0-10 16,-3 3-6-16,-3 2-4 0,-11 1 0 16,2 1-6-16,0 1-1 15,3 0-4-15,3 0-3 16,3 0-3-16,7-3-1 16,5 1-1-16,6 7 0 15,14 3 0-15,4 0 3 16,6 2 0-16,0 3 1 15,6 1 2-15,-7-1 1 16,-2 8 7-16,-3-5 4 16,-12 0 4-16,-6-3 3 15,-6 0-2-15,-6-3 0 16,-3-2-8-16,-6-5-2 16,-9-3-5-16,-2-3-3 15,-1-2 0-15,0-3-1 0,0-3-18 16,4-5-8-16,5 0-19 15,3-8-8-15,6 3-15 16,6-3-5-16,6 0-40 16,9-5-47-1,6-3 57-15</inkml:trace>
  <inkml:trace contextRef="#ctx0" brushRef="#br0" timeOffset="126">16775 14184 288 0,'-3'-5'110'0,"6"5"-60"0,-3 5-54 0,0-5 43 15,3 19 1 1,3 7-2-16,0 9 0 16,0 7-22-16,-3 16 0 0,0-2 0 15,0-6-4-15,0 3-2 16,2-3-5-16,1-5-2 15,-3-8 1-15,0-8 0 16,0-5-29-16,0-5-10 16,-3-3-34-16,0-6-11 15</inkml:trace>
  <inkml:trace contextRef="#ctx0" brushRef="#br0" timeOffset="127">16685 14465 376 0,'-20'-3'140'0,"32"-2"-76"0,-4 0-77 15,-2 2 22-15,3-2 2 16,6-1 5-16,6 1 3 16,6-3 3-16,6 3-12 15,-1 2-12-15,1 1-4 0,0 2-38 16,-6 0-13-16,-4 2-33 15,-2 1-11-15,-6-3-23 16</inkml:trace>
  <inkml:trace contextRef="#ctx0" brushRef="#br0" timeOffset="128">17001 14473 284 0,'0'10'107'0,"6"22"-58"0,3 2-59 0,-3-18 16 15,0 0 14-15,0 5 10 16,-3-2 6-16,0-3 2 16,-3 8-20-16,3-9-10 15,-3 1-4-15,-3-2 1 16,3-9 0-16,-3-3 0 0,0-7 1 16,0 0 3-16,0-6-2 15,0-2-2-15,0-5 0 16,0-4-1-16,6-1 4 15,0-9 5 1,3 8-7-16,0 0-3 0,6 3 2 16,8 3 1-16,4 2 0 15,0 2-1-15,3 4-6 16,-3 2-1-16,-3 3-8 16,2 2-4-16,-2 0-43 15,-6 3-20-15,0 0-90 16</inkml:trace>
  <inkml:trace contextRef="#ctx0" brushRef="#br0" timeOffset="129">17388 14671 212 0,'-27'3'79'0,"27"2"-42"0,-18-8-23 0,15 3 20 15,0 3 7-15,0-3 5 16,0 0-3-16,3 0-2 16,0 0-22-16,0 0-7 0,0 0-4 15,0 0 2-15,0 0 1 16,0 0 1-16,0 0 0 15,0 0-2-15,0 0 1 16,0 0 5-16,-3 3 9 16,-3-1-7-16,1-2-5 15,-1-2-1-15,0-1-9 16,0 0-4 0,0 1 2-16,3-1 3 0,3-2-8 15,3 2-2-15,3 1 1 16,0 2 0-16,0 0 3 15,0 0 1-15,-4 0 1 16,-2 0 0-16,0 0 2 16,0 0 1-16,0 0-6 0,-2 0-2 15,-1-3-29 1,-3 0-10-16,0-2-64 0,3 0-25 16</inkml:trace>
  <inkml:trace contextRef="#ctx0" brushRef="#br0" timeOffset="130">17641 14190 252 0,'0'-8'93'0,"3"8"-50"0,0 2-37 0,-3-2 20 16,3 6 1-16,0 7 6 15,0 11-1-15,0 7 1 16,-3 12-18-16,0 4 0 0,0 9-1 15,0-6-1-15,0-2 2 16,0-1-8-16,0-2-2 16,0-5-3-16,0-8 1 15,0-8-11-15,0-3-4 16,3-5-23-16,0-3-10 16,0-2-14-16,3-6-6 15</inkml:trace>
  <inkml:trace contextRef="#ctx0" brushRef="#br0" timeOffset="131">17811 14446 232 0,'-3'-2'88'0,"3"2"-48"0,3 2-40 16,-3-2 18-16,9 6 19 15,-1-1 10-15,4 0-6 16,0 6-4-16,3-1-21 16,0-2-6-16,3 5 1 0,0-2-9 15,0-8-1-15,0-3-1 16,2-8 2-16,-2 0-1 0,-3 0-1 16,0 0 1-1,-6 0 1-15,-3 0-3 0,-6-3 0 16,-9 1-8-1,0-1-2-15,-6 1 8 0,0-1 4 16,-3 3-3-16,-2 3 2 16,-4 5-2-16,-6 5 0 15,3 6 0-15,3 2 0 16,4 8 8-16,2 8 4 16,6 3 6-16,3 0 2 15,6-3-3-15,6 11-1 16,9-11-6-16,6 0-3 15,2-8-5-15,1-3 0 16,0-4-16-16,3-6-4 0,3-8-32 16,2-11-12-1,-2 0-17-15,0 1-5 16,-6-9-26-16</inkml:trace>
  <inkml:trace contextRef="#ctx0" brushRef="#br0" timeOffset="132">18084 14441 260 0,'-3'0'96'0,"6"3"-52"0,0 5-40 16,0-1 21-16,0 15 10 15,3 1 10-15,-3 1-8 16,0 3-2-16,0-1-20 16,0 6-5-16,0-8 1 0,0 0-7 15,-3-3-2-15,3-5 1 0,0-3 2 16,-3-5 0-16,0-8 0 15,3-8-3 1,0-3-2-16,0-5-8 0,3-2-3 16,0-11 4-16,3-3 1 15,3 0 6-15,0 8 4 16,3 3 3-16,5 3 3 16,4 7-1-16,0 3 2 15,0 6-4-15,-3 15-2 16,-3 3 0-16,-4 2-1 15,-2 6 0-15,-3 0 0 16,-3 0-2-16,0-6 1 16,-3 3-15-16,0-5-7 15,0-3-30-15,0-2-13 16,3-3-28-16,0-8-11 0,0 0-22 16</inkml:trace>
  <inkml:trace contextRef="#ctx0" brushRef="#br0" timeOffset="133">18570 14497 336 0,'-9'-24'126'0,"6"21"-68"0,-3 0-61 16,3 3 22-16,0 3-8 16,-9 2 3-16,0 6-3 15,-6 5 1-15,0 5-7 0,3 5-5 16,6 1-3-16,4-1 4 15,2 1 1-15,9-6-5 0,-1 3 0 16,1-11-1 0,9-2 2-16,-3-11-8 0,0-3-3 15,0-2-2-15,0-3 1 16,-3 0 10-16,-3-3 5 16,0-5 2-16,-3 3 1 15,0 0 2-15,-3-6 1 16,0 1-6-16,0 7-2 15,0 3-5-15,3 14-3 16,3 4 4 0,3 6 5-16,2 13 3 0,1 3 7 15,0 2 4 1,0 1 8-16,-3-1 6 0,-6-2-2 16,-3-6-1-16,-6-2-5 15,-3-5 0-15,-6-6-11 16,-8-3-3-1,-10-4-22-15,0-4-7 0,-3-4-15 16,4-6-4-16,2-5-41 16,0-6-17-16,6-5-37 15</inkml:trace>
  <inkml:trace contextRef="#ctx0" brushRef="#br0" timeOffset="134">18838 14168 324 0,'5'-5'121'0,"1"8"-66"0,0-1-64 0,-3 1 18 16,0 8 15-16,0 5 13 15,0 10-1-15,0-5-1 16,0 27-19-16,0 10-6 0,-3-5 1 15,0 0-5-15,0-6-1 16,0-7-2-16,3 0-3 16,-3 0-24-16,0-17-11 0,0 4-37 15,-3-11-15-15,-3 2-64 16</inkml:trace>
  <inkml:trace contextRef="#ctx0" brushRef="#br0" timeOffset="135">18677 14433 384 0,'6'-5'143'0,"15"2"-78"0,8 0-69 16,-17 3 24-16,6-2 0 16,3-1 5-16,6 1-13 15,0-1-5-15,2 0-4 16,1 1-18-16,-3-1-7 0,0 0-31 15,-4-2-14-15,-2 0-19 0,-6-1-10 16,3 1-20 0</inkml:trace>
  <inkml:trace contextRef="#ctx0" brushRef="#br0" timeOffset="136">19061 14184 292 0,'-3'11'110'0,"6"10"-60"0,0 27-52 0,-3-27 20 16,0 13 20-16,-3 11 14 16,0 6-9-16,0-1-2 15,-3-5-24-15,0 0-6 0,3-3-3 0,-3-2-4 16,3-11-1-16,0-8-1 16,0-2 1-16,3-6-7 15,0-5-1 1,3-8-7-16,3-8-3 0,0-8 0 15,3-3-1-15,6-2 4 16,0 3 3-16,5-1 2 16,4 1 3-16,0 4 10 15,0 12 9-15,0 4 1 16,-3 12 0-16,-4 2 3 16,-2 7 2-16,-3 4-7 15,-3-3-1-15,-3-1-7 16,0-1-4-16,-3-4-4 15,0-5-1-15,0-2-34 16,0-3-15-16,0-3-24 0,0-2-10 16,6-3-64-1</inkml:trace>
  <inkml:trace contextRef="#ctx0" brushRef="#br0" timeOffset="137">19757 14168 316 0,'-9'-13'118'0,"3"5"-64"0,0 6-48 0,3 2 28 0,-5 0-11 16,-7 0-1-16,-9 2-6 15,-3 6-2-15,-3 5-8 16,-2 11 3-16,-4 8 1 0,6 5 3 16,6 5 3-16,9 14-9 15,6-3-2-15,6-3-3 16,9-5-2-16,9 0-4 15,3 0-2-15,9-5-19 16,6-11-9-16,2-5-24 0,1-6-11 16,-3-13-21-16,17-10-6 15,-5-5-8 1</inkml:trace>
  <inkml:trace contextRef="#ctx0" brushRef="#br0" timeOffset="138">19989 14174 240 0,'0'-3'90'0,"3"3"-48"0,0 0-20 16,-3 0 26-16,3 5-10 16,0 1-2-16,3 2-5 15,3 5-2-15,3 11-16 16,3 5 5-16,3 8 3 0,-3 5 6 15,-3 8 6-15,-3 3-3 16,-9-2 0-16,-6-9-11 0,0 8-1 16,-6-5-9-1,-3-5-3-15,-3-6-23 0,0-5-11 16,0-5-37-16,0-5-16 16,4-3-89-1,5-6-58-15,-9-5 101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2:35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17745 12539 80 0,'3'0'33'0,"0"0"-18"0,0 0-2 0,-3 0 14 0,0 0 0 31,0 0 2-31,3 0-5 15,0 0-3-15,0-3 2 16,0-2 2-16,-3 5-13 16,0-3 9-16,0-2 5 0,-3-1-5 15,0 1-2-15,-3 8-3 16,-3-1 0-16,-3 1-4 16,-3 0 0-16,-3 2-5 0,1 3-2 0,-4 3-2 15,-3 2 0-15,3 3-4 16,3 2 0-16,3 3 1 15,4 3 0-15,5 5 4 16,3-5 5-16,6-3-7 16,5 3-1-16,4-3 1 15,3-2 1-15,6-6 3 16,3-2 1-16,0-6-3 16,0-5-1-16,2-3-6 15,4-5-2-15,-3-5-34 0,-3-3-13 16,-3-2-34-1,-7 4-13-15,-2 1 6 16</inkml:trace>
  <inkml:trace contextRef="#ctx0" brushRef="#br0" timeOffset="1">17888 12248 120 0,'-6'-3'46'0,"9"3"-24"0,-3 3-13 0,0-3 16 15,3 10-3-15,0 3-1 16,0 9 8-16,0 9 6 16,0 6-18-16,-3 6 15 0,0-1 5 0,0 3-8 15,0-3-2-15,0-5-14 16,-3 0-3-16,0-7-6 15,3-1 2 1,0-8 0-16,-3-11 0 16,3-2-1-16,0-8-10 15,0-2-4-15,0-6-2 16,3-6-1-16,0-4 4 16,3-1 3-16,3 1 0 15,0-1 4-15,0 4-2 16,3-4 1-16,0 3 0 15,2 6 0-15,4 2 2 0,0 8 0 16,0 2 0 0,-6 6 2-16,0 3 5 15,0 5 4-15,-3 2 2 16,-3 3 3-16,0-2-7 16,-1 10-3-16,-2-3-6 15,0-4 0-15,0-7 2 16,-3-1 1-16,3-4-26 0,0-2-9 15,0 0-35-15,3-16-12 16,3 3-32 0</inkml:trace>
  <inkml:trace contextRef="#ctx0" brushRef="#br0" timeOffset="2">18361 12549 152 0,'-3'-5'57'16,"0"5"-30"-16,0-3-7 0,0 3 19 0,0 0-10 16,-3-2-2-16,1 2-16 15,-7 2-4-15,-6 4-5 16,3 1-2-16,0 7 3 0,0 2 0 15,0 2 1-15,3 3-2 16,3 3-2-16,6 5 1 16,3-2-1-16,3-6 0 15,6-3 0-15,0-4 2 16,6-1 1-16,0-8 1 16,0-5 2-16,-3-8-3 15,0-2 0-15,-3-6 1 0,0-3 2 16,-3-2-5-16,-1 0-3 15,1 2 3-15,-3 3 1 16,-3 3 0-16,3 3-2 16,-3 4 5-16,0 4 1 15,0 2-2-15,0 8-3 16,0 2 2-16,3 3 0 16,0 6-1-16,3-3 1 15,0 5-2-15,0-5-1 16,0-3-8-16,3-2-3 15,0-1-38-15,0-4-16 16</inkml:trace>
  <inkml:trace contextRef="#ctx0" brushRef="#br0" timeOffset="3">18516 12584 112 0,'-3'0'44'0,"3"2"-24"0,3 4-8 0,0-1 13 16,-3 3 2-16,3 2 3 16,0 4-12-16,0-1-5 15,0-3-8 1,0 9 1-16,0-6 0 0,0-2 0 0,0-3-1 16,-3 0-1-16,0-3 2 15,0-2-1-15,-3-9 0 16,0-2-3-1,0 0 3-15,3 0 1 16,0-2 0-16,0-1-1 16,3-2-1-16,3-3 0 15,0 0-2-15,6 0 1 16,0 3 2-16,3 0 4 16,-1 2-4-16,1 3-1 0,0 3-4 15,3 0-3 1,-3 2-20-16,0 3-10 15,3 0-71 1</inkml:trace>
  <inkml:trace contextRef="#ctx0" brushRef="#br0" timeOffset="4">18879 12798 168 0,'0'0'66'0,"3"0"-36"0,-6 0-9 0,3-3 22 16,0 3-10-16,3-2-2 16,0-9-14-16,0 0-5 15,0-7-7-15,0 2-2 0,6-5 3 0,0-3-3 16,0-2 0 0,3-9-3-16,0-2-1 15,-3 3 1-15,0-3 0 16,-1 2 2-16,1 4 1 0,0-4-4 15,0 1 1 1,0 5-2-16,0 5-2 0,-3 5 3 16,0 3 0-16,0 6 3 15,0 5 3-15,3 20 9 47,0 9 1-47,3 3 1 0,-3 10 7 0,3 0 5 0,-1 3-6 16,-2 2-1-16,6 0-14 0,-3 1-5 15,6-4-1-15,-6-4-1 16,0-6 0-16,-3-8 2 16,0-3-21-16,-3-4-9 15,0-4-22-15,-3 1-8 16,0-6-18-16,-3 0-5 16,3 1-18-1</inkml:trace>
  <inkml:trace contextRef="#ctx0" brushRef="#br0" timeOffset="5">18888 12631 168 0,'6'-5'63'0,"0"5"-34"0,15-5-12 15,-6 5 22-15,3-3-11 16,5 0-1-16,4 1-16 16,0-1-7-16,6 0-2 0,2 1 0 0,-5-1 1 15,0 0-23-15,-3 1-9 16,-3-1-74 0</inkml:trace>
  <inkml:trace contextRef="#ctx0" brushRef="#br0" timeOffset="6">19463 12240 148 0,'3'-6'55'0,"0"6"-30"0,-3 0-7 0,0 0 18 15,0 0-3-15,0 3 7 16,-3 18-15-1,0 3-14-15,0 8 4 0,0 5 2 0,0 5 13 0,0 3 8 16,3 0-9-16,0 0-5 16,0 0-11-16,3 3-6 15,3-9-2-15,0-4-1 16,0-6-2-16,0-8-2 0,-1 0-30 16,-2-10-13-16,0-3-33 15,0-3-13-15,0-2-27 16</inkml:trace>
  <inkml:trace contextRef="#ctx0" brushRef="#br0" timeOffset="7">19290 12541 176 0,'-6'-5'68'0,"12"5"-36"0,0 0-26 0,0 0 17 16,3 0 10-16,9 0 7 16,5 0-10-16,1 0-6 15,3 0-13-15,3 0-5 0,-3 0 0 16,-1 0-12-16,-2 0-3 16,3-8-108-1,3-5-56-15,-3-3 84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3:05.0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14632 10657 208 0,'0'3'79'0,"-6"5"-61"0,-3 11 10 0,0-9 3 15,-3 9-2-15,-3 4 3 16,-6 7-4-16,-3 4-3 16,-2 8-13-16,-1 1-5 0,0 10-1 15,-3-8-5-15,1-3-1 16,-1-2-11-16,0-9-5 16,6-4-34-16,6-3-15 15,3-9 34-15</inkml:trace>
  <inkml:trace contextRef="#ctx0" brushRef="#br0" timeOffset="335.2015">14855 10708 184 0,'-9'10'71'0,"-3"-2"-55"0,0 11 31 0,3-9 9 15,-9 6-2-15,-8 5 3 16,-4 6-19-16,-3 7-6 15,-3 9-18-15,4 9-15 0,2-7-8 16,3-2 11 0,6-6 8-16,3-5-56 0,3-3-24 15,7-8 34-15,5-5 17 16</inkml:trace>
  <inkml:trace contextRef="#ctx0" brushRef="#br0" timeOffset="1653.5583">15102 10935 240 0,'0'3'90'0,"-3"-6"-70"0,3 1-5 16,-3 4 53-16,-3-2-27 15,-3 3-11-15,0 0-9 16,-3 2-14-16,0 0 9 0,3 3 6 16,1 0-11-16,2 0-4 15,3 3-4-15,3-1 0 16,3-2-20-16,5 3-8 16,7-6 13-16,9 8 5 15,3 0 3-15,6 3 3 16,-6-3 1-16,-7 3 15 15,-5 0 5 1,-9 0 4-16,-15-3 0 16,-9-5-5-16,-2 5-1 15,-7-5-10-15,0 3-3 16,0-3-1-16,3 0 0 0,1-3-9 16,5 0-4-16,3-2-24 15,3-3-11-15,6 0-8 16,3 0-1-16,6-3 29 15,6 1 15-15</inkml:trace>
  <inkml:trace contextRef="#ctx0" brushRef="#br0" timeOffset="2029.1959">15304 10814 272 0,'-6'-6'101'0,"6"6"-78"0,3 3 6 0,-3-3-2 16,3 5-6-16,0 0 2 0,0 6 4 16,-3 8 4-1,0 7-17-15,0 8-17 0,0 6-8 0,0 0 16 16,0-3 10-16,0-5-18 16,0-1-6-16,0-7-6 15,0 0-1-15,0-6-110 16,0-2-48-1,0-5 88-15</inkml:trace>
  <inkml:trace contextRef="#ctx0" brushRef="#br0" timeOffset="2221.4801">15197 10941 308 0,'-15'-19'115'0,"6"16"-89"0,9-2 10 0,3 5 0 15,3-3-20-15,6 1-4 16,0-1 6-16,6 0 3 16,0-2-11-16,3 5-8 0,3-2-4 15,-1-1-39-15,4 0-17 16,-3 3 29-16,-3 0 14 16</inkml:trace>
  <inkml:trace contextRef="#ctx0" brushRef="#br0" timeOffset="2807.0815">15528 10943 224 0,'-3'-8'85'0,"0"3"-66"0,-6 10 8 0,6 1 0 15,-3-1-5-15,-3 5-1 16,-3 9-3-16,-3 7 1 16,0 9-10-1,0-1 1-15,3-2 3 0,3-3-5 0,4-5-2 16,2-6-3-16,6-2 0 16,2-5-2-16,4-3 2 15,3-6-2-15,0-4-1 16,3-4 1-16,0-1-1 15,-3-4-3-15,-3-2 2 16,3-6 1-16,-6-2 2 16,-3-5-1-16,0 4 2 15,0 7 15-15,0 4 9 16,-3 8-14-16,0 3-7 0,0 11-4 16,0 5-2-16,3 2-3 15,3-2 2 1,2 0 1-16,1 0 2 0,3 0-28 15,3-3-9-15,0-2-98 32,3-1-40-32,3-2 89 0</inkml:trace>
  <inkml:trace contextRef="#ctx0" brushRef="#br0" timeOffset="3126.3032">15724 10978 236 0,'-9'8'88'0,"6"-6"-69"0,0 22 2 0,3-13-3 16,0 7 8-16,-3-2 5 15,6 5-2-15,0-5-3 16,3 0-10-16,0 0-5 16,0-6-4-16,-3 1-2 15,0-3 10-15,-3-3 7 16,0-5-13-16,-3-5-7 15,0-6-2 1,3-2-3-16,0-3-1 16,0-8 3-16,3 1 0 15,3 4 1-15,3 3 0 16,3 0 2-16,0 3 1 0,0 2-1 16,-1 4 1-16,4-1-26 15,-3 5-12-15</inkml:trace>
  <inkml:trace contextRef="#ctx0" brushRef="#br0" timeOffset="3408.0959">15941 10763 280 0,'-3'3'104'0,"3"2"-81"0,-3 11 12 15,3-5-2-15,0 5 6 0,-3 7 6 16,0 4-35-16,3 10-15 16,0 3 1-16,0 2-2 0,0-8 2 15,3-2 5-15,0-3 1 16,-3-5-40-16,0-3-17 15,0-5 28-15,0-3 15 16</inkml:trace>
  <inkml:trace contextRef="#ctx0" brushRef="#br0" timeOffset="3574.0782">15810 10946 380 0,'-3'-8'143'15,"9"3"-112"-15,3-3-8 0,0 5-12 0,6-2-11 16,6-3 2-16,6 2-3 16,8 1-2-16,10 3 2 15,3-1-9-15,-4-2-3 0</inkml:trace>
  <inkml:trace contextRef="#ctx0" brushRef="#br0" timeOffset="4283.8498">16394 10999 200 0,'-9'37'74'0,"9"-27"-58"0,0 25 5 16,0-22-1-16,0 0-8 15,0-2 1-15,3-1-6 16,0 1-2-16,3-3-2 16,0-3 0-16,3-2 2 0,0-6-7 15,2 1 0-15,4-9-24 16,-6 3-8-16,0-13-27 16,-3 2 48-16,0 9 24 15,-6 2 14-15,3 5 9 16,-3 8-9-16,3 3-3 15,-3 3-7-15,3 0 1 16,3 2-3-16,3-3 2 16,3 1-4-16,0-3-1 15,3 0-2-15,0-3 0 16,2-2-2-16,-2-6 1 0,-3-2-2 16,-3-6 2-1,-3 3-6-15,-3-10-3 16,0-3-65-16,0-1-30 15,-3 4 49-15,3-1 24 0</inkml:trace>
  <inkml:trace contextRef="#ctx0" brushRef="#br0" timeOffset="4444.7617">16685 10986 268 0,'-5'5'101'0,"8"5"-78"0,-6 9-5 16,6-3-5-16,-3 0-1 15,-3 2 2-15,3 1-5 0,0 2-1 16,0-3-4-16,0 1-40 16,0-3-18-16,0-3 27 0,3 0 13 15</inkml:trace>
  <inkml:trace contextRef="#ctx0" brushRef="#br0" timeOffset="4608.4474">16656 10896 324 0,'-9'-14'123'0,"0"14"-95"0,12-2-26 0,-3 2-19 16,3 0-24-16,0 0-5 16,6 0 25-16,0-3 11 15</inkml:trace>
  <inkml:trace contextRef="#ctx0" brushRef="#br0" timeOffset="4822.0584">16793 10782 276 0,'0'0'104'0,"0"2"-81"0,3 4 1 16,-3-1-7-16,3 3 32 31,-3 53-9-15,-3-3-2-16,3-2-21 15,0-11-11-15,0-6-31 16,0-7-13-16,0-3-100 16,0-5-45-16,-3-3 95 15,0-5 44-15</inkml:trace>
  <inkml:trace contextRef="#ctx0" brushRef="#br0" timeOffset="5034.8931">16688 11009 316 0,'-5'-16'121'0,"7"16"-95"0,1 6 3 0,3-9-6 16,3-2 0-16,3 0 6 16,3-3-16-16,6 0-5 15,0-3-5-15,3 0-29 0,-1 4-12 0,-2-1-100 16,-3-3-42-1,-3 6 92-15</inkml:trace>
  <inkml:trace contextRef="#ctx0" brushRef="#br0" timeOffset="5346.091">16909 10829 232 0,'-3'6'88'0,"3"-1"-69"0,-6 16 17 16,3-5 5-16,0 13-4 15,0 16 0-15,0-5-9 16,0-3-5-16,0-3-13 16,0-5 2-16,0-5 4 0,3-5-6 15,0-3-1-15,0-6-5 0,0-2-1 16,0-3 3-16,3-7 1 16,3-6-3-16,3-3-3 15,3-5-3-15,0-5-1 16,3 11-1-16,-4-1 3 15,4 8 0-15,0 6 3 16,0 8 3-16,-6-1 4 16,3 3-6-16,0 1-2 15,3 1-47-15,3 1-20 16,5-2 34-16,1-4 16 16</inkml:trace>
  <inkml:trace contextRef="#ctx0" brushRef="#br0" timeOffset="6155.8449">17412 11128 264 0,'-6'3'101'0,"12"-11"-78"0,0 8 0 15,0 3-4-15,6-1-2 16,-1-2 2-16,4-2-4 15,0-4 1-15,3 4-9 16,-3-3-2-16,0-6 1 0,0 0-3 16,-3 3 0-16,-3-7-1 15,-3-1-2 1,-3 0 3-16,-6 3-4 16,-3 2 0-16,-3 3 1 0,-6 0 0 15,-3 3 0-15,3 5 0 16,-3 2-3-16,0 9 0 15,-3 8 2-15,1 2 2 16,2 0 4-16,3 3 2 16,6-3 8-16,3 0 2 15,6-2-15-15,9-4-5 16,9-1 9-16,9-4 5 16,5-2-5-16,1-3-1 15,0-2-16-15,-3-3-6 16,-4-3-117-1,-2-2-50-15,0 0 95 16</inkml:trace>
  <inkml:trace contextRef="#ctx0" brushRef="#br0" timeOffset="6700.2508">17730 11041 252 0,'-9'3'93'16,"15"2"-72"-16,-9 3 110 16,-3 3-75-1,0-1-31-15,0 1-20 16,0-3-7-16,4 0-1 16,-1-3 1-16,3 0 2 15,0-2 0-15,0-3 2 0,3 0 1 0,2-3 1 16,4-2 2-16,-3 2 1 15,3-18-45 1,0-3 20-16,3 3 7 16,3 0 10-16,0 8 4 15,-3 5-4-15,3 5 1 16,-3 8 13-16,-3 3 8 16,-4 11-15-16,1-1-4 15,0 4-8-15,-6-7 1 16,0 1 7-16,0-5 4 15,0-1-10-15,0-2-2 16,-3-5-2-16,3 2 2 16,0-7 17-16,6-1 7 15,3-5-8-15,3-2-6 16,3-6-16-16,3 2-5 0,0 4 9 16,0 5 6-16,-3 5 2 15,-1 0 0-15,-5 7 1 16,0 1-1-16,0 3-3 15,0 0 2-15,-3-1 12 16,3 1 5-16,-3-3-94 16,0 0-41-16,0-3 59 15,3-2 31-15</inkml:trace>
  <inkml:trace contextRef="#ctx0" brushRef="#br0" timeOffset="12084.9079">18123 11015 184 0,'0'5'71'0,"0"-8"-55"0,0 27 13 0,0-11 2 15,0 8-5-15,0 3-1 16,0 5 4-16,-3 3 4 16,0 0-18-16,3 0-4 0,0-3 0 15,0 0-5-15,0-3 2 16,0-5-5-16,0-2-2 16,0-6 2-16,0-5 0 15,0-5-1-15,0-6 1 16,0-5-4-16,0-5 0 0,-3-6-4 15,3-4 1-15,0-6-5 16,0-3-1-16,0-8 5 16,3 0 2-16,0 1 11 15,3 4 7-15,0 4 15 16,3 4 6-16,0 6-22 16,3 5-9-16,0 8-13 15,3 8-6-15,-3 11 21 16,-1 10 11-16,-2 3-2 15,-3 2 2-15,-3-2-7 16,-6 0-1-16,-3-6-2 16,-3 1 0-16,9-19-37 31,-20 16-33-15,2-6-15-16</inkml:trace>
  <inkml:trace contextRef="#ctx0" brushRef="#br0" timeOffset="12418.1123">18361 10784 280 0,'-6'-8'107'0,"12"11"-83"0,-3-3-7 16,0 3 30-16,0 2-22 15,0 6-3-15,0 5-3 16,-3 7-12-16,0 9 16 0,-3 8 6 0,0 10-12 16,3-8-7-16,-3-2-6 15,3-3-4-15,-3-8-10 16,0-2-6-16,3-6-61 15,-3-5-26-15,3-3 53 16,-3-5 25-16</inkml:trace>
  <inkml:trace contextRef="#ctx0" brushRef="#br0" timeOffset="12643.1272">18239 10946 388 0,'-9'-5'145'0,"9"2"-112"0,3-2-23 0,-3 5-19 16,6-3 19-16,3-5 17 16,3 3-2-16,6-1 1 15,0 4-15-15,6-1-7 0,2 0 0 16,1 3-12-16,0 0-4 16,0 0-41-16,-3 3-17 15,-4-3-39-15,-2 3-15 16,0-1 67-16,-3-2 30 15</inkml:trace>
  <inkml:trace contextRef="#ctx0" brushRef="#br0" timeOffset="12867.9603">18561 10959 272 0,'0'5'104'0,"3"-2"-81"0,0 10 12 16,0-5 0-16,3 8 1 15,0 3 3-15,0-1-17 16,-1 1-5-16,1-4-11 16,0 1-19-16,-3-2-7 0,0-4 23 15,0 1 11-15,0-3-49 16,0-3-25-16,3-5-69 16,0-3-31-1,3-2 84-15</inkml:trace>
  <inkml:trace contextRef="#ctx0" brushRef="#br0" timeOffset="13049.7965">18718 10999 316 0,'0'2'118'0,"0"-4"-92"0,0 26 6 0,0-11-4 15,-2 5-1-15,-4 6 4 16,-6 0 2-16,-3 0 5 16,-3 5-21-16,0 0-1 0,0-3-1 15,3 1-13-15,0-1-3 16,4 3-20-16,2-2-7 15,3-1-82-15,6-2-37 16,0 0 75-16,3-13 36 16</inkml:trace>
  <inkml:trace contextRef="#ctx0" brushRef="#br0" timeOffset="13993.0528">19251 10901 272 0,'-3'0'104'0,"-3"0"-81"0,3-3 20 0,3 3 3 15,-3 0-9-15,-6 3-2 16,1-1-19-16,-1 4-10 15,0 2-4-15,0 0-5 0,3 2 2 16,3-4 1-16,3 4 2 0,3-2-1 16,6 5 2-16,6 1-2 15,5 4-1-15,1 3-2 16,0 0 1-16,-3-2-8 16,-3-3-4-16,-6 0 31 15,-6-3 16-15,-9 0-1 16,-9-2-1-16,-3-3-16 15,-3-3-5-15,0 0-7 16,1-5-3-16,-1 0-7 16,3 0-1-16,3-2-15 15,3-4-5-15,3 1-30 16,6-3-14-16,6 3-39 16,3-3-16-16,6-8 67 15,3 3 31-15</inkml:trace>
  <inkml:trace contextRef="#ctx0" brushRef="#br0" timeOffset="14308.5066">19510 10763 228 0,'3'-13'85'0,"0"8"-66"0,0 2 25 0,-3 3 9 16,3 3-16-16,0 2-4 0,0 6-13 16,-3 2-2-16,0 5-11 15,-3 9 22-15,0 5 13 16,0 5-13-16,0 8-6 0,0-3-14 16,3-2-4-16,0-6-3 15,0-5-2-15,0-29-98 47,0 27-46-47,0-6-27 16,0-8 90-16,3-2 47 0</inkml:trace>
  <inkml:trace contextRef="#ctx0" brushRef="#br0" timeOffset="14505.7725">19400 10948 348 0,'-18'-13'132'0,"18"13"-103"0,3-2 1 0,-3 2-8 16,3-3-4-16,3-2 1 16,3 2 5-16,3 0 5 15,6-2-16-15,3 0-3 0,3-1-2 16,-1 1-15-16,1 3-6 16,0 2-50-16,0 0-22 15,0 0 44-15,-1 2 21 16</inkml:trace>
  <inkml:trace contextRef="#ctx0" brushRef="#br0" timeOffset="14922.005">19710 11023 272 0,'-6'23'104'0,"0"-17"-81"0,9 12 9 15,-3-5 1-15,0 3-10 16,-3 0 1-16,3 3-7 16,0-3-2-16,0-3-9 15,0-3 18-15,0 1 9 0,3-6-11 16,-3 3-2-16,0-5-10 15,0-1-4-15,0-2-3 0,0-2 0 16,0-3-2-16,0-3-1 16,0-3 1-16,0-5-1 15,3-5 0 1,3 0 0-16,3 2 2 0,3-2 1 16,2 3-1-16,1 4-2 15,0 6-2-15,3 0 1 16,-3 8-17-16,3 6-8 15,0-4-70-15,-1 12-30 16,1-1 63-16,-3-3 32 16</inkml:trace>
  <inkml:trace contextRef="#ctx0" brushRef="#br0" timeOffset="15149.7698">19963 11038 288 0,'3'-13'110'0,"-3"24"-86"0,0 2-2 0,0-5-8 0,3 3 25 15,-3 4 14-15,0 1-23 16,0 3-9-16,3-3-13 16,-3 0-2-16,0-1 1 0,0-1-8 15,3-1-1-15,-3-5-40 16,0 0-16-16,0-3 26 15,0 0 17-15</inkml:trace>
  <inkml:trace contextRef="#ctx0" brushRef="#br0" timeOffset="15284.9033">19936 10914 348 0,'-6'-13'129'0,"9"13"-100"0,3-5 7 0,-3 5-5 15,3 0-19-15,0 0-5 16</inkml:trace>
  <inkml:trace contextRef="#ctx0" brushRef="#br0" timeOffset="15767.9365">20073 11020 236 0,'9'16'88'0,"-3"2"-69"0,6 14 24 16,-9-16 7-16,3 0 3 16,-3 0 5-16,2 0-28 15,1-1-9-15,-3-1-14 16,-3-1 2-16,3-5 3 0,-3 0-4 15,3-3-2-15,-3-5 1 0,3 3 0 16,-3-3 1-16,3-3 2 16,-3-2-5-16,0-3-1 15,0-3-2 1,0-7-2-16,6-3 1 16,0-6-1-16,3 1-3 0,6-1 0 15,0 6-1-15,6 2 3 16,0 9-2-16,-4 2 1 15,-2 3 0-15,0 18 0 16,0 5 2 0,-3-2 0-16,-3 3 2 15,0-3-1-15,-3 2-1 16,-3-2-4-16,0-3-2 0,0 1-26 16,0-4-11-16,0 1-16 15,0-3-6-15,0-3 36 16</inkml:trace>
  <inkml:trace contextRef="#ctx0" brushRef="#br0" timeOffset="16020.7549">20549 11017 304 0,'3'-24'112'0,"-3"14"-87"0,3-3 11 15,-3 10-2-15,-3 0-8 16,-3 1 2-16,-3-1-27 15,0 6-12-15,-3 2 5 16,-3 8 15-16,-2 8 9 0,-1 8-6 16,3 1-2-16,3-4-2 15,3-2 0-15,6-3-4 0,3-5-1 16,0-3 1-16,6-2 2 16,-6-11 6 15,21-3-7-31,-3 0-2 15,0-5-2-15,-4-5 1 16</inkml:trace>
  <inkml:trace contextRef="#ctx0" brushRef="#br0" timeOffset="16231.401">20525 11107 655 0,'9'-18'-2'0,"-3"-3"1"15,0 5-1-15,-3 5-2 16,3 6-4-16,-6 5 0 16,6 10 2-16,-3 12 1 15,3 4 5-15,-3 3 4 16,3 0 8-16,-3 3 2 0,3 0 6 15,-6-3 2-15,-3 0-7 16,-6 0-4-16,-6 0-4 16,-6-2-2-16,-6 7-10 15,-2-5-2-15,-4 0-51 16,-3 0-24-16,0 0 42 16,-2-7 20-16</inkml:trace>
  <inkml:trace contextRef="#ctx0" brushRef="#br0" timeOffset="21303.6188">7589 17627 212 0,'0'-3'79'0,"-3"0"-61"0,0 1 12 0,3 2 4 16,-3 0-5-16,0 0 1 15,-3 2-6-15,-6 1-1 16,0 5-12-16,-2 5 2 0,-4 0 3 0,0-5 5 16,3 11 4-16,3-6-13 15,6 6-5-15,9-6-17 16,3 0-7-16,3 0 9 15,9 0 4-15,3 1 3 16,-1-4 1-16,-2 1-3 16,0-1 2-16,-3 4 14 15,-3-1 6-15,-3-5-20 16,-6 2-8-16,-6-2 16 16,-3 0 9-16,-3-2-7 15,-3 1-2-15,-6-4-14 16,-6 0-3-16,-2-3-13 15,5-3-5-15,0 0-29 16,9 1-12-16,3-3 37 0,15-1 16 16</inkml:trace>
  <inkml:trace contextRef="#ctx0" brushRef="#br0" timeOffset="21565.7024">7726 17534 328 0,'-3'26'123'0,"0"-7"-95"0,6 15 9 0,0-15 0 0,0 15-14 15,0-2-4-15,0 0-13 16,0 2-3-16,0-5-3 15,3 0-7-15,-3-5 0 0,0-8-57 16,0 3-22-16,0-6 44 16,-3-5 23-16</inkml:trace>
  <inkml:trace contextRef="#ctx0" brushRef="#br0" timeOffset="21769.7002">7637 17743 388 0,'0'-5'145'0,"3"5"-112"0,21-3-30 0,-13 3-19 16,1-5 3-16,3-1 6 16,3-1 3-16,0-1 1 15,3 5 2-15,3 0-55 0,5-2-22 16,-2 5 39-16,0 0 22 15</inkml:trace>
  <inkml:trace contextRef="#ctx0" brushRef="#br0" timeOffset="22163.787">7899 17730 276 0,'0'13'104'0,"15"-8"-81"0,-18 24 9 16,12-15-2-16,-9 1-7 15,0 7 0-15,2-9 3 16,1 0 1-16,0 0-14 16,-3-5-10-16,-3 3-5 0,3-3-6 15,0-3-2-15,0-2 16 16,-3-3 9-16,-2 0-2 15,2-8-2-15,0 2-4 16,3-7-2-16,0 0-6 16,6 0 1-16,5-8 2 15,1 7 1-15,0-7-1 0,3 11 1 16,0 4-4 0,0-2 0-16,0 8-8 15,0 6-4-15,-3-4-11 0,-1-2-3 16,-2 0-47-16,0 6-21 15,0-6 49-15,-3 0 23 16</inkml:trace>
  <inkml:trace contextRef="#ctx0" brushRef="#br0" timeOffset="22326.74">8116 17777 336 0,'-3'6'126'0,"6"-12"-98"16,-3 12 10-16,0-1-1 15,0 3-25-15,0 0-6 0,0 2-7 16,0 4-1-16,0-1 2 15,0 0 0-15,0 0 0 0,3-5-18 16,-3 3-8-16,0-6-55 16,3-2-24-16,-3-3 47 15,0 0 26-15</inkml:trace>
  <inkml:trace contextRef="#ctx0" brushRef="#br0" timeOffset="22504.7736">8095 17645 376 0,'-6'-8'140'0,"12"3"-109"0,0-3-26 15,-3 8-18-15,0-3-21 0,3 1-4 16,0 2 3-16,0 2 1 16,0 1-64-16,0-3-30 15,0 3 66-15,0 2 33 16</inkml:trace>
  <inkml:trace contextRef="#ctx0" brushRef="#br0" timeOffset="22804.581">8187 17738 272 0,'0'37'101'0,"3"-21"-78"0,-3 2 6 0,0-5 0 15,3-2-9 17,0-3 2-32,0 0 3 15,-3-3-9-15,0-5-4 16,0 0-10-16,0 0-3 15,3-5 0-15,0-3 0 0,0-5 3 16,3-1-1-16,3-12-1 16,0 2 3-16,0 11 2 15,3 10 4-15,0 3-13 16,-3 8-4-16,3 5 14 16,-3 6 9-16,-1-1-8 15,1-2-4-15,0-2-4 16,0-1-1-16,-3 0-31 15,6-2-103 1,3-3-19 0,0-8 78-16</inkml:trace>
  <inkml:trace contextRef="#ctx0" brushRef="#br0" timeOffset="30162.7913">8571 17775 132 0,'6'0'49'0,"-6"2"-38"0,6-4 12 0,-6 2 6 16,6-6 5 0,0 6 4-16,0-5 4 0,0 5 1 15,0-3 60 16,-9-2-54-31,-3 5-21 16,0 0-12-16,-3 0-3 16,-3 8-7-16,-6 5-1 15,7 1-3-15,-4 4-2 0,3 1 1 16,0 2-4-16,3-3 0 16,3 1 2-16,6-6 2 15,3-5-2-15,3 5 0 16,3-7-1-16,3-1 0 15,0-5 2-15,3-5 0 16,-4-1-5-16,4-2 1 0,-3 0 0 16,-3-2 2-16,-3-3 1 15,0 5 3-15,-3-3-1 16,-3 3 2-16,0 0-2 16,0-2 2-16,0 7 0 15,0-2 3-15,0 5-1 16,0 0 0-16,0 13-3 15,0-13 40 17,3 40-12-17,0-1 0-15,-3-2-13 16,-3-5-6-16,-3-3-4 16,0-2-2-16,-3-4-3 15,-3-7-6-15,-6-2 0 0,4-9-36 16,-1-5-15-16,-3-5-78 15,6-3-32-15,3-6 86 0,3 1 41 16</inkml:trace>
  <inkml:trace contextRef="#ctx0" brushRef="#br0" timeOffset="30837.9985">9095 17489 288 0,'-3'-3'110'0,"3"6"-86"0,0 2-6 0,3 1-10 0,-3 4 7 15,0 6 10-15,0 5-2 16,0 14-1-16,-3 4-12 16,0 4 27-16,0-4 12 0,3-4-21 15,-3-4-7-15,0 1-14 16,3-5-5-16,0-27-85 31,3 21 38-15,0-8 13-16,3 0-93 15,0-7-38-15,0-6 82 16,0 0 41-16</inkml:trace>
  <inkml:trace contextRef="#ctx0" brushRef="#br0" timeOffset="31017.1705">9220 17751 300 0,'9'0'112'0,"-9"-3"-87"0,6-2 13 0,-3 13-1 16,0 2-9-16,0-2 0 15,0 6-24-15,0-1-11 16,-3 5 2-16,0 1-1 0,0-6 2 16,0 0 11-16,0-5 8 15,-3 6-72-15,3-9-30 16,3 0 43-16,0-5 21 15</inkml:trace>
  <inkml:trace contextRef="#ctx0" brushRef="#br0" timeOffset="31196.6687">9247 17560 400 0,'-21'-5'148'0,"18"2"-115"0,0-2-11 0,3 5-13 0,0 0-18 15,0 0-2-15,0 0-14 16,6 5-4-16,0-2 15 16,3-3-32-16,6 5-14 0,0-5 32 15,6 0 13-15</inkml:trace>
  <inkml:trace contextRef="#ctx0" brushRef="#br0" timeOffset="31413.6052">9446 17494 344 0,'-2'0'129'0,"2"3"-100"0,0 7-7 0,0-4-9 15,2 7 2-15,-2 8 7 16,0 6 4-16,0 18 2 16,0-6-15-16,0 9-1 0,0-11-1 15,0-3-15-15,3-5-4 16,0-2-50-16,0-11-21 15,0 2 40-15,0-10 22 16</inkml:trace>
  <inkml:trace contextRef="#ctx0" brushRef="#br0" timeOffset="31618.9782">9372 17645 360 0,'-12'-5'134'0,"9"2"-104"0,6 6 7 16,-3-3-5-16,0 0-16 16,6 0-2-16,3 0-8 15,0 0-2-15,3 0-2 16,0 0-2-16,3 0 1 0,-15 0-78 31</inkml:trace>
  <inkml:trace contextRef="#ctx0" brushRef="#br0" timeOffset="35357.3357">9414 17627 196 0,'-3'-3'74'0,"3"-2"-58"0,0 5 9 0,0-6 2 15,0 6 6-15,-3 0 6 16,0 0-3-16,-3 0-1 16,3 0-20-16,0 6 13 0,0-4 6 15,0 1-18-15,3 0-8 16,0-3 0-16,0 0 4 16,0 0 0-16,6 0 1 15,0 5 1-15,3 0 2 16,3-2-5-16,0-3 1 15,2 0-3-15,4 0 0 0,0 0-5 16,0 0-1-16,-3 0-3 16,0-3-1-16,-3 6-4 15,-3-6 1-15,0-2-60 16,-3 0-26 0,2 2 45-16,-2-2 22 0</inkml:trace>
  <inkml:trace contextRef="#ctx0" brushRef="#br0" timeOffset="39545.6092">9604 17814 216 0,'-6'0'82'0,"6"8"-64"0,0-8 15 16,0 0 4-16,0 0-15 16,0 0-4-16,3 0-7 15,3 0-2-15,3 0-5 16,6 0 4-16,0 0 2 0,0 0-1 15,6 0 0-15,-1 0-3 16,4 0 1-16,-6-2-4 16,3-4 0-16,-6-4-1 0,0 2 1 15,-6 0-2-15,-3-5 2 16,-3-1 0 0,-9 1 1-16,0 0 0 15,-9 8 0-15,-3-1 0 16,-3-1 11-16,0 1 5 15,-3 6-13-15,4 6-5 16,-1 1 0-16,3 4 2 16,3 5 8-16,3 2 2 15,12-18 30 17,0 24-22-32,9 3-5 15,6-11-11-15,12 2-5 16,0-5-5-16,2 1-2 0,1-7 3 15,-3-4-45-15,-3 0-20 0,-1-3 35 16,-2-3 16-16</inkml:trace>
  <inkml:trace contextRef="#ctx0" brushRef="#br0" timeOffset="39950.2466">9932 17703 304 0,'-3'8'115'0,"6"-2"-89"0,-3 28 3 0,3-21-4 0,0 6 2 16,0-6 6-16,0 11-11 15,0-8-3-15</inkml:trace>
  <inkml:trace contextRef="#ctx0" brushRef="#br0" timeOffset="40149.6828">9958 17907 444 0,'-3'0'165'0,"3"-3"-129"0,-2 1-1 16,2 2-8-16,0-3-17 15,0-2-3-15,0-3-7 16,2-3 0-16,1-10 0 16,3 3-3-16,0-14 2 0,3 3 1 15,3-3 0-15,0 11 0 0,0 2 2 16,0 6-10-16,0 2-4 16,0 4-16-1,0 7-5-15,0 5-71 16,-1 3-32-16,4 2 68 0,6 6 35 15</inkml:trace>
  <inkml:trace contextRef="#ctx0" brushRef="#br0" timeOffset="40581.0611">10384 17769 304 0,'-6'-13'112'0,"3"8"-87"0,3 2-7 16,0-7 28-1,-3 2-25-15,-3-5 22 16,-3 5 7-16,0-3-27 16,-3 11-6-16,-2 0-2 15,-4 19-9-15,-3-1-1 0,3 3-3 16,-3 6-2-16,9-4 1 15,0-1-1-15,12-1 0 16,0-8 0-16,9 6-3 16,3-9 2-16,3-7 1 15,0 2 0-15,0-10 0 16,0 2 0-16,-3-7-3 16,0-4 2-16,-3 1 1 0,-4 0 0 15,1 0 2 1,-3-1-1-16,0 4-1 15,0 2 1-15,-3 5 1 16,0 6-1-16,3 7-1 16,0 4 1-16,3-1 1 15,0 0-3-15,0 0 0 16</inkml:trace>
  <inkml:trace contextRef="#ctx0" brushRef="#br0" timeOffset="40648.184">10432 17918 44 0,'12'0'19'0,"-9"-6"-15"0,0-2-1 0,3 8-1 15</inkml:trace>
  <inkml:trace contextRef="#ctx0" brushRef="#br0" timeOffset="40853.4278">10500 17463 356 0,'-3'-6'132'0,"3"6"-103"0,0 6-10 16,3 1-11-16,0 7 27 15,0 9 18-15,-3 12-6 16,0 20-5-16,0-7-24 16,0 5-16-16,3-8-6 0,0-5-2 15,0-3 4-15,3-8-52 0,0-5-21 16,0-3 38-16,0-8 18 16</inkml:trace>
  <inkml:trace contextRef="#ctx0" brushRef="#br0" timeOffset="41827.676">10819 17756 160 0,'0'0'63'0,"0"-5"-49"0,3 10 14 16,-3-5 2-16,3 5-2 15,-3-5 1-15,3 3 1 16,3-3 4-16,0 5 31 31,20 3-24-15,10-2-7-16,9-6-16 16,5 5-5-16,1-10 4 15,-1-3 3-15,-2-3 12 31,27-15-18-15,-7-3-4-16,-6 2-7 0,-5-2 0 16,-9 3 0-16,-13-1 1 15,-8 1-2-15,-6-1 3 0,-6 6 1 16,-6-3 2-16,-12-2 2 16,0 7-1-16,-6-7 4 15,-3-1-5 1,6 14-13-16,-3 0-4 15,6 0-5-15,-3-1-1 16,3 9-34-16,0 2-15 0,3 3-31 16,0 3-11-1,6 8 55-15,3-3 27 16</inkml:trace>
  <inkml:trace contextRef="#ctx0" brushRef="#br0" timeOffset="42052.727">11482 17288 380 0,'-11'5'143'0,"8"0"-112"0,-6 3-10 0,6-2-14 16,-6 2-4-16,0 5 5 16</inkml:trace>
  <inkml:trace contextRef="#ctx0" brushRef="#br0" timeOffset="42277.8978">11375 17418 416 0,'18'-14'156'0,"-9"1"-121"0,15-5-14 0,-12 10-16 16,3-6-11-16,3 1 4 16,-1 5 5-16,1-2 3 0,0 10-2 15,0 5 8-15,0 8 5 0,-3 8-1 16,3-7 1-16,-1 4-7 16,-2-5-4-16,0 1-6 15,-3-1-2-15,0 0-74 16,0-8-32-16,0 3 55 15,0-2 26-15</inkml:trace>
  <inkml:trace contextRef="#ctx0" brushRef="#br0" timeOffset="49439.8591">15257 15441 200 0,'3'3'77'0,"-6"-3"-60"0,6 2 6 16,-3 6-1-16,0 3-1 15,-3 5 4-15,3 5 2 16,-3 5 1-16,0-2-15 15,-3 3-1-15,3-4 1 0,-3 1-5 16,9-3-2-16,-3-2-3 0,6-3 0 16,0-3-2-16,0-2 2 15,0-3 0-15,0 0 1 16,0-3 0-16,3 0 0 16,2-5 0-16,4 0 0 15,0-5 0-15,0 0 2 16,3-3-5-16,0 0-1 15,0 0-11-15,0 0-3 16,-1 3-35-16,1-1-13 16,-3 1 32-16,0 0 17 15</inkml:trace>
  <inkml:trace contextRef="#ctx0" brushRef="#br0" timeOffset="49964.4788">15382 15653 228 0,'-9'2'88'0,"6"-2"-69"0,0 0 6 0,3 0-2 15,0 0-4-15,0-2 1 16,3-1-3-16,0-5 2 16,3 0-10-16,3-10 6 0,6-11 2 15,5-8-5-15,10-8 1 0,15 0 5 16,11 0 6 0,10 0-15-16,8-6-5 15,10 1-10-15,20-5-4 16,-3 4 3-16,3 6 4 0,12 8 8 15,0 6 7 1,-11 9-15-16,-10 4-5 0,-12-1 4 16,-8 6 1-16,-7 5-8 15,-14 0-5-15,-7 3 8 16,-5-3 4-16</inkml:trace>
  <inkml:trace contextRef="#ctx0" brushRef="#br0" timeOffset="50985.2427">17296 14817 252 0,'-3'-3'96'0,"3"6"-75"0,-6-1 10 0,6-2 1 16,-3 3 24 15,-9 8-17-31,0 4-4 16,0 4-22-16,3 7-9 15,3 1-3-15,3 5-1 16,3-3 0-16,6 2 0 0,3-7 2 16,6 0-1-16,3-8 2 15,3-3-29-15,2-10-11 16,4-6-55-16,6-5-21 16,-3-8 59-16,0-5 28 15</inkml:trace>
  <inkml:trace contextRef="#ctx0" brushRef="#br0" timeOffset="51269.1285">17519 14859 232 0,'-12'-3'88'0,"9"6"-69"0,-15-3 8 15,15 3 1-15,-3 2-2 16,-3 3 2-16,0 5 0 16,6 6 0-16,0 2-15 15,3 3 8-15,6 2 5 0,6 1-14 16,3-6-6-16,0-3-7 15,3-10 0-15,0 0-1 16,0-16 0-16,-3 0-5 16,-4-2-3-16,-2-1 14 15,-6-5 9-15,-3 3-6 16,-6-3-1-16,-3 3-17 0,-2-3-6 16,-1 5 4-16,0 1 3 15,6 2-87-15,0 0-39 16,6 5 69-16,3 1 33 15</inkml:trace>
  <inkml:trace contextRef="#ctx0" brushRef="#br0" timeOffset="51693.4549">17665 14885 228 0,'0'3'88'0,"0"5"-69"0,3-5 11 0,-3 2 1 16,3 0-4-16,0 3 2 15,0 3 1-15,0 5 4 0,0-3 3 16,0 5-20-16,-3-2-9 16,3-2-6-16,-3-4-2 15,0-2 2-15,0-8-10 16,0 0-4-16,0-3 3 15,0-2 5-15,0-5 3 16,0-4 1-16,3-2 0 16,3-2 2-16,2-1-1 15,1 4-1-15,0 1-2 16,3 4 1-16,0 4-1 0,3 6 0 16,-3 3 15-1,3 5 8-15,-3 3-10 0,0-1-4 16,0 1-6-1,-4 2-4-15,1 0-14 16,0 3-6-16,0-3-94 16,0 1-40-16,0-4 80 15</inkml:trace>
  <inkml:trace contextRef="#ctx0" brushRef="#br0" timeOffset="56584.879">17945 14888 176 0,'-12'-3'66'0,"6"3"-52"0,3-5 30 0,3 5 11 15,3-2-10-15,0-1-4 16,3 0-12-16,-3 1-4 16,6-1-14-16,-3 3 2 0,2-3 3 15,-2 3-6-15,0 3-3 16,3 2 4-16,0 1 3 16,0 1-3-16,-3 4-1 15,3 5-2-15,0 0 0 0,-3 2-4 16,0-2-1-16,0 5 1 15,0-7 0-15,0-4 0 16,0 1 0-16,-3-3 0 16,0-3 0-1,-3-2 4-15,3-6 5 0,-3 0-3 16,0-10 0 0,3-8-4-16,-3 2-4 15,3-2-1-15,0 0-3 16,-1 3 1-16,-2 2-1 15,0 2 0-15,0 14-58 32,0-10-26-17,0 2-17-15,3 3 55 0,0 2 26 16</inkml:trace>
  <inkml:trace contextRef="#ctx0" brushRef="#br0" timeOffset="57129.4892">18192 14901 236 0,'0'6'90'0,"3"-1"-70"0,0 0 6 16,3 1-1-16,-1-1-14 15,4 0-1-15,3 0-2 16,0-2 2-16,3 0-5 15,0-3 1-15,0-3 1 0,3 0-1 16,-3-2-1-16,-3-3-3 16,-4 0 1-16,-2 0-2 15,-3 0 2-15,-9 0-2 16,0 3-1-16,6 5 1 31,-23-5 1-31,-1 5 1 16,3 2 14 15,3 20-3-31,6-1 0 16,6 0 4-16,3 0 2 15,6 0-12-15,6 3-5 16,3-11-2-16,6 3-10 0,6-8-4 16,9 0-40-16,-4-13-15 0,1 0 35 15,-3-9 17-15</inkml:trace>
  <inkml:trace contextRef="#ctx0" brushRef="#br0" timeOffset="57461.926">18498 14909 280 0,'-6'8'107'0,"3"-2"-83"0,0 7-7 15,3-3-9-15,0 6-4 16,0 3 2-16,3 2 11 15,-3 0 6-15,3-5-12 16,0-3 1-16,-3 0 1 0,0-2 8 16,0-6 5-16,3 1-17 15,-3-9-4-15,0-5-6 16,0-5-3-16,0-6-4 16,3-2-2-16,0 0 5 0,3 0 2 15,0 0 14-15,3 5 7 16,0 0-3-16,0 5 0 15,3 3-12-15,0 3-3 16,0 2-19-16,-3 1-5 16,-1 2-26-16,1 2-8 15,0 1 22-15,0 0 12 16</inkml:trace>
  <inkml:trace contextRef="#ctx0" brushRef="#br0" timeOffset="57696.8317">18683 14703 340 0,'-3'-11'129'0,"6"11"-100"0,0 8-13 16,0 0-13-16,0 5 0 16,0 1 5-16,0 7 8 15,0 5 2-15,-3 3-9 16,0 6-1-16,3 2-1 0,-3 5-17 15,3-5-5-15,0 0-2 16,0-8 2-16,2-2-119 16,-2-11-54-1,0 0 97-15</inkml:trace>
  <inkml:trace contextRef="#ctx0" brushRef="#br0" timeOffset="57860.4542">18617 14785 404 0,'0'-13'151'0,"21"5"-118"0,-15 24-11 0,6-14-14 15,6-2-7-15,9 0 1 16,8-2-27-16,7 2-10 16,3 0 17-16,-4-3 9 0,1 3 7 15</inkml:trace>
  <inkml:trace contextRef="#ctx0" brushRef="#br0" timeOffset="58582.6053">19299 14864 272 0,'-9'0'101'0,"6"6"-78"0,-27-12 2 15,18 9-3-15,0 2-5 16,-2 6 1-16,-1-1 2 16,0 9 0-16,3 2-11 15,3 0 8-15,3 6 5 0,6 2-13 16,6-5-7-16,9-3-2 0,9-3-1 15,5-4 1-15,4-9 2 16,0-10-30-16,0-1-13 16,-7-4-94-1,1-9-42-15,-3 6 92 16</inkml:trace>
  <inkml:trace contextRef="#ctx0" brushRef="#br0" timeOffset="59060.1432">19457 14721 212 0,'-3'0'82'0,"3"3"-64"16,3 2 7-16,-3-5-3 0,3 3 1 15,0 5 6-15,0 3 6 16,0 4 3-16,0 4-20 15,-3 5 9-15,0 2 4 0,0 6-25 16,0 0-10-16,0-3-1 16,0-3-1-16,0-7 15 15,0 2 8-15,0-8-6 16,0 0-3-16,0-5-1 16,0-8 2-16,-3 0-4 15,3-5-1-15,0-3-4 0,0-2-1 16,3-4-4-16,0 1 1 15,2-3 2-15,1 0 1 16,3 3-2 0,0 0 2-16,3 2 1 15,0 3 2-15,0 3 3 0,3 2 2 16,-3 3 1-16,0 6 0 16,0 2-2-16,-3 5-1 15,-1 3-1-15,-2 0 0 16,0-3-7-16,0 3-2 15,0-3-16-15,0-2-6 0,0-6-101 16,3-5-42 0,3-5 86-16,3-3 43 15</inkml:trace>
  <inkml:trace contextRef="#ctx0" brushRef="#br0" timeOffset="59468.4199">19867 14870 332 0,'-11'-8'126'0,"2"8"-98"0,0-3 12 0,6 3-2 0,-6 3-39 16,-6-1-12-16,-3 4 18 15,-3 2 9-15,0 5-5 16,3 5 0-16,1 6 1 0,5 0 0 16,3 5 4-16,6-3-5 15,6-2-3-15,6-5-3 0,3-3 0 16,3-11-4-1,2 0 0-15,1-7 1 0,0-6 2 16,-3-8 1-16,0 0 1 16,-3 0-5-16,-3-5-1 15,0 2-4-15,0 3 1 16,-3 1-2-16,-1 4 0 16,-5 3 1-16,3 3 4 15,-3 5-1-15,0 5-1 16,0 3 3-16,3 5 0 15,3 3 1-15,-3 5 2 16,3 0-3-16,0-2 0 16,3 2-8-16,0-2-2 15,0-9-25-15,3-2-9 16,0-8 23-16,-3-2 11 0</inkml:trace>
  <inkml:trace contextRef="#ctx0" brushRef="#br0" timeOffset="59650.2582">20013 14925 324 0,'0'3'123'0,"3"13"-95"0,-3-3-8 15,3-3-11-15,0 4-1 16,-3 2 5-16,0-1-2 16,0-1 1-16,0-1-7 15,0-5-5-15,3 0-3 0,-3-8 15 16,0 0 6-16,0 0-4 0,0-3-3 15</inkml:trace>
  <inkml:trace contextRef="#ctx0" brushRef="#br0" timeOffset="59766.2405">20028 14923 428 0,'6'-14'159'0,"-3"12"-124"0,6-4-9 0,0 6-14 16,0-2-136 15,30-1 68-31,2 0 23 15</inkml:trace>
  <inkml:trace contextRef="#ctx0" brushRef="#br0" timeOffset="60277.3119">20725 14565 324 0,'0'19'123'0,"0"18"-95"0,-3 11-4 0,3-27-9 16,-3 5 6-16,0 3 6 16,0 3-16-16,-3 0-7 0,0-1-4 15,3 1-1-15,-3 3 3 0,0-1-17 16,0-5-6-16,3 0 10 15,3-5 5-15</inkml:trace>
  <inkml:trace contextRef="#ctx0" brushRef="#br0" timeOffset="60505.2121">20564 14822 392 0,'-9'-8'148'0,"12"3"-115"0,3 2-27 16,3 3-21-16,0-3 14 15,6 3 12-15,9-2-3 0,-1-1-4 16,4 1-2-16,0-1-11 0,0 0-4 16,-1 3-48-16,-2 0-23 15,-3 0 44-15,-3 0 20 16</inkml:trace>
  <inkml:trace contextRef="#ctx0" brushRef="#br0" timeOffset="60729.0664">20859 14822 252 0,'-12'13'96'0,"6"-5"-75"0,-6 13 17 0,9-10 3 15,0 5-15-15,3 8-3 16,0-3-7-16,3 3-2 16,3-6-8-16,3-5 7 0,3-2 4 0,0-6-5 15,2-5-2-15,1-8 1 16,3-5 0-16,-3-6-1 15,-3 1-1-15,-12 18-8 32,0-29-11-17,-3 5-6-15,-3 6-111 16,0 2-48-16,3 5 89 16,0 3 43-16</inkml:trace>
  <inkml:trace contextRef="#ctx0" brushRef="#br0" timeOffset="66871.0462">21567 14703 208 0,'6'-8'79'0,"0"3"-61"0,-3 2-5 16,-6 0 54-16,0 3 12 15,-9 0-9 1,0 0-36-16,-3 0-19 0,-3 3-9 15,1 5-7-15,-1 0 1 16,0-3 0-16,3 3 0 16,3 0-11-16,3 0-3 15,3 0 13-15,6 0 10 16,6 2-4-16,6 1-2 0,6 2-2 16,0 3 1-16,3 3-1 15,-1-1-1-15,-2 1-8 16,-6-1-5-16,-6 1 24 15,-9-1 12-15,-9 1 2 16,-3-3 0-16,0-3-11 16,-5-3-4-16,-1-2-8 15,0-8-4-15,21 0-158 32,-21-8 87-17,9 3 30-15</inkml:trace>
  <inkml:trace contextRef="#ctx0" brushRef="#br0" timeOffset="67409.8875">21746 14748 352 0,'-6'3'132'0,"3"4"-103"0,3-4-8 16,0 10 11-1,-3 3-20-15,0 5 8 0,0 3 4 16,0 5-13-16,0 6 1 0,3-4-1 16,0-4-11-16,0 15-41 15,3-13-18 1,0-2-61-16,0-6-24 15,0-5 74-15,-3-6 36 16</inkml:trace>
  <inkml:trace contextRef="#ctx0" brushRef="#br0" timeOffset="67625.6716">21612 14896 360 0,'-6'-5'134'0,"12"2"-104"0,3 3-4 16,-3 0-7-16,3 0-11 16,2-3 1-16,4 1-3 15,0-3 1-15,3 2-4 16,0 0-17-16,0 1-6 0,0-1-74 16,-1 0-30-16,1 3 65 15,-6 0 35-15</inkml:trace>
  <inkml:trace contextRef="#ctx0" brushRef="#br0" timeOffset="67994.976">21835 14909 256 0,'-3'6'96'0,"3"-1"-75"0,0 13 105 32,3 9-76-32,0-3-27 15,0-3-26-15,0 0-9 16,-3-5 6-16,3-3 3 16,-3-2 3-16,0-3 13 0,0-3 8 15,0-5-1-15,0-16 0 16,0 0-9-16,9-5-2 15,-3 0-7 1,3 2-2 0,-9 19-2 15,18-16-8-31,-1 6-4 0,1 2-34 16,3 3-14-16,0 2 32 15,-3 3 15-15</inkml:trace>
  <inkml:trace contextRef="#ctx0" brushRef="#br0" timeOffset="68192.6847">22097 14965 384 0,'-3'2'143'0,"3"9"-112"0,0 5-19 0,3 0-15 16,-3 0-4-16,0 2 3 15,0 1 4-15,0-3 0 16,0-1 0 0,0 1-25-16,3-2-10 0,0-4 18 0,3 1 8 15</inkml:trace>
  <inkml:trace contextRef="#ctx0" brushRef="#br0" timeOffset="68375.4957">22076 14878 388 0,'3'-6'145'0,"-3"6"-112"0,9 3-25 16,-6-3-18-16,3 3-22 16,0-1-3-1,3 1 19-15</inkml:trace>
  <inkml:trace contextRef="#ctx0" brushRef="#br0" timeOffset="68729.0237">22207 14962 340 0,'-6'16'126'0,"9"-11"-98"0,3 17-8 16,-3-7-8-16,0 4-9 0,0 2 1 15,0-2 9-15,-3-4 6 16,0-1-10-16,0-4 2 0,0-2 0 15,0-2-4-15,0-6 1 16,0 0-5-16,3-3 0 16,0-5-1-16,3 0-2 15,0-11-6-15,0-2-4 16,0-2-10-16,0 1-2 16,3 4 24-16,-4 5 12 15,7-1-1 1,-3 6-2-16,0 3-2 0,3 8-1 15,-3 5 0-15,0 5 0 16,0-2-2-16,-3 10-6 16,0 0-2-16,0 3-35 15,-3-8-12 1,0-1-80-16,0-4-31 16,0 0 85-16</inkml:trace>
  <inkml:trace contextRef="#ctx0" brushRef="#br0" timeOffset="69179.5294">22555 14970 376 0,'-6'-5'143'0,"3"5"-112"0,-3-5-8 16,3 7-10-16,-3 3-12 0,-5 3-1 15,-1 3 3-15,0 2 2 16,-3 8-2-16,3 1 11 0,3 4 6 15,6-5-6-15,0 0-3 16,0-2-9-16,9-3-1 16,6-3-8-16,3-2 0 15,3-3 1-15,-3-6 1 16,-6-2-19-16,5-2-9 16,-2-4 25-16,-3 1 13 15,-3 0 0-15,0-11-9 16,-6-3-7-16,3-2 16 15,-3 5 8-15,0 3-3 16,0 5-3-16,0 3-9 16,9 18 1-1,0 3 4-15,0 5 8 16,3 3 3-16,0 0 6 16,-3-1 4-16,-3-1-1 15,0-4 0-15,-6 3-10 16,-6-5-5-16,-9 0-8 15,-15-3 0-15,-18-2-106 16,-5-1-45-16,-1-2 75 16,7-2 38-16</inkml:trace>
  <inkml:trace contextRef="#ctx0" brushRef="#br0" timeOffset="79825.5542">16715 17902 236 0,'0'-8'90'0,"-6"8"-70"0,0-3 8 0,3 3 0 16,0-3-6-16,0 1-1 15,-6-3 2-15,-5 10 2 16,-7-3-13-16,-3 4 13 0,0 7 5 16,0 0-15-16,3 6-8 0,4 2-5 15,5 3 0-15,6-3 1 16,6 5 1-16,9-7 0 15,9 2 0-15,5-8-2 16,4 3-2-16,0-13-37 16,3 2-17-16,-3-10 27 15,-1-3 13-15</inkml:trace>
  <inkml:trace contextRef="#ctx0" brushRef="#br0" timeOffset="83743.8217">17013 18005 148 0,'0'-3'55'0,"3"3"-43"0,-3-10 16 15,0 10 5-15,0-6-5 16,3-2 0-16</inkml:trace>
  <inkml:trace contextRef="#ctx0" brushRef="#br0" timeOffset="83940.3537">17016 17965 448 0,'-15'-8'57'0,"0"3"-21"15,0 0-15-15,0 5-4 16,-3 5-9-16,4 3-2 16,2 5-4-16,0 6 1 0,6-1 0 15,6 9 1-15,6-6 2 16,6 5-1-16,9-7 2 15,8-6-4-15,4-2-2 16,0-9 0-16,-3-4 1 16,-4-9 3-16,-2-5 4 15</inkml:trace>
  <inkml:trace contextRef="#ctx0" brushRef="#br0" timeOffset="84017.1438">17165 17971 448 0,'-24'-19'167'0,"15"11"-129"0,-9 3-12 0,9-1-13 0,-3 6-229 31</inkml:trace>
  <inkml:trace contextRef="#ctx0" brushRef="#br0" timeOffset="84795.5127">17043 17933 260 0,'-6'0'96'0,"12"-7"-75"0,-3 7 56 31,3 7-24-31,3-1-9 16,-1 7-33-16,7 6-15 16,12-12 16-16,-3 7 8 15,-6-1-9-15,-3 0-1 16,-3 6 0-16,-3-1-2 0,-6-2 3 16,-3-3-4-16,-3 3-2 15,0-3-9-15,-3-5-3 16,0 0-12-16,0 3-3 15,0-9-140-15,3 9-62 16,3-8 114-16</inkml:trace>
  <inkml:trace contextRef="#ctx0" brushRef="#br0" timeOffset="85832.1609">17325 17931 296 0,'-3'2'112'0,"6"-2"-87"0,0 6 66 16,3 15-50-1,-3-3-21-15,3 4-7 16,-3-4-1-16,0 1-4 16,0-6 0-16,0 0-4 15,-3-5 2-15,0-3 9 16,0-10-1-1,0-3-7-15,0-5-4 16,3 0 0-16,6-6-4 16,0 1-2-16,6 2 2 15,0 3 0-15,3 2-2 16,0 3 2-16,2 8 5 16,-2 8 5-16,-3 3 1 15,-3 2 2-15,0 5-2 16,-3-2-1-16,3 3-5 0,-6-1-3 15,0-5-5-15,-3 1 0 16,3-6-36-16,-3 2-13 16,3-7-237-1,2-8 159 1</inkml:trace>
  <inkml:trace contextRef="#ctx0" brushRef="#br0" timeOffset="86506.4113">17867 17926 236 0,'-33'-6'90'0,"25"6"-70"0,-4-8 15 16,6 8 2-16,0 0 3 15,-6 0 3-15,0 0-1 16,-3 6-2-16,0 2 12 31,0 18-27-15,6 6-11-16,6-6-9 15,3 1-2-15,9-6-4 16,6-3-2-16,6 1 2 16,9-11-16-16,5-3-5 0,1-5-88 15,0 0-38-15,-3-5 71 16,-1-8 36-16</inkml:trace>
  <inkml:trace contextRef="#ctx0" brushRef="#br0" timeOffset="87018.041">18111 17912 288 0,'-6'0'110'0,"-3"-8"-86"0,24 24 11 0,-12-10 1 16,-3-1-7-16,-3-3 3 0,0 4-14 15,-3-1-5-15,0 3-8 16,-3 0 3-16,1 5 4 0,-1 0-4 15,3 6 0-15,3-1-4 16,3 4-3-16,3-4-3 16,3-5 1-16,3 6-1 15,-1-11-2-15,4-8-6 16,0 0-2-16,-3-5 5 16,0-9 1-16,0 6 6 0,-3-5 2 15,0-5 0 1,-3 4-2-16,0 1-2 0,-3 0 1 15,0 0-1-15,0 7-2 16,0-2-6-16,0 3-4 16,3 5 8-16,-3 0 2 15,6 5 15 1,0 6 7-16,3 2-9 16,0 0-2-16,3 3-18 0,-1-2-6 15,4-1-40-15,0 0-15 16,0-2 37-16,0-9 18 15</inkml:trace>
  <inkml:trace contextRef="#ctx0" brushRef="#br0" timeOffset="87317.9154">18424 17653 380 0,'-12'0'143'0,"9"13"-112"0,3 6 1 16,0 2-7-16,3 3-8 16,0 10 1-16,-3 11-3 15,3 0 1-15,0 5-9 16,3-2 0-16,0 10 0 0,0-5-6 15,3-3-2-15,-3-10-33 0,0-11-15 16,-4-5-61-16,1-3-25 16,0-16 71-16,-3-5 35 15</inkml:trace>
  <inkml:trace contextRef="#ctx0" brushRef="#br0" timeOffset="87512.9602">18284 17881 428 0,'-9'-6'162'0,"6"-2"-126"0,9 14-12 0,-6-6-9 15,15 0-5-15,6 2 6 16,8-2 3 0,-2 0-10-16,6 6-3 0,0-6-2 15,-1 0-53-15,1 0-22 0,-3 0 34 16,0-6 18-16</inkml:trace>
  <inkml:trace contextRef="#ctx0" brushRef="#br0" timeOffset="87846.1523">18579 18000 348 0,'-12'2'129'0,"6"6"-100"0,12 0 4 0,-3-3-4 15,3 3-17-15,6-2-4 0,2-1 3 16,4 3 5-16</inkml:trace>
  <inkml:trace contextRef="#ctx0" brushRef="#br0" timeOffset="87947.2764">18718 17920 416 0,'-17'-8'156'0,"8"8"-121"0</inkml:trace>
  <inkml:trace contextRef="#ctx0" brushRef="#br0" timeOffset="88084.8492">18599 17984 444 0,'-3'26'165'0,"3"-13"-129"0,6 6-7 15,0-11-12-15,0 5-14 0,6-5 0 16,0 3-6-16,6-3-2 16,3-3 2-16,3-2-50 0,2-3-21 15,7-3 38-15,0-2 17 16</inkml:trace>
  <inkml:trace contextRef="#ctx0" brushRef="#br0" timeOffset="88939.3281">18552 18015 344 0,'-3'8'129'0,"0"6"-100"0,27-20-4 15,-15 6-10-15,0 0 11 16,2 6 9-16,4-1-11 16,3-5-3-16,3 0-13 15,0-5-3-15,3-1-1 0,-1-2 0 16,1 3 0-16,-3-3 0 16,-3-2 0-16,-3-1-2 15,-3 0-2-15,-6-2-2 16,-6 0-1-16,-3 0 2 15,-6 0 0-15,-6 5 1 16,0-3 0-16,0 6 2 0,-3 2 3 16,0 3-2-16,1 3 0 15,-1 2 3-15,0 8 1 16,3 0 3-16,3 1 1 16,0 4 1-16,3 3 2 15,6-2-3-15,6 7 1 16,6-7-7-16,6 2-1 15,9-2-2-15,6-9 1 16,8-7-37-16,4 2-15 16,-6 3-107-16,2-16-46 15</inkml:trace>
  <inkml:trace contextRef="#ctx0" brushRef="#br0" timeOffset="90739.292">18930 17907 184 0,'-3'-13'71'0,"0"0"-55"0,33 31 15 0,-24-15 3 15,0-1 0-15,-1-2 2 16,-2 0 3-16,-3 0 2 16,0 0-22-16,3 3 7 0,0 2 2 15,-3 9-9-15,3-1-3 16,-3-13 30 15,0 34-17-31,0-2-4 16,-3-8-11-16,3-8-4 15,0 2-4-15,0-10 1 0,0-3-4 16,0-5 0-16,0-5 3 0,3-8-3 16,0 0-2-16,3-9-7 15,0 4-4-15,3 2 3 16,0-2 4-16,0-1 0 16,3 6 1-16,0 5 2 15,0 3 2-15,3 5-1 16,-3 5 2-16,-1 3-2 15,-2 0 2-15,3 5 2 16,-6 5 4-16,0 1-4 16,-6-1-3-16,3-2-1 15,-3-2-1-15,0-1-58 16,0 0-23-16,0-8-16 16,3 1-7-16,0-4 58 15,3-2 27-15</inkml:trace>
  <inkml:trace contextRef="#ctx0" brushRef="#br0" timeOffset="91072.7143">19350 17899 324 0,'-6'-8'123'0,"0"-2"-95"0,26 33 3 15,-20-20-4 1,-6 8-3-16,1-3 3 16,-7-1 21-1,-3 25-27 1,0 3-10-16,15-4-7 15,6-7-4-15,3-3 0 16,3-2 0-16,3-6 0 16,-4-13 0-16,4 0 0 0,0-5-3 15,-3-3 0-15</inkml:trace>
  <inkml:trace contextRef="#ctx0" brushRef="#br0" timeOffset="91222.9472">19480 18129 352 0,'9'32'132'0,"0"-27"-103"0</inkml:trace>
  <inkml:trace contextRef="#ctx0" brushRef="#br0" timeOffset="91538.0925">19608 17637 384 0,'-5'-13'143'0,"5"16"-112"0,0-3-8 16,0 0-12-16,0 5-7 16,0 3 2-16,0 18 13 15,0 6 7-15,0 5-13 16,2 3 2-16,-2-1-1 0,3 1-7 16,0-3-4-16,3 3-9 15,-6-6-1-15,3-2-13 16,-3-6-2-16,3-4-61 15,-3-4-27-15,3-5 56 0,-3 6 27 16</inkml:trace>
  <inkml:trace contextRef="#ctx0" brushRef="#br0" timeOffset="92330.9263">19370 17997 160 0,'-3'-5'60'0,"0"2"-47"0,3-8 8 15,0 11 0-15,0-5 13 16,0 3 8-16,0-4 89 31,0 1-83-15,0 5-29-16,0 0-1 16,0 0 3-16,0 5 37 31,21 16-29-16,-3 3-11-15,-3-3-12 0,0 6-3 16,-3-1-11-16,0-7-2 16,-3 5-72-16,0-9-31 15,-1-1 58-15</inkml:trace>
  <inkml:trace contextRef="#ctx0" brushRef="#br0" timeOffset="92979.0203">19478 17849 344 0,'11'26'129'0,"-8"-26"-100"0,3 0 7 15,-6 0-5-15,6 0-33 16,3 0-9-16,6 0 35 15,3 0 16-15,6-2-18 16,9 2-5-16,-1-6-2 0,4 6-11 16,-3 0-2-16,-6 0-15 15,-4 0-7-15,-2 0-47 16,-3 0-21-16,-3 6 35 16,-3-4 18-16</inkml:trace>
  <inkml:trace contextRef="#ctx0" brushRef="#br0" timeOffset="93277.1408">19835 17907 400 0,'-6'-3'148'0,"3"3"-115"0</inkml:trace>
  <inkml:trace contextRef="#ctx0" brushRef="#br0" timeOffset="93383.4415">19859 17992 444 0,'29'13'167'0,"-29"0"-129"0,0 6-12 16,3-11-13-16,-3 5-156 31,0 0 78-15,0 0 28-16</inkml:trace>
  <inkml:trace contextRef="#ctx0" brushRef="#br0" timeOffset="93561.5649">19891 17796 420 0,'-3'-3'159'0,"3"3"-124"0,6-16-22 0,-6 16-21 15,3 6-6-15,-3 2 5 16,0-8-32-16,6 2-12 16,0 6 27-16,0 0 13 0,3 5 10 15</inkml:trace>
  <inkml:trace contextRef="#ctx0" brushRef="#br0" timeOffset="94057.3662">20100 17931 348 0,'-36'2'132'0,"36"-2"-103"0,-6 0 3 0,6-2-4 15,-3 2-13-15,0 0 0 16,0 2 28 15,-6 12-21-31,3 4-8 16,3 9-9-16,3-9-2 15,3 9-7-15,3-6 1 16,3-3 1-16,3-10-1 0,6-2-1 0,0-6 3 16,5-6 2-16,1-2 2 15,-3 0 1 1,-6-5 0-16,-6-5 2 0,-9 4 8 16,-6-4 3-16,-3 5 0 15,-6-1 0 1,0 7-9-16,0-4-3 0,0-2-16 15,4 5-8-15,2 2-81 16,3 6-33-16,3 0 67 16,3 0 36-16</inkml:trace>
  <inkml:trace contextRef="#ctx0" brushRef="#br0" timeOffset="94404.3675">20293 18031 348 0,'30'14'129'0,"-30"-1"-100"0,3 5-4 16,-3-12-10-16,3 2 4 15,-3-3 7-15,3 0-11 16,-3-2-6-16,0-3-5 15,0 0 1-15,0-3 1 0</inkml:trace>
  <inkml:trace contextRef="#ctx0" brushRef="#br0" timeOffset="94589.8911">20433 17907 440 0,'12'0'165'0,"-6"-3"-129"0,9 11-7 16,-6 0-12-16,0 5-8 0,2 1 2 15,-2-1-3 1,0 5 0-16,0 4-5 16,-3-4-4-16,-3 1-2 0,3 2-47 0,-3-3-21 15,0-4 49-15,3-1 23 16</inkml:trace>
  <inkml:trace contextRef="#ctx0" brushRef="#br0" timeOffset="95484.317">20412 17939 232 0,'3'0'88'0,"-12"0"-69"0,12 8-3 0,-3-8-6 16,0 0 7-16,0 0 6 16,0 0 46 15,12-8-20-31,-3 2-6 16,0 4-36-16,-3-3-17 15</inkml:trace>
  <inkml:trace contextRef="#ctx0" brushRef="#br0" timeOffset="95663.3593">20451 17902 456 0,'-3'2'170'0,"9"-2"-132"0,-24 3-6 0,9-3-14 0,0 0-6 16,0 5 3-16,-3 3-6 15,0 3-3-15,-6-3-3 16,7 10-3-16,8-10 1 0,3 5-4 16,-3 6 0-16,0-1-1 15,0-2 3-15,3-2-11 16,3-1-4-16,0 0-41 15,3 0-17-15,3-2-99 16</inkml:trace>
  <inkml:trace contextRef="#ctx0" brushRef="#br0" timeOffset="96417.5728">20302 17944 264 0,'-3'-11'101'0,"0"4"-78"0,3 7 4 0,0-6-3 16,3 6 1-16,-3-2 5 0,0-4-1 16,0 1 2-16,3 5-17 15,-3 0-6-15,0 0-3 0,0 0-1 16,0 0 2-16,0 5-3 16,-3 3-2-16,0-2-3 15,0 7 1-15,0-5 1 16,0-3 2-16,0 3-1 15,3-3 2-15,-3 3 0 16,3-3 1-16</inkml:trace>
  <inkml:trace contextRef="#ctx0" brushRef="#br0" timeOffset="96554.2706">20311 18031 436 0,'33'0'165'0,"-30"11"-129"0,0 5-7 0,0-3-14 15,0 0-13-15,0 3 1 16,0-3-13-16,0 1-6 15,-1-6 9-15,-2-1-66 0,6 4-27 16,-6-3 53-16,3-8 27 16</inkml:trace>
  <inkml:trace contextRef="#ctx0" brushRef="#br0" timeOffset="104569.9288">16435 17828 132 0,'6'5'52'0,"-6"-10"-41"0,-6 5 4 0,6 0 1 16,0 0 7-16,-3 0 8 16,1 5 4-16,-4-2 3 15,0-3-21-15,0 5 8 0,0-5 3 16,6 0 22 15,-15 0-20-31,-3 0-9 0,6 13 1 16,0-5 2-16,0-3-22 15,-3 1-9-15,0-6 2 16,-2 0-1-16,-4-6 4 0,-6 1 13 16,-9-3 7-16,-5 0-5 15,-4-2 0-15,3 2-7 16,1 2-4-16,2-10 1 15,3 11 0-15,0 0-1 16,-2-8 1-16,-7-6-2 16,-5 3-1-16,-1-2 1 15,-3-1-1-15,4 3 2 16,5-7 1-16,45 23 25 31,-53-40-15-15,8 3-4-16,6 2-12 15,6 9-6-15,7-1-44 16,2 4-20-16,9-4-83 16,0 11-38-16,6-7 102 0,-3 7 48 15</inkml:trace>
  <inkml:trace contextRef="#ctx0" brushRef="#br0" timeOffset="105319.8054">15153 17182 256 0,'0'0'96'0,"-6"0"-75"0,6 13 8 0,0-5-3 16,0 5-10-16,0 6-1 15,3 13-3-15,0 2 2 0,-3-2-7 16,-3-6 0-16,6 1 0 0,0-9-1 16,2 1 1-16,-2-6-4 15,3-8 3 1,6-5 0-16,0-5 11 15,-3-6 6-15,0-4-28 16,0-12-12-16,-6-5 5 16,0 1 6-16,-3 4 4 15,3 1 4-15,-3 7 10 16,3 3 7-16,3 6-19 16,0 2-6-16,3 3 13 15,6 5 6-15,0 7 3 16,2 4 1-16,1 2-7 15,3 8-2-15,-3-7-13 16,0-1-6-16,0-3-92 16,0-2-41-16,-1-8 75 0,-2 0 39 15</inkml:trace>
  <inkml:trace contextRef="#ctx0" brushRef="#br0" timeOffset="107931.0544">16424 17989 152 0,'0'0'57'0,"0"0"-44"0,-3 0 16 0,0 0 6 15,0 3-15-15,0-3-6 16,-3 5-4-16,0 0-2 15,-3-2-4-15,0 2 4 0,0-5 2 16,-3 5 1-16,0-2 1 16,-3 2-6-16,-3-5-2 15,-2 6 9-15,-1-4 3 16,-12-2-3-16,-3 0-3 16,-8 0-3-16,2 6 0 15,-3-6 0-15,7 0 1 16,-1 0 0-16,3 0 0 15,0 0-2-15,-2 0 1 16,-4-6-4-16,-6-2 0 0,-2 3-1 16,2-3 1-16,4 0-2 15,-1-2-1-15,3 4 1 16,7-2-1-16,-1 3 0 16,0 3 0-16,0-9-3 15,1 3 2-15,-7 0 1 16,-3-3 0-16,1-2 0 15,2 0 0-15,0-6-3 16,7 6 0-16,2 0 6 16,3-3 3-16,3-2-3 0,1-4 0 15,2-7-3-15,0 8-1 16,0 0-1-16,3-3 0 16,-3-2 0-16,-5 5 0 15,-10-3 0-15,3-3 0 16,1 6 2-1,-1-3 0-15,0 3-3 0,3 3 2 16,4-1 1-16,-1-2 0 16,3 0 0-16,0 2 0 15,1-5 0-15,-4 1 2 16,0-6-1-16,-6-6 2 16,-2 9-2-16,-1-6 2 0,0 0-4 15,3 6 0-15,4-3 3 16,-1 0 1-1,3-1-4-15,0 4 1 0,4-3 0 16,-1-3 0-16,-3 3 0 16,0-5 0-16,-2-3 0 15,-10 0 2-15,-3-3 1 16,1 5 3-16,-1 4-3 16,3-1 0-16,4 3-1 15,2 2-2-15,3 4 14 16,3-1 7-16,1-3-10 15,2 1-4-15,-6-1-6 16,0 1-2-16,-5-6 1 16,2 3 0-16,3 0-3 15,0 5 2-15,7 0-8 0,2 8-2 16,3 3 6-16,0 3 2 16,0-1 3-16,9 8 0 15,3 6 4-15,4 5 2 16,5 8 0-16,0 8-1 15,5 2-3-15,1 3 1 16,0-2-2-16,3-1-1 16,0-2 1-16,-6-3-1 15,3-5-3-15,-12-3 2 16,3-2 1-16,0-6 0 16,-3-5 0-16,0-5 0 15,0-6 0-15,-3-5 0 16,1-2 0-16,-1-6 2 15,-3-2-3-15,0-6 0 16,3 3 3-16,0-6 1 0,3 6-4 16,3 5-1-16,3 3-2 15,3 3 3-15,3-1-7 16,6 6-2-16,3 5 14 16,6 3 9-16,5 2-2 15,10 3-1-15,-6 3-5 16,0 5-4-16,-4-3-3 15,-2 0 1-15,-3 3-26 16,0-2-9-16,-3-1 16 16,3-8 10-16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6:33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11953 18180 208 0,'6'-24'77'0,"-9"24"-60"0,6-8 17 16,-3 8 4-16,0 0-5 15,0 0 1-15,3 8-13 0,0-3-5 16,0 16-9-16,-3-2 4 0,6-1 4 16,-3 9-1-1,3-1 2-15,-1-7-3 0,4-1 0 16,3-5-7 0,-3-5-11-16,3 0-1 15,-3-2 0-15,0-1 3 16,0-10 2-16,0-1 3 15,0-2 3-15,0 0 4 16,0-2-4-16,-3-3-1 16,0 5-4-16,-3 8-1 15,2-6 1-15,-2 6 0 16,3 6-7-16,0 2 0 16,0-3 12-16,0 8 8 15,0-5-4-15,3 3-2 0,0-3 0 16,0-3 2-16,3-2 0 15,0-3 0-15,-12 0 23 32,15-16-11-17,-3-3-3-15,-3 1-8 16,-3-1-5-16,-4-10-5 16,1 5 0-16,-3-2 0 15,0 7-11-15,0-2-5 0,0 8-63 16,3 7-25-16,0-1 53 15,3 7 28-15</inkml:trace>
  <inkml:trace contextRef="#ctx0" brushRef="#br0" timeOffset="481.0459">12480 18182 292 0,'-3'19'110'0,"0"-14"-86"0,0 3 0 16,3 5-4-16,-3 0-10 15,-3 1 2-15,3 4-3 0,0-5 2 16,0 1-6-16,0-1-3 0,0 0-1 16,3 0-21-16,0-2-9 15,0-3 15-15,0-3 6 16</inkml:trace>
  <inkml:trace contextRef="#ctx0" brushRef="#br0" timeOffset="646.7115">12444 18071 376 0,'-15'-13'143'0,"15"13"-112"0,0-8-10 0,0 8-14 16,0 0-30-16,0-5-10 0,6 10-41 15,0-5-15-15,6 8 47 16,6-3 22-16,3 0 15 0</inkml:trace>
  <inkml:trace contextRef="#ctx0" brushRef="#br0" timeOffset="1096.6715">12825 18240 200 0,'3'-8'74'0,"-6"3"-58"0,3 3 18 15,0-4 4-15,0 6-3 16,-3-5 4-16</inkml:trace>
  <inkml:trace contextRef="#ctx0" brushRef="#br0" timeOffset="1515.8557">12816 18206 489 0,'-9'-5'37'0,"-3"2"-6"0,0-2-27 16,-3 13-12-16,0-3 16 0,1 3 8 15,-1 5-7 1,0 6-2-16,0 7-5 0,3-2-2 16,3-3-2-16,3 6 1 15,3-6 3-15,6-3 1 16,3-5 1-16,3-7 2 15,3-1-1-15,6-5 2 16,0-5-2-16,-1-3 2 16,1-8-4-16,0 3 0 15,-3-8-1-15,-3-1 1 16,0-9-2-16,-6-6 2 16,0-3-4-16,-6 0-2 15,0 6 2-15,-3-3 0 16,3 37 12 15,-6-32-4-31,3 11 1 0,0 2-4 16,0 11-3-16,3 8 4 15,3 19 1-15,3 10-2 16,3 13-1-16,0-2 1 0,3 0-2 16,3-6-2-16,2 3 1 15,1-5 1-15,3-11-8 16,-3 6-3-16,-3-9-57 15,3-2-26-15,0-11 44 16,-1 1 25-16</inkml:trace>
  <inkml:trace contextRef="#ctx0" brushRef="#br0" timeOffset="2028.2896">13117 17965 288 0,'11'6'107'0,"-11"-4"-83"0,0 17-3 15,0-6-4-15,0 13 0 16,0 14 7-16,0 5-7 0,0-5 1 16,-2 5-11-16,2-8 5 0,0-3 1 15,0-2-6-15,0-6-4 16,0-4-18-16,0-4-7 15,0-5-47-15,0 0-17 16,0-13 46 0</inkml:trace>
  <inkml:trace contextRef="#ctx0" brushRef="#br0" timeOffset="2225.4378">13051 18227 376 0,'-6'-16'143'0,"9"11"-112"0,0 5-8 0,6-8 21 16,0-8-12-16,6 8-13 15,0 0-5-15,3-2-10 16,2 7-9-16,1-2-2 0,3 5-61 16,-3 0-24-16,3 0 46 15,0-6 23-15</inkml:trace>
  <inkml:trace contextRef="#ctx0" brushRef="#br0" timeOffset="2794.7143">13367 18018 268 0,'-12'-3'101'0,"0"-2"-78"0,15 5-11 0,-3 0-11 16,6 0-2-16,-6 0 5 15,3 0-7-15,-3 0 1 16,6 8 0-16,-3-3 18 0,3 9 12 15,0 7-3-15,0 11 0 16,-4-1 6-16,-2 9 4 0,0-3-20 16,0-3-11-1,0-7 3-15,3 5 4 0,-3-11-5 16,0-3-1-16,0-4-3 16,0-6 1-1,-3 2 0-15,3-7 1 0,0 2-2 16,3-5 1-16,0-5-7 15,6-3 1-15,0-5-4 16,3-1 2-16,0 1-2 16,0-5 2-16,3-4 1 15,-3 4 2-15,0 5 1 0,0 7 1 16,0 6 2-16,-1 11 3 16,1 2 7-16,0 3 2 15,0 3-3-15,0-1-1 16,-12-18-22 15,12 21-105-31,0-2-48 16,0-6 83-16,-3-5 44 15</inkml:trace>
  <inkml:trace contextRef="#ctx0" brushRef="#br0" timeOffset="13274.1012">13950 18225 220 0,'3'-6'85'0,"3"6"-66"0,-6 0 5 0,3 0-1 16,-3 0-4-16,6 0 1 16,0 0-5-16,3-5-1 15,0 5-8-15,0 0 0 0,3 0 4 16,-12 0 5 15,29 0-4-31,4-8-1 0,6 13-1 16,-4-10-1-1,7 13-2-15,0-8-1 0,-1 5-3 16,-2-10 14-16,-3 10 9 16,0-5-15-16,-4 0-5 0,-2 0-11 15,0 0-4-15,0 0 3 16,2 0 4-16,1 0 2 16,9 8 1-16,2-10 0 15,-2 2 0-15,0 0-3 16,-4 0 2-16,1 0-1 15,-3 2-2-15,3-2 16 16,-1 0 8-16,1 0-7 16,9 0-4-16,5-2-6 15,1 2-3-15,-1-6 3 0,-2 6 0 16,0-5-1-16,-4-3-2 16,4 0 7-16,5 3 5 15,7 5-4-15,-1-6-2 16,-14 6-3-16,14-5 0 15,-5-8-2-15,3 10 2 16,2-2-2-16,10 5-1 16,-4-5-2-16,-6 2 1 15,-62 3 3 17,96-5-1-32,-13-1 2 15,3 4-2-15,-8-3-1 16,-7 5-2-16,-11-6 1 15,-1 6 3 1,28 0-1 0,-7 0-1-16,-6 0-2 15,-8 0-1-15,-7 0-1 16,-5-2 0-16,-3-4 3 16,-7 6-2-16,-2 0-1 0,0-5 0 15,5 5 0-15,1 0 0 16,5 0 3-16,-2-3-2 15,0 3 1-15,-4-5 2 16,-2 5 0-16,0 5-3 16,-4-5 0-16,1 0 2 15,3 0 2-15,-1 0-2 16,10 3-2-16,-4-3-1 16,1 5 3-16,-6-5-5 0,-1 0 0 15,1 0-8 1,-6 0-4-16,-1 0 10 15,-2 6 4-15,3-6 14 0,2 2 8 16,4 4-9-16,0-1-5 16,-4-3-7-16,-2 4-3 15,-3-6-6-15,2 8-3 16,-8-8 20-16,-6 0 10 16,-6-3-7-16,-3-2-4 15,-6-1-5-15,-3 4-2 0,0-3-18 16,-6 5-7-1,3-6-58-15,-3 6-24 0,3-8 59 16,-3 8 31-16</inkml:trace>
  <inkml:trace contextRef="#ctx0" brushRef="#br0" timeOffset="13923.1196">18525 18042 208 0,'-6'-5'77'0,"9"-1"-60"0,-3 6 19 0,0 0 7 16,0 0 35 15,-6-8-41-31,0 0-17 16,0 3-15-16,0 0-6 15,0 2-1-15,3 1 0 16,0-1 2-16,3-2 4 0,-3 5 2 15,3 0 9-15,0 0 4 16,0 0-16-16,3 5-6 0,3-2 12 16,3 2 7-16,3 0-3 15,3 0-2-15,0-2-6 16,3 8-2-16,0-3 1 16,-1 5 0-16,4-5-5 15,0 2 1-15,-3-2 0 16,0 6 2-16,-3-6 1 15,-3 2 3-15,-3-2-1 16,-6 3 2-16,-3-11-2 16,-3 13 0-16,-3 0-3 15,-3 3 1-15,-3-3 0 16,-3 6 1-16,0-6 0 16,-3 5 0-16,3-4-2 15,0-1 1-15,0 5-2 16,4-10-1-16,-1 3-8 15,3-3-3-15,0 5-16 0,0-5-6 16,0 5-86-16,3-2-38 16,3-3 80-16,0 0 39 15</inkml:trace>
  <inkml:trace contextRef="#ctx0" brushRef="#br0" timeOffset="27417.2757">11706 18240 244 0,'-3'0'90'0,"-3"-8"-70"0,3 8 15 0,0 0 0 16,0 0-9-1,-3-5-3-15,-3 10-13 0,0-10-6 16,0 5-3-16,-3 0-1 0,0 0 0 16,-6 5 0-16,7-5 2 15,-4 0-1-15,-3 0-1 16,-3 0 1-16,0 8-1 16,0-8 2-1,-3 0 1-15,1 0-1 0,-1 6 1 16,0-1-2-16,0-2 2 15,-3 2-2-15,1 8 2 16,-1-13-4-16,-3 8 0 16,-3-3 3-16,-5 1 3 15,-1-6 0-15,0 5 0 16,1-2-3-16,-1-3 1 0,3 5-2 16,0-5-1-16,4 5 1 15,-4-2 1-15,0-3-1 16,-5 5-1-16,-7-5 1 15,-3 0 1-15,4 0 14 16,2 0 7-16,0 0-14 16,4 5-4-16,2-2-6 15,3-3-1-15,-2 5 2 16,-1-5 0-16,-3 0 0 16,-2 0 0-16,-4 0 0 15,3 0 0-15,4-5 0 16,-1 5 2-16,6 0-1 15,4 0 2-15,-1-3-4 16,3 3-2-16,0 0-1 16,1 0 3-16,-4-5 0 0,0 5 3 15,-6-5-1-15,1 5-1 16,-1-8 1-16,0 8 1 16,1-5-1-16,-1 5-1 15,3 0-2-15,-3-3 1 16,4 3 1-16,-4 0 0 15,-3-5 0-15,-8 5 0 16,2 0 0-16,-2-6 2 16,2 1-1-16,3 2 2 15,4-2-4-15,2 0-2 16,-3 2 2-16,1-2 0 0,-10 0 1 16,-3 2 0-16,1-2 2 15,-1-1 1 1,4 6-1-16,2-2 1 15,0-4-22-15,4 6-7 16,-4 0 13-16,-8 0 6 0,-1-7 6 16,0 7 1-16,1-6 0 15,5 6 0-15,4 0 0 16,-1 0 0-16,0-5 0 16,-11 5 0-16,-7 0 0 15,4 0 0-15,-1-8-3 16,7 13 2-16,2-5 1 15,1 0 0-15,5-5 0 16,3 10 0-16,-5-5 0 0,-10 3 0 16,1-6 0-16,5 6 0 15,4-3 0-15,2 5 2 16,3-5-3-16,4 8-2 16,-1-8 2-16,0 5 0 15,1-5 1-15,-4 0 0 16,3 0 0-16,4 0 2 15,-1-5-3-15,9 5 0 16,6-2-26-16,3 2-9 16,4 0 18-16</inkml:trace>
  <inkml:trace contextRef="#ctx0" brushRef="#br0" timeOffset="28075.4588">6985 18055 244 0,'-3'-5'93'0,"0"5"-72"0,0 0 22 0,0-5 6 0,0 10-17 16,-3-5-4-16,-3 8-3 16,-3-3-1-16,-3 3-13 15,-6-3-13-15,1 9-7 0,-4-4 2 16,0 6 2-16,0-3 3 16,3 6 1-16,4-6 12 15,5 0 7-15,0 0-9 16,6 1-5-16,3-4-5 15,3-2-2-15,6 5-7 16,3-5-4-16,3 6 8 16,2-1 2-16,1 0 15 15,0 3 5-15,3-3-11 0,-3 0-4 16,-3 1-4-16,0-1 2 16</inkml:trace>
  <inkml:trace contextRef="#ctx0" brushRef="#br0" timeOffset="42428.4322">19070 12507 184 0,'3'-8'71'0,"-3"3"-55"0,3-1 20 0,-3 6 4 16,0-2-3-16,0 2 1 15,0 0-6-15,0 0-2 16,3 8-17-16,0 5-3 0,-3 5-3 16,0 6 12-16,0 8 7 15,0 5-24-15,3 5-10 16,-3 3 23-16,0-2 10 15,0-4-9-15,0-2-4 16,0-10-5-16,0-3 0 16,0-6-6-16,0-5-1 15,0-5 0-15,0-2 2 16</inkml:trace>
  <inkml:trace contextRef="#ctx0" brushRef="#br0" timeOffset="42669.4799">19082 12840 408 0,'0'-47'154'0,"3"31"-120"0,0-8-12 16,3 16-14-16,-1-3-12 15,1-2 3-15,0 0-2 16,0 2 1-16,3 3 2 16,0 3-3-16,0 2 2 0,0 3-1 15,0 6 0-15,3 2 2 16,-3 5 2-16,0 3-1 0,0 5 2 16,-6 8 2-16,3-8 2 15,-6 0-6-15,0-2 0 16,3-3-12-1,-3-6-3-15,-3-2-46 0,3-2-20 16,-3-9-56 0,3 0-24-1,3-5 85-15</inkml:trace>
  <inkml:trace contextRef="#ctx0" brushRef="#br0" timeOffset="43121.6471">19355 12708 264 0,'-11'3'101'0,"5"2"-78"15,9 0-2-15,-3 0-5 0,6 1-3 16,-1 2 4-16,4 0 2 16,0 0 3-16,3 2-12 15,0-5-1-15,3 1 1 0,-3-4-6 16,3 1-2-16,-3-6-1 15,0-2-1-15,-3 0 15 16,0-6 10-16,-4 1-29 16,1-1-10-16,-6-2-1 15,0 0 1-15,-3-1-3 16,0 4-2-16,-2 2 8 16,-4 0 4-16,-3 5 5 15,0 3 3-15,-3 6 2 0,3 4 1 16,-3 3 2-16,3 6 3 15,0 2 2-15,6 8 3 16,3-2 8-16,3-4 4 16,3-1-23-16,6-4-8 15,0-2-1-15,3 0 2 16,0-6 3-16,3-2 1 16,0-2-5-16,0-4-1 15,0-4-66-15,-4-1-28 16,1-2 50-16,0-3 27 15</inkml:trace>
  <inkml:trace contextRef="#ctx0" brushRef="#br0" timeOffset="43353.2732">19614 12668 304 0,'-11'11'115'0,"2"-6"-89"0,6 14-8 15,3-11-7-15,-3 10-4 16,-3 6 6-16,6 5-1 16,0-3 3-16,6 1-8 15,-3-6-2-15,3-2-12 16,2-3-7-16,-2-6-73 16,3-5-30-16,0-7 60 15,-3-11 29-15</inkml:trace>
  <inkml:trace contextRef="#ctx0" brushRef="#br0" timeOffset="43498.5618">19605 12602 340 0,'-8'-8'126'0,"8"8"-98"0,0 0-10 0,0 0-10 15,0 0-17-15,3 0-2 16,2 0-40-16,1 0-19 15</inkml:trace>
  <inkml:trace contextRef="#ctx0" brushRef="#br0" timeOffset="43918.0964">19844 12655 252 0,'-12'-3'93'0,"9"6"-72"0,-12 5 3 15,6-3-3-15,0 6-2 16,-9 5 1-16,6 5-5 16,0 3-1-16,6 7-8 15,3-4 0-15,0-1 4 0,9-4-6 0,3-4 0 16,0-5-2-16,6-2-2 15,0-6 1 1,-3-2-1-16,3-8-3 0,-3-3 2 16,-3-6-8-16,0-2-4 15,-3 1 2-15,-1-1 4 16,-2 0 4-16,-3 5 2 16,3 3 7-16,-3 0 4 15,3 3-3-15,0 5 1 16,3 0-5-16,0 8-2 15,0 8 6-15,3 8 3 16,0 2 8-16,0 3 6 16,0 0 0-16,-3 0 1 15</inkml:trace>
  <inkml:trace contextRef="#ctx0" brushRef="#br0" timeOffset="44040.0401">19921 13121 428 0,'-12'21'162'0,"-3"-11"-126"0,0-4-15 15,6-1-15-15,-5-5-38 16,-7-3-9-16,0-2-142 31,-12-24 99-15,9-3 40-16</inkml:trace>
  <inkml:trace contextRef="#ctx0" brushRef="#br0" timeOffset="44471.6498">19966 12523 328 0,'-6'5'123'0,"3"3"-95"0,3 8-8 16,3-6-9-16,0 6 12 0,0 8 9 16,0 8-26-16,0 2-14 15,0 6 2-15,0 0 13 0,0 2 8 16,-3-10-21-16,3-3-7 15,-3-5 15-15,0-6 6 16,0-2-2-16,0-3-1 16,0-5-5-16,0-3-1 0,0-7 3 15,0-11 1 1,2-6-17-16,1-2-7 0,3 0 7 16,0 0 8-16,3 5 6 15,0 2 3-15,0 7 12 16,0 1 7-16,3 9-16 15,0 5-4-15,0 5 1 16,0 6 3 0,-3 2-1-16,0-3 2 0,-3 1-4 15,-1-3 0-15,4-3-10 16,-3-3-3-16,0-2-59 16,0-2-24-16,0-9 45 15,3-8 24-15</inkml:trace>
  <inkml:trace contextRef="#ctx0" brushRef="#br0" timeOffset="44688.3968">20299 12486 380 0,'-9'-3'143'0,"9"3"-112"0,3 8-10 0,-3 0-12 15,3 8-5-15,0 5 2 16,0 8 6-16,0 8 5 15,0 5-9-15,0 6-2 0,0-6-2 16,3 3-11-16,0-10-5 16,-3-3-41-16,3-9-17 15,-3-4 36-15,0-3 17 16</inkml:trace>
  <inkml:trace contextRef="#ctx0" brushRef="#br0" timeOffset="44861.2993">20153 12676 392 0,'0'-2'148'0,"18"-1"-115"0,18-8-5 16,-18 9-8-16,2-4-21 31,28-7-1-15,-6 0 1-16</inkml:trace>
  <inkml:trace contextRef="#ctx0" brushRef="#br0" timeOffset="46919.2443">19641 12105 172 0,'-6'2'66'0,"6"-2"-52"0,0 3 8 0,0-3-1 15,0 0-2-15,0 0 1 16,6-3 4-16,-3-2 5 16,0-3-16-16,0-2 11 0,3-4 3 15,-3 1-10-15,3-3-2 16,-3 0-7-16,0-5-3 16,-3 0 0-16,6-3 1 0,-6 0-3 15,0-2-2 1,3-3 2-16,0 0 0 0,-3-8 3 15,0 2 1-15,0-4-1 16,0-6-1-16,0-6 8 16,0-2 3-1,-3 0-7-15,3 3-5 0,0 3-6 16,0-1 1-16,0 0 1 16,3 6 0-16,-3-3 0 15,3-5 0-15,3 2-9 16,-3-2-2-16,3 0 17 15,-3 2 9-15,3-2-4 16,3-1-1-16,-6 4-4 16,6-1-1-16,-4-5-3 15,-2 3 1-15,0 5-2 0,0 3-1 16,3-1-2-16,0 4 1 16,0-4 1-16,3-2 2 15,-3 0-1-15,0 3-1 16,0-11-2-16,-3 3-1 15,3 0 2 1,-6 2 0-16,-3 3 1 0,3 3 2 16,0 2-3-16,0 0 0 15,0 3-1-15,3-5-2 16,-9-3 0-16,6-5 3 16,0 2 0-16,0 0 1 15,-3 1 0-15,0 2 0 16,-3 2 0-16,-3 4 0 0,3-1-3 15,-3 3 2-15,0 3-15 16,0-6-4-16,1 3 10 16,-1-3 5-16,6 1 4 15,-3 4 3-15,0-2-1 16,0 3 2-16,3 2-2 16,0 0-1-16,-3 0 1 15,3 3-1-15,0 0 0 16,3 3 0-16,0-1 0 15,0 1 0-15,-3-3 6 16,0 0 4-16,0 5-5 16,0-3-1-16,-3 1-2 15,0-1 1-15,0 1-2 16,0 0-1-16,0 2 1 16,3 0-1-16,0 3 0 0,0 0 0 15,0-1 0-15,0 4 2 16,3-1-1-16,0-4-1 15,0 4-2-15,0-2 1 16,0 0 1-16,0-3 0 16,0-8 0-16,0-2 2 15,0-1-1-15,3 4 2 16,-3 4-2-16,0 9-1 16,0 2 1-16,0 3-1 15,0 2-5-15,-3 3 1 0,0 0-7 16,0 3-1-1,0 2 7-15,0 0 2 16,0 6 0-16,-3-3 2 16,-5 21 18-16,-4 11-9 15,0 13-3-15,0 0-3 16,0-3-2-16,0-7 0 16,3-6 0-16,3-5 0 15,3-8 0-15,0-3 0 16,3-5 0-16,0-6 0 15,6-7 0-15,3-6 2 16,0-10 1-16,3-8-1 16,0-10 1-16,3-4-2 0,3 1-1 15,0 2-4 1,3 6 0-16,3 7-7 0,2 6-1 16,-2 8 5-16,6 8 3 15,-6 10 18-15,9 11 8 16,-4 13-6-16,1 5-4 15,-9 6-7-15,6-6-4 16,-6-2-58-16,3-5-26 16,2-9 37-16,-2-15 19 15</inkml:trace>
  <inkml:trace contextRef="#ctx0" brushRef="#br0" timeOffset="49070.002">19650 13076 264 0,'-9'0'99'0,"3"0"-77"0,3 2 9 0,3 1-2 15,-3 5-15-15,3 3-3 16,-3 7-3-16,0 6 0 16,3 8-4-16,0 10-1 0,0 8 3 15,3-2-1-15,0 2 0 16,3 6-1-16,0 2 2 15,-3 11 1-15,0-3 1 16,0 0 9-16,3 3 4 16,-3-3-11-16,0 3-6 15,-3 7-2-15,0 1-2 16,0 0-3-16,0 2 2 0,0-2 1 16,3 0 0-16,-3 2-3 15,3-5 2-15,-3-5 1 16,0 0 0-16,0-6 0 15,3-2 0-15,-3 3 0 16,0 4 0-16,0-1 0 16,0-1 0-16,0 2 0 15,3-4 0-15,-3 2 0 0,3 0 0 16,0 3-7 0,3-3-3-16,-3-2 10 15,-3 2 6-15,3-3-9 0,0-2-4 16,0 8 3-16,-3-5 1 15,3 4 3-15,-3 6 0 16,-3-7 0-16,0-9 0 16,3-8 0-16,0 0 0 15,3 1 0-15,-3 4 2 16,3-2-3-16,-3 0 0 16,0 3 1-16,0-6 0 15,3 3 0-15,-3-8 0 16,0-6 0-16,-3 6 0 15,3 0 0-15,-3 0 2 16,0 0-3-16,3-2 0 16,0 2 7-16,-3-6 6 0,3-2-6 15,-3-2-3-15,0 2-2 16,0-3-1-16,3 3 0 16,0 3 2-16,0-6-3 15,-3 6 0-15,0-3 1 16,0-3 0-16,0-2 0 15,0 3 0-15,0-6 0 16,0-3 0-16,0 1 0 16,0-6 0-16,0 3-3 15,0-3 2-15,0 0 1 16,0-3 2-16,0 1-1 16,3-3-1-16,-3 0 1 15,0-3-1-15,0 0 0 16,0 3 0-16,0-5 0 0,0 2 0 15,0-8 0-15,3-2 0 16,0 5 0-16,-3-6 0 16,0-4 0-16,-3-6 0 15,1-5 2-15,-1 5 1 16,0-6-21-16,-6-4-10 16,0-1 9-16,0-7 8 15,0-1 2-15,3-4 2 16,-3-9 1-16,3 6 4 15,0-3 1-15,3 5 1 16,3 11 2-16,0 2 3 16,6 32 2-1,3 6-3-15,0 13-1 16,3 2 3-16,0 6 3 16,0-3 11-16,3-3 7 0,0-2-19 15,0-6-6-15,0-12-2 16,3-4 1-16,-1-7 0 15,1-11-1-15,0-5 1 16,3-6-1-16,3 3-11 16,3-8-3-16,3 6-42 15,-4-3-15-15,-5 2 36 16,-3 1 18-16</inkml:trace>
  <inkml:trace contextRef="#ctx0" brushRef="#br0" timeOffset="50702.6438">19966 12967 156 0,'0'0'57'0,"0"0"-44"0,0 3 10 0,0-3 2 16,0 0-5-16,0 0-2 16,0 0-6-16,0 0 0 15,0 0-7-15,0 0 1 0,0 0 1 16,0 3-6-16,0-3-2 0,0 0-7 16,0 0 0-16,0-3-5 15,0 3 1-15,0 0 4 16,0-3 2-16,0 1 1 15,0-1 1-15,0 0 5 16,0 1 3-16,3-1 12 16,-3 3 5-16,0-3 2 15,0 3 1-15,0-2 4 16,0 2 3-16,0 0-17 16,0 0-8-16,0 5-4 15,3 3-2-15,-3-8 24 31,6 21-7-15,-3-2 2-16,-3-1 4 0,0-2 3 16,-3 3-17-16,0-4-6 15,0-1-3-15,-3-6-39 16,0-3-15-16,-3-5 27 16,6-3 13-16</inkml:trace>
  <inkml:trace contextRef="#ctx0" brushRef="#br0" timeOffset="54605.139">18239 8160 156 0,'-3'0'57'0,"0"0"-44"0,0-3 12 16,3 3 4-16,0 0-8 15,0 0 0-15,0-3-3 16,0 1 0-16,0-1-9 15,3-2 6-15,-3 0 2 0,0 2 4 16,0 0 2-16,0 1-4 16,0-1 1-16,0 3 13 15,0 0 8-15,0 3-23 16,0-1-10-16,3 12-8 16,0 4-10-1,0 9-4-15,0 4 23 16,0 14 12-16,-3 6 0 0,0 4 0 15,0 3-6-15,-3 6-1 16,3-1-4-16,-3-5-1 16,3-2-3-16,0-11-1 15,0-8-6-15,0-8-1 16,0-8-19-16,0-5-7 16,3-3-49-16,0-5-22 15,-3-21 53 1</inkml:trace>
  <inkml:trace contextRef="#ctx0" brushRef="#br0" timeOffset="55638.3976">18248 8088 216 0,'-9'0'82'0,"6"3"-64"0,0-3 15 0,3 0 2 16,0 0-5-16,0 0 0 15,0 0-11-15,3 0-1 16,3 3-11-16,0-3 5 0,3 0 1 16,3 0 9-16,3 0 4 15,9 0-8-15,3 0-3 16,2 0 0-16,4 0 3 16,-6 0-6-16,9 0-2 15,-4-3-5-15,1 0-2 16,0-2-1-16,-1 2-2 0,-2-2 1 15,-3 2-1-15,-3 1 0 16,0 2 2 0,-6 0-1-16,-7 0 2 0,1 0-2 15,-3 0 2-15,0 0-2 16,-3 0 2-16,0 0-2 16,-6 0 2-16,6 0 0 15,-6 0 1-15,0 0-2 16,0 0-2-16,0 0 1 0,0 0-1 15,3 2 0-15,-3 4 2 16,0 2-1-16,-3 2-1 16,3 9 1-16,-3 7-1 15,3 19-3-15,0 8 0 16,6 8 2-16,0 0 2 16,3 0 2-16,0-6 3 15,3 1 1-15,-3-9 3 16,9-2-1-16,-13-5 0 15,7-3-3-15,-6-8 1 16,3-2-4-16,-9-6-2 16,6-3 0-16,-9-4 1 15,6-4-8-15,-6-2-1 16,3-3 8-16,-6-2 6 16,3 2-3-16,-9-2-2 15,6 2-8-15,-8-2-1 0,2 2 7 16,-9-2 7-1,-9-6-1-15,6 1 2 16,-3-4-1-16,1 4-1 16,-4-4 1-16,3 6-6 15,-9-5-1-15,4 10 2 16,-16-2 3-16,9 5-2 16,-2 0-2-16,8 0 0 15,3-3 1-15,6-5-36 0,7 0-15 16,17-5-158-1,8-14 110-15,4-2 43 16</inkml:trace>
  <inkml:trace contextRef="#ctx0" brushRef="#br0" timeOffset="56570.154">18977 7713 232 0,'3'-8'88'0,"-3"5"-69"0,3 0 19 15,-3 3 6-15,0 0-12 0,0 0 5 32,3 14-12-32,0 7-14 0,-3 3 5 15,0 2 3-15,0 6-19 0,0 0-6 16,0-3 17-16,0-8 9 16,0-5-5-16,0-3-1 15,6-10 1 1,0-6-7-16,3-5-2 15,0 0-3-15,3-3 0 16,3 1-4-16,0 2 0 16,3 0-6-16,0 0-3 15,-1-3-47-15,1 1-22 16,0-3 40-16,3-3 22 16</inkml:trace>
  <inkml:trace contextRef="#ctx0" brushRef="#br0" timeOffset="56989.9343">19091 7771 124 0,'-6'2'46'0,"9"6"-35"0,-3-8-2 0,0 0-2 16,0 0 28-16,0 0 16 15,0-2 0-15,3-4 0 16,0 1 64 15,20-32-57-31,10-8-18 16,12-5-11-16,2-3-1 15,4 3-6-15,0-1-3 16,-1 4-11-16,7 4-3 0,5 1-1 16,16 5-2-16,-13 0-2 15,-2 0 1-15,-10 8 1 16,-5 5-1-16,-9 3-1 16,-7 5-8-16,-8 5-5 15,-6 6-35-15,-3 5-16 16,-6 8 33-16,-6 5 15 0</inkml:trace>
  <inkml:trace contextRef="#ctx0" brushRef="#br0" timeOffset="63704.035">20231 6805 188 0,'9'-3'71'0,"-18"3"-55"0,15-5 15 15,-6 5 5-15,0 0-3 16,0 0 3-16,0 0-5 15,0 0 1-15,0 0-18 16,-3 5-1-16,-3-2-2 0,-3 2-4 16,-3 3-2-16,0 3-2 0,0 2 0 15,-3 0-2-15,6 1 2 16,0-4 11-16,3-2 8 16,0-3-13-16,3 1-5 15,3-4-3-15,0-2-1 16,6-2 0-16,0-4 0 15,3-2 0-15,-3-2 0 16,6 2 0-16,0-3 0 16,0 3 0-16,-3 0 0 15,0 1 0-15,0-1 0 16,0 2 0-16,-1 1 0 16,-2 0 0-16,-3 2 0 15,0 0-3-15,0-2 0 16,-3 5 2-16,0 0 0 15,0 0 1-15,3 11 0 16,-3-1-7-16,3 4 0 0,3 4 1 16,-3 9 3-16,-3 10 15 15,3 5 9-15,-3 3-1 16,0 0-2-16,-3-3-2 16,3-2 0-16,-3-3-2 15,0-8-1-15,3-5-3 16,-3-3-1-16,3-5-3 15,-3 0-1-15,6-6-3 16,-3-2-2-16,0-2-2 16,-3-4 1-16,3-2-4 15,-3 3-1-15,0 0-41 0,3-3-17 16,0 0-64 0,0 0-28-16</inkml:trace>
  <inkml:trace contextRef="#ctx0" brushRef="#br0" timeOffset="64033.6081">20106 7316 324 0,'-9'0'123'0,"9"2"-95"0,3 1 14 0,0 0-1 0,3-1-19 15,2 1-2-15,7-3 8 16,9 3 6 0,3 2-18-16,3 0-4 0,-1-2-4 0,-2 2-2 15,0-2 1-15,-3-1-2 16,-3-2 0-16,0 0-8 15,-1 0 0-15,-5-2-50 16,-3-4-21-16,0-1 37 16,-3-1 18-16</inkml:trace>
  <inkml:trace contextRef="#ctx0" brushRef="#br0" timeOffset="65283.2589">20859 7112 236 0,'0'-3'90'0,"3"3"-70"0,0 3 19 0,-3-3 3 15,3 5-9-15,0 3 0 16,2 16-9-16,-2 3-5 16,0 7 61 15,-3 56-37-31,0-16-13 16,0-13-16-16,0-14-6 15,0-10-5-15,0-10 0 16,0-9-1-16,0-2 1 0,0-5 2 15,0-6-4-15,-3-10-1 16,0-8-2-16,1-16 0 0,-1-6 0 16,0-5-2-16,3-2 0 15,0 0 0-15,3 2 0 16,0 0 3-16,2 6-2 16,4-3 1-16,3 5 2 15,0-5 2-15,6 8-1 16,0 8-1-16,6 13 1 15,0 5-1-15,5 9 0 16,-5 4 2-16,3 3-1 16,-9 3 2-16,0 0 2 15,-12 0 2-15,0 0-1 16,-15 0-1-16,0-3-3 16,-9-2-2-16,0-1 3 15,-3 1 2-15,0-6-13 16,0-2-7-16,21-3-168 31,-23 0 101-31,5-3 36 16</inkml:trace>
  <inkml:trace contextRef="#ctx0" brushRef="#br0" timeOffset="65566.5216">21255 7107 256 0,'2'-3'96'0,"-2"11"-75"0,0-3-5 0,3 9 65 16,0 1-16-16,-3 4-26 15,0-1-17-15,0 1-19 32,0 2-64-17,-3-5-26-15,3-3 43 16,-3-2 22-16</inkml:trace>
  <inkml:trace contextRef="#ctx0" brushRef="#br0" timeOffset="65757.2977">21228 6948 384 0,'-6'-13'143'0,"6"13"-112"0,6-8-6 16,-3 5-9-16,3 1-18 0,0 2 0 16,0 0-11-16,0 2-2 15,-1 3 8-15,1 6-34 0,3 0-12 16,-3-1-74-1,0-5-34-15,0 6 85 16</inkml:trace>
  <inkml:trace contextRef="#ctx0" brushRef="#br0" timeOffset="66069.0576">21573 7067 296 0,'-18'5'112'0,"15"1"-87"0,-6 4 29 15,0-2 7-15,0 3-21 16,-3 2-7-16,-5 5-9 15,2 1-1-15,-3 2-13 16,3-2-6-16,0-1-2 0,3-2-18 0,0-3-4 16,3-2-54-16,3 2-24 15,0-5 51-15,1-5 23 16</inkml:trace>
  <inkml:trace contextRef="#ctx0" brushRef="#br0" timeOffset="66242.2973">21368 7080 332 0,'0'-13'123'0,"3"24"-95"0,3-14 11 15,0 11 1 1,-1 0-15-16,4 2-3 16,0 4 3-16,3 2 1 15,3-1-13-15,3 4-3 0,0-1-3 0,0-2-3 16,0-2-3-16</inkml:trace>
  <inkml:trace contextRef="#ctx0" brushRef="#br0" timeOffset="66883.4248">21734 7165 272 0,'-3'5'104'16,"6"-2"-81"-16,0 0-4 0,-3-3-6 0,6 2 1 15,0 1 3-15,0-1 7 16,3 1 2-16,2-3-13 15,4 0 8-15,0 0 5 0,0 0-19 16,0 0-5-16,-3 0-2 16,6-5-1-1,-3 0-2-15,-4-3 2 0,-2 0-6 16,-3-3-3-16,-3 0 12 16,-3 1 5-16,-3-1-2 15,-6-2-1-15,-2 0 0 16,-4 5 0-16,0 3 0 15,-3 5 0-15,0 8-18 16,0-3-7-16,0 8 10 0,3 0 7 16,1 3 13-16,2 0 4 15,3 0 2-15,3 0 1 16,6-16 33 15,6 29-22-31,3-5-8 16,3-3-12-16,2-3-4 15,4-7-3-15,6-6-1 16</inkml:trace>
  <inkml:trace contextRef="#ctx0" brushRef="#br0" timeOffset="67292.7387">22159 6768 348 0,'-3'-3'129'0,"3"3"-100"0,6 3 2 0,-6 5-5 16,3 3 56 15,-3 79-37-31,3-11-14 16,0-10-19-16,0-11-10 15,0-8-6-15,3-7 0 16,0-9 2-16,0-8-70 0,0-7-28 16,0-1 48-16,0-12 26 15</inkml:trace>
  <inkml:trace contextRef="#ctx0" brushRef="#br0" timeOffset="68299.4718">22898 6660 252 0,'-24'-8'93'0,"18"13"-72"0,-12 3 14 15,12-3 0-15,-9 6-3 16,3 5 3-16,-6 5-4 16,-2 8 1-16,-1 11-18 15,0 12 7-15,0 12 3 0,3-1-1 16,6-2 0-16,3-5-8 15,9-6-2-15,6-2-7 16,6-6-4-16,9 0-10 16,12-10-3-16,17-8-91 0,1-8-39 15</inkml:trace>
  <inkml:trace contextRef="#ctx0" brushRef="#br0" timeOffset="78465.3237">23037 7014 276 0,'-5'0'104'16,"5"0"-81"-16,0 13 12 0,0-10-2 0,0 8-9 15,0-3-2-15,-3 10 3 16,3-2 4-16,0 5-16 16,3 6-9-16,-3-4-4 0,8-4-13 15,-2-6-5-15,-3-2 10 16,0-3 4-16,6 0 0 16,0-8 3-16,0-3-1 15,-6 0 0-15,6 1 2 16,-3-4 0-16,0 1-3 15,-6 0 2-15,6-1 14 0,-3 1 8 16,0 3-12-16,-3 2-7 16,0 0-2-16,3 5 1 15,0 0 2-15,3 3 3 16,0 3 3-16,3-1 5 16,-9-10 16 15,18 0-14-31,-1-5-3 15,-2 0-6-15,-3-6-2 16,0-2-1-16,-3 0 0 16,-9-6-2-16,0-2-4 0,0 2 1 15,0 19-114 17,-3-13 61-32,0 0 20 15</inkml:trace>
  <inkml:trace contextRef="#ctx0" brushRef="#br0" timeOffset="79254.4401">23386 6789 264 0,'0'0'101'0,"0"0"-78"0,0 16 9 0,0-11-3 0,0 6 2 16,0-3 4-16,6 13-8 16,0 21-4-16,0 6-13 15,-3 0-4-15,3-3-2 0,-6-6 13 16,2-4 6-16,1-6-3 15,-3-5 1-15,3-6-12 16,0-2-3-16,0-3-6 16,-3-2-1-16,0-3 1 0,0-3 0 15,0-5-3 17,0-5 2-32,6-6 3 15,-3 1-1-15,3-4-1 16,0 1-2-16,0-3-1 15,-3 0 2-15,6 1 0 0,0-4 3 16,-6 3-3-16,6 3-2 16,0 2 2-16,0 6 0 15,3 2 1-15,-3 1 0 16,0 7 0-16,-1 6 0 16,-2-1 0-16,3 6 2 0,-3 0 1 15,0 2 1 1,-3-2-2-16,0 3-2 15,-3-3 1-15,0-3 1 0</inkml:trace>
  <inkml:trace contextRef="#ctx0" brushRef="#br0" timeOffset="79301.7254">23579 7247 304 0,'0'-8'112'0,"0"-3"-87"0</inkml:trace>
  <inkml:trace contextRef="#ctx0" brushRef="#br0" timeOffset="79527.0779">23674 7041 304 0,'0'13'112'0,"0"-11"-87"0,3 22 24 0,0-11 6 16,-3 3-40-1,6 3-16-15,-3-1-5 0,-3 1 2 16,6-3 3-16,-3-3 12 0,0-2 5 15,-3-3-116-15,0-3-51 16,6-5 73-16,-3-3 38 16</inkml:trace>
  <inkml:trace contextRef="#ctx0" brushRef="#br0" timeOffset="79693.381">23648 6837 372 0,'-9'-5'140'0,"9"7"-109"0,0-2 2 16,0 0-4-16,0 0-27 16,0 0-5-16,6 3-50 15,0-1-20-15,0 1 37 16,-3-3 18-16</inkml:trace>
  <inkml:trace contextRef="#ctx0" brushRef="#br0" timeOffset="79871.8298">23933 6792 360 0,'-3'26'134'0,"6"-10"-104"0,-3 27 14 0,0-20-2 16,6 20-20-16,-6 2-4 15</inkml:trace>
  <inkml:trace contextRef="#ctx0" brushRef="#br0" timeOffset="79932.6334">23963 7250 284 0,'6'15'107'0,"-6"-12"-83"0,3-3-7 0,-3 0-9 16</inkml:trace>
  <inkml:trace contextRef="#ctx0" brushRef="#br0" timeOffset="80131.7398">23758 6966 376 0,'-18'6'140'0,"18"-1"-109"0,0 6 11 16,0-11-3-16,12 2-11 16,3 1 0-16,9-3-9 15,8 0-4-15,-2 0-8 16,0 0-12-16,0-3-1 0,-1-2-62 15,-2 0-24-15</inkml:trace>
  <inkml:trace contextRef="#ctx0" brushRef="#br0" timeOffset="80580.7763">24085 7067 340 0,'9'0'126'0,"3"3"-98"0,3-1-5 0,-6-2-9 16,-9 11 2-16,6-3 7 0,3 0-14 15,0-3-5-15,3-5-3 16,-1 0-1-16,4-3 0 15,0 1-3-15,0-9 0 0,-9-2-3 16,3 0-1-16,0 2 1 16,-6 1 4-16,-6-6 1 15,-6 2 1-15,0 7 0 16,-3 1 2-16,0 6 3 16,-6 6 2-16,4 12-3 15,-1 3-1-15,0 3-3 16,0 2-1-16,3 1-6 15,9-3-3-15,-3-3 21 16,12-3 11-16,3-2-6 16,6-2-3-16,6-7-8 15,-1-1-4-15,10-4-53 16,6-2-23-16,-12-5 38 16,9 2 18-16</inkml:trace>
  <inkml:trace contextRef="#ctx0" brushRef="#br0" timeOffset="81031.8088">23975 6914 296 0,'-3'2'112'0,"3"-4"-87"0,3 10 11 0,-3-1-2 16,3 4-15 0,0 8-3-16,0 18 15 0,3 0 6 15,-3 2-18 1,-3-2 0-16,3 0 0 0,0-5-7 15,0-3 1-15,-3-5-15 0,3-5-3 16,-3-4-58-16,0-7-23 16</inkml:trace>
  <inkml:trace contextRef="#ctx0" brushRef="#br0" timeOffset="81359.2343">23892 6985 332 0,'-9'5'126'0,"3"1"-98"0,12-1 12 15,-6-5 18 1,6 5-4 0,18 6-14-16,-4-6-22 15,7-2-1-15,-3-3 1 0,-3-3-8 16,6 0-3-16,-4 1-11 0,-2-4-3 16,-3 1-82-16,-6-3-38 15,6 3 65-15,-6-6 30 16</inkml:trace>
  <inkml:trace contextRef="#ctx0" brushRef="#br0" timeOffset="82247.6286">24314 6670 288 0,'0'0'110'0,"3"0"-86"0,6 3 27 0,-6-1 7 15,6 1-13-15,6 5-4 16,0 3-6-16,6 7-2 16,0 6-18-16,0 13 4 0,-4 13 2 15,-5 14-5-15,-3-1-1 16,0-2-5-16,-9-3 1 16,-3-2-6-16,-12-6-3 15,-6 0-54-15,1 3-23 16,-13-13 36-16,3 0 19 15</inkml:trace>
  <inkml:trace contextRef="#ctx0" brushRef="#br0" timeOffset="87097.4695">9548 10991 176 0,'0'-3'66'0,"6"6"-52"0,-6-6 58 31,0 1-23-31,3 2-10 16,-3 0-16-16,3 0-8 15,0-3 3-15,0 0 0 0,-6-10-9 16,0 2 17-16,0 6 9 0,0 0-31 16,0 2-13-16,0 3 23 15,0 0 10-15,0 5-8 16,0 3-6-16,3-8 22 31,-6 51-9-15,0 2-2-16,0-6-6 15,3 1 0-15,3-6-10 16,3 3-3-16,0-8-2 16,3 0 4-16,-3-8 5 0,0-5-21 15,-3-24-146 17,0 16 84-32,0-5 31 15</inkml:trace>
  <inkml:trace contextRef="#ctx0" brushRef="#br0" timeOffset="88023.3805">9527 10980 328 0,'-12'-10'123'0,"6"10"-95"0,21-3 9 16,-6 3-2-16,-3-13-9 15,6 0 2-15,6 2-5 16,8 0-2-16,10 6-11 16,6 2-6-16,2 1-1 0,1 2 0 15,0 0 1-15,-4 0-2 16,4-3-2-16,0 3-4 16,2 0 0-16,-47 0-11 31,60 0 32 0,-19 0-8-31,-5 0 0 16,-6-3-3-16,-9 3-2 15,-6 0-5-15,0 3 1 16,-4 0 0-16,1-1-3 0,-6 1 2 16,3 2 3-16,-3 6 1 15,0 2 1-15,-3 0 0 16,0 22-2-1,0 7-4-15,-3-2 1 16,-3 0 3-16,0-1 1 16,3 1 1-16,-3-3 2 15,6 0-1-15,-3-3 2 16,0 1-2-16,0-9 0 16,3 3-1-16,-3-10 2 0,3-1-3 15,-3-7-2-15,0 5 0 16,0-8-1-16,0 8 2 15,0-11 1-15,0 8-4 16,-3-8 1-16,3 9 0 16,-3-9 0-16,3 3 0 15,-3-5 2-15,3 4-3 16,-3-7 0-16,3 6 1 16,-3-6 0-16,0 5 2 15,-3-8 1-15,-3 9-1 0,-3-9 1 16,-2 8-4-16,-4-5 0 15,0 6 1-15,-6-6 2 16,3 5-1-16,-3-5 2 16,-2 5 2-16,-1-5 2 15,-3 6 1-15,-6-9 2 16,-2 3 1-16,-13-5 3 16,-3 5-5-16,4-8-1 15,5 5-4-15,6-5-1 16,39 8-171 15,-29 0 103-31,14 3 35 16</inkml:trace>
  <inkml:trace contextRef="#ctx0" brushRef="#br0" timeOffset="97618.8912">4389 10239 164 0,'-3'-5'63'0,"6"0"-49"0,-3 2 3 0,3-2-3 15,0 0 4-15,0-1 6 16,0 1 9-16,0 2 4 15,-3 1-19-15,3-1 7 0,-3 3 5 16,-3 8 12 0,0 5-22-16,-6 3-8 15,-3 3-8-15,-5 2-4 16,-4 0 12-16,-3 0 6 16,3-2-9-16,3-3-5 15,3-6-35-15,9-2-17 16</inkml:trace>
  <inkml:trace contextRef="#ctx0" brushRef="#br0" timeOffset="98066.8779">4395 10279 216 0,'0'0'82'0,"0"-3"-64"0,0 3 9 0,0 0-2 16,0 0-11-16,0 0-3 16,0 0 18-16,3 6 10 15,0 2-20-15,-3 2 14 0,0 3 5 16,0 6-12-16,0 5-4 16,-3 10 0-16,0 16 2 15,3 11-1-15,-6-5-2 16,3-3-7-16,0-6-4 15,0-2-3-15,0-5-2 16,3-3-3-16,-3-10-2 16,6-4-6-16,-6-4-4 0,3-8-49 15,0-4-24-15,0 1 43 16,0-8 22-16</inkml:trace>
  <inkml:trace contextRef="#ctx0" brushRef="#br0" timeOffset="98463.1013">4124 10956 296 0,'-3'6'112'0,"3"-12"-87"0,3 14-7 0,3-2-9 16,6-6-1-16,6 0 5 0,12-3 18 15,6 0 7-15,2-2-19 16,-2 2-4-16,0 1-3 0,-4 2-7 16,1-3-1-16,-6 3-9 15,-3 3-2-15,-3 2-58 16,-3-2-26-16,-1-1 46 16,-5-2 22-16</inkml:trace>
  <inkml:trace contextRef="#ctx0" brushRef="#br0" timeOffset="99361.3545">4913 10716 380 0,'0'5'143'0,"0"-2"-112"0,12 18-19 16,-6-5-15-16,3 15 73 31,-12 36-32-31,0-9-6 15,3 8-17 1,0-13-7-16,-3-8-4 16,3-8-3-16,-3-8 0 0,3-5 3 0,-3-8 2 15,3-3-2-15,0-5-1 16,0-3-3-16,0-10-1 16,0-6 3-16,0-10 1 15,0-11-4-15,0-13 1 16,0 0-2-16,0-2 0 15,3 4-3-15,0 1 1 16,3 8 6-16,0-1 4 16,3 6-6-16,0 0 1 0,6 3-1 15,0 2 0-15,2 8 0 16,1 5 0-16,6 9 0 16,-3 4 0-16,12 9 2 15,-15 2 1-15,-1 3-1 16,-8 2-2-16,-3 1 5 15,-12 0 4 1,0-1-3-16,-6-2-1 0,1 0-2 16,-7-3-3-16,0 0-4 15,0-5 0-15,0-5-14 16,3-3-5-16,0 0-41 16,3-3-16-16,4-2-85 15,5-3-36-15,3 0 106 16</inkml:trace>
  <inkml:trace contextRef="#ctx0" brushRef="#br0" timeOffset="100022.1571">5729 10636 360 0,'-3'13'134'0,"-3"-10"-104"0,9 0-10 0,-3 2-12 0,-3 6-2 16,-3 2 4-1,-6 5 6-15,-6 1 4 0,-6 2-10 16,0 3 19-16,-2 0 7 0,5 2-16 16,-3-2-8-16,6-3-15 15,3-5-4 1,3-3-47-16,3-2-21 15,4-9-105-15,2-7 98 16,3-3 42-16</inkml:trace>
  <inkml:trace contextRef="#ctx0" brushRef="#br0" timeOffset="100228.7449">5547 10663 452 0,'-3'2'170'0,"12"1"-132"0,3 10-13 0,0-2-14 16,6 2-7-16,6 3 5 16,-4 2 4-16,1 4 4 15,0-4-9-15,-3 1-4 0,-3-3-1 16,0 2-9-16,-3-5-3 16,0 1-68-16,-3-4-31 15,-1 1 55 1,4-11 26-16</inkml:trace>
  <inkml:trace contextRef="#ctx0" brushRef="#br0" timeOffset="102735.9016">5357 10681 208 0,'0'-5'77'0,"-3"8"-60"0,3 2-1 0,0-5-1 15,0 0 0-15,0 0 3 16,0 0 13-16,0 0 5 16,0 0-19-16,0 0 26 0,0 0 10 15,0 0-23-15,0 0-9 16,0 0 2-16,0 5 2 16,3 0-7-16,-3 1-3 0,0 2-4 15,0 2-2-15,0 4 6 16,0 1 4-16,0 1-7 15,0 0-2-15,0 3-4 16,0-3-1-16,0-1-3 16,0-1-2-16,0-1-2 15,0-5 1-15,0-3-4 16,0-2 1-16,0-3-198 31,0-3 107-15,-3 0 40-16</inkml:trace>
  <inkml:trace contextRef="#ctx0" brushRef="#br0" timeOffset="103013.0264">5363 10464 304 0,'0'-2'112'0,"0"4"-87"0,0-2 22 0,0 0 3 16,0 0-5-16,0 0 14 16,3 8-20-1,-3-8-21-15,3 6-11 0,0-4-3 16,-3-2-14-16,0 0-3 15,3 3-131-15,3-1-55 16</inkml:trace>
  <inkml:trace contextRef="#ctx0" brushRef="#br0" timeOffset="103763.2731">5931 10702 300 0,'-21'32'112'0,"21"-34"-87"0,0 4 18 15,0-2 2-15,0 0-28 16,6 3-11-16,0-1 6 15,0 4 5-15,0-4-8 16,0 4 2-16,3-4 2 0,0-2-3 16,6-5 4-1,0 2-1-15,0-2-5 16,-3 0 0-16,-4 0-3 16,-2-6 0-16,-3 3-3 0,-3 0 1 15,-6 0-2-15,-3 0 2 16,1 3-2-16,-7 2-1 15,0 1-2-15,-3 7-1 16,18-5 4 15,-27 26 3-31,3-2 3 16,6 0 1-16,7 0 2 16,5-3-3-16,3-3-2 15,6 1-2-15,6-3-3 0,2-3 3 0,7-5-2 16,0-3-1-16,9-5-15 15,0-2-7-15</inkml:trace>
  <inkml:trace contextRef="#ctx0" brushRef="#br0" timeOffset="104079.5913">6172 10366 376 0,'3'8'143'0,"0"-8"-112"0,30 29 10 16,-21-21-3-16,-6 27-2 0,0 23 5 15,-3-2-11-15,0-1-6 16,-3-5-13-16,0 1-7 16,0-9-1-16,3 3-4 0,-3-8-2 15,3-3-40-15,0-10-19 16,3 0 29-16,0-5 17 16</inkml:trace>
  <inkml:trace contextRef="#ctx0" brushRef="#br0" timeOffset="105048.1969">4404 11229 376 0,'-6'-11'143'0,"3"9"-112"0,-6-1 1 0,6 3-7 0,-3 0 3 15,-3 0 4-15,-5 5-8 16,-10 6-4-16,-6 5-11 16,3 10 0-16,-6 14 2 0,4 18-4 15,5 0 1-15,9-5-7 16,6-8-3-16,15-2-2 15,9-4 3-15,15-2-11 16,5-8-4-16,7-5-58 16,3-8-26-16,-4-8 51 15,1-5 25-15</inkml:trace>
  <inkml:trace contextRef="#ctx0" brushRef="#br0" timeOffset="105694.8354">4598 11306 348 0,'-27'5'129'0,"30"13"-100"0,0 20-4 16,-3-12-7-16,-3 8 3 16,3 1 7-16,-3-1-1 15,0-5-2-15,0-2-13 16,0-3 1-16,0-6 1 0,0-5-5 16,0-2-1-16,3-3-2 0,0-6 1 15,0-2-6 1,0-2-1-16,0-6-5 0,3-5 1 15,3-1-5-15,3-1 1 16,3 1 2 0,3 1 1-16,3 5-2 15,14 5 2-15,-2 3 5 0,0 8 2 16,0 6 4-16,-7-4 3 16,-5 3 5-16,-9-2 3 15,0 2 0-15,-12 1-1 16,-6-1-4-16,-12-5-2 15,1 0-6-15,-7-3-3 16,3 0-14-16,0-5-4 16,-3 0-4-16,6-2-3 0,7-1-55 15,2-2-25-15,6-6 51 16,9 0 28-16</inkml:trace>
  <inkml:trace contextRef="#ctx0" brushRef="#br0" timeOffset="105948.6814">4839 11306 356 0,'-3'0'134'0,"0"10"-104"0,6-10-8 16,0 6-12-16,15-6 7 15,-3 5 9-15,-4 3 6 16,1 8 4-16,-3 10-20 0,-3 14 0 0,0-6 0 15,-3 1-6-15,0-6-3 16,-3-3-9 0,3-2-1-16,-3-6-21 0,0-2-9 15,3-2-47-15,0-4-19 16,3-5 47-16,3-2 26 16</inkml:trace>
  <inkml:trace contextRef="#ctx0" brushRef="#br0" timeOffset="106343.8017">5157 11509 380 0,'-12'3'143'0,"6"-21"-112"0,-3 12-6 0,6 1-9 16,-2 2-22-16,-4 6-3 0,0 5 8 15,-6 2 5-15,3 4-1 16,-3 2-13-16,3-1-3 0,3 1 21 15,3-2 11-15,3-1-11 16,3-3-3-16,6-2-6 16,0-2-3-16,3-4 5 15,0-2 1-15,3-2 0 16,-3-4 1-16,0-4-2 16,0-1-1-16,0 1 1 15,-3-1 1-15,0 0-1 16,-1 3-1-16,1 8-2 15,0 6-1 1,0 4 2-16,0 4 4 16,3-1 3-16,0 0-2 15,3 0-3-15,3-2-9 16,-3-3-5-16,3 0-53 0,0-6-21 16,2-2 44-16,1-2 24 15</inkml:trace>
  <inkml:trace contextRef="#ctx0" brushRef="#br0" timeOffset="106579.1985">5401 11467 384 0,'-12'-3'145'0,"9"-5"-112"0,-5 16-8 0,5-5-9 0,-3 5-31 16,0 5-9-16,-3 6 23 15,0-1 12-15,3 1-3 16,0-3 3-16,3 0 2 0,9-1-7 15,3 1-1-15,3-2-3 16,3-4-2-16,2-2-19 16,4-3-10-16,3 1-1 15,3-6 3-15,-3 0-102 16,2-6-43 0,-2 4 89-16</inkml:trace>
  <inkml:trace contextRef="#ctx0" brushRef="#br0" timeOffset="106822.3356">5625 11237 352 0,'-6'3'132'0,"6"-1"-103"0,3 14 7 0,0-5-4 16,-6 4-20-16,3 7-5 15,-3 9 5-15,0 9 1 16,3 8-6-16,-6-6 9 0,0-5 6 15,0 0-7-15,0-5-3 16,3-6-12-16,0-4-5 16,-3-4-46-16,3-5-21 15,0-2-43-15,9-6-17 16,9-2 70 0</inkml:trace>
  <inkml:trace contextRef="#ctx0" brushRef="#br0" timeOffset="107118.8795">5839 11433 364 0,'-6'-3'134'0,"3"3"-104"0,3-3-8 16,-6 6-21-1,-6 5-32-15,-3 0 41 16,-6 5 17-16,-2 0-11 15,-4 1-1-15,3 1-3 0,0-1-5 16,9-1 1-16,3 0-7 16,21 0-3-1,3 1 1-15,6-1 0 16,3 0 3-16,3-2-1 0,0-3-1 16,-1 0-4-16,-2-3-2 15,0-3-57-15,0-2-23 16,-3-2 44-16,0-6 23 15</inkml:trace>
  <inkml:trace contextRef="#ctx0" brushRef="#br0" timeOffset="107361.9178">6095 11340 436 0,'15'29'162'0,"-6"16"-126"0,6 13 5 0,-9-29-4 15,-12 3-10-15,3 3 4 0,-15-4-15 16,-3 1-4-16,-12 0-321 31,-44 23 169-15,-10-15 55-16</inkml:trace>
  <inkml:trace contextRef="#ctx0" brushRef="#br0" timeOffset="108610.8416">6378 10798 236 0,'0'-6'90'0,"3"4"-70"0,-3-4 116 32,3 4-85-32,0 2-32 15,3-3-4-15,2 0 0 16,7 1-1-16,12-1 1 16,15-2-9-16,5 0 3 0,7-3 3 0,6-3-4 15,17 6 0-15,18 0-4 16,3-1-3-1,7 6 0-15,17 3 1 0,0 5 1 16,0 0 1-16,15 5 4 16,0 0 3-16,-1 3-4 15,1 5-2-15,0 0-2 16,-12-2-3-16,-15 5 3 16,-8 0 2-16,-4-1 4 15,-12 4 5-15,-11 2-6 16,-19-11-2-16,-8 4-1 15,-15-14-1-15,-7 5-5 16,-8-8 1-16,-3 3-9 16,-3-11-2-16,0 9 8 15,-3-12 4-15,-3 4-18 0,0-4-6 16,0 1-15 0,0 0-6-16,0-3-108 15,0-3-50-15,2 1 104 16</inkml:trace>
  <inkml:trace contextRef="#ctx0" brushRef="#br0" timeOffset="108951.8137">8833 10827 332 0,'-6'-3'123'0,"3"-5"-95"0,3 16 14 0,0-8 1 16,3 16-26-16,12-8-9 16,3 5-5-16,6 0-3 15,3 6 4-15,2 2 5 0,-29-21 21 31,42 45-5-15,-9-8-1-16,-15-8 0 16,-12-2 1-16,-12-4-9 0,-15 1-4 15,-15-5-7-15,-8 2-2 16,-4-5 1-16,3-3-40 0,4 0-17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09:06.5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17665 17013 204 0,'0'-6'77'0,"-3"4"-60"0,0-4 17 15,3 6 6-15,-3 0-8 16,0 0-1-16,0 6-15 16,0-4-5-16,-3 4 15 31,0 25-10-15,3-4-1-16,3 5-9 15,6-6-2-15,3-5-2 16,3-2 1-16,3-6-2 15,3-5-1-15,-1-8 3 0,1-8 11 16,3-5 8-16,-6 0-13 0,-3-6-5 16,-6 3-5-1,-3-2-3-15,-9-1 7 16,-3 6 5-16,-3 0 0 0,0 2 1 16,0 3-8-16,0 3-2 15,0 2-7 1,3 3-2-16,4 3-103 0,2 0-46 15</inkml:trace>
  <inkml:trace contextRef="#ctx0" brushRef="#br0" timeOffset="3948.4">18135 16790 232 0,'3'6'88'0,"-3"-14"-69"0,3 3 13 0,0-1 0 16,0 4-28-1,0-9-8-15,3 0 17 0,-3-2 13 16,0-3-13-16,-3-2 11 0,0 5 4 16,-3-1-2-16,-3 4-1 15,-3 2-9-15,-3 3-3 16,12 5 26 15,-21 23-18-31,3 14-5 16,6 11-5-16,4 5-3 15,5 0-4-15,3-3-1 16,3-10-1-16,0-1-4 0,2 1 1 16,1-8-8-16,0-8-4 0,-3-8-48 15,-3-3-23-15,-3-5 44 16,0-11 20-16</inkml:trace>
  <inkml:trace contextRef="#ctx0" brushRef="#br0" timeOffset="4116.4352">17873 16992 488 0,'3'-8'184'0,"24"8"-143"0,15-11-7 15,-22 6-15-15,4 5-15 16,6-3-3-16,-3-2-5 16,3 5 0-16,-4-5 2 15,1 2-81-15,3 0-35 0,-3 3 59 0,-6-2 29 16</inkml:trace>
  <inkml:trace contextRef="#ctx0" brushRef="#br0" timeOffset="4953.3149">18668 16968 332 0,'-3'0'126'0,"3"5"-98"0,-3 6-8 0,3-3-8 16,0 5 6-16,3 3 11 0,0 2-15 16,3 1-7-1,0 7-5-15,3-5 2 0,3-2 5 0,0-6-5 16,2-2-2-16,4-9-1 15,3-2-1 1,0-8 0-16,0-2 2 0,-6-3-1 16,0-1-1-16,-7-2 1 15,-2-2 1-15,-3 5 1 16,3-1 1-16,-6 4 9 16,6 2 6-16,-3 5-6 15,-3 3-2-15,3 8-4 16,3 0-2-16,3 11-1 15,-3-6 0-15,3 11-2 16,0-8-2-16,0 5-10 0,3-5-4 16,-3-3-42-16,0-5-17 15,3 0-38-15,-4-8-16 16,1-8 66-16,3 3 33 16</inkml:trace>
  <inkml:trace contextRef="#ctx0" brushRef="#br0" timeOffset="5165.2139">19016 17039 340 0,'-6'5'129'0,"6"3"-100"0,3 6-4 0,0 2-7 15,0 5-5-15,0 10 2 16,3 14 3-16,-3-2 3 0,0-4 15 31,3 6-17 0,-3-26-12-15,-3-14-5-16,0-15-7 16,-3-12 1-16</inkml:trace>
  <inkml:trace contextRef="#ctx0" brushRef="#br0" timeOffset="5360.8712">19022 17050 448 0,'9'-29'167'0,"0"21"-129"0,3-6-9 15,-6 14-14-15,3 0-13 16,3 8 1-16,0-2 2 15,-1 7 2-15,-5-2-3 16,0 4 2-16,-9 4 0 0,0-1-5 16,-6 1 0-16,1-3 3 15,-1 2 2-15,-3-4-13 0,3-6-8 16,0-3-19-16,3-5-6 16,3-5-76-16,0 2-34 15,6-8 73-15,3-2 38 16</inkml:trace>
  <inkml:trace contextRef="#ctx0" brushRef="#br0" timeOffset="5733.7318">19210 17084 376 0,'0'21'140'0,"0"3"-109"0,6 16 2 0,0-19-4 0,-4 11-11 15,1 5 1 1,-3-3-4-16,3-2-1 15,0-6-8-15,0-4 3 0,-3-4 1 16,3-5-5-16,-3-5-3 0,0-5-4 16,-6-6 1-16,3-10-4 15,-3-13-1-15,1-14-2 16,-1-2 0-16,6 42 0 31,9-64 9-15,-1 16 4-16,7 11-2 15,3 11 0-15,3 7 1 16,0 11 0-16,-3 3-2 0,-6 10 3 0,-3 1 4 16,-3 2-3-16,-9 0 2 15,-3 5-7-15,-9 0-3 16,-3-2-17-16,0-3-5 16,0 0-63-1,3-8-25-15,3 5 57 0,3-10 30 16</inkml:trace>
  <inkml:trace contextRef="#ctx0" brushRef="#br0" timeOffset="6384.4548">19480 17105 444 0,'9'0'167'0,"-6"-2"-129"0,3-4-3 16,0 4-10-16,0-4-16 16,0 1-3-16,-3-3-6 15,0-2 0 1,-3 2-5-16,-3-3-1 0,-3 3-4 16,-3 6 1-16,-3 2 3 15,0 7 3-15,12-7 2 31,-14 27 7-15,2 5 6-16,6-6-4 16,6-5-2-16,3 3-3 15,6-8-3-15,3-5-76 32,14-17-36-17,-5-7-19-15,0 5 40 0,-3-2 24 16,-3-4 45-16,0 1 21 15,-6 5 3-15,-3 0 48 0,-1 3 21 16,-2 0-7-16,-3 5-2 16,6 8-14-16,0-3-5 15,-3 8-16-15,3 0-6 16,0 1-1-16,0-1 1 16,0 0-2-16,-3-8-2 15,3 6-5-15,-6-8 0 16,0-3 4-16,-3 0 2 15,3-8-5-15,-3-6-3 16,3-4-5-16,-3-1-2 0,3 3-1 16,0-2-2-16,9-1 3 15,0 1 0-15,6 5-1 16,0-1 1-16,9 6-15 16,-1 1-7-16,1 1-48 15,-3 1-18-15,0 5-94 16,0 5-41-1,0-2 114-15</inkml:trace>
  <inkml:trace contextRef="#ctx0" brushRef="#br0" timeOffset="6553.0426">19897 17097 472 0,'15'-2'178'0,"-9"4"-138"0,-3-4-11 0,3 2-14 16,3-3-10-16,6 0 2 15,0-2-12-15,3 5-6 16,-1-2 5-16,1-1-33 0,0 0-11 16,0-2 26-16,9 0 12 15</inkml:trace>
  <inkml:trace contextRef="#ctx0" brushRef="#br0" timeOffset="7338.934">20317 16777 336 0,'0'-8'126'0,"0"11"-98"0,0-3 8 0,0 0-2 15,3 5-11-15,0 8-1 16,0 14 12-1,0 13 7-15,-3 2-21 16,3 0 2-16,-3 1 0 0,3-1-12 0,-3-5-3 16,3 3-10-16,0-9 0 15,0-4-39-15,0-9-16 16,3-7-35-16,0-8-14 16,0-6 57-16,5-8 26 15</inkml:trace>
  <inkml:trace contextRef="#ctx0" brushRef="#br0" timeOffset="32778.6828">20567 17031 88 0,'-3'-5'33'0,"6"0"-26"0,-6 5 3 0,6-3 1 16,-3 3 15-16,-3 0 8 16,3 0 79 15,-3 0 3 0,-9 5-56-31,3-2-29 16,3 5-9-16,3-5-1 15,3-1-14-15,0-2-5 16,3 0-2-16,3 5-1 0,0-2 1 16,3 2 0-16,0-5 0 15,3 6-3-15,3-6 2 0,-3 0-6 16,6 0-3 0,-1 0 6-16,-2 0 12 15,0 0 8-15,-3 0-6 16,-3 0-1-16,0 0-3 15,-3 0 1-15,0 0-2 16,-3 0 0-16</inkml:trace>
  <inkml:trace contextRef="#ctx0" brushRef="#br0" timeOffset="33162.2301">20707 16986 428 0,'-9'-5'162'0,"12"-3"-126"0,-12 3-10 0,6 5-12 15,-3-8-11-15,-3 3 1 16,0 5 0-16,6-6 2 16,-9 4-3-16,0-4 0 0,-3 6 1 15,4 0-2-15,-4 0 1 16,0 0-2-16,0 0-1 15,0 8-2-15,0-2 1 16,3 7 1-16,0 0 2 16,3 3-1-16,0 5-1 15,7 0 3-15,-1-2 0 16,6 5-1-16,2-3 1 16,4-3-4-16,3-2 0 0,6-3 3 15,3-7 1 1,6-1-6-16,-3-5 0 0,-1-5-19 15,1 5-6-15,-6-6-53 16,0 6-25-16,-3-8 55 16,0 0 26-16</inkml:trace>
  <inkml:trace contextRef="#ctx0" brushRef="#br0" timeOffset="33883.0019">21007 16764 252 0,'6'-8'93'0,"0"3"-72"0,-3-1-6 16,-3 4 73-16,0-3-27 16,-3-1-21-16,-3-2-14 15,0 0 41 17,-11 3-24-32,2 5-6 15,0 3-38-15,3 7-14 16,3 6 6-16,0 16 6 15,3 5 3-15,3 5 0 0,0-5 3 16,3 8 7-16,3-5 3 16,0-3-11-16,0-3-5 15,3-2 3-15,-3-5 4 16,3-6-7-16,-3 0-2 16,0-10-11-16,-3 2-2 15,0-8-29-15,0-5-11 16,-3-5-36-16,-3-3-16 0,0-3 59 15,-3-2 27-15</inkml:trace>
  <inkml:trace contextRef="#ctx0" brushRef="#br0" timeOffset="34065.1163">20847 17010 348 0,'-6'-11'132'0,"6"9"-103"0,3-1-6 16,-3 3-8-16,3-2 8 15,0-4 9-15,3 6-1 16,3-2 2-16,2-4-19 15,4 1 10-15,0 5 5 0,6 0-24 16,-3 0-9-16,0 0-10 16,0 5-5-16,-3-5-47 15,2 0-19-15,1 0 42 0,-3 0 21 16</inkml:trace>
  <inkml:trace contextRef="#ctx0" brushRef="#br0" timeOffset="54392.248">21272 16756 184 0,'3'-11'71'0,"0"11"-55"0,0-2 24 0,-3 2 7 15,3 0-2-15,0-3 3 0,0 3 1 16,-3 0 2-16,0 0-27 16,0 0-18-16,3 5-1 15,-3 6 4-15,0 5 3 16,0 10 0-16,0 6 0 15,0 0 0-15,-3 8 0 16,0-1 0-16,3 6 0 16,0-5 0-16,0 5-6 15,0-8-4-15,3 0 1 16,-3-13 0-16,3 2-6 16,-3-7 0-16,0-11-12 15,0-3-3-15,3-13-31 16,0-5-63-1,-3-3-31-15,0-5 74 16,0 2 36-16</inkml:trace>
  <inkml:trace contextRef="#ctx0" brushRef="#br0" timeOffset="54725.9439">21219 16955 228 0,'-6'-6'88'0,"3"12"-69"0,0-6 26 0,3 0 8 15,0 0-14-15,0 0-5 16,0 0-6-16,3 5-1 0,3-5-15 15,6 5 2-15,0-2 2 0,3-3 5 16,2 0 2-16,1 0-6 16,0 0 0-16,0 0-15 15,0 0-5-15,0-3-15 16,-3-2-4-16,-4 0-63 16,1 5-27-16,-6 0 58 15,-6 0 27-15</inkml:trace>
  <inkml:trace contextRef="#ctx0" brushRef="#br0" timeOffset="55712.1343">21960 17037 196 0,'-24'10'74'0,"24"-13"-58"0,3-2 25 0,3 3 8 16,-6-1-12-16,0-5-1 16,0 5-6-16,-6-2 1 15,0 0-17-15,-3 2-4 16,0 0 1-16,-3 3 17 0,-2 3 9 16,-1 0-10-16,3 10-5 15,12-13-13 16,-15 32-6-31,6 2 0 16,3-5-2-16,6 0 2 16,6-2-9-16,3-3-1 15,12-6 4-15,0-5-14 0,8-5-6 16,7-2-52-16,-3-6-24 0,-6-6 52 16,-1-4 26-16</inkml:trace>
  <inkml:trace contextRef="#ctx0" brushRef="#br0" timeOffset="56478.9795">22165 17031 248 0,'-3'-5'93'0,"0"0"-72"0,27 15 73 31,-24-10-38-15,0 3-13-16,-3 2-19 15,-3 0-9-15,0 3-4 16,0 3 0-16,-3 2-6 0,3 6-1 0,4 2 0 16,2 0-2-1,2 3-2-15,4-6 1 0,3-2-1 16,3-2 4-16,0-7 2 16,-12-7 17 15,24-13-10-31,-3-3-2 15,-6-2-4-15,-3-1-2 16,-6-2 1-16,-3 3 3 16,-3-1-4-16,-3 3-1 0,-3-2 2 15,0 10-8-15,0-3 0 16,0 3-16-16,0 3-5 0,0 5-46 16,3 8-19-1,0-3 45-15,3 0 24 0</inkml:trace>
  <inkml:trace contextRef="#ctx0" brushRef="#br0" timeOffset="57214.0557">22359 17044 232 0,'0'-5'88'0,"-3"5"-69"0,3-2 22 16,0 2 6-16,0 0 10 31,6 15-16-15,0 4-9-16,0 2-15 15,6-2-6-15,-3 4-2 16,-4-7-1-16,1-2-4 16,-3 1-1-16,3-4 3 0,-3-6 1 15,0 6 3-15,-3-11-1 0,3 3 2 16,-3-9 3 0,9-4-8-16,-6-6-3 15,-3 16-7 16,15-35 7-31,3 4 2 16,0 9 2-16,3 4 1 16,-3-1-4-16,-1 11-3 15,1 1 0-15,-3 1-8 0,6 1 0 16,-6 0-43-16,0 2-17 16,0-2 34-16,-1-1 17 15</inkml:trace>
  <inkml:trace contextRef="#ctx0" brushRef="#br0" timeOffset="61542.2751">22784 17013 288 0,'-5'-3'107'0,"13"0"-83"0,-25 22-7 16,14-14-7-16,0 1 66 31,0 23-33-15,0 2-7-16,3 4-18 15,-3 2-5-15,-3 0 7 32,6-3-6-32,0-7-1 15,0-9-7-15,0-10-2 16,0-8-4-16,0-5-3 16,0-16 2-16,0 2-7 0,6-7 1 15,-6 26-15 16,9-35 12-31,3 4 7 16,-1 4 5-16,1 6 2 16,3 5 2-16,-3 6 3 15,6 4-4-15,0 6 4 0,0 6 1 16,3 4 1-16,-7 6 3 0,1 5 4 16,-6 0 1-1,3 11-13-15,-6-5-5 0,3-1-8 16,-6-8-1-16,6 6-7 15,-6-10-3-15,-3-7-50 16,9-1-20-16,-9-6 45 16,3-11 22-16</inkml:trace>
  <inkml:trace contextRef="#ctx0" brushRef="#br0" timeOffset="62212.7224">23052 17116 384 0,'27'-11'143'0,"-24"14"-112"0,-3 0-10 0,6 5-12 0,0-3-5 16,0-5 2-16,3 5 9 15,0-5 4-15,3 3-9 16,0-3 3-16,0-3 1 0,-1-2-7 16,1 2-4-16,0-2-2 15,-3 0 1-15,-3-1 1 16,0-2 1-16,-3 0 0 15,-3 1 2-15,-3-4-3 16,-3 6-2-16,0-3-3 0,-3 2 1 16,-3 6 1-16,0 0 2 15,1 6-1-15,-1 2 2 16,0 5-2-16,0 0-1 16,3 6 1-16,3-6 1 15,3 8 3-15,3-2 4 16,3-1 0-1,3 3 0-15,6-2-10 0,0-6-1 16,3 0 6-16,2-8 5 16,1 3-20-16,3-8-7 15,-3 0-44-15,0 0-18 16,-3-8-44-16,0 3-17 16,0-3 75-16,2-5 35 0</inkml:trace>
  <inkml:trace contextRef="#ctx0" brushRef="#br0" timeOffset="62577.0701">23368 17084 344 0,'-6'8'129'0,"9"8"-100"0,-27-13 4 15,18 5-4-15,6 5-4 16,0 5 4-16,0 1 2 15,6 5 3-15,-6-8-18 16,9 2-3-16,-9-5-1 0,3-5-3 16,-6 3 0-16,9-9-5 15,-9 4-1-15,6-1 3 0,-3-10 3 16,0-1-4-16,0-7-1 16,12-3-2-16,-3-7 1 15,9-4-2-15,-6 6-1 16,8-3-2-16,1 8 1 15,0 0 1-15,-3 3 0 16,3 3-3-16,0-1 2 16,2 6-15-16,-5-3-4 15,0 2-69-15,0 4-32 16,-3-1 63-16,0 0 29 0</inkml:trace>
  <inkml:trace contextRef="#ctx0" brushRef="#br0" timeOffset="64014.7705">18418 17698 184 0,'3'-3'71'0,"0"-7"-55"0,3 2 11 0,3 8 3 16,-6-5 2-16,-3-1 3 0,0 6 3 15,0-8 1-15,-6 8-21 16,0 0 12-16,-6 0 6 0,0 14-28 16,-3 4-10-16,3 3 8 15,0 6 6-15,6-1-3 16,6 1 0-16,9-4-1 16,3-1 0-16,9-9-4 15,0 0-3-15,0-8 2 16,2 1 0-16,-2-12 1 15,-3 1 2-15,-3-8-1 16,-3-3 2-16,-3-16-2 16,-3 0 0-16,-6 6 1 15,-3 0 3-15,-6 2-2 16,-3-3 1-16,3 11-7 0,-3-2-1 16,0 10-13-16,3 3-7 15,3-1-42-15,3 14-20 16,6-2-65-1,6 4-27-15,6-7 92 16</inkml:trace>
  <inkml:trace contextRef="#ctx0" brushRef="#br0" timeOffset="64256.9234">18757 17476 348 0,'0'-21'132'0,"-3"10"-103"0,-3-2-6 0,3 10-8 15,-3-2 1-15,-3 0 5 16,0-1 4-16,1 4 4 16,-1 7-15-16,0 5-6 0,0 6-1 0,6 6-4 15,0 15-2-15,3 10-3 16,3 6 1-16,3-3-8 16,0-5-4-16,0-10-4 15,0-1-3-15,-3-5-39 16,-3-2-19-16,-3-11 38 15,3-3 21-15</inkml:trace>
  <inkml:trace contextRef="#ctx0" brushRef="#br0" timeOffset="64424.7149">18573 17637 440 0,'-6'-10'165'0,"9"10"-129"0,3-3-7 0,0 3-12 16,5-5-16-1,7-3-1-15,3-3 0 16,9 6 0-16,0-3 0 16,8 3-49-16,4 2-21 0,0-2 35 0,-7-1 17 15</inkml:trace>
  <inkml:trace contextRef="#ctx0" brushRef="#br0" timeOffset="65008.3762">19314 17693 292 0,'-3'0'110'0,"-3"-8"-86"0,9 8 11 0,-3 8 1 16,0-3-5-16,3 6 2 0,0 4-16 15,0-1-8-15,-3 4-5 16,3 3 5-16,-3-2 6 0,0-1-7 16,3-4-2-16,-3-1-11 15,3 0-2-15,-6-8-62 16,9-2-27-16,0-6 47 15,3-2 24-15</inkml:trace>
  <inkml:trace contextRef="#ctx0" brushRef="#br0" timeOffset="65191.0818">19347 17539 376 0,'5'0'140'0,"1"3"-109"0,-3 7-26 16,3-7-21-16,-3 2-67 0,0 3-23 15,3 3 52-15,3-3 25 16</inkml:trace>
  <inkml:trace contextRef="#ctx0" brushRef="#br0" timeOffset="65793.491">19483 17761 280 0,'0'16'107'16,"0"-10"-83"-16,3 12 17 0,-3-5 4 0,3-5-11 15,0 6-2-15,-3-4-21 16,0-2-6-16,0 5-4 16,0-5-8-16,0-2-3 0,0-6 19 15,0 5 8-15,0-5 3 16,0 0 0-16,0-5-4 16,0-3-11-16,0-6-5 15,3-4-8-15,0-1 0 16,3-7-1-16,0-1 3 15,3 6 6-15,0 3 2 16,3 5 0-16,0 7 1 16,0 6 0-16,0 11 3 15,0 2-3-15,-3 3 0 16,-3 2 3-16,-4-4 1 16,1-1-3-16,-3 5-3 15,3-10 2-15,-3-2 2 16,0 2-4-16,0-8-1 15,3-3 0-15,3-2 2 16,0-14-8-16,6 1-1 16,0-4-3-16,3 4 1 15,0 5 7-15,6 5 3 0,-6 0 5 16,8 16 8 0,-5 5-1-16,-3 0-5 15,0 0-2-15,-3 1-3 16,-3-1-3-16,0-3-30 15,0-2-15-15,0 0-96 16,3-8-43 0,0-2 95-16</inkml:trace>
  <inkml:trace contextRef="#ctx0" brushRef="#br0" timeOffset="66208.9238">20037 17735 296 0,'-6'0'112'0,"12"-5"-87"0,-6-1-13 0,0 6-11 16,0 0 12-16,-3 0 11 16,-6-2 2-16,-3-3-1 15,3-1-13-15,0 6 10 0,-2 6 7 16,-1 7-15-16,3 8-7 0,0-3-8 16,0 9 0-16,3-1 1 15,3-7 0-15,3-6 0 16,6 0 2-16,0-5-1 15,3-2 2 1,3-6-2-16,0-6-1 0,-1-2 3 16,1-5 0-16,0 5-1 15,-3-5-2-15,-3-11 1 16,-3 8 1-16,-3 0-1 16,0 3 2-16</inkml:trace>
  <inkml:trace contextRef="#ctx0" brushRef="#br0" timeOffset="66314.6817">20034 17783 420 0,'3'31'156'0,"0"-17"-121"0,3-6-19 0,0 2-15 16,0-2-57-16,3 0-18 15,0-3 38-15,0 3 18 16</inkml:trace>
  <inkml:trace contextRef="#ctx0" brushRef="#br0" timeOffset="66857.0495">20353 17685 308 0,'-9'0'115'0,"0"-3"-89"0,6 14 12 16,0-6 1-16,-3 6-6 15,-3 4 3-15,0 4-14 16,0 2-5-16,0-2-10 16,3-1-1-16,6 9 4 15,3-14-4-15,3 0-3 16,3 0-2-16,0-7 0 16,3-4-1-16,-3-2 0 15,0 0 2-15,0-8-1 16,0 0-1-16,-3-2 1 15,-3-11 1 1,-1 7-1-16,-2-7-1 16,0 5 1-16,0 3-4 15,0 5 0-15,6-5-5 0,0 21-5 16,0 10 5 0,0 4 6-16,3 1 4 15,-9-23 35 16,6 48-9-31,-6-6-3 16,-3-7-13-16,-3-1-8 16,-3-2-3-16,-3-8-1 15,-5-11 0-15,2-5-14 0,-6-3-3 16,0-5-26-16,0-10-13 0,0-4-69 16,3 1-30-16,10-5 81 15,5-4 38 1</inkml:trace>
  <inkml:trace contextRef="#ctx0" brushRef="#br0" timeOffset="67362.2271">20585 17682 216 0,'6'-10'82'0,"3"17"-64"0,-15-9-4 15,6 7-6-15,0-2 13 0,0 2 8 16,0 3 21 0,0-3 8-16,3 3-30 0,0 3 4 0,3-3 0 15,3 0-9-15,2 5 0 16,4-8-12-16,3 0-2 16,-3 3-1-16,3-8 0 15,0-5 0-15,-3-3 2 16,0 3-3-16,-4-8 1 15,1-1-5-15,-3 1-2 16,0-3 0-16,-3 0 1 16,-3 3-3-16,-3 0 0 15,0 0-1-15,-6 5-2 16,-3-3 0-16,-6 3 3 16,-5 3-2-16,-10 5-1 0,0 5 0 15,0 9 3-15,3 4-2 16,1 14 1-16,5 2 2 15,3-2 0-15,6 0 8 16,3-6 5-16,9 1-4 16,6-6-1-16,9-3-2 15,9-4 1-15,9-1-4 16,-1-3-2-16,4-7-11 16,-3-3-6-16,2 0-118 15,4-13-52-15,-3 0 102 16,-6-9 54-16</inkml:trace>
  <inkml:trace contextRef="#ctx0" brushRef="#br0" timeOffset="68759.7359">17284 16857 176 0,'6'0'66'0,"-6"0"-52"0,-3 5 50 31,0-5-18-16,0 5-4-15,-6-2 58 32,0 7-54-17,0-2-18-15,-3 6-13 0,0-4-2 16,-3 1 2-16,3-6 3 16,-11 6-10-16,-4-3 4 0,-12-8 4 15,-6 2-2-15,-5-2 0 16,-4 0-4-16,-2-2 1 15,-13-4 0-15,-17-7 1 16,0-3 0-16,-1-21 0 16,-2 0-4-16,-18-11-3 15,3 9 0-15,2-6-1 16,13 5-2-16,-3-5-2 16,9 3-2-16,2-3 1 15,19 5-26-15,11 8-11 0,12 6-69 16,13 2-31-1,8 6 72-15,9 4 34 0</inkml:trace>
  <inkml:trace contextRef="#ctx0" brushRef="#br0" timeOffset="69209.8838">15617 16253 292 0,'-21'11'110'0,"12"2"-86"0,0 24 5 0,9-5-3 15,0 5-8-15,-3 0 1 16,3 3 1-16,3-6 2 16,0-7-12-16,0-6-1 0,3-5-2 15,0-6 1-15,3-4 0 16,6-9 0-16,-3-8 2 16,0-13-5-16,0-7-3 15,-6-12-1-15,-3-7-1 16,-3 10 0-16,0 1 2 15,0 39 23 17,17-32-9-32,4 8-3 15,3 8-7-15,3 11-3 0,0 10-34 16,5 3-17-16,4 8 25 16,9 0 13-16,17-5 10 0</inkml:trace>
  <inkml:trace contextRef="#ctx0" brushRef="#br0" timeOffset="70215.0272">18483 16764 276 0,'-3'-5'104'0,"6"5"-81"0,0 5-8 16,0-5-9-16,3 0-2 15,3 0 5-15,3 0 12 16,3 5 7-16,3-10-14 16,6 0 12-16,2-1 6 0,10-7-14 15,9-8-7-15,8 0-1 16,-2-3 3-16,0-8-3 16,-10-2 0-16,-2-3 5 0,-6-5 4 15,-7-3-3-15,-5 10 1 16,-3-2-8-1,-6 5-1-15,-3 6-4 16,-3 7-1-16,-3 4-8 16,-3 1-2-16,0 14-86 31,0-5-34-31,0 5-17 16,0 0 76-16,3 0 40 15</inkml:trace>
  <inkml:trace contextRef="#ctx0" brushRef="#br0" timeOffset="70639.4004">18974 16272 236 0,'-8'-11'88'0,"-1"11"-69"0,6-5 33 16,3 5 11-16,-3-3-9 16,-3 3-1-16,0 0 14 31,-18 14-36-15,6 4-13-16,0-5-12 0,6 1-3 15,6-12-2-15,12 6-1 16,3-8 1-16,6-8-4 0,3 3 0 15,3-8-3-15,3-1 1 16,-1 4 1-16,-2-1 2 16,0 6 3-16,0 5 4 15,-3 8 4-15,0 3 2 16,-3 7-1-16,-4 3 1 16,1 6 0-16,0-6 3 15,-3-5-20-15,0-3-8 16,-3-5-65-16,0 2-27 15,0-2 54-15,0 0 28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15:46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20350 1886 176 0,'0'-13'68'0,"0"19"-52"0,0-6 43 32,0 18-14-17,0 16-7-15,3 33 43 32,3 184-34-17,-3-10-12-15,-3-32-24 16,3-13-8-16,-1-22-2 15,4-26-1-15,-6-23 0 16,3-17 0-16,0-13 0 0,0-2-16 16,3-19-6-16,0-21-20 15,0-13-9-15</inkml:trace>
  <inkml:trace contextRef="#ctx0" brushRef="#br0" timeOffset="512.8798">20240 1884 140 0,'-3'-19'55'0,"3"6"-43"0,29 26 10 15,-23-13 1-15,3 0-11 16,0-5-2-16,3 0-2 16,3 2 2-16,0-5-5 15,3 3 1-15,8-3 1 0,1 3-3 16,12-3-1-16,14 2-1 16,16-4-2-16,-1 2 1 0,4-5 1 15,17 2 5-15,15-5 4 16,-5-2-4-16,-7 2 1 15,3 0-5-15,9 0 0 16,-11 3-1-16,-13 2-2 16,-15 3-15-16,-8 0-7 15,-15-2 11-15,-7 2 5 16</inkml:trace>
  <inkml:trace contextRef="#ctx0" brushRef="#br0" timeOffset="1113.0199">21802 1691 140 0,'6'10'52'0,"0"-2"-41"0,0 13 20 0,0-5 5 16,0 27-1-16,3 20 2 0,-3 14-1 15,3 15 0 1,0 9-19-16,3 34 7 0,0-5 6 16,-1-3 4-16,-2 13 1 15,-3-8-25-15,0-13-12 16,0-8-4-16,0-8 3 0,0 1 0 16,6-17-1-16,-6-8 3 15,0-10 2-15,3-5 6 16,0-9 6-16,3-2-25 15,6-5-8-15,-1-6-24 16,1 0-8-16,0-2 28 16,0-11 12-16</inkml:trace>
  <inkml:trace contextRef="#ctx0" brushRef="#br0" timeOffset="1732.1134">20367 3895 176 0,'-8'2'68'0,"5"12"-52"0,3-1-1 16,0-13-1-16,3 5-1 15,-3-5 17-15,6 5-1 16,2 3-14-16,1 3 7 0,3-3 1 15,6 2-3-15,12-2 1 16,26 3-1-16,16-6 0 16,2-2 8-16,19-3 7 15,26-3-23-15,0-7-8 16,6-6-13-16,21-5-5 16,-21 2 19-16,-12 3 10 15,-9 3-23-15,3 0-7 16,-12 2 17-16,-14 9 9 15,-13 2-147 1,-11 5-68-16,-16 0 101 0</inkml:trace>
  <inkml:trace contextRef="#ctx0" brushRef="#br0" timeOffset="4098.4283">16799 2064 144 0,'-3'2'55'0,"-3"1"-43"0,0 2 21 0,3 1 6 16,0 2-6-16,-3 0-2 15,0 5-6-15,-3-3-2 16,3 4-12-16,0-7-11 0,3 1-3 16,3-2 1-16,3-1 3 15,6 0-2-15,3-2 0 16,0 2 1-16,3-2 2 15,0 2-1-15,2 6-1 16,-2 2 3-16,-6 6 2 16,-3 2 11-16,-6-3 7 15,-6 9-1-15,-3-6 1 16,-3 3-6-16,-3-3-2 16,1-5-7-16,-1 0-3 0,0-11-5 15,3 3-2-15,3-8-24 16,3 0-10-16,6 0-54 15,3-11-24-15,6 3 59 16,3-5 28-16</inkml:trace>
  <inkml:trace contextRef="#ctx0" brushRef="#br0" timeOffset="4701.7757">16941 2074 116 0,'0'0'46'0,"-3"-5"-35"0,15 16 12 16,-9-9 22-16,3 22-5 15,0 3-4-15,0-1-5 16,-6 6-18-16,0-3 5 0,-3 0 3 15,0-3-5-15,0 1-1 16,0-11-7-16,0-3 0 16,-3-2-3-16,6-3 2 15,-3-8-2-15,3-6 2 16,0-7-9-16,6-3 0 16,0-10-2-16,9-1 2 0,-3-5-4 15,6 6 2 1,-3 2 0-16,3 8-1 0,-3 3 1 15,2 13 3 1,-2 13 4-16,-3 3 6 16,0 8 1-1,-6-5-4-15,-3-4-2 0,0-1-2 16,-3-1 1-16,0 5 0 16,6-12 7-1,0-12 0-15,3-12-6 16,0-3-2-16,0-14-4 15,0 11-1-15,0 11-3 16,-3 5 1-16,0 3-4 0,-1 8 1 16,4 7 6-1,-3 3 3-15,0 6 1 0,-3 0-2 16,0 2-6-16,3-8-1 16,-3 0-19-1,3 0-8-15,0-7-40 0,0-6-17 16,0 0 48-16,3-6 22 15</inkml:trace>
  <inkml:trace contextRef="#ctx0" brushRef="#br0" timeOffset="5104.7996">17340 2093 152 0,'-3'-11'57'0,"0"11"-44"0,-3-2 12 0,3 2 4 0,0 0-11 15,0 0-2-15,1 8-9 16,-1 5-3-16,-3 11-2 16,0 2-4-16,3-2-1 0,0-6 6 15,3 12 3-15,0 4-1 16,0-8 0-16,3-7-1 16,3-3 0-16,0-6 0 15,2-4 0-15,1-6-2 16,0-6 1-16,0-4-7 15,0-1-1-15,-3-2-1 16,-3-6 2-16,0 1 2 16,-3-6 1-16,3 8 3 15,-3-2 3-15,0 10 2 16,0 8 3-16,0 8-5 16,3 10-1-16,0-5-2 15,3 6 1-15,0 2-2 0,3-2-1 16,0-3-8-16,3-1-3 15,-3-4-21-15,9 0-6 16,-7-11 19-16,7 0 12 16</inkml:trace>
  <inkml:trace contextRef="#ctx0" brushRef="#br0" timeOffset="5380.7995">17573 1844 160 0,'-6'35'60'0,"3"-9"-47"0,3 35 19 0,0-45 7 0,3 31-5 16,3 4 1-16,-1-4-14 15,1-2-5-15,3-10-9 16,0 2-5-16,3-11 1 0,0-2-9 15,-3-8-3-15,0-3-13 16,0-5-4-16,-3-5-54 16,-3-6-23-16,3-10 53 15</inkml:trace>
  <inkml:trace contextRef="#ctx0" brushRef="#br0" timeOffset="5570.8667">17721 1807 200 0,'0'0'77'0,"-3"11"-60"0,3 18 8 15,0-11 2-15,0 14-1 0,0 8 2 16,3 13-4-16,0-3-3 16,3 3-11-16,-3-6-6 0,3-2-3 15,0 0-43-15,3-13-17 16,0-5 28-16,0-11 15 0</inkml:trace>
  <inkml:trace contextRef="#ctx0" brushRef="#br0" timeOffset="6713.4775">18120 2096 216 0,'-6'10'82'0,"6"-7"-64"0,3-6 2 0,-3 3-4 0,6 3-7 16,0 2 2-16,0 0-4 15,3-2-2-15,0-6-2 16,3 6-3-16,0-6 3 0,0 3-2 15,0-5 2-15,-1-3-4 16,1 0 0-16,-3 3 7 16,0-6 4-16,-3 3-10 15,-3-2-2-15,-3-1-1 16,0 1 1-16,-3 2 3 16,-3-6 4-16,-3 4-7 0,0 2 0 15,0 3 4-15,1 7 4 16,-4 6-10-16,0 5-4 15,0 14 4-15,0 5 3 16,0-1 6-16,3 4 2 16,0-1 8-16,6 3 4 15,0-10-3-15,6-6 1 16,3 3-4-16,3-8 0 16,3-3-7-16,6-3-2 15,0-2-13-15,5-2-4 16,4-6-49-16,3 0-19 15,-3-8 41-15,-3 2 20 16</inkml:trace>
  <inkml:trace contextRef="#ctx0" brushRef="#br0" timeOffset="6998.3594">18516 1998 60 0,'3'-3'24'0,"-3"6"-18"0,0-3 26 15,0 0 12-15,0 0 5 16,-3 2 5-16,3 6-5 16,0 0-1-16,0 5-11 15,-6 9-3-15,0 7-19 16,-3 0-5-16,-3 2 1 0,-3 1-9 0,1-8-1 15,-4 0-12-15,3 0-5 16,6-11-87 0,0 0-39-16,0-5 75 15</inkml:trace>
  <inkml:trace contextRef="#ctx0" brushRef="#br0" timeOffset="7197.2369">18370 2061 260 0,'-6'-10'96'0,"0"12"-75"0,12 1 10 0,-6-3-2 0,9 5-11 16,-3 0-3-1,9 9 0-15,3 4 3 0,-6 3-10 16,-3-5-4-16,6 8-3 0,2 2-15 16,4-4-5-16,-3 1-15 15,-3-7-6-15,-3-2 22 16,0-4 9-16</inkml:trace>
  <inkml:trace contextRef="#ctx0" brushRef="#br0" timeOffset="7658.0736">18644 2082 172 0,'3'-8'66'0,"-3"0"-52"0,0 3 12 0,0 0 4 15,0 2-5-15,-3 1 0 16,0-1-2-16,0 3 0 16,0 0-13-16,-3 0-3 0,0 5-1 15,0 6-3-15,0 13 0 16,0-1-3-16,0 12-1 16,3-6 3-16,0 0 3 15,3-3-2-15,3-7 0 16,0-3-1-16,3-6-2 15,-3-2 1-15,3-2 1 16,3-12-1-16,0-2 2 16,0-5-7-16,0-3 1 0,-3 0-6 15,0-10 1-15,-3 2 4 16,-3 3 4 0,0 0 3-16,0 8 1 0,0 2 4 15,0 8 5-15,0 1-5 16,3 26 5-1,0-3-1-15,3 3-2 16,0 2-1-16,3-5-5 16,0-2-3-16,3-6-9 15,2 0-5-15,-2 0-48 16,3-7-23-16,0-4 44 16,6-2 20-16</inkml:trace>
  <inkml:trace contextRef="#ctx0" brushRef="#br0" timeOffset="8213.8383">18808 2056 208 0,'-6'10'77'0,"3"4"-60"0,6 12 13 0,0-10 1 16,-3 8 1-16,0-3 4 15,0 3-12-15,6 2-1 16,-6-7-14-16,3 2-5 0,0-8-3 16,0-5 1-16,6-3-3 15,-3-5 0-15,2-5-1 16,-2-3 0-16,-3-13-5 16,0-5 0-16,0-6-6 15,3 0 1-15,0 6 4 16,0 4 2-16,0 7 4 15,3 7 1-15,-3 0 5 16,3 16 2-16,0 0 6 16,0 15 5-16,-3-2-5 15,0 1 1-15,0-4-6 16,0-2-2-16,-3-3-2 16,0 1-3-16,-3-7-2 15,3-4 1-15,3-6 1 16,0-10 0-16,-1-13-5 0,1-3 1 15,0 0-3-15,3 7 2 16,-3 4 1-16,3 13 2 16,0 5 5-1,-3 18 6-15,0 1 1 16,0 4-2-16,0 1-3 16,0-3-7-16,0 3-3 15,0-11-18-15,0-5-5 16,0 0-92-1,0-8-40-15,0-8 82 16</inkml:trace>
  <inkml:trace contextRef="#ctx0" brushRef="#br0" timeOffset="8647.2752">19138 2101 260 0,'-6'47'96'0,"9"-15"-75"0,0 13 10 15,-3-26-2-15,3 7 13 32,0 14-24-17,0-3-9-15,0-3-12 16,-3-15-3-16,3-1 3 16,-3-4 1-16,0-7 2 15,-3-4-3-15,0-6 2 0,3 3-12 31,-9-31 6-15,3-1 6-16,3-2 5 16,3-6 3-16,3-5 5 0,6-5 3 15,3 15-8 1,3 1-4-16,3 7 0 0,3 9-2 16,5 7-1-16,-2 9 3 0,0 10 0 15,-6 10 16-15,-3 3 8 16,-6 3-19-16,-3 0-6 15,-9 0-2-15,-3 0-1 16,-6-3 1-16,0-8 0 16,0 0-18-16,0 0-8 15,-3-7-39-15,6-6-16 16,0-6 42-16,6-7 22 16</inkml:trace>
  <inkml:trace contextRef="#ctx0" brushRef="#br0" timeOffset="8876.3381">19412 1730 268 0,'0'-15'101'0,"-6"15"-78"0,6 0-2 16,0 5-5-16,3 3-6 16,0 10 4-16,3 9 8 15,-3 7 6-15,0 3-15 16,0 11 8-16,3-3 6 0,0 8-15 15,0-8-4-15,-3-6-27 0,3-2-10 16,0-8-41-16,0-7-15 16,0-9 44-16,2-8 21 15</inkml:trace>
  <inkml:trace contextRef="#ctx0" brushRef="#br0" timeOffset="9247.0206">19525 2037 296 0,'3'11'110'0,"0"-8"-86"0,6 2-2 0,-3 0-5 15,0-2-7-15,0-1 2 16,3-2-4-16,3-2 0 16,3-1-5-16,-4-5-2 0,4-2 2 15,-6 2-2-15,0-6-1 0,-9 14-28 31,-3-13 4-15,-6 0 2-16,-3 2 8 16,1 9 5-16,-1 2 0 15,-6 8 3-15,6 5 4 16,0 5 10-16,3 9 6 0,3-1 9 16,3 1 3-16,0-3 13 15,3-3 7-15,3-3-29 16,3-2-11-16,3-3-14 15,3-2-6-15,0 2 8 0,9-5 5 16,-4-3-30-16,7-5-11 16,0-10 21-16,12-11 10 15</inkml:trace>
  <inkml:trace contextRef="#ctx0" brushRef="#br0" timeOffset="9429.6721">19903 1913 332 0,'-15'3'126'0,"9"5"-98"0,3-3-12 0,0 3-11 16,3 0-16-16,-3 0-3 0,3 5-61 16,3-3-25-16,3 4 51 15,0-1 25-15,3-3 20 0</inkml:trace>
  <inkml:trace contextRef="#ctx0" brushRef="#br0" timeOffset="9548.3534">19918 2302 376 0,'-15'13'140'0,"6"-10"-109"0,6-1-4 16,3-2-11-16,0 0-19 16,0 0-3-16,3-2 3 15,3-1 3-15</inkml:trace>
  <inkml:trace contextRef="#ctx0" brushRef="#br0" timeOffset="11650.4108">16825 2566 172 0,'-3'3'66'0,"3"5"-52"0,0-8-1 0,0 0-5 0,3 3-4 15,-3-3 2-15,6-3 1 16,0-8 1-16,3 1-4 16,0-3-1-16,6-1 1 0,0-4-5 15,9-1 1-15,0 4 0 16,8-1 0-16,-5 8 0 16,6-3-3-1,0 8 2-15,-7 3 1 16,1 0 2-16,0 6 10 15,-3 2 4-15,-3-3 4 16,-4 6 2-16,1-1-3 0,3 1-2 16,-3-3-7-1,0 0-4-15,0-3-1 0,3-5-1 16,-1 0 0-16,10-8 0 16,0-3-2-1,3 3 1-15,-4-5-2 0,1 8-1 16,-3-6-2-16,-3 9 1 15,0-4 1-15,-4 6 0 16,1 6 0-16,0-1 0 16,-3 3 6-16,0 0 4 15,0 2-1-15,3-4 0 16,2 2-3-16,4-8-1 16,0-6-1-16,15 1 0 15,-4-3-2-15,4-2-2 16,-6-1-2-16,-4 6 1 0,-2-3-1 15,3 8 0-15,-6 8 2 16,-3-3 0-16,-4 8 4 16,4 3 2-16,-3 8 2 15,3-11 2-15,3 0-3 16,-4-5-2-16,7-2 11 16,9-12 4-16,0-2-24 15,2-2-8-15,-2-1 3 16,-3 1 3-16,-1 2 3 15,-2-3 1-15,-3 8 0 16,0-2-2-16,-4 5 3 16,7 0 0-16,0 5 1 15,0-2 0-15,8-3 0 0,1-3 2 16,3-4-1 0,-4-1 2-16,1-6-4 15,0-2 0-15,2 3-1 16,1 0 0-16,6 0 2 0,5 2 2 15,-2 9-3-15,-4 2-2 16,-5 2 2-16,-3 9 2 16,-4-6 0-16,-2 3 2 15,-3-3-7-15,3-2 1 16,-1-6 1-16,4-2 1 16</inkml:trace>
  <inkml:trace contextRef="#ctx0" brushRef="#br0" timeOffset="23722.2574">21100 1844 156 0,'9'16'57'0,"-9"-8"-44"0,9 8 10 0,-6-8 2 16,3 5-10-16,-1 0-1 15,4 11-4-15,-3 10-1 16,0 6-5-16,0 8-1 0,-3 2 3 16,-3 3 6-16,6 5 4 15,-3 6 3-15,3 10 1 16,-3 2 0-16,0 1 2 16,-3 3-6-16,6 2 1 15,-6 5-4-15,6 6 2 16,0-9-6-16,0-4-3 15,-3-1-1-15,3 8-1 16,-3-2-2-16,0-8 1 0,0-9 0 16,0-4 1-16,0-6 9 15,0-5 6-15,-3-8-12 16,3-3-4-16,-3-7-2 16,3-6-1-16,-3-5-16 15,0-3-6-15,0-8-9 16,3 0-1-16,-3-5-10 15,3-2-3-15,-3-1 25 16,0-5 10-16</inkml:trace>
  <inkml:trace contextRef="#ctx0" brushRef="#br0" timeOffset="24626.3255">20409 2506 184 0,'0'-6'71'0,"0"17"-55"0,3-8-5 15,-3-3-3-15,6 2 6 16,3-2 8-16,0 3 2 15,6 2 3-15,6-5-15 16,8 0 4-16,19 0 4 0,6-5-7 16,5 5 0-16,4-3-5 15,14 1-3-15,18-6-2 16,1 2 0-16,-4-2-2 16,9 0 2-16,9 1-2 15,-9 1-1-15,-14 1 1 16,-13 0-1-16,-5-3 0 15,-10 0 2-15,-5-3-12 0,-4 3-3 16,-11-5-71-16,-6 2-29 16,-6 3 57-16</inkml:trace>
  <inkml:trace contextRef="#ctx0" brushRef="#br0" timeOffset="25313.1408">20388 3175 192 0,'0'-3'74'0,"6"3"-58"0,3 0 5 0,-3 0-1 0,3 0-3 16,6-2-1-16,6-1-4 16,6 3 0-16,20 0-7 15,10 0-1-15,-1 0 2 0,1 0-5 16,5-3-1-16,10 1 9 15,17-4 3-15,-3-1-3 16,-2-4-3-16,2-10 5 16,12 8 3-16,-5-3-5 15,-7 13-3-15,-12 0-3 16,-8 3-3-16,-13 3-4 16,-2-3 0-16,-6 0-18 15,-7 0-6-15,-2-5 15 16,-6-11 6-16</inkml:trace>
  <inkml:trace contextRef="#ctx0" brushRef="#br0" timeOffset="26592.8933">20784 1945 164 0,'-3'-3'63'0,"0"0"-49"0,-6 6 47 32,-6 5-29-17,-5 5-10-15,5 0-9 16,0 9-4-16,0 7-1 16,6 8 0-16,6 5-4 15,6-2 8-15,9-6 5 0,3 3-5 16,3-10 1-16,-18-27 20 31,35 13 5-31,-2-13 4 16,-3-11-27-16,-6-12-12 15,-6-9-4 1,-7 0-1-16,-5 0 2 0,-9 3-9 0,-2 5-2 16,-4 3 4-16,-3 3 3 15,-3 4 9 1,0 4 7-16,3 2-44 0,3 3-19 15,3 2 25-15,9-2 14 16</inkml:trace>
  <inkml:trace contextRef="#ctx0" brushRef="#br0" timeOffset="27444.5574">21397 1984 184 0,'0'6'68'0,"0"-6"-52"0,0 5 10 16,0-5 4-16,0 0-9 15,0 0 0-15,0 0 1 16,0 0 3-16,0 0-13 15,3-5 0-15,0 5 1 0,0-8-7 16,3-3-3-16,-3 3 0 0,3-5 0 16,-3 2-4-1,3 3 1-15,-3 1 0 0,3-1 0 16,0 2-3-16,-3 1 2 16,3-3-1-1,-3 8-2-15,-3 0 3 16,6 3 2-16,-6-3 28 31,9 29-11-31,-6 5-1 16,3-2-8-16,0-3-4 15,0 0-5-15,0 6 0 16,3-9 0-16,-7-2-3 0,7-3 2 16,-6-5-10-16,3 0-5 15,-3-8-45-15,-3 0-18 0,-6 2 41 16</inkml:trace>
  <inkml:trace contextRef="#ctx0" brushRef="#br0" timeOffset="27643.2186">21439 2233 304 0,'-6'0'112'0,"6"-3"-87"0,3 6-2 15,-3-3-9-15,6 3 3 16,3-6 4-16,6 0-7 15,3 3-1-15,8-5-7 16,4 5 5-16,-3 0 4 0,3 0-16 16,-6 0-8-16,-4 0-34 15,-2 5-12-15,-3-5 28 0,-3 6 16 16</inkml:trace>
  <inkml:trace contextRef="#ctx0" brushRef="#br0" timeOffset="28479.6823">20600 2707 252 0,'15'-14'96'0,"2"7"-75"0,16-4-5 15,-18 8-7-15,3-2-10 16,0 5 0-16,0 8 3 16,-1 0 1-16,-2 2-1 15,-3 4-2-15,-6 2 1 0,-3 2-1 16,-3 3 0-16,-6 0-5 15,-6 3-1-15,-6 0 7 16,1-5 4-16,-7-4 11 16,12-1 5-16,0-1 11 15,3-3 4-15,12-7-12 16,6 0-2-16,6-3 0 16,6-3-21-16,2 0-7 15,1 3 8-15,0-5 5 16,0 3-2-16,0 2-3 15,0 0-65-15,-4 0-30 16,-2 2 44-16,-3-2 25 16</inkml:trace>
  <inkml:trace contextRef="#ctx0" brushRef="#br0" timeOffset="29501.4402">21418 2688 188 0,'-3'-5'71'0,"0"5"-55"0,3-5 9 0,0 5 10 16,6-3-9 0,3-5-9-16,0 3-3 15,3-1-9-15,3 4 1 0,3-1 1 16,0 3 1-16,-1 3 0 16,-5-1 2-16,-9 14 8 15,-6-2-5 1,-3-4-5-16,0 3 0 15,6-13-14 1,-3 14-5 0,3-4-4-1,18 3 8-15,6-5 1 16,-3 3 4-16,0-1 2 16,-3 1 4-16,0 0 5 0,-10 2 10 15,-2 0 8-15,-6 0-3 16,-6-2-2-16,-8 0-1 15,-7-1 1-15,0-2-28 16,0-3-9-16,0-2-51 16,6-3-20-16,0 0 42 15,4-3 22-15</inkml:trace>
  <inkml:trace contextRef="#ctx0" brushRef="#br0" timeOffset="30509.6568">20748 3342 236 0,'-2'0'90'0,"7"0"-70"0,-2 2 6 16,-3-2-1-16,0 6-12 15,0-1-2-15,0 6 5 0,-3 4 3 16,0 9-9-16,1 3 5 0,-4-1 5 15,0-2-5-15,0 0 0 16,0-6 2-16,3-2 3 16,0-3-12-16,0-2-5 15,3-3-11-15,0-3-3 16,3-2 4-16,3-1 3 16,3 1 3-16,3-3 1 15,-1 0 11-15,4-3 7 16,0 1-20-16,0-1-10 15,0 1 17-15,0-4 7 16,-15 6-173 15,15-10 89-31,-3 2 28 0</inkml:trace>
  <inkml:trace contextRef="#ctx0" brushRef="#br0" timeOffset="30735.2223">20906 3339 208 0,'-3'-5'77'0,"3"5"-60"0,0 0 24 16,0 0 6-16,0 0-24 16,0 0-10-16,3 8 44 31,-3 55-16-31,0-7-4 15,-3-1-32-15,3-2-16 16,0-2 5-16,0-9 2 16</inkml:trace>
  <inkml:trace contextRef="#ctx0" brushRef="#br0" timeOffset="32684.9831">21731 3575 160 0,'0'15'63'0,"-3"-4"-49"0,6-6 9 0,-3-5 1 16,3 8 8-16,-3-2 4 15,0-1 1-15,0 0 0 16</inkml:trace>
  <inkml:trace contextRef="#ctx0" brushRef="#br0" timeOffset="37342.3199">21463 3244 200 0,'-6'-3'77'0,"9"-7"-60"0,0 15-5 0,0-10-4 16,-3 5 6-16,3 5 8 15,0 5 11-15,0 9 4 0,-12-6-19 16,3 3 5-16,3 5 4 0,0 0 9 16,0 3 5-16,0 0-26 15,0 0-10-15,0 0-5 16,0-8-1-16,0-1 1 15,0-4 0-15,0 0-3 16,3-6 2-16,0-5 1 16,3-3 2-16,3-5-1 15,0 0 2-15,3 0-4 16,6 0 0-16,6 1 1 16,5 1 2-16,1 1-1 15,0 2-1-15,0-2-13 16,0 10-6-16,-4 3 10 15,1 3 6-15,-6 2 14 16,-3 3 8-16,-3-3-21 0,-3 3-7 16,-3 0 20-16,-6 2 14 15,-3-2-6-15,-6 0 0 16,-9 0-9-16,-3-5-2 16,-9-1-2-16,1-4-1 15,-1-1-17 1,6 0-6-16,3-2-49 0,6-1-21 15,0 1 46-15</inkml:trace>
  <inkml:trace contextRef="#ctx0" brushRef="#br0" timeOffset="38109.1618">21537 3209 220 0,'-9'0'85'0,"9"-10"-66"0,-3 12 16 0,3-2 4 16,0 8 32 15,6-8-27-15,0 0-20-16,3 0-11 15,3 0 4-15,0 0 4 16,12 3-11-16,0 2-1 0,-1 1-2 15,1-6-3-15,-3 0-3 16,-3 0-3-16,0 2-1 16</inkml:trace>
  <inkml:trace contextRef="#ctx0" brushRef="#br0" timeOffset="52652.8707">8184 7390 272 0,'-3'-8'101'0,"3"11"-78"0,0-3-9 0,0 0-8 16,0 0-6-16,0 0 2 15,3 5-10-15,-3 5-2 16,0 6 5-16,-3 8 22 0,0 3 13 16</inkml:trace>
  <inkml:trace contextRef="#ctx0" brushRef="#br0" timeOffset="52923.2198">8161 7601 324 0,'3'0'121'0,"0"0"-95"0,0-2 0 0,-3 2-7 16,3-3 5-16,-1-2 8 0,4-3-20 16,-3-3-8-16,3 1-3 15,-3-3-2-15,0-6 3 0,0 1-3 16,-3-1-2-16,3-2-1 16,0 2 3-16,0 1-9 15,0 2-1-15,0 3 15 16,3 2 8-16,0 6-5 15,3 2-1-15,3 6-4 16,6 5 1-16,3 0-2 16,2 2 2-16,1 4-15 15,3-1-7-15,-3 0 5 16,-3-2 3-16,-3-6-62 16,-1 0-25-16,-5-8 49 15,3-2 25-15</inkml:trace>
  <inkml:trace contextRef="#ctx0" brushRef="#br0" timeOffset="53298.3187">8196 7482 220 0,'-3'-2'82'0,"6"-1"-64"0,-3 3 0 0,0-3-3 15,0 3-13-15,3 0-3 16</inkml:trace>
  <inkml:trace contextRef="#ctx0" brushRef="#br0" timeOffset="53706.0564">8205 7472 350 0,'6'0'-15'0,"0"0"-13"16,0-3 5-16,0 1-1 15,0 2 2-15,3-3 19 0,-3 0 11 16,-6 3 14-16,6 0 9 16,0 0-3-16,0 3 0 15,-6-3 5-15,6 5 1 16,0 3-5-16,-3 0-3 15,0 3-6-15,3-1-2 16,0 3-8-16,-1 3-2 16,4 0-2-16,6 3-1 15,3 2 8-15,3 0 3 0,0 0-10 16,3 0-3-16,-1 1-2 16,4-1 1-16,0-3-3 15,3 1 0-15,8-9-8 16,10-2-4-16,15-2 20 15,2-6 9 1,-2-8-5-16,-1-6-1 0,4-9-6 16,8-1-1-16,9-3 3 15,-8-4 1-15,-7-4 1 16,-5 3 0-16,-63 32 4 31,80-39-10-15,-14 4-6-16,-10 9-42 0,-8 5-18 15</inkml:trace>
  <inkml:trace contextRef="#ctx0" brushRef="#br0" timeOffset="54637.2396">9967 6906 236 0,'-9'-3'90'0,"1"6"-70"0,13-6-1 0,-5 8-6 15,6-2 2-15,-3 5 2 16,0 5-4-16,3 3 0 16,-3 5 29 15,-3 35-25-31,0-1-7 15,0-4-7-15,0-4-1 16,0-7-80 15,0-11 42-31,0-11 15 16</inkml:trace>
  <inkml:trace contextRef="#ctx0" brushRef="#br0" timeOffset="55249.1388">10155 7160 244 0,'0'2'93'0,"-9"4"-72"0,9-4 3 16,0-2-3-16,9 6-13 0,-3-1-4 16,3 0-8-16,3 0 0 15,0 1 2-15,0-1 10 0,2-2 6 16,-2-1 3-16,3-2-1 15,0-2-4-15,0-1-2 16,-3 0-4-16,0-2 1 16,0 0-6-16,-3-3-1 15,0 0 2-15,-4 0 3 16,-2-3 0-16,-3 1 2 0,0-1 13 16,-3 3 10-1,-2 0-18-15,-4 3-9 0,-6 0-11 16,0 2-4-16,-9 6 7 15,0 2 4-15,0 3 0 16,1 3 0-16,2 2 7 16,3 3 4-16,0 0-5 15,6-1-1-15,3 1-2 16,6 0-2-16,6 0-6 16,6 0-4-16,3 0 10 15,12-6 6-15,0-2-2 16,2-2-2-16,1-6 1 15,0 0 2-15,-27 0-121 32,36-11 63-32,-6 0 21 15</inkml:trace>
  <inkml:trace contextRef="#ctx0" brushRef="#br0" timeOffset="67394.4335">10515 7146 152 0,'6'-5'57'0,"-3"2"-44"0,-3 1 14 16,0-1 3-16,3 3-6 16,0 0-2-16,-3 0 3 15,3 3 1-15,0 2-13 16,-3 3 14-16,0 3 7 0,0 5-7 15,0 2-3-15,0 1 3 16,-3-1 5-16,0 1-26 16,0-1-12-16,3-5-1 0,-3-5 3 15,3-2 3-15,0-6 1 16,0-3 6-16,3-5 6 16,0-3-4-16,0-7 0 15,3 2-22-15,0 0-8 16,0-2 9-16,3 4 6 15,0-1 5-15,0 1 4 16,2 6 16-16,4 0 9 16,0 3-19-16,0 2-6 15,-3 3-9-15,6 3-3 16,-3 2 16-16,-3 6 7 16,-3 5 1-16,-3 0 0 15,-6-16-4 1,3 29-8-1,-3-5-3-15,0-3-14 16,0-8-2-16,0-2-25 16,0-3-10-1,3-3-70-15,2-2-31 0,-5-3 80 16,6-3 37-16</inkml:trace>
  <inkml:trace contextRef="#ctx0" brushRef="#br0" timeOffset="74632.1647">10988 7154 172 0,'3'3'66'0,"0"-6"-52"0,0-2 23 0,0 2 9 16,-3 1-17-16,0-4-4 15,3 1-11-15,-3 0-4 16,3 0-5-16,-3-6 5 0,3 3 5 16,-3 3 4-16,-3-1 3 15,0 1-3-15,-3 0-2 16,0 2 4-16,-3 3 3 16,0 6-14-16,1 1-8 15,-1-1-2-15,-3 2-1 16,0 5 1-16,3 0 2 0,0 3-1 15,0 3-1-15,3-1 1 16,3-2 1-16,3 0-1 16,3 0 2-16,0-3-4 15,6 0 0-15,3-5 1 16,3-3 0-16,0-2 0 16,0-3 0-16,2-3-5 15,-2-2 1-15,0 0 2 16,-3-6 3-16,0-2-9 15,-3 2-2-15,0 1 14 16,-3-3 6-16,0-1-4 16,-6 1-1-16,3 3-1 15,-3-1 2-15,-6 0 3 16,3 3 2-16,0 1-1 16,-3 1 1-16,0 4-4 15,3-1 1-15,-3 3-5 16,6 0-2-16,0 8-3 0,0 2 1 15,0-10-1 17,12 38 11-1,3 25 0-31,-6-2 3 16,-12-11-3-16,-3-2 2 15,-9-9-4-15,0-7-2 16,-3-3-2-16,-3-2-3 0,0-9 3 15,1-4-9-15,-4-4-1 0,6-5-18 16,3-5-9-16,3-2-59 16,3-9-27-16</inkml:trace>
  <inkml:trace contextRef="#ctx0" brushRef="#br0" timeOffset="90470.0946">11265 6850 272 0,'0'0'101'0,"3"3"-78"0,-3-3 61 31,0 8-34-31,0 2-16 16,0 6-8-16,0 8-6 0,0 13-3 15,-3 3 2-15,3 2-10 16,-3-2 1-16,0-6 3 0,3-2-5 16,0-3-2-16,0-3-3 15,0-4 0-15,0-4-2 16,0-5-1-16,0 3-2 16,0-5-1-16,3-1-1 15,-3-4 3-15,0-6-64 31,0 5-17-15,0-5-12-16</inkml:trace>
  <inkml:trace contextRef="#ctx0" brushRef="#br0" timeOffset="90937.02">11164 7051 260 0,'-6'-10'96'0,"9"10"-75"0,0 5 6 16,-3-5-4-16,3-5 37 31,15-1-23-16,0-2-6-15,2 3-17 16,1 0-7-16,0 2-4 16,-3-2-3-16,0 2 1 15,-3 1-10-15,0 2-4 0,-3 2 7 16,-4 1 5-16,-2-6 12 16,0 6 5-16,-3-6-91 15,0 3-43-15,-3 0 59 16,0 0 30-16</inkml:trace>
  <inkml:trace contextRef="#ctx0" brushRef="#br0" timeOffset="91341.7025">11503 6832 260 0,'3'5'96'0,"0"5"-75"0,-6 4-3 16,6-1-6-16,-15-5 17 15,3 10 11-15,3 9 4 16,1 10 1-16,-1 5-25 16,3-2 6-16,0 0 4 0,-3-6-7 15,3-2-4-15,0-1-8 0,-3-7-3 16,3-3-2-16,0-5 1 16,6 0-4-16,-6-5-2 15,3-3-5-15,0-8 0 16,3 0 0-16,0-3 2 15,3-2-6-15,0-1 1 16</inkml:trace>
  <inkml:trace contextRef="#ctx0" brushRef="#br0" timeOffset="91568.2812">11506 7194 400 0,'18'-11'148'0,"-9"4"-115"0,9 1-11 0,-6 1-13 16,-3 0-9-16,3 2 2 15,0 0 3-15,-1 3 2 16,1 0 27 15,3 16-14-31,0 0-2 0,-3 0-7 16,-3 0-2-16,-3 0 1 15,0 0 4-15,0-1-8 16,0-1-10-16,-3-4-5 0,0 1-4 16,0-3 0-16,0-3-77 15,-3-5-32-15,6-3 64 16,-9-2 34-16</inkml:trace>
  <inkml:trace contextRef="#ctx0" brushRef="#br0" timeOffset="92963.1713">12096 7141 288 0,'-9'11'110'0,"0"-17"-86"0,9 9 9 15,-3 0-3-15,3-3 1 16,0 0 4-16,0 0-15 15,0 0-6-15,0 0-9 16,6-3 1-16,0-2 3 0,0-6-7 16,3-2-1-16,0-3-3 15,-1 0 0-15,1 6 2 16,0-4 0-16,0 6 0 16,0 1 0-16,0 4-3 15,-3 3 0-15,0 5-1 16,0 8 0-16,0 3 3 15,-3 3 2-15,0-1 6 0,-3 6 6 16,0-24 37 15,-3 32-27-31,0-6-8 16,0-5-6-16,0-2-2 16,0-6-3-1,3 0-3-15,0-7 0 0,0-4-1 0,0-2 0 16,3-5-5-16,0-3-1 15,0-5-4-15,3 0-1 16</inkml:trace>
  <inkml:trace contextRef="#ctx0" brushRef="#br0" timeOffset="93174.0779">12319 7033 432 0,'3'34'162'0,"-3"-15"-126"0,0 7-1 16,0-13-9-16,0 3-9 16,3 0-1-16,-3 3-4 15,6-1 0-15,0-2-7 16,6 0-5-16,-3-3-1 0,5-2 3 16,16-6-23-1</inkml:trace>
  <inkml:trace contextRef="#ctx0" brushRef="#br0" timeOffset="93954.9896">12340 7070 184 0,'0'-3'68'0,"6"6"-52"0,-6-3 10 0,3 0 1 16,-12 5 4-16,3-2 4 0,0 2 7 15,3-2 4-15,0-3-25 16,0 0 6-16,0-3 1 0,0 0-7 15,0 1-1-15,3 2 34 32,-9-6-26-17,0 6-6-15,0 0-13 16,0 3-5-16,0 5-2 16,3 2-2-16,0 1 1 15,0 2-1-15,0 1 0 0,4-1-3 16,-1 0 2-16,3-2-6 15,0-1-3-15</inkml:trace>
  <inkml:trace contextRef="#ctx0" brushRef="#br0" timeOffset="117283.0912">13149 7064 204 0,'3'-5'77'0,"-15"10"-60"0,21-7 8 15,-3 2 2-15,-6 0-7 16,0-3-2-16,3 3 62 31,3-3-28-15,-6 3-7-16,3 0-26 15,-3 0-13-15,0 0-4 0,-3 6 0 16,3 2-1 0,-3 2-5-16,0 9 0 0,3 2-7 0,3 8-1 15,3 3 5-15,-3-6 3 16,3-2 1 0,0-5-1-16,3-1 18 0,0-7 8 15,0-6-9-15,6-5-4 16,3-5-4-16,2-6-1 15,1-7-2-15,3-4 1 16,-6-4-2-16,3-3-1 16,-6-6 1-16,-3 6-1 15,-3 3 0-15,-1 7 0 16,-2 4 2-16,0 7 3 0,0 2 0 16,-3 14 2-16,-6 5-2 15,6 11 2-15,-3 3 2 16,3 2 2-16,0 3-1 15,3-3-1 1,3-3-5-16,-3 1-1 0,0-1-10 16,0-7-5-16,0-6-38 15,0-3-18-15,3-4-46 16,0-9-18-16,0-5 70 16,-9-5 33-16</inkml:trace>
  <inkml:trace contextRef="#ctx0" brushRef="#br0" timeOffset="117853.4015">13676 7083 244 0,'3'-8'93'0,"3"0"-72"0,-6 0 14 16,0 3 0-16,0 2 2 15,0-2 2-15,-3 0-6 16,-3 2 0-16,-3 6-19 16,-3 5-1-16,0 5 0 0,1-3-5 15,-1 6-2-15,3-3-6 16,3 1 0-16,3-1-7 15,9-3 0-15,6 4 1 16,3-4 3-16,5 1 6 16,7-3 3-16,3 2 11 15,-6-2 6-15,-3 0 1 16,-13 0 3-16,-5 0 0 16,-14-3 3-16,-10 3-14 0,-6 0-4 15,-3 3-10-15,0-1-2 16,1-2-7-16,-1-2-3 15,6-4-34-15,6 1-16 16,6 0-57-16,9-3-24 16</inkml:trace>
  <inkml:trace contextRef="#ctx0" brushRef="#br0" timeOffset="122164.0127">13983 7138 260 0,'-3'0'96'0,"3"0"-75"0,-3-2 8 0,3 2-3 0,0 2-19 16,0 1-3-16,-3 2 3 15,0-5 3-15,3 0-5 16,0 0 8-16,3 6 4 0,0-1-5 15,3 0 1-15,3 1-4 16,-3-4 0-16,3 1 6 16,0 0 2-16,-1-3-11 15,1-3-5-15,0 0-8 16,0-2-3-16,0-3 2 16,0-3 5-16,0 1 0 15,0-6 1-15,-3 0 19 16,-3 0 11-16,-3 16 25 31,-9-18-28-31,-6 7-10 16,3 1-10-16,-3 7-2 15,-3-2-4 1,4 5-2-16,-7 8 2 0,6-1 0 0,0 7 1 16,0 2 0-16,3 2 0 15,6 3 2-15,3 0 1 16,6 1-1-16,3-1 1 15,3 0-2-15,3-3-1 16,3-2 1-16,0-5 1 16,0-1-8-16,0-4-3 15,-4-4-13-15,1-2-6 0,-3-2-67 16,0-4-30-16,0-4 62 16,-3 2 33-16</inkml:trace>
  <inkml:trace contextRef="#ctx0" brushRef="#br0" timeOffset="122749.2764">14426 7064 300 0,'6'-5'112'0,"-6"-11"-87"0,3 11 15 16,-3 5 1-16,0 0-8 16,-3 3 1-16,-3-1-8 15,-6 6-4-15,-3 3-12 16,-2 2 2-16,-4 0 4 0,3-2-10 15,0-1-4-15,12 1-8 16,0 2-1-16,9 0-4 16,6 1 2-16,6-1 3 15,0 0 3-15</inkml:trace>
  <inkml:trace contextRef="#ctx0" brushRef="#br0" timeOffset="122869.4384">14423 7263 464 0,'-3'5'173'0,"0"-2"-135"0,-9-1-6 0,6 1-10 16,-14-3-27-16,-10 0-3 15,-3 0-24-15,-3-3-9 16,4 3 22-16,-1 0-81 0,6 0-32 16,9-2 66-16,6-1 32 15</inkml:trace>
  <inkml:trace contextRef="#ctx0" brushRef="#br0" timeOffset="124403.6495">15039 7091 280 0,'-17'18'104'0,"14"-20"-81"0,3 7 18 0,0-2 2 16,0 2-23-16,0 3-6 15,0 2 6-15,0 4 4 16,0 2-12-16,0-1-18 0,0 1-6 15,0 0 3-15,0-3 4 16,-3-2 6-16,3 0 2 16,0-1-12-16,0-5-7 15,0-5-104 17</inkml:trace>
  <inkml:trace contextRef="#ctx0" brushRef="#br0" timeOffset="124598.3378">15045 6935 408 0,'-3'-8'151'0,"0"8"-118"0,6-3-28 16,0 8-3-1,0 3-5-15,-3-2-31 16,0 2-14-16,0 2-88 15,3 3-39-15,0-5 91 16,3 6 43-16</inkml:trace>
  <inkml:trace contextRef="#ctx0" brushRef="#br0" timeOffset="125080.1227">15176 7146 252 0,'-6'6'96'0,"-3"-1"-75"0,7 3 14 0,-1 0 3 16,3 2-13-16,-3 4-5 0,0 2-5 15,0-1-2-15,0 1-7 16,0 0 11-16,0-3 9 0,-3-2-19 16,3-6-5-16,-3-2-7 15,3-3-2-15,0-3 8 16,3-5 6-16,0 0-5 16,3-2-1-16,0-6 1 15,6-3 1-15,3 1-1 16,8-1 1-16,4 1-4 15,0 7 0-15,0 6 1 16,-3 2 0-16,-3 6-3 16,-1 5 2-16,-2 3-6 15,-6 4-3-15,-3 1 17 16,-3 0 8-16,-3 3-4 16,-3 2-1-16,-3-3-8 15,0-2-4-15,0-5-37 0,6-3-14 16,3-3-50-16,3-5-20 15</inkml:trace>
  <inkml:trace contextRef="#ctx0" brushRef="#br0" timeOffset="125465.855">15534 7176 288 0,'-6'-11'110'0,"3"8"-86"0,3-2 0 0,-3 0-6 0,3-1-22 15,0 1-4-15,-3 0 5 16,0 0 4-16,-3 7 0 16,-3 6 13-16,0 0 5 0,-3 5 17 15,0 6 7-15,0 2-25 16,3 0-11-16,3 3-9 15,6 0 1-15,3-6 2 16,3-2 2-16,3-5-1 16,3-6-2-16,3-8-4 15,0-2 0-15,6-5 0 16,-1-4-1-16,1-2-1 0,3-7 1 16,-6 1 1-16,-3-4 2 15,-6-8 1-15,-6-11 1 16,-3 2 0-16,-3 4 0 15,-3 7 13-15,-3 5 8 16</inkml:trace>
  <inkml:trace contextRef="#ctx0" brushRef="#br0" timeOffset="125631.2999">15575 6906 416 0,'3'21'156'0,"0"3"-121"0,3 23-8 0,-3-23-10 16,6 10-10-16,0 1 1 15,3 2 0-15,3 0 0 16,0 0-4-16,3-3-5 0,-4 1 0 15,-14-35-70 1,21 24-36 0,-6-9-21-16,0-7 68 15,3-8 32-15</inkml:trace>
  <inkml:trace contextRef="#ctx0" brushRef="#br0" timeOffset="125844.9745">15861 7157 376 0,'-12'3'140'0,"3"-1"-109"0,21 33-4 16,-6-25-11-16,0 3-19 16,-3 3-3-16,3 0-17 15,-3 3-5-15,0-6-127 31,-6-8 87-31,3-5 33 16</inkml:trace>
  <inkml:trace contextRef="#ctx0" brushRef="#br0" timeOffset="125980.3623">15903 7033 260 0,'32'2'96'0,"-8"4"-75"0,-30-9-3 0,12 8-6 16</inkml:trace>
  <inkml:trace contextRef="#ctx0" brushRef="#br0" timeOffset="126217.035">16185 7099 376 0,'-11'2'143'0,"2"-10"-112"0,-3 11-10 16,6 0-14-16,-9 5-8 16,-3 2 0-16,-3 6 1 15,0 0 0-15,0 3 0 16,4-1 2-16,5 1 3 0,6-4 7 16,6 1 2-16,6-2-10 15,12 1-4-15,5-7-11 16,10-2-4-16,-33-6-140 31</inkml:trace>
  <inkml:trace contextRef="#ctx0" brushRef="#br0" timeOffset="126487.3455">16296 7144 384 0,'0'8'143'0,"6"-6"-112"0,5 6-10 0,-2-5-12 16,3 0-20-16,3-1-3 0,6-2 7 15,0 0 3-15,0-2 4 16,2-6 8-16,-2 0 7 0,-6 0-3 16,0-5 3-1,-15-6-7 1,-3 0-6-16,-6 4-8 15,-6 4-2-15,-3 6 6 16,-5 15 3-16,-1 1 12 16,0 7 3-16</inkml:trace>
  <inkml:trace contextRef="#ctx0" brushRef="#br0" timeOffset="126608.9717">16230 7260 460 0,'-3'29'170'0,"9"-13"-132"0,3 5-9 15,0-10-11-15,3-1-15 16,3 1-2-16,3-3-14 15,2-3-4-15,7-7 9 0,0-4-62 0,9-2-25 16,5-2 48-16,1-3 23 16</inkml:trace>
  <inkml:trace contextRef="#ctx0" brushRef="#br0" timeOffset="126953.2854">16760 7025 332 0,'-3'-3'123'0,"3"3"-95"0,-3 0 7 16,0 3-1-16,0 2-22 16,-3 6-4-16,-6 4-12 15,-3 1-3-15,-3 3 4 16,4-3 23-16,-1-3 14 0,0 0-13 0,9 0-6 15</inkml:trace>
  <inkml:trace contextRef="#ctx0" brushRef="#br0" timeOffset="127087.1979">16718 7236 456 0,'30'8'170'0,"-18"-2"-132"0,-3-1 5 16,-3 3-9-16,-6-8-9 0,-3 5 2 16,-6 0-37 15,-60-2-48-31,4 0-21 15,8-1 40-15,13 1 20 16</inkml:trace>
  <inkml:trace contextRef="#ctx0" brushRef="#br0" timeOffset="134474.0146">17584 6935 176 0,'3'-6'68'0,"0"6"-52"0,0-5 32 0,0 5 11 16,0-2 39-1,-3-9-50 1,0 0-22-16</inkml:trace>
  <inkml:trace contextRef="#ctx0" brushRef="#br0" timeOffset="134779.3449">17498 6898 440 0,'-48'24'165'0,"40"2"-129"0,-25 24-7 16,24-23-14-16,-3 4-9 15,6 4 1-15,3-3-6 16,9-1 0-16,6-2-1 15,15 1 0-15,2-9 2 0,4-5-1 16,0-3 2-16,3-11 2 16,-4-7 2-16,1-5 8 15,-3-4 2-15,-6-4 5 0,-3-6 1 16,-7-13-1-16,-8-3 1 16,-6 40 7 15,-20-55-17-31,-1 10-4 15,-3 10-11-15,3 9-3 16,0 7-36-16,9 9-13 16,0 5 28-1,6 5-36-15,6 5-9 0,9 3-113 16,3 0-48-16,6-3 122 16</inkml:trace>
  <inkml:trace contextRef="#ctx0" brushRef="#br0" timeOffset="146094.9153">18397 6943 264 0,'-3'2'101'0,"3"1"-78"0,0-6 0 16,0 3-6-16,0-2-23 15,0-1-6-15,0-2 8 16,0-3 6-16,0-3 0 15,0 3 10-15,0-2 7 0,0-1 27 16,0 6 13-16</inkml:trace>
  <inkml:trace contextRef="#ctx0" brushRef="#br0" timeOffset="146277.3357">18385 6887 432 0,'0'24'162'0,"0"2"-126"0,0-7-10 16,3 21 3-16,3 5-14 15,-3-3-5 1,6-2-4-16,-6-3-3 0,6-3-3 0,-6-5 1 15,0-2-8-15,0-4 0 16,-3-23-65 15,-6 8-109 1</inkml:trace>
  <inkml:trace contextRef="#ctx0" brushRef="#br0" timeOffset="146469.2236">18260 7123 340 0,'-9'-16'129'0,"6"21"-100"0,-3-5 18 16,3 3 0-16,0-3-14 16,0 0-4-16,3 0-17 15,0 5-8-15,0-5-2 16,6 3 2-16,6 2 2 0,6-2 2 16,9-1 2-16,9-2-3 15,-1-2 1-15,-2-1-14 16,0 0-5-16,-1-2-42 15,-5 0-17-15,-3-3-90 16</inkml:trace>
  <inkml:trace contextRef="#ctx0" brushRef="#br0" timeOffset="150028.6293">18692 7093 228 0,'3'6'85'0,"3"-6"-66"0,-15 0 3 0,9 0-1 15,0 0-22-15,3 0-8 16,-3 0-1-16,6 0 3 15,-9 10 8-15,0-2 5 16,3 0 19-16,0-2 8 16,0-4 3-16,0 3 3 0,0-5-6 15,0 3 0-15,-3 0-2 16,0-3 1-16,0 2-4 16,-3-2 0-16,0 3-10 15,-3 0 0-15,0 2-2 16,-3 3-1-16,3 3-14 15,0 2-5-15,3 3 1 16,3-1 3-16,6 4-1 16,3 2 0-16,6-2 1 15,6-6 2-15,12-2-1 16,0-6-1-16,8-5 3 16,-2-5 2-16,3-6 0 15,-13-2 0-15,-2-3 1 16,-9-3 3-16,-3 6 0 15,-12-3 2-15,-9 3 3 0,-12 0 3 16,0 2-9-16,-5 1-4 16,2 4-10-16,-3 4-4 15,6 2-52-15,6 0-21 16,6 0 42 0,6 2 23-16</inkml:trace>
  <inkml:trace contextRef="#ctx0" brushRef="#br0" timeOffset="151303.1855">19439 7144 296 0,'-6'2'112'0,"6"4"-87"0,0-6-2 0,0 0-9 16,0 0-8-16,0 0 1 15,0 0 20-15,0 0 10 16,0 0-19-16,0-3 4 0,0 0 1 16,-3 1-6-16,3-4 1 15,0-4-11-15,0 2-2 16,0-5-1-16,3-6 0 0,0 3-5 16,3-2 1-16,-3 5-2 15,6 2 0-15</inkml:trace>
  <inkml:trace contextRef="#ctx0" brushRef="#br0" timeOffset="151695.3491">19522 7220 456 0,'-12'30'170'0,"6"-15"-132"0,0 1-9 15,3-8-11-15,0-2-11 16,0-1 3-16,0-2 1 15,3-3 3-15,0 0-7 16,0-3-4-16,3-5 0 0,3-3-13 16,-3-5-6-16,3-5 9 15,0-3 5-15,0 1 2 16,3-9 3-16,0 3-2 0,0 0-1 16,3 8-2-16,0-1 1 15,-3 7-4-15,3 1-1 16,-3 4 3-16,-1 4 1 15,-2 9 2-15,0 8 0 16,0 10 4-16,-3-3 5 16,3 6-7-16,-6 0-1 15,3 2 8-15,0 1 3 16,6-3-5-16,-3-3-2 16,6 0-3-16,-3-5-2 15,9-3-17-15,3-5-28 16,-3-5-15-16</inkml:trace>
  <inkml:trace contextRef="#ctx0" brushRef="#br0" timeOffset="153284.6863">19921 7096 192 0,'-9'0'74'0,"3"8"-58"0,6 0 3 15,0-8-2-15,0 3-2 16,0-3 0-16,-3 2 19 16,3-4 8-16,0 4-22 15,-3-2 9-15,0 0 4 0,0 0-2 16,0 0 2-16,0 0-6 0,3 0-2 16,-3-2-9-16,3 2-5 15,0 0 0-15,0 0 0 16,0 5-1-16,3-5 1 15,-3 0-2-15,0 0 2 16,6 3-4-16,0-6 1 16,3 0-5-16,0-5-2 15,3 3 4-15,0-3 1 16,3 3-7-16,0-6-4 16,-1 9 7-16,-2-4 3 15,0 4-2-15,-3-4-2 16,-3 6-5-16,-3-2 0 15,0 2 0-15,0-6 2 0,-3 6 5 16,0-5 3-16,0 3-13 16,0-1-8-16,0 0-47 15,0 1-22-15,0 2-56 16,0-6-24 0,0 9 87-16</inkml:trace>
  <inkml:trace contextRef="#ctx0" brushRef="#br0" timeOffset="153977.374">20248 6839 284 0,'6'-5'107'0,"-6"13"-83"0,3-13 15 16,-3 10 3-16,0-5-16 16,0 11-5-16,0 5 7 15,0 5 4-15,12-3-16 16,-3 11 6-16,0 11 5 0,-3 2-6 15,0-2 0-15,0-3-10 0,-3-2-2 16,3-4 1-16,-3-4 1 16,3-3-3-16,-3-6 0 15,3-2-5-15,-3 0 0 16,0-6 1-16,0-4 0 16,0-1-5-16,-3-5 1 15,0 0-7-15,0 0-3 16,0-3-38-16,3-2-19 15,0 0-51-15,0-1-21 0,3 1 74 16,0-3 34-16</inkml:trace>
  <inkml:trace contextRef="#ctx0" brushRef="#br0" timeOffset="160852.773">10250 11343 176 0,'-3'-3'66'0,"3"0"-52"0,3 1 67 31,-6-1 57-15</inkml:trace>
  <inkml:trace contextRef="#ctx0" brushRef="#br0" timeOffset="161142.5555">10226 11322 558 0,'-15'-6'49'0,"-2"6"-32"16,-1 3-12-16,0 5-3 15,-6 5 3-15,6 8 4 0,3 11-1 16,3 5 3-16,6 0-4 15,9-3-2-15,6-2-2 16,12-5 0-16,9-4 0 16,6-7 1-16,-1-5 0 15,1-11 2-15,0-5 1 16,-6-14 1-16,-4-2 4 16,-5-11 3-16,-6 0-13 15,-6-2-5-15,-3 2 5 16,-9 3 5-16,0 0-1 15,-6 8-1-15,0 2 0 16,-6 4-1-16,3 4-13 0,-2 6-4 16,-1 2-49-16,6 3-19 15,3 0 41-15,9 3 20 16</inkml:trace>
  <inkml:trace contextRef="#ctx0" brushRef="#br0" timeOffset="162176.2506">10664 11406 252 0,'-3'-5'96'0,"9"5"-75"0,-12 8 21 15,6-8 3-15,0 0-1 16,0 0 1-16,0-3-10 15,0 1-4-15,3-1-17 16,0 0 2-16,0 1 4 0,3 2-7 0,-6-3 0 16,3 3-5-16,0-3 0 15,3-2-3-15,-6 0 2 16,3 2 0-16,-3-2 1 16,6 2-7-16,-3-2 0 15,3 0-1-15,-6-1 0 16,3 1 0-16,0 0 2 15,0 2-1-15,-3-2 2 16,0 2-4-16,0 0-2 16,0 3-3-1,2 6 1-15,-2-1 1 16,3 8-1-16,-3 1 1 0,0 4 3 16,3 3 2-16,0 8 2 15,0-8 1-15,0 6-2 16,3-1-2-1,-3-7 1 1,0-1-1-16,-3-2 2 0,3-2-6 16,-3-4-1-16,0-2-16 15,0 0-6-15,-3 0-37 16,3-3-14-16,0 1-58 16,-3-1-24-1,0 0 85-15</inkml:trace>
  <inkml:trace contextRef="#ctx0" brushRef="#br0" timeOffset="162523.0874">10619 11660 236 0,'0'-2'88'0,"0"4"-69"0,0-2-5 16,6 3 78-16,-6-3-20 15,6 2-29-15,3-2-20 0,3 0-16 16,6 0 3-16,0 0 5 0,6-2-3 15,-4-1-2-15,-20 3-19 32,24-2-50-17,-6-1-24-15,-3 0 42 16,-3 3 21-16</inkml:trace>
  <inkml:trace contextRef="#ctx0" brushRef="#br0" timeOffset="163045.0421">11093 11441 280 0,'-18'-3'104'0,"18"6"-81"0,-3-6 36 16,3 3 11-16</inkml:trace>
  <inkml:trace contextRef="#ctx0" brushRef="#br0" timeOffset="163378.8434">11072 11433 607 0,'3'-6'50'16,"6"1"-29"-16,5-3-11 0,1 0-5 16,3 0-1-16,0 0 0 15,3-2-2-15,-3 2-2 16,0 5 1-16,-3-2-1 16,-1 5-3-16,-2 3 0 15,-3 4 2-15,-3 9 2 0,-3 5 0 16,-6 6-1-16,0 5 1 15,-6-3 1-15,-3 0-1 16,-3-3 2-16,1-2-2 16,-7-5 2-16,3-1-2 15,0-5 2-15,6 1-2 16,-3-6-1-16,9 0 1 16,0-3-1-16,6 0 0 15,0-2 0-15,12-1 2 16,6-2-1-1,0 0 2-15,3 0-2 16,0-2 2-16,-1 2-4 16,-2-3-2-16,-3 3-5 15,-3 0-2-15</inkml:trace>
  <inkml:trace contextRef="#ctx0" brushRef="#br0" timeOffset="164395.9186">11581 11390 184 0,'0'3'71'0,"-12"-6"-55"16,9 3 15-16,0 3 3 0,-3-3-4 15,0 0 2-15,0 0-3 16,0 0 0-16,0 0-16 16,0 0 25-16,3-3 12 0,0-2-29 15,0 5-10-15,3-3-2 16,3 1 3-16,3-4-6 15,3 4-1-15,3-3-3 16,3 2-2-16,3-2 1 16,0 2 1-16,-4 0-1 15,1 3 2-15,-3 0-4 16,-3 6-2-16,0 2 2 16,-3-1 2-16,-6 1 6 0,0 8 6 15,-3-3-3-15,-3 3 2 16,0 0-5-16,0-3-2 15,0 1-2-15,3-1 0 16,3-5-7-16,3 2 1 16,3 1-4-16,3 2 0 15,3 0 1-15,0 1 2 16,0-4-1-16,-3 4 4 16,0-1 6-16,-3-3 5 15,-3 4 8-15,-3-4 3 16,-3 1-8-16,-3-3-5 15,-3 0 6-15,-6-3 5 16,0 0-15-16,-3-2-5 16,0-1-21-16,3 1-6 0,3 0-61 15,1-1-26-15,5 1 59 16,9 2 31-16</inkml:trace>
  <inkml:trace contextRef="#ctx0" brushRef="#br0" timeOffset="165163.2184">12113 11647 304 0,'-2'0'115'0,"-1"3"-89"0,6-1 14 0,-6 1 1 15,3-3 5-15,0 3 9 16,0-3-14-16,0 5-4 15,0-5-22-15,0 0-7 0,3 0-3 16,2 2-8-16,-5-2-2 0,3 0-12 16,3 0-1-16,0-2-20 15,0 2-8-15,0-3-81 16,3 1-37-16,-3-1 85 16,3 3 40-16</inkml:trace>
  <inkml:trace contextRef="#ctx0" brushRef="#br0" timeOffset="165327.1794">12236 11639 344 0,'0'-3'129'0,"0"3"-100"0,3 0 4 16,-3 0-4-16,2 0-28 16,4 0-9-16,0 0 3 15,0 0 4-15,0 0 1 16,3 0-33-16,-3 3-12 0,0-3 22 15,3 3 14-15</inkml:trace>
  <inkml:trace contextRef="#ctx0" brushRef="#br0" timeOffset="165477.7508">12468 11665 384 0,'3'0'143'0,"9"0"-112"0,2-2-6 0,-2 2-9 16,-3 0-13-16,-3 0-24 15,6 0-10 1,-3 0 15-16,-3 2 8 0,0-2 8 16</inkml:trace>
  <inkml:trace contextRef="#ctx0" brushRef="#br0" timeOffset="170253.6291">14846 9975 244 0,'0'-5'93'15,"0"2"-72"-15,0 3 18 0,0 0 3 0,0 0-16 16,-3 3-2-16,-6-1-10 16,-3 3-1-16,-6 3-8 15,-8 6 10-15,-4 9 5 0,-3 14 1 16,3 8-1-16,3 0 3 16,7 0 0-16,5 0-8 15,9 0-2-15,6 3-7 16,9-3-2-16,9 0-2 15,8-3-2-15,7-2-8 16,0-8-3-16,0-8-43 16,-1-9-19-16,1-9 38 15,-3-12 17-15</inkml:trace>
  <inkml:trace contextRef="#ctx0" brushRef="#br0" timeOffset="170776.1298">14956 10107 272 0,'0'3'101'0,"0"-3"-78"0,3 8 9 16,0-3-3-16,0 11 9 0,0 5 8 15,-3 3-4 1,0 0-3-16,0 2-22 0,-3 1 1 0,3-4 2 15,-3 1-7-15,0-3 0 16,3-2-7-16,0-3-2 16,0-3-2-16,0-2 1 15,0-4-13-15,0 1-6 16,0-2-44-16,-3-1-21 16</inkml:trace>
  <inkml:trace contextRef="#ctx0" brushRef="#br0" timeOffset="171544.7682">15167 10131 240 0,'6'-5'90'0,"-3"13"-70"0,-3-6-5 0,0-2 55 16,0 0-25 0,0 0-1-16,-3 0-5 15,0 0-23-15,0 8-14 0,0 0-4 0,-2 5-7 16,-1 3-1-16,-3 3 20 16,-3 5 12-16,3-1-1 15,-3 4 0-15,3-6-10 16,3 5-4-1,3-2-2-15,0 0-1 0,3-3-2 16,6-2 1-16,3-1 0 16,3-2 1-16,6-3 2 15,6-5 1-15,-1 0-3 16,1-8-3-16,0-5 0 16,-3 0 1-16,-3-1-1 0,-3-4 2 15,-4 2-2-15,-2-3-1 16,-3 1 5-16,-6-1 1 15,-3 3 0-15,-9-2 1 16,-2 2-4-16,-10 0 0 16,0 2-3-16,0 1-3 15,3 5-5-15,0-3 0 16,7 3-14-16,2 0-3 16,3 3-7-16,6 0-3 15</inkml:trace>
  <inkml:trace contextRef="#ctx0" brushRef="#br0" timeOffset="171876.0928">15388 10078 296 0,'6'-8'110'0,"-3"13"-86"0,9 6 5 16,-7 2-5-16,1 8 8 16,3 11 7-16,-3 2-12 15,-3 6-3-15,-3 0-14 16,0 2 9-16,-3-2 7 0,0 2-8 0,0-2-2 15,-3 5-5 1,-3-8-2-16,-2 0-36 16,-10 0-16-16,-12-3 21 0,-21-5 10 15</inkml:trace>
  <inkml:trace contextRef="#ctx0" brushRef="#br0" timeOffset="173284.4885">17445 11446 192 0,'2'-3'74'0,"7"3"-58"0,-3 6 16 0,-3-4 2 15,3 3 0-15,0 3 5 0,-3 6 2 16,-3 4 2-16,0 3-23 16,0 0 8-16,0 1 3 0,0-4-5 15,-3 6-1-15,0 0-10 16,0-3-2-16,3-5-7 15,-3 0-2-15,3-3 0 16,-6-2 0-16,6-11-64 31,-6 7-24-15,0 1-14-16,1-2 50 16,-1-4 26-16</inkml:trace>
  <inkml:trace contextRef="#ctx0" brushRef="#br0" timeOffset="174935.3633">17644 11483 168 0,'0'0'66'0,"0"-5"-52"0,6 13 3 0,-6-8-2 15,3 5 1-15,0 0 2 16,0 3 2-16,-3 3 0 16,3-1-11-16,-3 1 12 15,3-3 6-15,-3 0 5 0,0 0 4 16,0 0-1-16,0 0 4 15,0-1-31-15,0-1-13 16,0-1 16-16,0 0 8 16,0-2-8-16,0 0-4 15,0-3-4-15,0 2 0 16,0-2-2-16,0 0 2 0,0 0-2 16,0 0-1-1,0 0 1-15,0 0-1 16,0 3 0-16,0-3 0 0,0 0 0 15,0 0 2-15,3 0-3 16,3 0 0-16,0 0 1 16,3 0 0-16,0-3 0 15,-1 3 0-15,4 0-3 16,-3 3 2-16,3 0 1 16,-3 2 2-16,0 0-1 15,-3 3-1-15,-3-3 3 16,0 3 0-16,-3 0 7 15,-3 0 4-15,-3 0-1 16,0 0 2-16,-3 0-8 16,-3 0-2-16,0 0-3 15,0-3-2-15,12-5-61 32,-14 5-13-32,-1-2-8 15,3-3 39-15,3-3 23 16</inkml:trace>
  <inkml:trace contextRef="#ctx0" brushRef="#br0" timeOffset="175176.0709">17629 11515 324 0,'0'-11'121'0,"3"14"-95"0,0-14 9 0,3 9-4 16,0-1 5-16,6-5 7 16,3 0-12-16,3 3-6 0,2-1-14 15,1 4-7-15,0-4-1 0,-3 1-35 16,0 5-13-16,-3 0-110 16,0 0-49-1,-7-5 108-15</inkml:trace>
  <inkml:trace contextRef="#ctx0" brushRef="#br0" timeOffset="176032.6224">18079 11581 288 0,'0'0'107'0,"0"0"-83"0,0 2 32 16,0-2 12-16,0 0-51 16,2 0-19-16,4 0 17 15,3 0 11-15,3-2 9 31,12-3-21-15,0 2-7-16,0-2-22 16,-3 2-5-16,-4 0-36 15,-2 1-14-15,-3 4-35 16,-3 4-13-16,-9-6 63 0,0 0 29 16</inkml:trace>
  <inkml:trace contextRef="#ctx0" brushRef="#br0" timeOffset="176211.3357">18099 11660 272 0,'-12'3'101'0,"6"2"-78"0,6-2 15 0,0-3 4 15,0 0-1-15,6 0 3 16,3 0-29-16,3-3-12 16,3 0-4-16,6 1-8 0,3 2-1 15,0 0 6-15,-4 0 1 16,1 0-17-16,-3 2-7 15,-3 1 14-15,0 0 6 0</inkml:trace>
  <inkml:trace contextRef="#ctx0" brushRef="#br0" timeOffset="177534.0199">18629 11618 216 0,'-3'0'82'0,"6"3"-64"0,-3-3 2 15,0 0-2-15,0 5 5 16,0 3 6-16,0 0-2 16,0 2 1-16,-3 3-16 0,3 1 0 0,0-4-1 15,0 1-2-15,3-1 0 16,0-2-3-16,3 0-1 15,0-2-3-15,0-4 1 16,0-2-2-16,0 0-1 16,0-2-4-16,3-1-2 15,0-2 0-15,0-1 2 16,-3 1-3-16,0 0 0 16,0 0 1-16,-3 2 4 15,-1 0 3-15,-2 3 2 16,0 0-1-16,0 0 1 15,3 3 2-15,3 2 4 16,0 0 0-16,3 1 0 0,6-1 6 16,3 0 4-1,6 1-16-15,-3-4-6 16,0-2 10-16,-4 0 4 0,-2-2 3 16,-3-1 2-16,-12 3 25 31,6-13-23-16,-6 0-8-15,0-1-7 16,-3 4-3-16,-3-1-14 16,3 3-5-16,-3 3 10 15,0 0-31-15,0 2-11 0,3 3-46 16,3 0-21-16,9 3 65 16</inkml:trace>
  <inkml:trace contextRef="#ctx0" brushRef="#br0" timeOffset="177758.4805">19010 11647 280 0,'-3'-3'107'0,"6"3"-83"0,-3 3 4 0,0-3 4 16,0 8-11-1,0 0 9-15,0 2 6 16,0-2-20-16,0 3-17 0,0-3-8 15,0 0 2-15,0 0 3 16,3 0-10-16,-3-3-4 0,3 0-65 16,-3-5-30-16,0 0 58 15,0 0 27-15</inkml:trace>
  <inkml:trace contextRef="#ctx0" brushRef="#br0" timeOffset="177907.0836">18969 11597 332 0,'-6'-19'123'0,"12"19"-95"0,-4-2-6 16,1 4-8-16,0-2-20 15,3 3-3-15,0 2-40 16,3 0-16-16,0 3 34 16,0 0 15-16,3-2 13 0</inkml:trace>
  <inkml:trace contextRef="#ctx0" brushRef="#br0" timeOffset="178422.7137">19239 11623 180 0,'-15'-8'68'0,"13"6"-52"0,-1-1-5 15,-3 6 40-15,0-3-4 16,-3 0-2-16,-3 2-5 15,0 1-23-15,-3 2-6 0,3 3-3 16,0 3-4-16,0-1-3 16,3 1 6-16,3-1 3 15,3 1-3-15,6 0 1 16,3-1-5-16,3-2 0 0,3-3-1 16,0-2 1-16,3-3 9 15,0 0 7-15,3-3-10 16,-3 1-5-16,-3-4-2 15,-4-1-2-15,-2-4 0 16,-3-2 0-16,-3-3 0 16,0 0 0-16,-3-5-16 15,0-8-6-15,-3 2 11 16,3 3 5-16,1 6 5 16,-1 5 1-16,0 2-3 15,3 6 2-15,-3 7 1 0,3 9 0 16,0 5 15-1,3 2 7-15,0 1-19 16,2 2-10-16,1 0 10 16,3 0 9-16,0 1-5 15,3-4-3-15,3-2-12 0,0 0-5 16,0-6-29-16,3-2-10 16,0-2 27-16,-1-4 13 15</inkml:trace>
  <inkml:trace contextRef="#ctx0" brushRef="#br0" timeOffset="178678.4051">19457 11454 264 0,'-3'-5'101'0,"3"2"-78"0,0 8-7 0,3 0-6 16,-3 6 11-16,0 5 8 15,3 2 10-15,0 6 3 0,0-3-22 16,0 3-7-16,0 0-2 0,0 0-5 16,2-3-1-16,-2-2-7 15,0-4-1-15,0 1-19 16,-3-2-6-16,0-4-91 16,0-2-41-1,3-3 82-15</inkml:trace>
  <inkml:trace contextRef="#ctx0" brushRef="#br0" timeOffset="178889.701">19355 11628 304 0,'3'-2'115'0,"3"4"-89"0,12-4 1 0,-9 2-4 15,6-3 7-15,3 1 6 16,3-4-17-16,0 1-8 16,-1 2-7-16,1 1-67 0,0-1-28 15,-3-2 46-15,0 2 22 16</inkml:trace>
  <inkml:trace contextRef="#ctx0" brushRef="#br0" timeOffset="179309.9535">19608 11531 248 0,'-3'37'93'0,"6"-16"-72"0,-6 3 20 15,3-14 7-15,-2 3-15 16,2 1-4-16,0-1-1 15,0 0-1-15,0-2-14 16,0-3-8-16,0 0-3 0,0-3-5 16,0-3 2-16,0-2-1 15,0 0-2-15,2-2 7 0,4-3 3 16,0-1-30-16,3-2-13 16,0 0 12-16,3 0 6 15,-3 0 14-15,6 3 8 16,3 3 10-16,-3-1 6 15,3 6 4-15,-4 2 1 16,4 3-7-16,-3 0 0 16,-6 0-6-16,0 2 1 15,-3-2-5-15,0 0 1 16,-3 3-12-16,0-3-2 16,0 0-43-16,0 0-18 0,-3-8 34 15,6 2 17-15</inkml:trace>
  <inkml:trace contextRef="#ctx0" brushRef="#br0" timeOffset="179658.0949">19960 11644 292 0,'-6'0'110'0,"6"0"-86"0,3 0 13 0,-3 0 0 15,6 0-5-15,3 0 3 16,0-2-24-16,2-1-10 16,4 0-2-16,0 3 1 0,0-2 3 15,0 2-61-15,-3 0-25 16,0 0 41-16,0 2 21 16</inkml:trace>
  <inkml:trace contextRef="#ctx0" brushRef="#br0" timeOffset="180128.6469">20347 11427 240 0,'-3'3'90'0,"3"-3"-70"0,3 5 2 0,-3 1-4 16,0 2 14-16,0 7 12 16,0 9 1-16,0 5 3 15,-3 0-27-15,3-5 6 0,-3 8 1 16,3 0-9-16,0-3-3 0,0 0-7 15,0-5-1 1,3 0-7-16,0-9-1 16,-3-1-57-16,0-1-27 0,0-5 43 15,0-6 20-15</inkml:trace>
  <inkml:trace contextRef="#ctx0" brushRef="#br0" timeOffset="222933.4323">10072 11959 192 0,'6'5'71'0,"-6"-12"-55"0,2 12 11 15,-2-5 3-15,0 0-7 16,0 0-1-16,0 0-4 16,0 0-1-16,0 0-9 15,3 5-5-15,-3 3 0 0,0 3 2 16,0 2 2-16,0-3 3 16,3 6 4-16,-3 3 1 15,3-1 0-15,-3 1-1 0,3-1-1 16,0-2 8-16,0 0 4 15,-3 0-16-15,3 0-4 16,-3-3-6-16,0-2-1 16,0-1 2-16,0-2 2 15,0-2-3-15,0-1-2 16,-3-3 6-16,0 1 5 16,0 0-64-16,3-3-26 15,-3 0 41-15,0-3 20 16</inkml:trace>
  <inkml:trace contextRef="#ctx0" brushRef="#br0" timeOffset="223640.6078">10322 11935 176 0,'0'-8'68'0,"-3"11"-52"0,3 0-5 15,0 2 62-15,-3 3-29 16,0 0-8-16,0-3-11 16,0 6-15-16,-6 5 5 0,0 2 2 15,0 1-3-15,0-1 2 16,0 1 4-16,3-1 2 16,0 1-14-16,3-1-6 15,3-2-9-15,3 0-1 16,0 0 15-16,3-3 7 15,0-2-6-15,3-3-2 0,3-3 0 16,0-2 1-16,0-3-3 16,3-3-1-16,-4-2 1 15,1-3 0-15,-3 0 0 16,-3 0 2-16,-3-3 3 16,-3 3 5-16,-3 0-4 15,0 3 2-15,-3 0-5 16,-6 0-2-16,1 2-5 15,-1 0 0-15,0 3-5 0,0 0-1 16,0 0-15-16,3 3-4 16,3 0-49-16,6-3-21 15,6 0 49-15,6-3 23 16</inkml:trace>
  <inkml:trace contextRef="#ctx0" brushRef="#br0" timeOffset="225067.2714">9982 12454 248 0,'0'-3'93'0,"3"1"-72"0,0-1 5 15,0 3-1-15,-3 0-12 16,0 0-2-16,0 11-6 15,0-3-2-15,0-3-1 16,0-5-2-16,6 2 1 0,3-2-1 0,0-2 0 16,0-1-3-16,0 3 2 15,0 0-1-15,0 3 0 16,0 2 4-16,0 3 1 16,-3-3 3-16,-1 3 1 15,-5 3 3-15,0-3 1 16,-5 0 6-1,-1 0-8-15,0 0 0 16,0 0-5-16,0-3-1 16,3-3-1-16,0 1 1 15,3-3-7-15,6 0-1 16,3 0-1-16,6 0 2 16,2 0-1-16,7 3 1 0,0 2 0 15,0 0 3-15,-9 3 2 16,0 0 4-1,-9 0 20-15,-3 0 10 16,-9 0-17-16,-6 0-7 0,-3-3-2 16,0 3 4-16,-6-2-7 15,6-1-1-15,-3-3-10 16,3 1-4-16,1-3-13 16,2 3-6-16,0-3-106 15,3 0-49 1,3 0 96-16</inkml:trace>
  <inkml:trace contextRef="#ctx0" brushRef="#br0" timeOffset="225754.0978">10238 12539 260 0,'-6'-8'96'0,"12"8"-75"0,0-3 6 16,0 3-2-16,3-3-12 15,0 1 0-15,0-1-3 0,0 0-1 16,0 3-5-16,0 0-3 0,0 6 2 16,-3-1-2-16,0 6 2 15,-3-1 0-15,0 1 1 16,-3 2 2-16,-3 0 1 15,-3 0 1-15,0 1 2 16,-3-4 8-16,0-2 6 16,0 0-18-16,0-3-4 15,3 1-1-15,3-4 1 16,0 1 6-16,3 0 3 16,0-3-9-16,6 0 0 15,0 0-2-15,3 0 0 16,3 0 0-16,0-3 2 15,0 3-1-15,-1-3 2 16,1 3-7-16,-3 0 1 0,0 0-43 16,-3 0-19-16,0 0 33 15,-3 0 18-15</inkml:trace>
  <inkml:trace contextRef="#ctx0" brushRef="#br0" timeOffset="227271.7386">10006 12959 200 0,'0'0'77'0,"0"-2"-60"0,0 4 19 0,0-2 5 15,0 0-15-15,0 0-4 16,0 6-2-16,0-1 1 15,-3 3-11-15,0 0 8 0,0 2 4 16,-3 1 6-16,3 2 3 16,-3-2-19-16,3 2-8 15,0-2-7-15,0-4-1 16,0 1-6-16,0-2-2 16,3-1 5-16,0-2 3 15,0-3 18-15,0 0 11 16,3 0-13-16,3 0-6 15,0 0-4-15,3-3 0 16,0 0 1-16,3 1 1 0,0-1-5 16,0 0 1-16,-3 1-20 15,3 2-9-15,-3 0 12 16,0 0 9-16</inkml:trace>
  <inkml:trace contextRef="#ctx0" brushRef="#br0" timeOffset="227602.1778">10113 12983 248 0,'-3'0'93'0,"0"0"-72"0,3 5-2 16,0-2-6-16,3 5 96 31,0 16-70-31,0 0-26 16,0-1 0-16,0 1 1 16,3 0-4-16,0-3 0 15,-3 0-6-15,0-2-7 0,0-3-3 16,0-6-37-16,-3 4-14 15,0-4-68 1,-3-7-27-16,3-6 79 0</inkml:trace>
  <inkml:trace contextRef="#ctx0" brushRef="#br0" timeOffset="228008.2897">10345 13015 220 0,'-3'-3'85'0,"-3"-2"-66"0,6 5 16 0,0 0 4 0</inkml:trace>
  <inkml:trace contextRef="#ctx0" brushRef="#br0" timeOffset="228399.9166">10334 13002 477 0,'-6'-3'62'0,"0"0"-32"16,0 3-26-16,-3 0-13 0,-3 0 4 15,0 6 2-15,0-1 7 16,3 3 5-16,0 0-7 16,0 0-1-16,6 0-1 15,3 2 2-15,6 1 1 16,3-1 1-16,3 4-2 16,3-1 1-16,-3 0-4 15,3 0-2-15,-3-2-5 16,0 2-2-16,-4 0 16 0,-2-2 7 15,-3 2-1 1,-3-2-2-16,-3-1-3 16,-6 1-2-16,-2 2-3 0,-1-8 1 15,-6-2-7-15,3-6 1 16,0-2-6-16,0-5 1 16,9-1-7-16,3-2-1 15,12-3 13-15,3-5 8 16,6 0-1-16,0-1-2 15,0 1-1-15,-1 0 1 16,-2 0-1-16,-3 2-1 0,-3 4 3 16,-3 1 2-1,-3 4-84-15,-3 2-35 0,0-3 54 16,0 3 30-16</inkml:trace>
  <inkml:trace contextRef="#ctx0" brushRef="#br0" timeOffset="229553.1337">13465 12909 200 0,'3'-5'74'0,"-6"2"-58"0,6 8 18 0,-3-5 4 16,0 3-7-16,0 0-1 16,0 5 3-16,0 2 2 15,-3 9-19-15,0 5 0 0,0 7-2 16,-3 9 19-16,0 13 9 15,0 2-14-15,3 1-5 16,3-3-8-16,0-11-2 16,3-5-7-16,0-8-2 15,0-5-4-15,3-8-21 16,0-5-6-16,-3-9-43 16,3-7-20-16,0-11 47 15,0-18 22-15</inkml:trace>
  <inkml:trace contextRef="#ctx0" brushRef="#br0" timeOffset="230066.7861">13387 12917 376 0,'-8'-19'143'0,"-1"22"-112"0,12-8-10 15,-3 5-14-15,9-3-4 16,2 3 3-16,7 0 10 15,6 0 5-15,3-2-7 32,35-9-12-17,-2 0-3-15,-9 3-1 0,-7 0 1 16,-8 3 1-16,-9 5 0 16,-6-2 0-16,-4-1 6 0,-2 11 6 15,-9 5-2 1,0 6 0-16,-6 2 0 15,0 3 1-15,3 5 1 16,6 2-2-16,0 4 1 16,3 7 0-16,0 0 3 15,3 9-3-15,0-9-1 16,-1 3-6-16,-5-13-3 0,0-3 0 16,-3-11 1-1,0 1-1-15,-3-8 2 0,-3 2-2 16,-3-8 2-1,0 3-2-15,-9-8-1 16,-3 5-2-16,-8-10 1 0,-1 5-4 16,-6-8-1-16,3 3-2 15,-2-3 0-15,-1 5-6 16,0-5-4-16,0 6-30 16,3-1-11-16,4 6-34 15,2-1-14-15,3 1 58 16</inkml:trace>
  <inkml:trace contextRef="#ctx0" brushRef="#br0" timeOffset="230320.2858">13429 13425 368 0,'-12'-3'140'0,"15"3"-109"0,0 0-2 15,3 0-9-15,6 0 2 0,6-2 8 16,9-4 5-16,5 1 0 16,10-5-18-16,9 4 1 0,8-4 0 15,1 4-10-15,-7-4-2 16,-5 2-6-16,-6-5-1 0,-10-1-34 16,-5 4-15-16,-6 4-137 15,-6 1-62 1,-3-5 128-16</inkml:trace>
  <inkml:trace contextRef="#ctx0" brushRef="#br0" timeOffset="237049.2316">10515 12988 168 0,'3'0'66'0,"-3"-2"-52"0,-3-1 23 0,3 3 6 0,0 0-1 15,0 0 1-15,3 0-3 16,0-3-3-16,-3 3-20 15,0 0 7-15,0 0 6 0,0 8-23 16,0 0 6 0,0 3 0-16,-3 0-3 15,0-1 0-15,3 1-6 16,-3-1-3-16,0 1 0 16,3-3-1-16,0-3 0 15,0 0 0-15,0-5-5 16,6 3 1-16,0-3 0 15,3 0 2-15,3 0 1 16,-3 0 1-16,3-3-3 16,0 3-9-16,0 0-4 15,-12 0-188 17,14 0 111-32,-2 0 38 15</inkml:trace>
  <inkml:trace contextRef="#ctx0" brushRef="#br0" timeOffset="237332.7301">10604 12996 224 0,'0'-2'85'0,"9"-1"-66"0,-6 8 12 0,0-2 1 15,0 0-8-15,-3 2 0 16,6 3 7-16,0 2 2 16,-3 4-17-16,0 2-3 0,0 5-1 0,-3 3 8 15,0 5 5-15,3-3-11 16,0 1-5-16,3-1-6 16,0 0 0-16,0-10-15 15,0-2-5-15,0-6-62 16,-6-8-27-16,0 0 54 15,3-6 26-15</inkml:trace>
  <inkml:trace contextRef="#ctx0" brushRef="#br0" timeOffset="237947.9123">10786 13023 252 0,'-3'-5'96'0,"0"2"-75"0,0 0 14 16,3 3 3-16,-3 0-7 15,-3 0 2 1,0 0-17-16,-3 3-4 0,-3 2-8 16,0 0-5-16,0 3 0 0,4 0 1 15,-1 0 0-15,3 0-3 16,6 3 2-16,6-3-1 15,0 0 0-15,3-3 2 16,-1 0 2-16,1-2 1 16,0-3 1-16,0-3-5 15,0-2 1-15,0 0 15 16,-3-3 7-16,0 0-13 16,0 0-4-16,0 0-4 0,-3 3-1 15,0-1-14-15,-3 4-5 16,3-1 7-16,-3 3 4 15,0 0 6-15,0 5 3 16,0 3 13-16,3 5 8 16,-3 3-16-16,3 0-7 15,-3 3 6-15,0 2 3 16,3 0-3-16,0 0-1 16,0-2-9-16,0-6-2 15,0-2-128-15,0-1 73 16,0-7 26-1</inkml:trace>
  <inkml:trace contextRef="#ctx0" brushRef="#br0" timeOffset="238342.0081">11015 13168 348 0,'6'-2'129'0,"0"7"-100"0,-6-5 7 0,0 0-2 16,0 0-18-16,3 0-3 16,-3 0-8-16,0 0-2 15,3 0-1-15,0 0-6 0,3 0-2 16,-3 0-48-16,3 0-19 0,0 0 37 15,3 0 18-15</inkml:trace>
  <inkml:trace contextRef="#ctx0" brushRef="#br0" timeOffset="238472.5127">11212 13168 328 0,'-3'-2'123'0,"9"2"-95"0,-6 0-4 16,0 0-9-16,0 0-25 15,0 0-5-15,0 0-13 16,3 2-5-16,2 1-84 16,1 0-37-16</inkml:trace>
  <inkml:trace contextRef="#ctx0" brushRef="#br0" timeOffset="238637.2527">11346 13166 344 0,'0'0'129'0,"0"-6"-100"0,3 12-9 0,-3-6-10 16,2 0-17-16,4 0-3 16,-6 0-65-16,3 0-27 15,-3 0 51-15,0 0 26 0,0-3 21 16</inkml:trace>
  <inkml:trace contextRef="#ctx0" brushRef="#br0" timeOffset="257645.7072">7309 10279 192 0,'3'0'71'0,"-3"0"-55"0,0 0 31 0,3-3 11 16,-3 3-5-16,0 0-1 16,-3 0-23-16,0 0-7 15,-3 3-14-15,-3 0 10 0,1 2 5 16,-4 0-7-16,0 1-2 16,0-1-6-16,3 3 0 15,0-3-5-15,3 0-2 16,3 1-3-16,6-1-1 15,3 0-1-15,6-2 3 16,3 2 0-16,3 3 1 16,2 0 0-16,-2 0 0 15,0 0 2-15,-6 3 3 16,0-1 7-16,-6-2 2 16,-6 3 6-16,-6-3 2 0,-3 2-7 15,-6-2-4-15,-3 3-4 16,-3-6 0-16,4 0-11 15,-1-2-2-15,3 2-8 16,3-5-2-16,0 0-15 16,3-5-8-16,3 2-50 15,6 1-22-15,6-6 58 16,3 2 29-16</inkml:trace>
  <inkml:trace contextRef="#ctx0" brushRef="#br0" timeOffset="258004.6917">7601 10073 324 0,'3'2'121'0,"-6"4"-95"0,3 12 3 0,0-5-8 15,0 6 12-15,0 7 9 16,0 1-5-16,0 5 1 16,0-3-22-16,0 2-5 0,0-4-3 0,3-1-4 15,0-2-1-15,3-3-1 16,0-2 1-16,0-3-11 15,3-3-4-15,-3-2-45 16,0-4-18-16,0-1-36 16,-3-1-13-1,-3-5 66-15,0 0 33 0</inkml:trace>
  <inkml:trace contextRef="#ctx0" brushRef="#br0" timeOffset="258230.5464">7506 10324 312 0,'-12'-8'118'0,"6"8"-92"0,15-3 17 0,-3 1 3 16,3-1-18-16,3 1-4 15,3-1-8-15,2-5 0 16,4 5-9-16,0 3-6 0,0 0-4 15,0 3-69-15,3-3-29 16,-1 0 51-16,-2 3 25 16</inkml:trace>
  <inkml:trace contextRef="#ctx0" brushRef="#br0" timeOffset="258712.403">7812 10308 216 0,'-6'-5'82'0,"3"5"-64"0,-6 5 20 16,7-5 3-16,-4 3-4 15,-3 2 3-15,0 0 2 16,-3 3 3-16,0 0-24 15,0 3-14-15,3 2-8 0,0 0 0 0,3 1 0 16,6-1-2-16,0 0 2 16,6-2-1-16,3-3 0 15,0-3 2 1,3-3 0-16,0-2-7 16,0-2-3-16,0-3 12 0,0-1 8 15,-4-2-14-15,1 0-4 16,-3 0 10-16,0-2 8 15,-3-1 1-15,0 3 2 16,0 0 4-16,-3 3 3 16,3 2-6-16,-3 3-1 15,0 0-7-15,3 6-4 0,3-1-1 16,0 3-1 0,3 3 0-16,3-1 0 0,3-2-14 15,0 3-5-15,0-3-52 16,-1 0-23-16,1-3 48 15,3-3 23-15</inkml:trace>
  <inkml:trace contextRef="#ctx0" brushRef="#br0" timeOffset="259069.9048">8042 10348 168 0,'-6'0'66'0,"3"0"-52"0,6 8 10 15,-3-3 0-15,0 0 14 16,3 3 9-16,-3 0-3 0,0 0-2 16,0 0-23-16,0 3-3 0,3-3 1 15,-3 0 4-15,0-3 4 16,3 0-18-16,-6 0-5 16,3-5-8-16,-3 0-1 15,0 0 15-15,0-2 6 16,0-3-4-16,3-1-1 15,0-2-3-15,0-2-1 16,3-1-3-16,0 1-2 16,3-1-2-16,2 3 1 15,4 0 1-15,0 0 0 16,3 0-7-16,3 3-3 16,0 0 3-16,0 2 2 15,0 0-61-15,-4 1-26 16,4 2 47-16,-6-3 22 0</inkml:trace>
  <inkml:trace contextRef="#ctx0" brushRef="#br0" timeOffset="259331.0448">8289 10059 260 0,'0'-2'96'0,"-3"-3"-75"0,9 10 3 15,-3 0-2-15,3 6 1 16,-1 7 6-16,1 11-1 16,-3 3 1-16,-3 2-16 15,0 1 12-15,0-3 5 0,0-1-13 16,0-2-7-16,-3-2-4 16,3-3-2-16,0-6-11 15,0 1-3-15,0-6-50 0,0-2-21 16,3-6 44-1</inkml:trace>
  <inkml:trace contextRef="#ctx0" brushRef="#br0" timeOffset="259519.7077">8202 10255 392 0,'0'-8'145'0,"3"3"-112"0,3 8-1 0,0-3-9 15,3 0-3-15,9 2 4 16,6-2-8-16,11 3-4 0,4-6-7 16,0 1-10-16,3-4-5 0,-4 4-78 15,-2-1-34 1,-3-2 62-16,-7 0 32 0</inkml:trace>
  <inkml:trace contextRef="#ctx0" brushRef="#br0" timeOffset="260554.8991">8536 10403 248 0,'-6'-2'93'0,"9"-1"-72"0,-3 3 14 0,0 0 2 15,0 0-8-15,0 0-2 16,6 0-7-16,0-3-2 16,3 1-10-16,2-1 8 0,10 1 4 15,0-1-15-15,6 3-4 16,3 0-9-16,5 3 0 15,4 2 2-15,3 0 1 16,-1 0 14-16,1 1 8 0,-3 2-21 16,-4 0-11-1,-2 2 20-15,0 3 11 16,-3 3-4-16,-3 5-3 0,-4-5-2 16,-2 3 2-16,0 2 0 15,-3 3 2-15,0-3-4 16,0 3 1-16,2 0-3 15,-8 2 0-15,0-2-3 16,-3 0 1-16,0 0 0 16,-3-1 1-16,-3 1-2 15,-3 0-2-15,3 0 1 0,-3 2 1 16,0 3-1 0,3 3 2-16,3 5-2 0,3-2-1 15,3-1 1-15,3-2-1 16,3-1 4-16,5-4 2 15,7-1-2-15,0-5-1 16,3-2 1-16,-4-3 0 16,1-3-2-16,-3-2-2 15,-3-3-6-15,-6 0-4 16,-1-3-23-16,-5 0-9 16,-3 0-62-16,0-2-27 15,3 0 68-15,-3-1 32 16</inkml:trace>
  <inkml:trace contextRef="#ctx0" brushRef="#br0" timeOffset="261128.9879">9655 11176 216 0,'0'-5'82'0,"-3"5"-64"0,3-3 20 0,0 3 3 15,0 0 5-15,3 0 5 16,-3 0-22-16,0 0-7 16,0 0-13-16,0 0-8 0,6 5-2 15,0 1-1-15,0-1-2 16,6 3 18-16,0 0 8 15,2 2-11-15,4 1-4 16,0-3-2-16,0 3 1 16,0-4-1-16,-3 1 0 0,-6 0-3 15,0 0 1 1,-6-2 11-16,-6-1 6 16,-6 3 1-16,-9-3 2 0,-3 0-11 15,-3 1-4-15,0-1-5 16,1-2-3-16,-4 2 1 15,3-2 1-15,3-1-12 16,3 1-3-16,3-1-62 16,3 1-26-16,6 0 52 15,1-1 25-15</inkml:trace>
  <inkml:trace contextRef="#ctx0" brushRef="#br0" timeOffset="270466.3765">8110 12060 264 0,'-3'2'101'0,"0"-2"-78"0,12 8 6 0,-6 0 0 15,3 3 15-15,0-1 11 16,0 6-41-16,0 0-21 15,3 0 1-15,-3 0 25 0,0-3 15 16</inkml:trace>
  <inkml:trace contextRef="#ctx0" brushRef="#br0" timeOffset="270644.1671">8175 12208 452 0,'-2'-5'170'0,"7"7"-132"0,-13-15-6 0,11 10-14 16,-3-7-14-16,0-1-3 0,0-7 0 15,5-1-1-15,-5 11 0 16,3-2-3-16,3-1 2 15,0 0 1-15,0 1 0 0,3 5-3 16,-3-1 0-16,0 6-14 16,3 0-6-16,-3 6-50 15,3-1-20-15,0 0 48 16,0 3 23-16</inkml:trace>
  <inkml:trace contextRef="#ctx0" brushRef="#br0" timeOffset="270999.0675">8321 12110 164 0,'-9'-8'63'0,"6"5"-49"0,3 3 14 16,-3 3 2-16,0 0 9 0,1 2 6 15,-1 0 39 16,3 11-32-31,3 0-13 16,2-3-32-16,4-2-13 16,6-3 19-16,3-3 10 15,0-5 25 17,6-8-15-32,-6 0-6 15,-9 0-7-15,-3 0-3 16,-9-2-12-16,-3 2-2 0,-3-3-3 15,-3 3-14-15,3 0-5 0,-3 3-76 16,3 5-33-16,3 0 64 16</inkml:trace>
  <inkml:trace contextRef="#ctx0" brushRef="#br0" timeOffset="271216.697">8491 12107 236 0,'0'3'90'0,"-3"2"-70"0,6 1 116 31,3 7-85-31,0 0-32 16,3 0-2-16,0 0 1 15,0-2-6-15,0-3-1 16</inkml:trace>
  <inkml:trace contextRef="#ctx0" brushRef="#br0" timeOffset="274328.6063">8149 12539 260 0,'0'2'96'0,"6"4"-75"0,-9 12 25 16,6-10 8-16,-6 11-8 15,3 2-2-15,0 0 30 32,6 8-41-17,0-3-14-15,0-4-13 16,-3-7-3-16,-1-1 0 16,4-4 1-16,-6-2-2 15,0 3 1-15,0-6 0 0,0-5 7 16,-3 0 6-16,3-3-4 15,-3-10-2-15,3 3-5 0,-2-9-2 16,7-2-3-16,1-6-1 16,6 6-1-16,-9 5-2 15,3 3 5-15,3 0 3 16,0 5-1-16,3 0-2 16,0 3-3-1,0 0 1-15,3 2-15 0,-3 3-6 16,3 3-62-16,-1 2-25 15</inkml:trace>
  <inkml:trace contextRef="#ctx0" brushRef="#br0" timeOffset="274779.4459">8369 12642 376 0,'-6'16'143'0,"6"5"-112"0,-24-21-3 16,18 8-12-16,6 2-6 0,3 6 1 16,6 0 1-16,3 0 2 15,6-3-7-15,3 0 5 0,0-7 3 16,-1-4 4-16,-2-10 1 16,0 3-7-16,-3-8 0 15,-3 0-4-15,-6-3 0 16,0 0-3-16,-6 0 1 15,-3 3-2-15,-3 0 0 16,0 2-10-16,-9 3-24 16,3 3-2-1,0 2-66-15,6 1-26 16,3 2 61-16</inkml:trace>
  <inkml:trace contextRef="#ctx0" brushRef="#br0" timeOffset="274944.5605">8527 12589 252 0,'-6'0'96'0,"0"-5"-75"0,6 15 100 31,12 14-59-15,-3 0-22-16</inkml:trace>
  <inkml:trace contextRef="#ctx0" brushRef="#br0" timeOffset="281543.9584">8533 12126 176 0,'-3'0'66'0,"0"0"-52"0,3 0 10 16,0 0 0-16,0 0-10 31,0 0-5-15,0 0-1-16,0 0 1 15,0 0 5-15,0 0 7 16,0-3 7-16,0 1-15 15,0-1 13-15,0 0 6 0,3 1 6 16,-3-1 2-16,0 0-33 0,0 3-15 16,0-2 26-16,0 2 13 15,0 0-6-15,0 0-3 16,0 2-13-16,0 4-4 16,0 2-3-16,0 2 1 15,0 1 0-15,0-1 3 16,3 1-1-16,0-1 0 15,3 4-1-15,0-6 0 16,-3 2-2-16,2-4 1 16,1-4 0-16,0 1 3 15,6-3-3-15,-6-5 0 16,3-1-1-16,0 1 1 16,-3-3-2-16,0 0 2 15,0 3-2-15,0-3-1 16,0 3-2-16,-3-1 1 0,0 4-1 15,0-1 0-15,-3 3 0 16,0 0-2-16,3 5 3 16,0 1 2-16,0 1 0 15,0 1 2-15,3-2 0 16,3-1-1 0,0 0 1-16,-1-2 0 15,1-6 1-15,3 1-5 16,-3-4 1-16,3 1 9 15,-3-3 5-15,0 0-2 16,-6 0 1-16,0 0-8 0,-3-2-1 16,0 2-7-1,-3 0-16-15,-3 0-3 16,3 3-62-16,0 2-26 16,3 3 56-16,3 0 29 15</inkml:trace>
  <inkml:trace contextRef="#ctx0" brushRef="#br0" timeOffset="289326.029">9033 11941 172 0,'0'-11'66'0,"3"6"-52"0,0-3 19 16,0 8 4-16,0-3 3 15,0-2 3-15,0 0 3 16,-3-1 3-16,3 4-26 15,-3 2-13-15,0 0-5 0,0 0 16 16,0 0 48 15,0 39-30-31,3-2-9 16,0-5-17 0,0-3-7-16,2-2-3 0,1-3 0 15,-3-6-2-15,0-2 8 16,0-3 4-16,0 0-13 0,-3-2-6 15,0-3 2-15,0 0 3 16,0-3 2-16,0 0-1 16,0-2 3-16,0-3 2 15,0 0-7-15,0 0-3 16,0 0 0-16,0 0 1 16,0 0-73 15,-3 0-35-31,0 0-21 15</inkml:trace>
  <inkml:trace contextRef="#ctx0" brushRef="#br0" timeOffset="290748.7513">8571 12594 180 0,'-6'-2'68'0,"0"-4"-52"0,9 9 17 0,-6-3 6 16,3 0-20-1,-3 3-5-15,1-1-9 16,-1 3-2-16,0-2-1 0,0 0-2 15,3-3 1-15,0 2 1 0,0-2 3 16,0 0-2-16,0 0-2 16,0 0 19-16,0 0 11 15</inkml:trace>
  <inkml:trace contextRef="#ctx0" brushRef="#br0" timeOffset="291304.5394">8539 12613 304 0,'-3'-6'112'0,"-6"-2"-87"0,15 14-7 0,-6-9-9 16,0 3 28 15,0 0-9-31,-3-3 0 16,12 6-6-16,-3 0-3 0,0-1-8 15,-3-2-4 1,-3 0-4-16,2 6-3 0,1-1 3 16,0 3-2-16,0 0-1 0,-3 2 5 15,3 4 1-15,-3-14 9 31,9 18-7-15,-3-2-1-16,0-3-2 16,0-5-1-16,0-2-2 15,0-6 1-15,0 0-2 16,0-3 2-16,0-2 0 0,0-1-1 16,-3-2 1-16,0 0-4 15,0 0 0-15,0 3-1 16,-3 0-2-16,0 2-2 0,0 1-1 15,0 2-5 17,6 10 8-32,0 1 5 15,0-1 2-15,3 1 3 16,0-3 1-16,-1 0 1 16,1-6-4-16,3-2 2 0,0-2 3 15,6-3-3-15,-6-6 2 16,3 0-1-16,-3-2 1 15,-3 0-7-15,-6-3 0 16,-3 3 5-16,-3-3 6 16,3 3-6-16,-6 2-3 0,0 3-11 15,0 0-3 1,0 3-38-16,0 2-18 0,0 3-40 16,3 0-16-16,0 3 66 15,3-3 30 1</inkml:trace>
  <inkml:trace contextRef="#ctx0" brushRef="#br0" timeOffset="295883.1398">9018 12520 208 0,'-3'3'79'0,"3"-1"-61"0,0-2 23 0,0 0 7 16,0 0-10-16,0 0-2 0,0 0 6 16,0 0 3-1,0 0-24-15,3-2-10 0,0-1-5 0,0 0 2 16,0-2 5-16,3-3-7 16,3-2-1-16,0-1-1 15,3-2 0-15,-1 0-2 16,1-1 1-16,3 4-4 15,-3 2-2-15,0 3 2 16,0 7 0-16,0 6 1 16,-3 3 0-16,-3 2 4 15,0 3 5-15,-3 2 4 16,-6 1 2-16,-3 2-2 16,-6-2 2-16,0 2-4 0,0-3 1 15,0 1-3-15,0-3 0 16,3 0-5-16,0-6-3 15,0 1-5-15,3-6-2 16,3 0 11 0,0-2 7-16,1 2-4 0,2-5-2 15,0 0-1-15,0 0-1 16,5 0-2-16,4 0-2 16,3-2 3-16,3-1 0 15,3 3-1-15,-3 0-2 16,3 0 1-16,-3 0 1 15,3 3-1-15,-7-3-1 16,1 2-6-16,-6-2-4 16,0 0-49-16,0 3-22 15,-6-3 42-15,0 0 19 0</inkml:trace>
  <inkml:trace contextRef="#ctx0" brushRef="#br0" timeOffset="297279.6377">8110 13039 160 0,'3'-6'60'0,"-6"1"-47"0,6 8 32 0,-6-3 11 16,3 0-17-1,0 0-5-15,0 0 33 32,6 21-25-32,0 3-7 15,0 2-16-15,0 1-6 16,3-4-1-16,-3 1 2 16</inkml:trace>
  <inkml:trace contextRef="#ctx0" brushRef="#br0" timeOffset="297475.3127">8190 13272 460 0,'-3'-3'170'0,"6"3"-132"0,-12-5-4 0,12 5-12 16,-6-6-17-16,3-2-3 15,-3-2-4-15,6-3-1 16,0-11 2-16,3 3-2 0,0-3 1 16,3 0 0-16,-9 8 0 0,3 3 2 15,0 2 0-15,3 3-3 16,0 3 0-16,0 0-7 15,0 5-2-15,3 0-13 16,0 2-6-16</inkml:trace>
  <inkml:trace contextRef="#ctx0" brushRef="#br0" timeOffset="297982.4727">8363 13107 256 0,'-3'-5'96'0,"-3"3"-75"0,3-1 74 31,-3 6-41-31,0-1-17 16,0 6-24-16,-3 3-12 16,0 5-8-16,3 2-1 15,3 1 4-15,6 2 11 0,0 3 7 0,6-3 0 16,3-5 2-1,6-6 0-15,3-4-1 16,0-6 4-16,0-11 0 0,-4 0-4 16,1-5 1-16,-6-2 0 15,-3 2-1-15,0 0-3 16,-9 0 0-16,0 3-5 16,-6-3 1-16,0 3-10 15,-6 5-16 1,-3 0-4-16,1 3-42 0,2 5-18 15,6 2-76 1,6 4-34 0,6-1 101-16</inkml:trace>
  <inkml:trace contextRef="#ctx0" brushRef="#br0" timeOffset="298508.9898">8536 13094 268 0,'-3'3'101'0,"3"-3"-78"0,-3 5 4 0,3-2-3 0,0 5-3 15,0 5 2-15,0 0 7 16,0 3 4-16,3 0-18 15,0 0-18-15,3 0-7 0,0-3 17 16,0 0 9-16,-1-2-6 16,4-3-3-16,0-3-5 15,0-8-3-15,-3 1-2 16,0-4 1-16,0 1 1 16,-3 0 0-16,0 2 2 15,0-2 1-15,0 0-4 16,0 2 1-16,-3 3-16 15,3 8-6-15,3 0 22 16,0 0 12-16,3 2 2 16,0-2 1-16,0-8 2 15,3 6 3-15,2-9 1 0,4-5-1 16,0 0-4-16,-3-3 0 16,-3 1-3-16,0-11 7 15,-9 2-5 1,-3 3-8-16,-3 0-2 15,-3 3-10-15,-3 0-2 16,9 13-172 15,-9-8 97-31,0 3 36 16</inkml:trace>
  <inkml:trace contextRef="#ctx0" brushRef="#br0" timeOffset="308493.2761">9006 12983 228 0,'0'0'88'0,"-9"-5"-69"0,9 7 19 16,-3-2 6-16,12 11 19 31,-3 0-18-15,-3-6-9-16,0 0-20 15,0 1-9-15,0-4 5 0,0 1 3 16,-3-3 26 15,0 0-20-31,0 0-6 16,0 0-9-16,0 0-3 15,0 0 1-15,0 0 0 16,3 0-2-16,3-3-2 0,0 1 1 16,3-4-1-16,0 1 0 15,-1 0 0-15,1-1 0 16,3 1-3-16,-3 5 0 15,3 0-1-15,-3 0 3 16,3 3 0-16,0 2 1 16,0 3 0-16,-3-3 0 15,3 3 0-15,-3 0 0 16,0 0 2-16,-7-3 1 16,4 3 5-16,-6 0 3 0,0 0 2 15,-3-3 3-15,0 3-3 16,-5 0 0-16,2 0-7 15,-3-2-4-15,0 1-1 16,0-1 1-16,0-1-1 16,0-2-1-16,3 2 1 15,0-5 1-15,0 3-1 16,0-3-1-16,3 2 1 16,0-2-1-16,0 0 0 15,0 0 0-15,3 0 0 0,0 0 0 16,0 0 0-1,0-2 0-15,3 2 0 16,0-3 2-16,3 3-3 16,0-3-2-16,6 3 2 15,0 3 0-15,3 2-2 16,0-2 2-16,0 5 1 16,5 2 0-16,-8 1 0 15,3 5 0-15,-9-6 2 16,3 6 1-16,-9-5 3 15,-3 13 1-15,-6-14 1 16,0 9-2-16,-6-14-1 16,0 8-1-16,-5-10 2 15</inkml:trace>
  <inkml:trace contextRef="#ctx0" brushRef="#br0" timeOffset="308587.1645">9042 13264 528 0,'-12'-6'198'0,"9"25"-154"0,-3-27-50 15,6 8-32-15,0 0-67 16,3 3-21-16,0 2 66 15,3 5 32-15</inkml:trace>
  <inkml:trace contextRef="#ctx0" brushRef="#br0" timeOffset="310084.0098">9134 13256 172 0,'0'0'66'0,"3"5"-52"0,-3-10-1 16,0 2-5-16,0 3 2 15,0-3 4-15,0 3 6 16,0 0 2-16,0 0-11 16,0 0-4-16,3 6-3 0,0-1-2 15,-3-5 1-15,0 0-2 16,0 0 2-16,0 5-2 0,0 1 2 15,0-6 0-15,0 0 3 16,3 2-1-16,-3-2 2 16,0 0 2-16,0 5 5 15,0 1 9-15,0-1 6 16,0-5-4-16,0-3-3 16,0 6 3-16,0-3 1 15,0 3-16-15,0 2-7 16,0 0-14-16,-3 1-4 15,0 1 32-15,0-4 15 16,-3 0-4-16,0-1-4 16,0 6-2-16,-3-8-2 15,0 6-5-15,0-12-1 0,0 4-11 16,0-6-1-16,0 8-2 16,1-8 0-16,2 3 6 15,0-1 4-15,0 4-43 16,3-1-17-16,3 8-142 15</inkml:trace>
  <inkml:trace contextRef="#ctx0" brushRef="#br0" timeOffset="320624.2295">9899 10099 208 0,'-3'3'77'0,"6"-11"-60"0,-3 5 15 0,0 3 2 16,0 0-6-16,0 0 0 16,0 0-11-16,0 0-5 15,0 6-7-15,-3-1-4 0,0 0 0 0,0 0 1 16,0 6 1-16,-3 2 10 15,0-5 3-15,-3 0 15 16,0 8 5-16,0 0-19 16,0 0-7-16,-3 2 4 15,4 1 2-15,2-3-3 16,3-1 0-16,0 1-6 16,9-2 1-16,3-4-5 15,2 1-2-15,1-3 0 16,6-3-1-16,0-5-11 15,-3 0-3-15,-15 0-286 32,21-8 164-17,-3 3 57-15</inkml:trace>
  <inkml:trace contextRef="#ctx0" brushRef="#br0" timeOffset="321013.6123">9979 10179 228 0,'-9'21'88'0,"6"-13"-69"0,-3 5 17 16,3-5 5-1,0 2 0-15,-2 6 3 0,2-3-18 16,0 1-7-16,3-1-12 16,0-5 8-16,6-3 7 15,2-2-7-15,4-3-1 0,0-3-4 16,3-2 1-16,0-6-6 16,-3 1-1-16,0-4 0 15,-3-1 2-15,-3 1 1 16,-9-4 5-1,-3-6-4-15,-3 8-6 16,0 0-4-16,-3 8-24 0,3 6-10 16,0 2-74-16,3-3-33 15,3 6 74-15,3-9 35 16</inkml:trace>
  <inkml:trace contextRef="#ctx0" brushRef="#br0" timeOffset="321316.0089">10057 9914 268 0,'3'3'101'0,"0"-3"-78"0,3 5 88 15,3 24-34 1,-1 8-11-16,1 0-24 16,0 5-13-16,-3-5-14 15,3 3-5-15,-3-11-6 16,0 0-1-16,-3-7 1 0,0-7-31 16,-3 1-14-16,0-3-54 15,3-2-24-15,0 0 62 16,0-9 29-16</inkml:trace>
  <inkml:trace contextRef="#ctx0" brushRef="#br0" timeOffset="322079.2049">10339 9919 236 0,'-5'0'90'0,"2"3"-70"0,-3 0 10 0,3-1 2 16,-3 3 0-16,0 3 3 16,0 3 0-16,-3 2 4 15,3 6-22-15,0 5 4 0,3 10 2 16,3 6-1-16,3-6-1 16,6-2-5-16,3-8 0 15,3-6-3-15,2-10 0 16,7-3-5-16,0-21 0 15,3-2 1-15,-3-11 5 0,0 0-2 16,-7 0 3-16,-5 0 1 16,-6-1-1-16,-6 1-3 15,-6 3 0-15,-6 5-7 16,0 0-3-16,-2 7-1 16,-1 1-1-16,3 8-11 15,0-1-5-15,0 6-61 16,6 0-26-16,3 6 53 15,6-1 25-15</inkml:trace>
  <inkml:trace contextRef="#ctx0" brushRef="#br0" timeOffset="329841.4442">14129 12983 192 0,'6'-3'71'0,"-3"-2"-55"0,0 5 20 0,0 0 4 15,-3 0 4-15,0 0 3 0,0 0 3 16,0 0 1-16,-3 3-27 16,-3 2-10-16,-3 0-2 0,9-5 31 31,-24 16-18-15,0-2-5-16,3-4-10 15,6 1-2-15,3-3-5 16,3-3 0-16,1 0-1 15,2 0-2-15,3 1 1 0,3-1-4 16,3 0 2-16,3 1 1 16,-1-1 2-16,4 3-1 15,0-3-1-15,0 3 1 16,0-3-1-16,3 3 0 16,0 0 0-16,3 3-3 15,-3-3 0-15,0 0-12 16,-3 0-5-16,0 0-51 0,0 0-21 15,-1-3 47-15,4-3 23 16</inkml:trace>
  <inkml:trace contextRef="#ctx0" brushRef="#br0" timeOffset="330854.2819">14099 13081 192 0,'-3'0'71'0,"3"-3"-55"0,0 3 20 0,0 0 4 16,0 0 2-16,0 0 2 15,0 0-11-15,6 3-3 16,0-3-17-16,3 0 10 0,0 0 6 0,6 3-20 16,2-3-6-1,10 2-1-15,6-2 0 16,3 0 8-16,2 0 4 16,4 0-3-16,0-2-1 15,-42 2 9 1,80 0-8-1,0 2-1-15,-5-2-4 16,-7-2-1-16,-2 2-3 16,-7-3-2-16,1 3 1 15,5 0-1-15,1 3 0 0,-1-1 0 16,1-2 2-16,-7 0-1 16,1 0-1-16,-4 3 1 15,-2 0-1-15,3-1 0 0,2 4 0 16,1-4 0-16,-1 1 0 15,-2-1 0-15,-1 1 0 16,-5 2 0-16,-1 1 0 16,-2 2 0-16,3 0 0 15,2 0 0 1,1-3 0-16,-7 0 0 0,1 0 0 16,-3 3 0-16,-4-2 0 15,1 2 0-15,-3-1 0 16,-1 4 0-16,1-3 0 15,3 8 0-15,2-8 0 16,4 0 0-16,-3 0 0 16,-1 2 0-16,-2-4 0 0,0-1 0 15,-1-2 0-15,-2 2 0 16,0-3 2-16,-3 4-1 16,-1-4-1-16,1 4 1 15,-9-9-1-15,0 6-31 16,-4-6-14-16,-5-5-120 15,0 11-52 1,-3-6 111-16</inkml:trace>
  <inkml:trace contextRef="#ctx0" brushRef="#br0" timeOffset="332544.0679">17236 13229 348 0,'3'-2'129'0,"-6"7"-100"0,12 0 7 0,-9-2-5 15,6 2-33-15,0 3-9 16,3-3 26-16,0 3 15 16,-6 8-14-16,0-3 3 0,0 3 0 0,0-3-9 15,3 1-1-15,0-4-1 16,-6-2 2-16,3 0-1 15,-3-3 0-15,3 1-3 16,-3-6 1-16,0 5-2 16,0-5 0-16,0 0 1 15,0-3 3-15,0 1-4 16,-3-6-3-16,3 2-4 16,-3-7 1-16,3 3 1 15,3-14-3 1,0-3 0-16,6 4 2 15,-1-1 0-15,7 0 1 16,0 5 0-16,12 4-7 16,-9 4 0-16,9 3-4 15,-6 3 2-15,-1 2-17 0,-2 3-8 16,0 0-51-16,-3 3-22 16,0 2 56-16,0 0 26 15</inkml:trace>
  <inkml:trace contextRef="#ctx0" brushRef="#br0" timeOffset="332891.5135">17617 13163 296 0,'-9'-5'110'0,"6"2"-86"0,0 6-11 0,3-1-9 15,-3 4 7-15,-3 2 7 16,0 5 9-16,0 3 4 0,0 10-17 15,4 1 7-15,-1 2 6 0,6-3-11 16,2-2-3-16,4-3-4 16,3-5 1-16,0-3 4 15,3-7 1-15,0-1-6 16,0-5-1-16,-3-3 0 16,-3-5 0-16,-3 0 0 15,-3-13 2-15,-3 5 1 16,-6-8 1-16,0 6-13 15,-3-3-4-15,-3 2-5 16,0 6-1-16,3 2-30 16,0 6-12-16,0 3-53 15,6-1-22-15,3-2 68 0,6 2 31 16</inkml:trace>
  <inkml:trace contextRef="#ctx0" brushRef="#br0" timeOffset="333355.0337">17781 13240 332 0,'0'2'123'0,"6"1"-95"0,-9 2-11 0,6 1-9 15,-3-1 14-15,0 3 10 16,0 2-27-16,3 1-13 16,-9 13 2-16,6-3 19 0,3-2 12 15,3-4-8-15,3-1-4 16,3-4-6-16,2-2-2 0,1-5-3 15,0-1-2-15,-3-2-2 16,3-2 1-16,-3-1 1 16,-3-2 0-16,-3 0 0 15,0 2 2-15,-3 0-3 16,3 1-2 0,-6 2-5-16,6 5 0 0,0 0 4 15,3 3 4-15,-1 0 3 16,7 0 1-16,0-3 2 15,3-2 3-15,3-3 5 16,-3 0 1-16,-3-3 3 16,0-5 1-16,-4 3 1 0,-2-8 8 31,-3-8-4-31,-6 5-8 0,-6-11-5 16,0 1-6-1,0 7-13-15,-2-2-2 16,2 5-50-16,3 3-21 15,0 5-86 1,3 3-40-16,6-6 108 16</inkml:trace>
  <inkml:trace contextRef="#ctx0" brushRef="#br0" timeOffset="337518.936">18412 13110 168 0,'0'5'66'0,"-3"3"-52"0,3-5 21 15,0-3 7-15,0 0-12 16,0 0 15-1,6-3-6-15,-3-2-20 0,0 2 9 16,0 1 4-16,-3-1-5 0,0-2-1 16,0 5 38 15,0-5-29-31,6-3-10 16</inkml:trace>
  <inkml:trace contextRef="#ctx0" brushRef="#br0" timeOffset="337875.6403">18445 13076 707 0,'15'-11'5'16,"-1"3"-2"-16,1 0-5 0,0 3-1 15,0 2 2-15,0 3 0 16,-3 6-4-16,0 2 1 16,-3-1 0-16,-3 4 2 15,-3 2 1-15,-3 1 3 16,-3 1-1-16,0-1 2 16,0-1-4-16,-3-3 0 15,0 1-4-15,3-3 1 16,0 0-7-16,3-3-3 0,3 0 1 15,3 1 2-15,3 2 5 16,3 2 3-16,2 6 4 16,1 0 4-16,-3 3 9 15,0-4 3-15,-3 1 3 16,-3-2 0-16,-6 1 2 16,-3-4 1-16,-3 2-10 15,-3-5-3-15,-3 0-8 16,0-3-2-16,0 3-13 15,1-2-5-15,-1-4-32 16,3 4-13-16,0 2-44 0,6-1-18 16,3-1 67-1,6-1 33-15</inkml:trace>
  <inkml:trace contextRef="#ctx0" brushRef="#br0" timeOffset="342902.9145">18823 13438 348 0,'0'5'132'0,"6"3"-103"0,-6 3 7 0,-3-6-1 15,0 3 34 17,-18 8-43-32,0 0-19 15,3-3-72-15,3-2-34 16,0-3 51-16,3-3 24 16</inkml:trace>
  <inkml:trace contextRef="#ctx0" brushRef="#br0" timeOffset="343868.5515">19436 13171 252 0,'-6'-8'93'0,"6"11"-72"0,-6-6 25 0,3 3 7 16,0 0-16-16,-3 0-6 15,-3 0 6-15,-6 5 3 16,-3 1-21-16,-8 2-4 0,-1 5-1 16,3 5-8-16,3 9-3 15,3-3-2-15,6-1-1 16,0-1 2-16,9 1 3 0,6-1 2 16,6-4 1-1,12 3-2-15,3-5 1 0,3 0-2 16,0-5 0-16,-1-1-6 15,1-5-1 1,0-5-32-16,0-2-15 0,-3-4 25 16,-4-1 14-16</inkml:trace>
  <inkml:trace contextRef="#ctx0" brushRef="#br0" timeOffset="344374.8388">19635 13211 288 0,'0'-14'110'0,"0"12"-86"0,-3 2 31 16,3 0 12-16,-3 5-36 16,-3 6-4-16,-3 7-7 15,0 6 11 16,4 18-15-31,5-5-4 16,5-10-3-16,7-3 1 0,6-6 1 16,12-2 3-16,0-8-7 15,3-5-4-15,-10-6-2 0,-2-2 7 16,-6-6 5-16,-3 1-2 16,-9-9 1-16,-6 3-5 15,-15-10 1-15,0 7-5 16,-6-2-2-16,4 10-9 15,-4 1-3-15,3 2-43 16,6 3-19-16,3 2-48 16,3-2-19-16,6 2 72 15,9-5 36-15</inkml:trace>
  <inkml:trace contextRef="#ctx0" brushRef="#br0" timeOffset="344660.1954">19945 13012 344 0,'0'8'129'0,"3"3"-100"16,-3 15 13-16,0-7 0 0,0 12-4 15,0 17 4 1,0 2-8-16,3 3-3 0,0-10-17 16,0-4-2-16,0-4-1 0,0-4-6 15,0-4-1-15,0-6-44 16,0-5-18-16,0-5-134 31</inkml:trace>
  <inkml:trace contextRef="#ctx0" brushRef="#br0" timeOffset="349786.3259">20373 13041 72 0,'-8'0'27'0,"5"-2"-21"0,0 4 36 0,3-2 14 15,0 3 5-15,-3 0 0 16,0-1 79 15,0-2-2 0,3 0-64-31,3 3-34 16,3-3-28-16,2 0-8 16,4-3-2-16,0 1 1 15,3-4-2-15,3 1-3 0,0 0 1 16,3 2-1-16,-3-2 0 16,-1 2 2-16,1 1 2 15,0-1-3-15,-6 3 0 0,0 0-4 16,-3 0 1-1,-3 0 0-15,0 0-1 0,-6 0 4 16,3 5 0-16,0 3 1 16,-6 3 0-16,0 2 2 15,0 5 3-15,0 14 0 16,-3 5 2 0,0 11 2-16,0-1 5 15,0-4-6-15,0-6 0 0,3-3-2 16,0-5-1-16,0-2-3 15,0-6-2-15,3-3-4 16,0-4 0-16,0-4-9 0,0-2-4 16,0-8-196 15,-3-5 116-15,3 0 40-16</inkml:trace>
  <inkml:trace contextRef="#ctx0" brushRef="#br0" timeOffset="349977.7838">20394 13361 400 0,'-12'0'148'0,"15"-2"-115"0,0 4 4 0,-3-4-5 16,6 4-8-16,3-2 1 15,3-2 1-15,6 2 1 16,3-3-14-16,9 3-8 0,-1-2-3 15,4-1-49-15,3-2-18 16,0-1 33-16,-1 1 18 0</inkml:trace>
  <inkml:trace contextRef="#ctx0" brushRef="#br0" timeOffset="356300.6358">21186 13049 252 0,'9'-8'96'0,"-9"6"-75"0,3 2 98 15,-6 5-61 1,0 3-21-16,-12 2-17 16,-9 6-8-16,-2 3 2 15,5-3 2-15,-6 8-9 16,0 2 2-16,3 3 4 0,3-2-1 16,4-1 3-16,5-2-8 15,3-6-2-15,9 1-1 16,9 2-2-1,6-5-2-15,11 2 1 16,1-2-1-16,6 0-3 16,-6-3 2-16,-1 1-4 15,1-4-1-15,-9 1-28 16,-3-1-13-16,-3-2-63 0,0 0-27 16,-6-2 71-16,0-1 34 15</inkml:trace>
  <inkml:trace contextRef="#ctx0" brushRef="#br0" timeOffset="356701.9398">21213 13224 376 0,'-12'-8'143'0,"15"8"-112"0,-3 0 5 16,3 0-4-16,0 3-1 16,3 2 3-16,3-5-12 15,6 0-3-15,2-5-11 16,4-1 6-16,6-2 3 0,9-2-7 15,3-3-3-15,11 2-4 16,-5 0-3-16,2 6 1 16,-8-3-1-16,-6 3-7 15,-6 0 0-15,-4 2-10 16,-5 0-4-16,-18 3-99 31,6 3-3-31,-6 2-6 16,-6 3 71-16,-6 0 34 15</inkml:trace>
  <inkml:trace contextRef="#ctx0" brushRef="#br0" timeOffset="357053.3756">21260 13412 288 0,'-8'-3'110'0,"2"3"-86"0,6-3 27 16,0 3 7-16,0 0-16 15,0 0-1-15,6-2-11 16,2-3-2-16,4-1-15 16,6 1 3-16,3-6 2 0,6 3-4 15,6-5 0 1,11 8-8-16,1-3-2 0,3 5 0 15,-10-2 0-15,-2 8-2 16,-6-6-2-16,-4 6-2 16,-5-6-1-16,-3 0-12 15,-3 1-2-15,-3 2-16 16,-3-8-5-16,-3-3-58 0,0-5-26 16,-3 0 62-16,0-2 30 15</inkml:trace>
  <inkml:trace contextRef="#ctx0" brushRef="#br0" timeOffset="357499.9399">21728 13007 356 0,'-6'0'134'0,"3"-3"-104"0,6 9 12 16,-3-6-4-16,3 5 12 31,12 11-25-16,3 0-10-15,-1 2-13 16,4 3-2-16,3-2-2 16,3 2 0-16,-3-2 2 15,-1-1 0-15,-5-2 0 0,-3 2-3 16,-3-4 2-16,-3 4 5 16,-12-2 2-16,-9 3 4 0,-3-1 4 15,-6 3-4 1,1 0 2-16,-4 1-14 15,0-4-5-15,3 1 16 16,0-6 8-16,9 0-13 16,1-5-3-16,5 0-75 0,6-8-30 15</inkml:trace>
  <inkml:trace contextRef="#ctx0" brushRef="#br0" timeOffset="358638.8576">22287 13279 380 0,'3'0'143'0,"9"8"-112"0,-15 6-1 0,6-6-8 15,-3 2 21 16,3 22-23-31,0-8-9 16,0-6-144 15,-3-5 71-31,0-2 25 16</inkml:trace>
  <inkml:trace contextRef="#ctx0" brushRef="#br0" timeOffset="358833.2735">22290 13195 336 0,'15'2'126'0,"0"9"-98"0,0-6-131 16,-6 1-65-16,-15-12 80 15,3 1 44-15</inkml:trace>
  <inkml:trace contextRef="#ctx0" brushRef="#br0" timeOffset="359222.0631">22374 13253 316 0,'0'5'118'0,"0"-2"-92"0,9 21-3 15,-6-8-5-15,3-1-1 16,0 1 4-16,-4 0 9 0,4 0 4 16,-3 0 1 15,0-3-14-31,3-5-5 16,-6-3-4-16,6-2 0 15,-6-6-9-15,0-4-1 16,6-9-2-16,3-6-5 0,0-1 1 15,9-1 2-15,-3 3 1 16,6 5 5-16,-3 3 5 16,-1 7-1-16,-2 6 3 0,0 14-6 15,0-1-1 1,-3 5 0-16,-3 1 2 16,3-1-8-16,-6 1 0 0,0-3-7 15,0-3 1-15,-3 0-23 16,3-2-9-16,0-3-45 15,-1-3-19 1,4-2 55-16,0-3 25 0</inkml:trace>
  <inkml:trace contextRef="#ctx0" brushRef="#br0" timeOffset="359334.2908">22799 13258 324 0,'-9'-13'123'0,"3"2"-95"0,1-4 11 0,2 12-1 15</inkml:trace>
  <inkml:trace contextRef="#ctx0" brushRef="#br0" timeOffset="359689.0262">22793 13475 444 0,'27'-8'167'0,"-9"3"-129"0,-6-6-9 0,0 6-12 16,-6-5-12-16,3-4 2 16,-6-7-2-16,6-8 0 15,-12-8-3-15,-3 0-4 0,0-3 1 16,-3-2-1-16,-6 8-2 0,6 2 0 16,-3 5 3-16,6 9 0 15,0 2 1-15,0 5-5 16,3 6-1-16,3 5-4 31,6 29 10-15,3 8 4-16,-3 0-1 15,3 0 0-15,3 0-3 16,3-5-3-16,-3-8 2 16,3-3-29-16,0-5-12 0,-1-5-66 15,1-1-31-15,-3-5 73 16,0-5 34-16</inkml:trace>
  <inkml:trace contextRef="#ctx0" brushRef="#br0" timeOffset="360169.586">22820 13237 236 0,'-6'-10'88'0,"3"7"-69"0,-9-5 116 32,0 8-67-32,1 8-25 15</inkml:trace>
  <inkml:trace contextRef="#ctx0" brushRef="#br0" timeOffset="360274.1698">22749 13491 356 0,'27'13'134'0,"-10"-13"-104"0,10 0-151 0,-18-2-75 0</inkml:trace>
  <inkml:trace contextRef="#ctx0" brushRef="#br0" timeOffset="361011.447">22793 13274 220 0,'3'-16'82'0,"-3"14"-64"0,3-1 20 16,-3 0 5-16,0 1-2 15,0-1 0-15,0 0-11 16,0-2-4-16,0 0-15 15,0 0 18-15,-3 2 7 0,0 3-3 16,0-5-2-16,0 10-11 16,-5-2-2-16,5 2-9 0,-6 0-3 15,0 8-6-15,0-2 0 16,0 5 9-16,-3 0 3 16,6 2-3-16,3-2-3 15,3 3-3-15,0-1 0 16,6 1 0-16,6-3 1 15,0-1-7-15,0-1-2 16,3-1-16-16,-1-3-6 16,1-2-81-16,3-2-36 15,0-4 74-15,-9-4 35 16</inkml:trace>
  <inkml:trace contextRef="#ctx0" brushRef="#br0" timeOffset="362089.6574">23046 13293 352 0,'-6'8'132'0,"9"-8"-103"0,-3 2-6 0,0-2-10 16,3 3 15-16,0 2 11 15,0-5-6-15,6 3-2 16,0-1-18-16,0 1-6 0,3-6-2 16,0 6-1-16,0-8 2 15,0 2-1-15,-6-2 2 0,6 0 0 16,-3-3 1-16,-1 2-2 15,-5-4 1-15,3 2-2 16,-6-3 0-16,0 3-1 16,-3-5-2-1,-3 0-6 1,-2-3 0-16,-1 11-7 16,-3-1-1-16,0 9 11 15,-6 0 5-15,9 7-1 16,-9 9-2-16,6-1 0 15,0 1 1-15,6 2 3 16,0-2 2-16,9 4 1 16,0-4 0-16,3-1-2 15,9-2-1-15,0-2-1 16,0-4 0-16,0-2-5 0,0-3 1 16,0-2-7-16,-3-3-3 15,5-3-56-15,-5 3-26 16,0-2-46-16,-3-1-19 15,-3 3 85-15,-3-5 40 16</inkml:trace>
  <inkml:trace contextRef="#ctx0" brushRef="#br0" timeOffset="362540.9573">23508 13160 332 0,'0'-8'123'0,"0"16"-95"0,0-5 18 0,0-3 4 15,0 5-10-15,-3 9 1 16,-6 1-10-16,0 20-4 15,-9-9-15 1,0 3-3-16,-6-2 1 0,4-1-6 0,-1-5-2 16,3 1-12-16,3-6-4 15,3-6-20-15,3 1-7 16,0-6-63-16,3 0-25 16,0-5 67-16,0-2 32 15</inkml:trace>
  <inkml:trace contextRef="#ctx0" brushRef="#br0" timeOffset="362721.9644">23270 13229 356 0,'-3'-10'134'0,"9"10"-104"0,3 0 14 15,-9 0 20 1,14 10-19-16,4-2-8 16,9 11-7-16,-3 2-17 15,3 3-3-15,-1-1-3 0,1 1-8 16,-3-3-4-16,0-2-44 15,3-6-19-15,-4-2 20 16,-2-3 15-16</inkml:trace>
  <inkml:trace contextRef="#ctx0" brushRef="#br0" timeOffset="363486.5545">23904 12983 356 0,'0'3'132'0,"-3"-6"-103"0,6 19 12 0,-3-8-1 16,6 8 2-16,-3 5 7 16,11-5-10-16,-2 0-3 15,-3-3-20-15,-3 3-6 0,3-3 1 16,-3 0-7-16,-6 1 0 16,3-1 0-16,-3-5 0 15,0 2-2-15,0-4-2 16,3-1 1-16,-3-3 1 0,0 4-3 15,0-4-2-15,3 4-3 16,0-9 1-16,0 6 1 16,6-9-1-16,0 4 6 15,3-4 1-15,3 1-3 16,0 0-1-16,5 5-2 16,-2 0 0-16,3 8 3 15,-3 0 2-15,3 8 2 16,-9 2 1-16,0 3 4 15,-12 1 3-15,0 1 0 16,0-4 1-16,-9-1-4 16,3-2 0-16</inkml:trace>
  <inkml:trace contextRef="#ctx0" brushRef="#br0" timeOffset="363579.402">24070 13406 444 0,'-18'0'167'0,"10"0"-129"0,-4-7-86 0,6 4-47 15,0-2 40-15,-9-3 27 16</inkml:trace>
  <inkml:trace contextRef="#ctx0" brushRef="#br0" timeOffset="363802.115">23904 12996 404 0,'29'8'151'0,"-11"-16"-118"0,3-2 11 0,-9 7-4 16,0-2-12-16,3 2 0 15,3-2-15-15,0 2-8 16,-1 1-3-16,1 2-35 0,0-3-15 0,-3 3-49 16,-3 0-21-16,-3 0 60 15,0 3 31-15</inkml:trace>
  <inkml:trace contextRef="#ctx0" brushRef="#br0" timeOffset="364465.1941">24305 13012 264 0,'3'0'101'0,"-3"-5"-78"0,0 10 31 16,0-5 10-16,0 6 76 31,15 15-64-15,-3 0-23-16,-3-3-28 15,0 4-10-15,-6-4-7 0,0-5 0 16,-3 3-5-16,6-3-2 15,-6-2 2-15,3 0 0 0,-3-4 1 16,0 1-5-16,0-8-1 16,0 6-2-16,0-6 0 15,12 5-2-15,-3-8-1 16,3 6 1-16,-3-6 4 16,9 9-1-16,-7-4-1 15,10 9 3-15,-3-3 0 16,-6 5-2-16,6 0 2 15,-6 8 1-15,0-5 2 16</inkml:trace>
  <inkml:trace contextRef="#ctx0" brushRef="#br0" timeOffset="364583.6215">24529 13391 556 0,'-18'10'209'0,"12"1"-163"0,-9-6-15 0,6-2-17 0,3-1-25 16,-9 1-3-16,3-3-37 15,-8-3-14-15,-4-2 33 16,0-6-78-16,-3-2-29 0,0-11 71 15,6-7 34-15</inkml:trace>
  <inkml:trace contextRef="#ctx0" brushRef="#br0" timeOffset="364797.0192">24288 13012 360 0,'6'-8'134'0,"-3"3"-104"0,5 2 86 31,31 3 5 0,21-2-70-31,-7 2-34 16,-11-3-79-16,-9 0-31 16,-4 3 47-16,-8 0 23 15</inkml:trace>
  <inkml:trace contextRef="#ctx0" brushRef="#br0" timeOffset="369522.6197">928 13885 320 0,'0'3'121'0,"0"0"-95"0,8 5 16 0,-8-3-1 15,6 3 49 16,3 21-39-31,0 0-16 16,-3-5-17-16,0 0-6 16,-6-6-5-16,6-2-2 15,-6-8-2-15,0 0 0 0,-6-8 0 16,3 0 1-16,0-13 2 16,-6-6-1-1,9 1-3-15,-6-1-1 16,12 3-5-16,-6 0 0 15,9 3 2-15,3 0 1 16,6 2 1-16,3 1 2 16,0 4-6-16,3 1 1 15,2 3-17-15,-5 2-4 0,0 0-54 16,-6 2-22-16</inkml:trace>
  <inkml:trace contextRef="#ctx0" brushRef="#br0" timeOffset="369882.5072">1160 13938 268 0,'0'-8'101'0,"-6"0"-78"0,3 11 4 0,3-6-1 15,0 6 18 1,-3 2 12-16,0 6-25 0,-3 5-10 15,12-6 33 17,9 25-24-17,-6-6-7-15,6-5-10 0,2-6-2 16,1-10-4-16,3-8 1 16,0-5-5-16,-6-3 3 0,0-5 0 15,-6-1 0-15,-3-1 1 16,0 1 0-16,-6 1 3 15,-6 3-5-15,-3-1-3 16,3 3-12-16,-3 0-4 16,-3 3-59-16,3 5-24 15,9 0 49-15,0 0 27 0</inkml:trace>
  <inkml:trace contextRef="#ctx0" brushRef="#br0" timeOffset="370364.8499">1377 13914 268 0,'-3'-2'101'0,"3"7"-78"0,0-2 15 16,0-3 4-16,0 5-3 15,3 0 4-15,3 3-13 0,-6 3-3 16,3 2-16-16,3 6 11 0,3 2 7 16,3 0-9-16,0-3-1 15,6 1-7-15,-4-8-2 16,13-4-4-16,-6-1-1 16,-3-4-3-16,3-4-2 15,-9-1 1-15,0-5-1 16,-1 0 0-16,-5-2 2 15,3 2-3-15,-9 0 0 16,0 0-4-16,0 3 1 16,3 2 0-16,-3 3 2 15,3 8-1-15,3 0 1 16,3 2 4-16,0 4 1 0,3-1 5 16,0-3 5-16,6 1 2 15,-3-14 3-15,-15 3 25 31,26-29-19-15,-5 3-7-16,-3-1-10 16,-12 4-4-16</inkml:trace>
  <inkml:trace contextRef="#ctx0" brushRef="#br0" timeOffset="372364.6419">2520 13536 288 0,'0'-8'107'0,"-3"13"-83"0,3-5 19 0,0 0 3 16,0 0-9-16,0 3-2 15,-6 0-6 17,3 7-17-32,0-2-4 15,0 3-6-15,0-1-2 0,6 1 1 16,6-3-1-16,3 3 0 15,3-4 0-15,0 4 0 0,3 2 0 16,-3-2 0-16,-4 2 2 16,1-2 1-16,-12-11 27 31,0 21-12-15,-6 0-3-16,0-8-16 15,-5 0-5-15,-4-2-10 16,-3-6-5-16,3 1 11 15,0-6-11-15,9 2 0 0,-3-2-79 16,6-5-34-16,6-3 68 0,9-3 34 16</inkml:trace>
  <inkml:trace contextRef="#ctx0" brushRef="#br0" timeOffset="372705.2777">2731 13409 256 0,'3'-5'96'0,"3"5"-75"0,-6 0 25 15,6 2 8-15,-6 4-13 16,3 4-3-16,0 6-9 16,0 11-1-16,-9-4-16 15,3 7 6-15,0 1 3 0,0 4-9 16,3-4-2-16,3 7-4 16,0-7-1-16,0-10-8 15,0 1-2-15,0-4-49 16,0-2-21-16,-3-5 38 15</inkml:trace>
  <inkml:trace contextRef="#ctx0" brushRef="#br0" timeOffset="372965.4138">2612 13560 356 0,'-3'-5'134'0,"6"5"-104"0,3-3 93 31,15-2-72-31,3-1-27 16,0-2-11-16,3 3-2 0,-4 0-49 15,1 0-21-15,0 2-97 16,-3 0-39-1,-6 3 101-15,-6 0 49 0</inkml:trace>
  <inkml:trace contextRef="#ctx0" brushRef="#br0" timeOffset="373591.8057">2928 13615 260 0,'-3'-2'99'0,"0"4"-77"0,3-7 20 0,0 5 3 15,0-2-6-15,0 2 0 16,-9-8-16-16,0 2-6 16,-3 6-10-16,0 6 2 0,3 7 1 15,-6 5-1-15,6 9 2 16,3-1-2-16,4-2 2 15,2 0-6-15,5-3-3 16,10-5 1-16,3-3 0 0,0-5-1 16,0-5 1-16,-3-3-4 15,0-6 0-15,-3-4-1 16,0-6 0-16,-7-5 2 16,1 2 0-16,0 1 2 15,-3-6 3-15,-3 8 0 16,0-2 2-16,0 4-4 15,-3 4 0-15,3 2-3 16,0 3-1-16,0 2-4 16,0 3 1-16,3 5 0 15,0 3 2-15,0 3-1 16,3-1-1-16,0 9 3 16,0-1 0-16,-3 1-4 0,0-3 1 15,3 2-16-15,-3-2-4 16,3-5-45-16,0-3-20 15,0-3 46-15,0 0 24 16</inkml:trace>
  <inkml:trace contextRef="#ctx0" brushRef="#br0" timeOffset="373982.3578">3062 13618 208 0,'-3'0'77'0,"0"-3"-60"0,6 9 19 16,-3-6 7-1,6 5 9-15,-3 3 7 0,6 3-16 16,-6 2-6-16,0 5-21 16,0 3 1-16,0-7 1 0,-3-14 12 31,3 13-14-16,0 3-4-15,-3-6-1 16,0-4 0-16,0-6-3 16,0 0 0-16,0-11-5 15,0 6 0-15,2-11 1 0,1-3-2 16,0 4 3-16,3-4 1 16,0 8-7-16,3-2-1 15,0 8 4 1,0 0 6-16,-9 5-174 31,12 5 92-15,-6 0 28-16</inkml:trace>
  <inkml:trace contextRef="#ctx0" brushRef="#br0" timeOffset="374269.2939">3249 13451 340 0,'0'-2'129'0,"-3"4"-100"0,3 1 9 16,0-3-3-16,3 5 39 31,0 27-35-15,3 5-12-1,-3 0-15-15,3 6-7 0,-3-4-2 16,3 1-3-16,-3-11 1 16,0-3-10-16,0-4-4 0,-6-4-55 15,6-5-23-15,-6-5 45 16,0-2 23-16</inkml:trace>
  <inkml:trace contextRef="#ctx0" brushRef="#br0" timeOffset="374499.9354">3187 13581 472 0,'12'-5'176'0,"6"10"-137"0,-27-29 2 0,15 22-9 15,2-4-20-15,7 4-4 16,3-1-12-16,6 3-5 15,0-3 5-15,-3 3-41 0,3 0-14 16,-4 0-54-16,-5 0-23 16,-3 0 69-16,0 0 36 15</inkml:trace>
  <inkml:trace contextRef="#ctx0" brushRef="#br0" timeOffset="374675.1591">3395 13602 372 0,'-6'11'140'0,"9"2"-109"0,21-24-6 16,-18 17-12-16,0 4-22 16,0 4-7-16,-3 1 26 15,3 9 14-15,-3-5-11 16,3-3-13-16,-3-3-5 0,0-3-87 0,0 1-36 16,0-6 65-16,3-7 31 15</inkml:trace>
  <inkml:trace contextRef="#ctx0" brushRef="#br0" timeOffset="374797.4409">3386 13481 444 0,'0'-8'167'0,"3"2"-129"0,-3 4-5 0,3 2-11 16</inkml:trace>
  <inkml:trace contextRef="#ctx0" brushRef="#br0" timeOffset="374870.2409">3398 13465 684 0,'6'2'-35'0,"0"4"17"16,0 2-97-16,0 5-41 0,0-3 80 16,0 4 37-16</inkml:trace>
  <inkml:trace contextRef="#ctx0" brushRef="#br0" timeOffset="375287.307">3523 13642 280 0,'6'16'104'0,"-9"0"-81"0,6 2 20 15,-3-10 6-15,0 0-5 16,0 3 1-16,0-3 24 31,3 0-27-31,0-1-11 16,-3-7-12-16,9 3-5 15,-3-6-11-15,-6 1-3 16,3-3-1-16,6-3-9 0,-3-3-3 16,3-2 4-16,3-3 5 15,0-3-2-15,2 4 2 16,4 7 0-16,-12-11-1 16,6 8 1-16,-6 4 3 15,3 7 2-15,0 5 4 16,0 5 0-16,-6 4 2 15,0 9-4-15,-3 4-2 16,0-3 2-16,0-6 0 16,3 1-12-16,-3-6-4 15,3 0-40-15,3-7-16 16,0-1-50-16,6-5-20 16,-1-3 74-16</inkml:trace>
  <inkml:trace contextRef="#ctx0" brushRef="#br0" timeOffset="375735.5587">3940 13539 376 0,'-6'-8'140'0,"3"8"-109"0,0-3-9 16,3 3-11-16,-6 0 2 16,0 3 6-16,-3 2-3 31,-15 24-6-31,3-2-4 15,7 4 1 1,11-7 0-16,3 3 1 0,3-4 0 16,6-4-4-1,8-6-1-15,-5-7 3 0,0-9-3 0,0-5 0 16,0-3-3-16,0-2-1 16,-6 3-1-16,0-6 0 15,-3 5 2-15,0 1 0 16,-3-1 0-16,0 3 0 15,0 3-5-15,0 2 1 16,0 3-11 0,3 32 5-1,0 5 6-15,3 0 13 16,0-3 9-16,0-2 6 16,0 0 3-16,-4-6-14 15,-2-2-1-15,-5 0-1 0,-7 0-2 16,-15-3 2-16,-9-5-17 15,-11-3-6-15,8-5-87 16,0-3-36-16,0 0 66 16,4-7 35-16</inkml:trace>
  <inkml:trace contextRef="#ctx0" brushRef="#br0" timeOffset="376461.0657">2785 14041 324 0,'3'-2'123'0,"-3"2"-95"0,0 8 0 0,0-3-6 16,3 6-11-16,-3-1-1 15,3 6 18-15,-3 3 11 0,3 7-20 16,3-7-5-16,0 2-3 0,0-5-7 16,0-1 0-16,-6 1-7 15,3-5-2-15,-6-3-47 16,3-3-18-16,0-2 34 15</inkml:trace>
  <inkml:trace contextRef="#ctx0" brushRef="#br0" timeOffset="376638.9635">2812 13965 356 0,'3'5'134'0,"3"3"-104"0,-3 3-140 0,3-6-70 15,-3 5 85-15,3-2 50 16</inkml:trace>
  <inkml:trace contextRef="#ctx0" brushRef="#br0" timeOffset="376929.1053">2895 14105 340 0,'-3'3'129'0,"6"-1"-100"0,3 9-7 0,-3-3-7 15,3 8-3-15,0 0 4 16,0-1 3-16,0 1 1 0,0-3-11 16,-3 1 1-16,0-4 3 15,0-2-5-15,-3-2-2 16,0-6-1-16,0 0-1 0,3-3 0 15,-3 0 0-15,-3 1-7 16,3-17-7 0,6-2 1-16,3 2 6 15,0 1 4-15,-9 18 25 32,17-5-8-17,1 2-1-15,3 8-8 16,-9 8-4-16</inkml:trace>
  <inkml:trace contextRef="#ctx0" brushRef="#br0" timeOffset="377015.0175">3056 14195 716 0,'9'13'-9'0,"0"0"-4"0,-3-2-42 0,0 0-16 16,-3-4-68-1,0-1-28-15,2-4 88 16</inkml:trace>
  <inkml:trace contextRef="#ctx0" brushRef="#br0" timeOffset="377151.7719">3145 14131 384 0,'-9'6'143'0,"6"-6"-112"0,-6 8-6 0,9 0-11 15,-6 5-8-15,0 3 1 16,3 0 1-16,0 2 2 16</inkml:trace>
  <inkml:trace contextRef="#ctx0" brushRef="#br0" timeOffset="377432.5451">3145 14319 440 0,'15'0'165'0,"-6"-5"-129"0,6 0-7 0,-6 2-12 0,-3-2-16 16,3-3-1-16,-3-3 0 16,0-5 2-16,-4-5-1 15,-2-3-1-15,0-2 1 0,0-3-4 16,-2-3 2-16,2 32-1 31,-9-34 3-15,3 7 1-16,0 6-3 15,3 8-1-15,0 8 3 16,0 5 3-16,3 5-1 16,3 11 0-16,0 2 3 0,3 11-1 0,0 0 0 15,3 1-3-15,-1-7-2 16,1-2-10-16,-3-2-6 16,3 0-58-16,0-6-24 15,-3-3 50-15,0-2 24 16</inkml:trace>
  <inkml:trace contextRef="#ctx0" brushRef="#br0" timeOffset="377813.6391">3267 14166 344 0,'0'-5'129'0,"3"2"-100"0,6 13-2 0,0-4-8 0,-3-1 12 15,0 0 12-15,15-2-11 16,3-3-4-16,-4-3-16 15,1 1-5-15,0-6-3 16,-6 2 0-16,0-4 0 16,-3-3 0-16,-3-1-2 15,-6 1-2-15,-3 3-4 16,-3-4-2-16,-6 4 0 16,-3 2 2-16,0 5-1 15,-9 3 1-15,3 5 3 16,0 6 0-16,3 5 1 15,1 2 2-15,5 9 5 16,3-3 6-16,6 0-3 16,6-3 0-16,6 0 0 15,-1-5 1-15,10 0-10 16,-3-3-3-16,0-5-41 16,0 0-19-16,3-6-111 15,3-2-48-15,-4-2 114 16</inkml:trace>
  <inkml:trace contextRef="#ctx0" brushRef="#br0" timeOffset="377999.1688">3654 14110 392 0,'-12'13'145'16,"9"-2"-112"-16,-9 10-14 0,6-8-15 0,-3 3 4 15,0 0 6-15,1-3-4 16,-1 1-3-16,0 2-4 15,0-3-25-15,0 0-7 0,3-5-46 16,3 0-18-16,-6-3 48 16,6-2 23-1</inkml:trace>
  <inkml:trace contextRef="#ctx0" brushRef="#br0" timeOffset="378154.8845">3517 14163 400 0,'0'5'151'0,"3"-2"-118"0,6 18 7 0,-3-15-7 16,3 4 1-16,3 3 5 16,3 1-11-16,3-1-5 15,2-3-13-15,4 4-11 16,-3-4-4-16,3-2-73 0,3 0-33 16</inkml:trace>
  <inkml:trace contextRef="#ctx0" brushRef="#br0" timeOffset="379580.9389">2163 13253 252 0,'-6'-11'96'0,"3"11"-75"0,6 6 17 0,-3-6 1 0,0 2-12 16,0 1 19 0,0 13-4-16,0 0-22 15,0 8-16-15,0 2-6 0,0 6 2 16,0 5 4-16,0 5 3 16,0 14 1-16,0 18-2 15,0-3-1-15,0-71 14 31,0 138-8-15,-3-22 0-16,3-13 6 31,0 38-10-15,-3-17 0-16,3-10-5 16,-3-16 1-16,0-8-2 15,3-3 2-15,-3-2-2 0,3 10-3 0,0-10 1 16,0-6 1-16,0 0 2 15,0-5-1-15,0 6-1 16,0 7 1-16,-6-10-1 16,3-6 0-16,0-5 2 15,0-5 1-15,3 0 1 16,0 5-2-16,0 3 1 16,3-3-4-16,-3-5 0 15,3 0 1-15,-3-3 2 0,3-2-1 16,-3 7 2-1,6 9-2-15,-6-4-1 16,0-4 1-16,0-6-1 0,6 11 0 16,-3-8 2-16,3-3-1 15,0 5-1-15,-6 9 1 16,3-11 1-16,3 5-1 16,-6-8 2-16,0-2-2 15,3-6 2-15,0-5-7 16,0-5 1-16,3-9-70 15,0 1-28-15</inkml:trace>
  <inkml:trace contextRef="#ctx0" brushRef="#br0" timeOffset="380863.9422">410 14605 232 0,'-21'3'88'0,"12"-1"-69"0,18 1-5 0,-9 2-7 16,12-5 12-16,-3 0 12 15,3 3 9-15,-4-6 3 16,7 3-23-16,3-2-3 0,12-1-2 15,9 3 5-15,2 3 4 16,4-9-6-16,0 4 0 16,-45 2 15 15,113-19-11-31,-12 6-5 16,-12 0-3-16,-5 2 0 15,-4 1-1-15,3 4 0 16,4 1-7-16,-1 2-2 0,-9 1 0 15,4 2-2-15,-10-3 1 16,4 3-4-16,8-5 0 0,-3 5 3 16,-5-3 1-16,-4 3-1 15,1-3 1-15,8 3-2 16,6 0 2-16,1 3-4 16,-10-3 0-16,-3 3 1 15,1-3 2-15,14 2-3 16,-9-2 0-16,-2 6-1 15,-10-6 0-15,1 2 2 16,-4-4 0-16,10 2-3 16,-1-3 2-16,0 3 1 15,-5-5 2-15,-4 2-3 16,16-2 0-16,-4 2-4 16,4 0 1-16,5 3 0 15,-12-2 2-15,-5 7-6 0,-7-2-2 16,-8-1 1-16,-4-2 3 15,-2 3-48-15,-3 2-20 16,-4-7 37-16,-5-6 20 16</inkml:trace>
  <inkml:trace contextRef="#ctx0" brushRef="#br0" timeOffset="381912.199">1270 14708 224 0,'-9'-2'85'0,"0"2"-66"0,21 29 34 0,-12-21 13 16,-3 2-14-16,-3 3-5 15,0 1-19-15,0 4-5 16,3 3-13-16,-3 6 5 0,6 2 4 16,6 8-4-16,6-5 2 15,6-1-4-15,6-7 2 0,8-5-4 16,4-11 1-16,9-8-1 16,-7-8 1-16,1-5-4 15,-6-9-3-15,-6-1 4 16,-15-1 2-16,-9 0 0 15,-18-3 1-15,-6 4-6 16,-9-4-4-16,0 9-8 16,1-1-4-16,2 3-38 15,6 8-17-15,3 8-67 16,6 6-29-16,6-1 78 16,9-5 40-16</inkml:trace>
  <inkml:trace contextRef="#ctx0" brushRef="#br0" timeOffset="382796.5343">3074 14801 256 0,'6'-13'96'0,"-3"13"-75"0,-3-8 25 0,0 5 6 15,0 0-18-15,-3 1-5 16,0-1 7-16,-6 0 4 0,0 1-21 15,-3 2-4-15,-3 2-1 0,-9 6-8 16,0 3-3-16,1 5 0 16,-1 2 0-16,9 6 3 15,6 5 3-15,18 8 0 16,0-2 2-16,12-1-2 16,5-10 0-16,7-8 1 15,3-16 4-15,6-6-6 16,-4-9 0-16,1-7 0 15,-9-1 0-15,-6-4 4 16,-13 1 5-16,-11 2-3 16,-9-3 0-16,-5 4-8 0,-4-1-2 15,3 5-9 1,-9 1-4-16,3 10-72 16,3 3-34-16,6 5 59 0,7 5 28 15</inkml:trace>
  <inkml:trace contextRef="#ctx0" brushRef="#br0" timeOffset="383665.0377">1383 15306 376 0,'-6'24'140'0,"6"0"-109"0,0 23 9 0,0-17-4 16,0 4-12-16,6 3 0 15,-6-3-11-15,0-5-3 0,3-2-6 16,3-3-12-16,-6-3-2 16,3-3-96-16,3-4-42 0</inkml:trace>
  <inkml:trace contextRef="#ctx0" brushRef="#br0" timeOffset="384519.6704">1270 16058 376 0,'-9'0'143'0,"9"2"-112"0,0-2-10 16,3 0-12-16,3-2-9 16,6-1 2-16,-3-5-3 15,6 8-2-15,-1-3 2 0,7 3-7 0,0 3-2 16,-6 5 6-16,0 0 1 15,-3 2 9-15,-3 4 4 16,-15-1-12-16,0 0-5 16,-3 3 18-16,-9 0 9 15,0-3-3-15,3 6 1 16,0-6 0-16,4-3 3 16,2 1-2-16,0-6 0 15,3 3-8-15,6-2-4 0,0-1-4 16,3-3 0-1,9-2-2-15,2 0-1 0,10 0 1 16,0-2 1-16,6 2-6 16,-3 0 1-1,2 2-39-15,1 1-14 0,-9 0 28 16,0 2 14-16</inkml:trace>
  <inkml:trace contextRef="#ctx0" brushRef="#br0" timeOffset="385032.2975">1344 16529 252 0,'-12'2'96'0,"12"1"-75"0,-17-3 100 31</inkml:trace>
  <inkml:trace contextRef="#ctx0" brushRef="#br0" timeOffset="385364.2965">1315 16534 536 0,'8'-5'36'15,"1"12"-21"-15,0-7-8 16,0 6-3-16,6-1-3 0,3-2 2 16,-6 5-4-16,0-3 0 15,0 3 1-15,-6 0 2 16,-3 0-1-16,-3 0-1 16,-6 2 1-16,0 1 1 15,3-1-3-15,-6-2 0 16,6 0-17-16,0-2-5 15,3-1 20-15,6 0 10 16,6-2-2-16,6 7-2 0,-1-2-2 16,7 6-1-16,6-1-9 15,-18 5-2-15,-3 1 34 16,-6-3 19-16,-3 10 3 16,-15-7 3-16,-3 5-20 15,-6-9-9-15,0 4-9 16,-2-6-2-16,2-2-7 15,0-9-3-15,3-2-41 16,9 0-19-16,-3-5-129 16</inkml:trace>
  <inkml:trace contextRef="#ctx0" brushRef="#br0" timeOffset="386232.4389">1443 17119 300 0,'-30'-22'112'0,"33"22"-87"0,0 0 18 16,-3 0 0-16,0 0 12 15,0 0 10-15,0 0-14 16,3 0-8-16,-3 0-25 0,0 0-5 16,-3-2 1-16,3 2-10 0,-3-3-2 15,3 3-7-15,-3-3 1 16,3-2-18-16,0 5-8 15,0 0-70-15,0 0-30 16,6 8 71-16,-3-3 37 16</inkml:trace>
  <inkml:trace contextRef="#ctx0" brushRef="#br0" timeOffset="386502.0117">1392 17235 440 0,'-6'5'165'0,"12"-5"-129"0,-6 0-1 16,0 0-10-16,0 0-21 15,0 0-1-15,0-5-30 16,0 5-11-16,0 0 19 16,0 0-81-16,0 0-32 0,3 5 68 15,0 3 34-15</inkml:trace>
  <inkml:trace contextRef="#ctx0" brushRef="#br0" timeOffset="386666.993">1457 17436 400 0,'-12'8'148'0,"12"-8"-115"0,-2 0-16 0,2 0-16 16,0 0-8-16,0 0 2 16,0 0-68-16,0 0-30 15</inkml:trace>
  <inkml:trace contextRef="#ctx0" brushRef="#br0" timeOffset="388078.9916">2931 15227 372 0,'0'5'140'0,"0"-5"-109"0,0 21 73 31,9 24-46-15,0 5-18-16,-3-2-19 16,3 0-8-16,-1-9-7 15,-2 1-4-15,0-13-1 16,3-4-4-16,-3-4 2 0,0-3-15 16,-3-6-6-16,0-2-31 15,3-5-11-15,-6 5-40 16,0-8-16-16,6 0 64 0,-3-3 29 15</inkml:trace>
  <inkml:trace contextRef="#ctx0" brushRef="#br0" timeOffset="388767.9981">3208 15232 296 0,'-3'-5'112'0,"3"5"-87"0,-6 2 9 16,6 1-1-16,-3 0-1 0,0 2 3 15,-3 0 51 16,-6 27-38-31,3 10-14 16,3 3-17-16,3 3-7 16,3-6-6-16,3 1-1 15,3-9-1-15,6-2-4 0,3-8 1 0,6-3 1 16,2-8 2-16,4-5-1 16,0-3-1-1,3-5 1-15,-6-8-1 0,-4-2 0 16,-8-11 2-16,-3 2-1 15,-18 1 4 1,-12-4 1-16,1 6 2 16,-7 1 0-16,3 15-4 15,0-3-1-15,0 11-8 16,4 2-2-16</inkml:trace>
  <inkml:trace contextRef="#ctx0" brushRef="#br0" timeOffset="389745.9058">2794 16084 288 0,'-12'-5'110'0,"12"2"-86"0,0 0-2 15,0 3-8-15,3-2-6 16,6-1 2-16,0-2 8 16,3 0 3-16,3-1-10 15,5 1-4-15,1 5-1 0,-3 0 8 16,0 5 3-16,-3 1-8 16,-12 4-5-16,-6 1-6 15,-6-1-1-15,0 4 4 16,-3-4 1-16,6 1-11 15,0-3-4-15,12 0 8 16,6-3 3 0,6 5 4-16,0 1-1 15,0 0-1-15,-3-1-2 0,-4 1 1 16,-11-11 78 15,-6 16-38-31,-2 0-12 16,-10-6-14-16,0-2-8 15,-3-3-10-15,3-5-2 16,3 0 4-16,3-2-47 16,6-6-21-16,6 5 36 0,9-2 17 15</inkml:trace>
  <inkml:trace contextRef="#ctx0" brushRef="#br0" timeOffset="390047.5536">3220 16060 400 0,'0'27'148'0,"-3"-11"-115"0,-6 5-9 15,6-13-11-15</inkml:trace>
  <inkml:trace contextRef="#ctx0" brushRef="#br0" timeOffset="390182.8795">3124 16275 472 0,'-6'13'176'0,"12"-8"-137"0,-6-10-2 0,0 10-12 16,6-5-16-16,6-5-3 15,3 2-3-15,6-2 0 16,0 0-2-16,5-1-27 0,4 4-12 16,-30 2-83 15</inkml:trace>
  <inkml:trace contextRef="#ctx0" brushRef="#br0" timeOffset="391112.4156">3077 16110 208 0,'-3'-5'77'0,"3"5"-60"0,-6-2 26 0,6 2 7 16,0 0 14-16,-3 0 8 16,3 0-25-16,-3-3-13 15,3 0-20-15,3 1 8 0,6-4 7 16,0 1-9-16,0-3-3 15,2 3-10-15,1-3-3 16,0 0-2-16,0 0-2 16,3 8 1-16,-3 0-1 15,0 0 0-15,-3 11 0 16,0-1 0-16,-3 3 0 16,-6 3 2-16,-3 0 1 15,-3 3-1-15,-3 4-2 16,0 1 1-16,-3-3-1 15,3 1-5-15,0-7 1 0,3-1 0 16,0-4 2 0,3-2 1-16,0-2 3 0,3-1 1 15,0-5 1 1,6 0 2-16,3-3 3 16,6 1-4-16,3-1-1 0,3 0 0 15,0 1 0-15,2-1 0 16,-2 0 0-16,0 3-24 15,-3 0-34 1,-6 0-13-16,-3 3 34 16,-3 2 17-16</inkml:trace>
  <inkml:trace contextRef="#ctx0" brushRef="#br0" timeOffset="391923.4991">2702 16563 384 0,'-9'16'143'0,"15"-3"-112"0,-21 21-3 0,9-15-9 16,3-3 27 15,0 16-21-31,0-1-4 0,6-12-9 16,3-3-3-16,3-3-3 15,3-2 1-15,-6-17-4 16,8 4-2-16,-5-9 0 0,9 6-1 16,0-1 0-16,6-2-7 15,0 6 0-15,0-1-21 16,2-5-7-16,-5 8-61 16,-3-2-28-16,3-1 65 15,-9 0 30-15</inkml:trace>
  <inkml:trace contextRef="#ctx0" brushRef="#br0" timeOffset="392046.3746">2913 16616 372 0,'-6'-8'140'0,"3"8"-109"0,6 0-6 0,-3 0-12 15,0 13-11-15,0 6-2 16</inkml:trace>
  <inkml:trace contextRef="#ctx0" brushRef="#br0" timeOffset="392163.0494">2907 16687 634 0,'3'45'36'0,"3"-5"0"16,3 0-21-16,0-9-10 0,0 1-10 16,0-5-2-16,3-6-21 15,-4-5-9-15,1-3-96 16,-3-5-40-16,9 0 89 16</inkml:trace>
  <inkml:trace contextRef="#ctx0" brushRef="#br0" timeOffset="392612.5864">3234 16618 372 0,'0'-37'140'0,"0"27"-109"0,-9 2-15 15,6 3-13-15,-5-3 87 31,-22 16-40-31,3-3-11 16,3 8-27-16,9 3-12 16,3 0-3-16,9 5 2 15,9-2 0-15,9 10-4 0,6-3 1 16,3 1 4-16,-12-12 4 16,0 15-6-16,-3-7 0 15,-3 4 2-15,-6-9 4 16,0 6 1-16,-3-8 0 15,-3 3-6-15,-3-9 1 16,0-2 2-16,-3-5 1 0,3-3-1 16,0-8 1-16,3-8-2 15,3-16 2-15,3 0-4 16,6-5 0-16,3-2 3 16,3 4 3-16,3 4 2 15,-3-1 1-15,0 11-4 16,-3-1-1-16,-1 4-6 15,-5 5 0-15,-6 2-56 16,-2 6-26-16,-4 5 44 16,0 8 20-16</inkml:trace>
  <inkml:trace contextRef="#ctx0" brushRef="#br0" timeOffset="393095.3858">3035 17193 456 0,'-6'0'170'0,"6"-3"-132"0,-3 0-6 16,3 3-14-16,0 0-21 0,0 0-3 15,3 0-206 17</inkml:trace>
  <inkml:trace contextRef="#ctx0" brushRef="#br0" timeOffset="393290.5632">3005 17449 260 0,'3'0'96'16,"-6"6"-75"-16,3-6-87 0,0 2-43 16,0-2 49-16,3 6 30 0</inkml:trace>
  <inkml:trace contextRef="#ctx0" brushRef="#br0" timeOffset="393428.0081">3026 17627 452 0,'-3'5'167'0,"3"0"-129"0,6-2-31 16,-6-3-35 0,3 5 0-16,0 3-57 15,3-3-22-15</inkml:trace>
  <inkml:trace contextRef="#ctx0" brushRef="#br0" timeOffset="399068.8989">6476 16253 288 0,'6'-5'107'0,"-6"0"-83"0,3 5 30 0,-3 0 11 15,3 0-11-15,6 0-1 16,-6 5-11-16,3 3-1 15,-3 3-23-15,3 2 1 0,-6 5-1 16,9 6-6-16,-9 3-2 16,8 2-5-16,-11-3-2 15,6-5-3-15,-3 3-1 0,0-5-1 16,3-6-2-16,0 0-17 16,-3-5-7-16,0-8-53 15,0 0-25-15,0-5 55 16,-3 2 26-16</inkml:trace>
  <inkml:trace contextRef="#ctx0" brushRef="#br0" timeOffset="399385.3492">6521 16126 372 0,'-21'14'140'0,"24"-12"-109"0,-12-2 5 0,9 0-7 16,-6 0 11 15,3 0-21-31</inkml:trace>
  <inkml:trace contextRef="#ctx0" brushRef="#br0" timeOffset="399547.7196">6461 16126 432 0,'3'0'162'0,"-3"0"-126"0,3 3 1 16,3-3-9-16,-6 3-9 15,0-3 1-15,-3 0-7 16,3 0-3-16,-6 5-5 16,3-5-4-16,-3 0 2 0,3 0-4 15,-3 0-2-15,3 0-36 16,0 0-14-16,3 0-70 16,3 0-31-16,3 0 81 15,6 3 40-15</inkml:trace>
  <inkml:trace contextRef="#ctx0" brushRef="#br0" timeOffset="400194.8722">6720 16237 288 0,'-3'0'107'15,"0"0"-83"-15,3 3 17 0,0-3 4 0,0 3-6 16,0 7-1-16,0 1-2 16,0 5 0-16,0 10-19 15,0 6-1-15,3-3 0 0,0 0-6 16,0-5-3-16,3 0-2 16,-3-8-1-16,0-3-2 15,0-2-2-15,0-4 5 16,-3-1 4-16,0-1 1 15,0-5 0 1,-3-5-6-16,0-3-2 16,3-19-6-16,0-10 0 15,3 8-3 1,0 0 2-16,3 0-4 0,0 5 1 16,3 3 4-16,0 3 4 15,2 4 1-15,1 6 2 16,3 6 4-16,-3 4 4 15,6 9-4-15,-3 5 1 16,6 5-5-16,-6 5-2 16,0 6 0-16,-4-8-1 15,1 5 0-15,-3-5 0 0,-3-8-7 16,-6 2 0-16,0-4-21 16,0-4-9-16,3-7-63 15,3 2-27-15,3-10 66 16,0-1 31-16</inkml:trace>
  <inkml:trace contextRef="#ctx0" brushRef="#br0" timeOffset="400734.6783">7202 16325 272 0,'-9'-5'101'0,"-6"-1"-78"0,27-26 4 15,-12 25-3-15,-3 1 6 16,-3 1 8-16,-3-3 48 31,-14 21-49-31,-7-2-17 16,9 10-14-16,-3 5-4 16,12 9 5-16,6-1 4 15,6-5-6-15,9 6-1 0,3-11 2 16,3-1-3-16,3-7-2 15,0-5 2-15,0-9 2 16,-4-2 2-16,1-13 3 16,0 0-7-16,-6-13-2 15,0-1-1-15,-3-13 0 16,-3 1-5-16,-3-1 1 16,0-2-5-16,-3-1 1 15,0 4-1-15,-3-1 3 16,3 8 8-16,-3 3 4 15,3 13 1-15,0 3 3 0,3 5-5 16,0 5-3-16,0 11 1 16,3 6 0-16,3 7 7 15,0 8 4-15,0 8-3 16,0 5-1-16,0 11-4 16,0-5-1-16,3-3-3 15,0-8-2-15,3-5-8 16,-3-6-5-16,3-7-42 15,-1-6-18-15,1-5-78 16,0-6-33-16,-3-7 97 16,3-6 45-16</inkml:trace>
  <inkml:trace contextRef="#ctx0" brushRef="#br0" timeOffset="401129.8757">7381 16285 356 0,'-15'3'134'0,"15"2"-104"0,3 0-8 0,-3-5 3 16,9 11-5 0,0 0 10-16,9-4 6 15,5 1-19-15,1-2 4 0,0-1 0 16,3-5-11-16,-6-5-3 0,-1 2-1 16,-5-8 3-16,0-2-4 15,-3 5-3-15,-3-2-6 16,-6-1-2-16,-3 3 5 15,-6 0 5-15,-3 0-4 16,-6 3-2-16,0 2-2 16,-17 6 3-1,2 2 0-15,6 6-2 16,-3 2 2-16,9 3 10 16,1 5 3-16,11 6-1 15,3-4 1-15,9 4-3 16,3-3 0-16,14 2-3 15,-2-5-1-15,3 0-10 16,0-5-2-16,0-2-14 16,-4-4-4-16,4-5-58 0,-3-5-25 15</inkml:trace>
  <inkml:trace contextRef="#ctx0" brushRef="#br0" timeOffset="401351.2573">7827 16195 396 0,'-12'8'148'0,"9"3"-115"0,-12 12 66 31,-5 33-52-31,2-8-22 16,6-3-24-16,0-8-10 15,3-3-78 1</inkml:trace>
  <inkml:trace contextRef="#ctx0" brushRef="#br0" timeOffset="401546.0839">7646 16309 416 0,'-6'0'154'0,"9"5"-120"0,6 8 50 32,14 24-37-32,7-2-16 15,0-3-23 1,18 2-10-16,-1-8-66 0,1-7-30 16,-4 0 50-16,-2-6 24 15,-3-5 18-15</inkml:trace>
  <inkml:trace contextRef="#ctx0" brushRef="#br0" timeOffset="402282.2001">8283 16261 484 0,'-3'0'181'0,"9"3"-141"0,6-3-2 16,-4 3-10-16,4-6-11 15,6 3-1-15,6-8-6 16,0 8-4-16,0-3-3 15,-1 3-7-15,-2-2 0 0,-3-1-7 16,0-2-1-16,0 5-11 16,-3 0-3-16,0 0-24 15,-3 0-8-15,-4 0-35 16,1-3-14-16,-3 3 57 16,3 0 26-16</inkml:trace>
  <inkml:trace contextRef="#ctx0" brushRef="#br0" timeOffset="402537.7508">8390 16425 416 0,'-21'11'156'0,"6"0"-121"0,9-19 10 0,6 8-3 15,6 0-9-15,6 0 3 16,0 0-5-16,6 0-1 0,0-8-17 15,2-3 1-15,1 3 0 0,0 3-5 16,0-3-3-16,-3 0-3 16,-3 3-3-1,-15 5-184 17,18-8 98-32,-4 0 34 0</inkml:trace>
  <inkml:trace contextRef="#ctx0" brushRef="#br0" timeOffset="410058.6523">9015 16261 176 0,'0'-5'66'0,"3"5"-52"0,-3 0 21 0,0 0 5 15,0 0-11-15,0 0-5 16,3 5 13-16,0 3 8 16,0 3-24-16,0 5 4 0,0 0 0 15,0 7 4-15,0 1 5 16</inkml:trace>
  <inkml:trace contextRef="#ctx0" brushRef="#br0" timeOffset="410359.2007">9057 16481 444 0,'0'-3'167'0,"0"3"-129"0,0 0-12 15,0 0-11-15,0 0-12 16,0 0 1-16,0 0 2 16,0 0 1-16,0 0-3 15,0-2 2-15,0-4 0 0,0-2-2 16,0-5-3-16,0 0-3 15,0-11 1-15,0 8 1 16,0-5 2-16,0 5-1 16,0-2-1-16,3-1 1 15,0-2-1-15,5 8 4 16,1-6 2-16,3 1-2 16,0 4-3-16,6 1 0 15,-3 5-1-15,3 3-9 16,0-3-4-16,-18 8-141 31,18 13 84-15,-7-5 29-16</inkml:trace>
  <inkml:trace contextRef="#ctx0" brushRef="#br0" timeOffset="410779.9808">9360 16230 272 0,'-9'-3'101'15,"6"0"-78"-15,0 3 22 0,0 0 4 16,0 3-22-16,0 0-5 0,-6 7 7 16,0 1 5-16,-2 10-18 15,2 8 7-15,0 3 1 16,6-1-6-16,0 1-3 0,9-3-8 15,3-2-3-15,6-3 0 16,-1-9 0-16,7-1-2 16,0-9 1-16,0-5 0 15,-3-5 1-15,0-3 2 16,-3-11 1-16,-4 1-3 16,-2-6-3-16,-3-3 0 15,-3 4 1-15,-3-1 3 16,-6 0 2-16,0 0-3 15,-3 6-3-15,4 2-3 16,-4 3-21-16,0 2-7 16,9 11-313 15,-3 0 187-31,3 0 67 16</inkml:trace>
  <inkml:trace contextRef="#ctx0" brushRef="#br0" timeOffset="411291.8584">9506 16224 276 0,'-3'-2'104'0,"3"2"-81"0,0 2 78 16,0 14 12 15,9 32-57-16,0-9-26-15,0-4-20 16,3-6-6-16,0-8-5 16,0-2 1-16,-1-11 0 15,4 2-7-15,0-10 0 0,-3-2-4 16,0-6 2-16,-3-6 3 16,-3 6 3-16,-6-5-3 15,6 5 2-15,-3-2 0 16,0 10 2-16,-3 0-1 15,3 5 1-15,-3 3 2 16,6 10 2-16,-3 1 1 16,9-3 1-16,0-3 2 0,8 0 3 15,4-2 0-15,-3-6 0 16,0-5-1-16,0-5 0 16,-3-3 0-16,-1-11 2 15,-5 4 1-15,-3-9 1 16,-3 0 0-16,-3 3 2 15,-3-3-3-15,-3 3-1 16,-3 0-6-16,-6-3-1 16,0 8-6-16,1 0-2 15,-1 3-12-15,0 5-1 16,3 3-37-16,3 2-15 0,3 3 37 16,9 0 17-1</inkml:trace>
  <inkml:trace contextRef="#ctx0" brushRef="#br0" timeOffset="412176.5042">10238 16118 280 0,'-6'0'104'0,"12"0"-81"0,-6-2 12 0,3 2-2 16,0 0-7-16,-3 0-1 15,6 2-2-15,-6-2-3 16,6 6 56 15,3 15-36-31,0 8-11 0,-3-5-14 16,3 2-6-16,-3-7-8 15,0 7 0-15,0-7-1 16,0-1 0-16,0-2-11 16,-3-5-5-16,-3-6-14 15,3 3-4-15,-3-3-6 16,0-5-3-16,0 0-190 31,3-5 127-31</inkml:trace>
  <inkml:trace contextRef="#ctx0" brushRef="#br0" timeOffset="412537.8972">10399 16118 280 0,'0'-2'104'0,"0"-9"-81"0,6 11 20 0,-9 0 3 16,0 5-2-16,0-2 3 16,6 8-4-16,-6-3 0 15,-3 5-23-15,-3 0-3 0,-3 6-2 0,0-1 0 16,-3 3 4-16,4 0-11 15,-4-2-2-15,0 7-6 16,0-7-3-16,6-6-9 16,-6 6-23-1,6-11-1-15,0-8-45 16,6 0-18-16,0-6 50 16,9-4 25-16</inkml:trace>
  <inkml:trace contextRef="#ctx0" brushRef="#br0" timeOffset="412718.5692">10197 16179 356 0,'-9'-5'134'0,"6"5"-104"0,12-3 82 31,5 9-48-31,7-1-20 16,-3 3-20-16,3 2-9 15,3 4-12-15,0 2-1 16,-1-3-2-16,1 0-18 0,-3-2-5 15,0-3-99-15,3-1-42 16</inkml:trace>
  <inkml:trace contextRef="#ctx0" brushRef="#br0" timeOffset="414191.9376">10691 16312 176 0,'-9'-11'66'0,"3"6"-52"0,9-3 14 16,-3 8 5-16,0 0-4 16,0-8 1-16,0 3-4 15,0-1-1-15,0 1 63 32,0 5-57-32,0 5-22 15,-3 3 11-15,0 3 8 16,-3 10 2-16,3 5 0 15,9 6-16-15,0 0-4 0,0-6 0 16,3 1-6-16,0-9 0 16,0-4-2-16,2-1-2 15,1-8 1-15,-3-2 1 16,3-3-3-16,-3-8 0 16,-3 5-1-16,0-10-2 15,0 2 3-15,-3-7 0 16,0 5-2-16,0-1 0 15,-3 6 2-15,0 3 0 0,0 5-2 16,3 5 2-16,0 3 1 16,3 11 2-16,0-6 1 15,3 0 1-15,0 1 2 16,0-7 1-16,2-1 1 16,1-1 2-1,0-2-1-15,-3-11 2 0,3 5-2 16,-6-7 0-16,0 4-1 15,0-10 4 1,-6-7-2-16,-3 4-3 16,-3-2-1-16,3 5-7 15,-3-3-8 1,0 4-2-16,3 1-58 0,0 6-24 16,3 8-68 15</inkml:trace>
  <inkml:trace contextRef="#ctx0" brushRef="#br0" timeOffset="414459.8952">11006 16272 244 0,'0'-5'93'0,"0"-1"-72"0,0 1 27 0,0 5 7 16,0 0-12-16,3 11 0 16,-3-1-9-16,0 6-1 0,3 3-19 15,0 7 5-15,0 3 4 0,0 0-10 16,0-2-4-16,6-3-9 16,-6-6-2-16,0-5-13 15,3 0-5-15,0-7-47 16,0 2-21-16,-3-8 43 15,0-3 24-15</inkml:trace>
  <inkml:trace contextRef="#ctx0" brushRef="#br0" timeOffset="414593.4037">10979 16174 392 0,'-6'-11'145'0,"9"6"-112"0,-3 5-8 0,0 0-11 16,0 0-19-16,6 0-2 15,0 5 2-15,3-2 0 16</inkml:trace>
  <inkml:trace contextRef="#ctx0" brushRef="#br0" timeOffset="414877.8594">11301 16272 340 0,'-30'-3'129'0,"9"6"-100"0,30-22-4 0,-12 17-7 16,0 2-1-16,-3 5 7 15,-3 3-13-15,0 5-4 0,-2 8-4 16,2 3-5-16,0 8 1 0,3 0 3 15,3-1 1-15,6-4 1 16,3-6 0-16,3-5 0 16,3-6 2-16,2-4-3 15,1-6-2-15</inkml:trace>
  <inkml:trace contextRef="#ctx0" brushRef="#br0" timeOffset="415147.4268">11349 16198 400 0,'-3'-40'148'0,"0"27"-115"0,0-14-14 0,3 19-14 16,-3-5-8-16,0 0 3 16,-3 0 7-16,3 5 4 15,0 3-6-15,-3 7-3 0,3 4-1 16,0 1 3-16,3 7 5 16,3 4 6-16,0 3 3 15,3 8-1-15,0 6 0 16,0 5-3-16,0 7 1 15,3-2-13-15,-1-8-3 16,1-5-7-16,0-3-2 16,0-2-15-16,0-9-6 15,-3-2-48-15,0-6-19 0,3-4 49 16,0-6 23-16</inkml:trace>
  <inkml:trace contextRef="#ctx0" brushRef="#br0" timeOffset="415478.0495">11521 16039 268 0,'-3'-5'101'0,"3"13"-78"0,6-6 22 16,-6-2 6-16,3 3-9 0,3 8 0 16,-3-1-2-16,3 6 2 15,-3 5-23-15,3 6 3 0,0 4-1 16,3 6-7-16,0 3-3 16,0 2-6-16,0-4-4 15,0-7-5-15,-4-4-2 16,1-6-48-16,-3-3-19 15,-3 1-49-15,0-8-21 16,0-6 77-16,-3 0 34 16</inkml:trace>
  <inkml:trace contextRef="#ctx0" brushRef="#br0" timeOffset="415695.1887">11414 16224 392 0,'-36'-21'145'0,"36"18"-112"0,0 1 10 16,0 2-4-16,6-3-5 16,3 1 2-16,6-1-11 15,6 0-2-15,3 1-14 16,11-1-5-16,1 0-1 0,-3 3-11 16,-3-2-2-16,-4-1-46 0,1 0-18 15,-3 1-72-15,-6-1-30 16</inkml:trace>
  <inkml:trace contextRef="#ctx0" brushRef="#br0" timeOffset="416159.7074">11735 16047 264 0,'0'16'101'0,"0"-3"-78"0,0 8 26 0,0-8 7 16,0 6-10-16,0 5 0 15,0 5-6-15,0 5-1 0,0 6-21 16,3-8-6-16,0 0-1 0,0-3-5 16,0-8-1-16,0-8-5 15,0 0 0-15,-3-5 0 16,3-13 2-1,0 0 1-15,0-6-6 16,0-8-2-16,0-4-5 16,3 4-1-16,-6 19 3 31,12-24 12-15,0 8 4-16,3 6 5 15,3 2 3-15,-3 5 2 16,2 9 1-16,-2 2-10 15,3 5-1-15,-3 5-1 0,-3 9-3 16,-3-6-1-16,0 5-3 16,-3-7-3-16,-3 2-38 0,3-5-17 15,-6-5-130 1,3 2-59-16,-6-5 127 16</inkml:trace>
  <inkml:trace contextRef="#ctx0" brushRef="#br0" timeOffset="417027.408">11307 16399 264 0,'-3'0'101'0,"-3"0"-78"0,6 8 9 0,-3-6-3 15,3-2 16-15,-3 3 8 16,6 16-21-16,-3-3-10 15,0-3-14-15,-3 0 3 0,0-2 4 16,-3-1-5-16,0-2-3 16,0-3-15-16,0 3-5 15,0-2-95-15,6-4-43 16,3 6 79-16,-3-8 40 16</inkml:trace>
  <inkml:trace contextRef="#ctx0" brushRef="#br0" timeOffset="418300.2842">12301 16129 112 0,'6'-11'44'0,"3"9"-35"0,-3-4 27 0,-3 1 9 16,-9 13-5-16,0-3 2 15,3-5 0-15,0 6 1 16,0-4-23-16,0 1 26 0,0 0 13 16,3 2-16-16,-3 0-6 0,3 6-3 15,-3 2 1-15,0 11-4 16,0 2-1-16,3 6-13 15,0 0-3-15,3 2-8 16,0 1-2-16,3-9-4 16,-3-7-3-16,3-1-12 15,0-5-5-15,-3 1-33 16,0-6-14-16,-3-8-38 16,0 0-14-16,-3-8 66 15</inkml:trace>
  <inkml:trace contextRef="#ctx0" brushRef="#br0" timeOffset="418495.4017">12212 16256 336 0,'-15'0'126'0,"9"-3"-98"0,0 3 21 0,6 0 2 16,0 0-13-16,0 3 0 16,0-3-1-16,3 0-2 15,3 5-18-15,6-5 1 0,3-5 2 16,5 5-7-16,4-5 0 15,-24 5-12 17,57-3-29-32,-7-2-12 15</inkml:trace>
  <inkml:trace contextRef="#ctx0" brushRef="#br0" timeOffset="419546.703">12822 16243 216 0,'9'-8'82'0,"-9"3"-64"0,6 5 13 0,-6-3 1 0,3 0 55 32,-9-5-29-17,-3 8-10-15,0-2 22 32,-15 18-32-17,3 10-7-15,6-2-8 16,4 5-3-16,2 0-9 15,3 0-2-15,6-2-5 16,6-4-3-16,3-1 0 0,5-9-4 16,4 3 2-16,6-3-12 15,0-5-7-15,6-8-49 16,-1 0-22-16,1-8-79 16,-3 0-34-1,-3-3 110-15</inkml:trace>
  <inkml:trace contextRef="#ctx0" brushRef="#br0" timeOffset="419846.0813">13033 16224 272 0,'-12'3'104'0,"6"0"-81"0,-3-3 23 0,4 7 3 16,-1-1-9-16,-3 7 0 15,0 6 1-15,3 2 1 16,-3 8-22-16,9 0 2 0,3 0-1 15,6-5-9-15,3-6-4 16,5 6-10-16,1-13-1 0,3-3 5 16,0-11 4-16,-3 0-3 15,-3-12-2-15,0-7 2 16,-6 4 0-16,-3-3 3 16,-4 2 1-16,-4-2-1 15,-4 0-1 1,-3-3-3-16,0 8-2 0,0 0-6 15,0 3-1-15,9 13-197 32</inkml:trace>
  <inkml:trace contextRef="#ctx0" brushRef="#br0" timeOffset="420206.2588">13212 15994 340 0,'3'0'129'0,"9"0"-100"0,-30 21 4 0,15-15-2 16,3 7-11-16,0 0 0 16,3 6 17-16,0 4 11 15,0 6-25-15,0 19 8 0,0 10 0 16,3 0-10-16,0-5-4 0,3-5-13 16,0-8-2-16,2-3-11 15,1-8-2-15,-3-8-51 16,3-2-22-16,-3-4 43 15,0-1 21-15</inkml:trace>
  <inkml:trace contextRef="#ctx0" brushRef="#br0" timeOffset="432191.1704">6276 16110 196 0,'-11'16'74'0,"11"-2"-58"0,-6-1-4 16,6-8-4-16</inkml:trace>
  <inkml:trace contextRef="#ctx0" brushRef="#br0" timeOffset="434348.189">6187 16256 280 0,'0'0'104'0,"0"0"-81"0,-3 0 18 0,3 0 2 16,0 0-12-16,-3 5-1 15,-3-5-8-15,3 0-4 0,-3 0-10 16,-12-5 8-16,4 5 6 0,2-3 2 16,-3-2 1-16,3 0-6 15,-3-3 1-15,6-3-5 16,-3-2-1-16,9 0-8 15,3-8-2-15,18-3-2 16,0-13 1-16,12-6-4 16,-1-9 0-16,4-1-1 15,6 2 0-15,3 6 2 16,2 8 2-16,19 11-12 16,-4 10-6-16,-2 8 13 15,-10 8 8-15,-5 5-2 0,-6 3-1 16,-6 6-1-1,-7 4 1-15,-8 3-8 16,-6-2-1-16,-3 5 10 16,-9-9 7-16,0 4-2 15,-3-11 0-15,3-3-2 0,0-23 1 16,0-4-2 0,9-7-7-16,3-5-1 15,9 5-1-15,6-8-1 16,12 5 1-16,11-5 3 15,22 8-2-15,-1-3 1 16,7 11 2-16,2-3 0 16,18 19-3-16,-14 2 2 15,-7 9 3-15,-12-4 1 0,-8 9 1 16,-12-3 0-16,-13 5-2 16,-5 0-2-1,-6 0 3-15,-6-2 0 16,-6-3 1-16,0-3 0 15,-6-5 0 1,6 0-2-16,-3-5 1 0,3 0-4 16,0-6-2-16,6 0-1 15,3 1 3-15,11-3-2 16,13-3-1-16,24 5 3 16,8-7 0-16,6 15-2 15,10-2 2-15,17 10 1 16,-9 0 0-16,-9 6 0 0,-11-1 0 15,-10 4 0-15,-14-4 0 16,-6 4 0-16,-16-4 0 16,-2 1 0-16,-15-3 0 15,-3 0 2-15,-9-8 1 16,0 0 3-16,0-3 1 16,0 0-3-16,9-13-3 15,3-10-3 1,15 5-3-16,11-11 0 15,16 6 3-15,2-4 1 16,4 7-2-16,11 7 2 16,19 10 1-16,2 6 0 15,0 11-3-15,-2 0 2 16,-1 12 1-16,-12-7 0 16,-8 3 0-16,-19-6 0 0,-17-2 2 15,-12 2 1 1,-12-8 3-16,-6 0-1 15,-6-7 0-15,0-1 1 16,6-13-1 0,9-15-3-16,15-4-5 15,11-2-3-15,10 0-2 16,11 0 2-16,22 8 4 16,11 5 1-16,3 8-2 15,9 6 2-15,19 10-1 16,-7 8 0-16,-6 7 2 15,0 7 0-15,3 12 0 16,-18-5 0-16,-8 8 2 0,-22-10 1 16,-14 2-1-1,-16-11-2-15,-11 3 1 16,-9-10 1-16,-3 0 5 0,-6-6 6 16,0-2-7-16,3-6-1 15,3-18-3 1,9-6-6-16,8-10-2 15,19 3-2-15,23-1 0 16,13 6 2-16,5 0 2 0,24 11-1 16,6 10 4-1,-3 8 0-15,3 13 1 16,15 19-3-16,-9 2 2 0,12 22-1 16,-12-9 0-16,-9-2 2 15,-20-5 0-15,-25-6 2 16,-23-7 1-16,-19-3-1 15,-23-8-2-15,-9-3 3 16,-9-8 0-16,1-5 3 16,-1 0 3-16,0-3-2 15,6-2 1-15,6-3-10 16,12-2-3-16,17-1-4 16,10 0-2-16,6 4 3 15,5-4 3-15,7 8 0 16,14 6 4-16,19 10 0 0,2 3 3 15,-3 8-1 1,4 8-1-16,8 21-2 0,-9 7 1 16,-12-1 1-16,-11-7 2 15,-16-7-1-15,-14-7-1 16,-12-9 3-16,-15-6 0 16,-9 4 1-16,-9-9 2 15,0-2-1-15,-6-5 2 16,3-1-4-16,3-2 0 15,3 6-8 1,6 7-2-16,3 5-1 16,6 19 5-16,-3 5 1 15,-3 6-1-15,-6 0 0 16,-6 2 2-16,-9 0 0 16,-9 16-2-16,-18-8 2 0,-8-2 1 15,-7-19 2-15,-2 0 1 16,-7-8 1-16,-11-8 0 15,-9-13 2-15,2-3-3 16,10-8 0-16,5 3-1 16,10-8-2-16,14 0-2 15,7-2 1-15,11 2-4 16,9-6-1-16,9 6-13 16,6 6-3-16,9 1 5 15,3 4 5-15,0 2 5 16,0 3 2-16,-3 8 3 15,-3-3 1-15,-9 3 5 16,-9 0 5-16,-12 0 1 0,-24-6 4 16,-14 3-3-1,-9-15-1-15,-7-4-4 16,-26-10-1-16,0-5 3 0,3-5 5 16,8 4-5-16,1-2 0 15,3-2-6-15,9-1-2 16,17 4-2-16,15-1-2 15,16 13-2-15,8-2 1 16,12 13-21 0,3 8 18-16,3-1 8 15,-3 12 1-15,-6-3 2 16,-2 2-1-16,-10-5-2 0,-6 11 5 16,-23-11 4-16,-19 3-1 15,-8-16 1-15,-9 0-3 16,-33-16 1-16,0-5-2 15,3-6 0 1,-12-7 1-16,0-1 3 16</inkml:trace>
  <inkml:trace contextRef="#ctx0" brushRef="#br0" timeOffset="434575.1026">10280 17079 524 0,'-42'-13'195'0,"30"13"-152"0,6 0-12 16,12 5-45-1,0 3-10-15,0 2 11 16,-3 6 8-16,-6 0 4 15,-9 0 7-15,-14 3 4 0,-10 4 1 0,-12-7 1 16,-8 16-4-16,-28-13 0 16,-17 2-5-16,-9-13-2 15,-27-3 2-15,-6-10 2 16,0-3 0-16,-14-11 2 16,14 1-2-16,12-6 0 15,131 24-21 16,-158-42 4-31,48 12 4 16</inkml:trace>
  <inkml:trace contextRef="#ctx0" brushRef="#br0" timeOffset="434979.3313">8476 17089 767 0,'-21'-5'-11'0,"0"5"5"16,-5 8 10-16,-7-3 8 0,-9 9 0 16,-8-1 1-16,-7 8-5 15,-29-5-3-15,-12 0 0 16,-10-11-1-16,-23 6 0 15,-14-11 2-15,5-6 3 16,-15-12 5-16,12-1-6 16,12 3-2-16,3-7-6 15,12-4-2-15,21 1-6 16,17 2 0-16,22 0-5 16,14-2 1-16,9 2-1 15,16 3 1-15,22 10-2 16,7 11 1-16,6 0 0 15,-3 5 3-15,-6 3 12 16,-12-2 6-16,-12-1 5 16,-15-2 3-16,-8 2-7 15,-7-5-1-15,-6 0-2 16,-5-13-1-16,-10-6 3 0,-17-23 3 16,9-3-2-16,8-6 0 15,13-1-5-15,11-7-3 16,42 59-25 15,3-119-83-31,24 27-41 16</inkml:trace>
  <inkml:trace contextRef="#ctx0" brushRef="#br0" timeOffset="439889.5644">9461 17584 160 0,'18'-18'60'0,"-18"18"-47"0,-3 2 26 0,3-2 7 16,0 0-6-16,0 0 2 15,0 0 22 16,6-8-29-31,0 3-10 16,3-3-3-16,3 0 2 16,0-2-15-16,3 7-5 15,3 3-3-15,0 3-4 0,-1 2 2 16,-2 3 1-16,-3-3 0 0,-6 8-3 16,-6 6 2-16,-3-3-6 15,-3 2-3-15,-3-4 17 16,0 4 8-16,0-5-6 15,3 1-2-15,3-1 1 16,3-5 5-16,6-3-7 16,6 8-3-16,3 0-2 15,9 6-1-15,0-11 0 16,0 10 2-16,-9-4 3 16,-4-1 4-16,-5 5 2 15,-12-4 3-15,-5-6-3 16,-4 2-1-16,-6-2-6 15,0-3-1-15,0-2-3 0,0-3-3 16,21 0-207 15,-15-8 114-15,9 3 39-16</inkml:trace>
  <inkml:trace contextRef="#ctx0" brushRef="#br0" timeOffset="441105.7452">10280 17497 264 0,'3'-16'99'0,"-6"5"-77"0,39 25 62 31,-24-1-26-31,-4 3-9 16,1 0-16-16,-3 7-9 16</inkml:trace>
  <inkml:trace contextRef="#ctx0" brushRef="#br0" timeOffset="441201.3821">10387 17764 400 0,'3'13'151'0,"0"-13"-118"0,-3 11-37 0,0-11-24 0,0 0-78 15,0 0-29-15,3-5 71 16</inkml:trace>
  <inkml:trace contextRef="#ctx0" brushRef="#br0" timeOffset="441375.8907">10464 17566 376 0,'-5'2'143'0,"5"4"-112"0,-6 7-8 15,3-5-12-15,-3 5-14 16,0 0 2-16,-3 3 3 15,-3 0 1-15,3-3-1 16,-3 11-6-16,0-11 0 0,3 1-47 16,0-1-20-16,0-5 36 15,0-8 19-15</inkml:trace>
  <inkml:trace contextRef="#ctx0" brushRef="#br0" timeOffset="441540.5467">10268 17627 372 0,'6'-6'140'0,"3"12"-109"0,0-9 7 0,0 3-6 16,3 3-9-16,0 2 0 16,2 3-10-16,4 5-5 15,0 0-234 17,21 6 123-32,-3-6 43 15</inkml:trace>
  <inkml:trace contextRef="#ctx0" brushRef="#br0" timeOffset="442397.1855">10914 17497 296 0,'9'-13'110'0,"-6"5"-86"0,-6 8 13 0,9 0 2 16,-6 10-19-16,0 6-6 16,-3-3 80 15,0 46-51-31,3-1-15 15,0-11-18-15,0-9-7 0,0-7-4 16,3-4-2-16,-3-6 2 16,3-3-11-16,-3-4-2 0,0-6-48 15,0 2-19-15,3-7 41 16,3 2 20-16</inkml:trace>
  <inkml:trace contextRef="#ctx0" brushRef="#br0" timeOffset="442996.1875">11244 17542 236 0,'3'-8'90'0,"0"8"-70"0,-6 0 19 0,3 0 3 16,0 0 44-1,-3 0-42 1,-3 0-17-16,0 0 27 31,-11 21-22-15,2 6-3-16,0 4-13 16,3 14-3-16,6-5-4 15,6 0 0-15,3-9-5 16,6 4-3-16,0-11 0 0,6-3-1 15,0-3 2-15,2-10-10 16,-2-2-4-16,3-6 14 16,-3-6 10-16,0-2-3 15,-3-5-2-15,-3 0 0 16,-9-14 5 0,-6-4-3-16,-3 12 1 15,-3-2-2-15,0 8-4 16,-6 0-1-16,3 13-10 0,0-6-3 15,4 12-48-15,2 7-21 16,3-5-273 0,12 5 191-1</inkml:trace>
  <inkml:trace contextRef="#ctx0" brushRef="#br0" timeOffset="443523.0045">12012 17481 380 0,'-3'-11'143'0,"3"11"-112"0,0 19-12 0,0-8-13 16,-3 4-15-16,0 4-1 15,0 13 16-15,-3 2 7 0,3 6-5 16,0-1-2-16,3-7 0 0,0 0-5 16,3-6-3-16,0-2-41 15,3-3-19 1,-6-7 32-16,3-1 14 0</inkml:trace>
  <inkml:trace contextRef="#ctx0" brushRef="#br0" timeOffset="443722.5839">11843 17658 436 0,'6'-5'162'0,"0"10"-126"0,5-5-1 15,1 6-9-15,6-12-14 0,12 6 1 16,6 0-26-16,-4 0-10 15,4-5 11-15,-9 5-87 0,6 0-35 16</inkml:trace>
  <inkml:trace contextRef="#ctx0" brushRef="#br0" timeOffset="443943.9648">12417 17560 392 0,'-3'-8'145'0,"3"8"-112"0</inkml:trace>
  <inkml:trace contextRef="#ctx0" brushRef="#br0" timeOffset="444197.321">12480 17489 408 0,'14'-13'151'0,"-8"0"-118"0,9 13-11 16,-9-6-14-16,18 12-27 16,-3-1-7-16,-3-3 21 15,-3-2 12-15,-3 6-2 0,-3-6-15 16,-4 8-9-16,1-3 21 0,-3 8 9 15,-3-2-2 1,0 5 0-16,0 2 4 0,0 9 3 16,0 7-4-1,0-2 1-15,0 0-6 16,0 2-2-16,3-5-7 0,0-8-1 16,0 0-39-16,0-5-14 15,-3-3-98 1,3 3-40-16,-3-2 101 15</inkml:trace>
  <inkml:trace contextRef="#ctx0" brushRef="#br0" timeOffset="444398.5566">12441 17709 416 0,'-6'-19'156'0,"12"22"-121"0,9-11-3 15,-3 5-9-15,6 0-2 16,8 1 5-16,-2-3-12 16,3-1-5-16,3-7-6 15,2 5-36-15,4-5-14 0,3 2-136 16</inkml:trace>
  <inkml:trace contextRef="#ctx0" brushRef="#br0" timeOffset="445090.1977">12435 17552 192 0,'-3'-10'74'0,"3"10"-58"0,0-3 14 0,0 3 1 0,-3-5-10 16,0 0-1-16,0 2 91 31,0-2-59-16,3-1-17-15</inkml:trace>
  <inkml:trace contextRef="#ctx0" brushRef="#br0" timeOffset="445419.4399">12435 17500 440 0,'9'-3'165'0,"-3"0"-129"0,0 6-7 16,0-6-14-16,0 6-13 16,3 0 1-16,0-3-4 15,2 0 0-15,4-3 1 16,0 3 0-16,12 0 0 0,-6 0-3 15,-6 0 2-15,-3 0 1 0,-3 0 2 16,0 0-1-16,-4 0-1 16,-5 0 1-16,0 5-1 15,-3 0 0-15,3 1 2 16,-2 2-1-16,-1 0 2 16,0 5 0-16,-3 5 3 15,3 9 1-15,0 10 3 16,0 3-1-16,0-1 0 15,3-4-5-15,-3-9-1 16,3 3-6-16,0-8 0 16,3 1 3-16,-3-9 4 15,0 0-50-15,0-2-20 16,0-3-109 0,3-1-45-16,3-1 115 15</inkml:trace>
  <inkml:trace contextRef="#ctx0" brushRef="#br0" timeOffset="446227.6931">13206 17595 448 0,'0'-27'167'15,"15"27"-129"-15,6-2-7 0,-9 2-13 0,5-6-17 16,13 6-2-16,-3 0-53 15,0-5-22-15,0 5 39 16,-4 0 18-16,-5 0 15 0</inkml:trace>
  <inkml:trace contextRef="#ctx0" brushRef="#br0" timeOffset="446458.9898">13209 17761 352 0,'-9'-13'132'0,"6"8"-103"0,3 13 12 16,3-8-3-16,3 0-8 0,0-8 0 15,6 0 0 1,9-3 1-16,5-2-16 16,13 5-2-16,-3-2-2 0,0-1-20 15,-1 1-7-15,1 2-86 0,-3 2-35 16,-4 1 70-16,-2-3 36 15</inkml:trace>
  <inkml:trace contextRef="#ctx0" brushRef="#br0" timeOffset="447140.5259">14039 17425 344 0,'-6'0'129'0,"0"6"-100"0,3 7 4 0,-3 0-2 0,1 6-18 16,-4 7-4-16,9-5 13 15,0-2 8-15,-3-1-15 16,0 6 5-16,0-8 1 0,0-3-9 16,0 1-2-16,3-4-6 15,0-7-1-15,3 2 1 16,-3-5 0-16,6 5 2 16,0-5 3-16,3-5 0 15,2 0 0-15,4-3-5 16,0 3-1-16,6-1-1 15,3 4-2-15,0-4-8 16,-1 6-3-16,4 0-14 16,-9 0-4-16,0 0-58 15,0 0-25-15,-3 6 51 16,-3-1 27-16</inkml:trace>
  <inkml:trace contextRef="#ctx0" brushRef="#br0" timeOffset="447386.6029">14230 17497 336 0,'-27'-8'126'0,"30"8"-98"0,-3 0-5 0,0 0-11 16,0 5-4-16,0 1 5 15,-3 4 24-15,3 9 10 0,-3 7-23 16,3 11 2-16,-3 3 2 0,6 7-16 15,0-9-4-15,3-4-7 16,0-8-2-16,3-2-10 16,-3-3-3-16,0-7-46 15,3-1-18-15,-3 0-83 32</inkml:trace>
  <inkml:trace contextRef="#ctx0" brushRef="#br0" timeOffset="447994.6093">14495 17444 348 0,'0'-13'132'0,"-3"0"-103"0,6 10 1 15,-6-2-8-15,0-1 48 32,-9 20-31-32,0-1-9 15,-9 0-16-15,3 6-8 16,-3-6-1-16,1 5-1 15,5-2-2-15,3 0-2 0,6 0 1 0,9-3-4 16,3 6 2-16,9 2 1 16,0-3 0-16,5 9-3 15,1-9 2-15,0 9 7 16,-6-1 6-16,-3-2-11 16,-3-3-4-16,-3-8 1 15,-3 1 0-15,-3-1-1 16,-6 0 2-16,0 0 7 15,-6-7 4-15,0 2-5 16,-6-8-1-16,3 0 0 16,-6-3 0-16,10-10-2 15,-1-6-2-15,9-5-2 16,3-2-1-16,6-1-1 16,3-2 0-16,5 0 3 15,1 0 0-15,0 0 3 16,0 3 3-16,0-1-2 0,-6 6-2 15,0 2-5-15,-3 6 0 16,-3 0-47-16,0 0-18 16,-3 7 35-16,0 6 17 15</inkml:trace>
  <inkml:trace contextRef="#ctx0" brushRef="#br0" timeOffset="448357.0493">14763 17587 348 0,'0'-13'132'0,"3"7"-103"0,0-10 3 0,0 11-6 16</inkml:trace>
  <inkml:trace contextRef="#ctx0" brushRef="#br0" timeOffset="448476.5968">14813 17547 460 0,'27'13'173'0,"-30"11"-135"0,0 3-8 0,3-11-14 15,0 7-19-15,0 4-2 16,0 2-9-16,-3-5-2 0,3-3 9 15,0-3-45-15,0 1-19 0,0-11 36 16,-3 5 17-16</inkml:trace>
  <inkml:trace contextRef="#ctx0" brushRef="#br0" timeOffset="448656.6242">14670 17724 392 0,'-6'-13'148'0,"0"-13"-115"0,6 26 11 15,6 0-3-15,0-3-25 16,6 3-6-16,3-3 2 16,12 1 1-16,-3-3-6 15,3-1-4-15,-1 6 0 0,4-2-44 16,-3-4-17-16,3 6 31 16,-7 0 16-16</inkml:trace>
  <inkml:trace contextRef="#ctx0" brushRef="#br0" timeOffset="449049.0351">15057 17476 436 0,'6'-6'165'0,"0"6"-129"0,9 0-9 0,-3 0-15 0,3 0-15 16,6 0 2-1,0 0-45 17,17 0 22-32,-8-2 11 0,-6 2-3 15,-6 0 0-15,-3 2 10 16,-6 4 7-16,-4 7 1 15,-5 0 17-15,-3 8 7 0,1-2 0 16,-1 13 2-16,0 2-12 16,3-2-4-16,-3 7-7 15,3-7-2-15,0 0-8 16,0-11-4-16,-3 3-61 16,6-6-27-16,-6-2 50 15,3-2 23-15</inkml:trace>
  <inkml:trace contextRef="#ctx0" brushRef="#br0" timeOffset="449224.2071">15087 17666 480 0,'-3'-13'178'0,"12"18"-138"0,0-13-14 0,3 3-14 16,6 0-12-16,6 2 0 15,2-2 0-15,4 0 0 16</inkml:trace>
  <inkml:trace contextRef="#ctx0" brushRef="#br0" timeOffset="449622.0412">15635 17611 464 0,'-18'-24'176'0,"27"24"-137"0,-3-3-11 0,6 6-15 15,6-6-16-15,-1 1 2 16,1-1 1-16,3-2 2 16,0-1-1-16,0 4-12 0,-3-4-2 15</inkml:trace>
  <inkml:trace contextRef="#ctx0" brushRef="#br0" timeOffset="449829.5414">15659 17709 440 0,'-15'-3'165'0,"21"0"-129"0,3-2-9 15,5 5-20 1,4-5-9-16,3-3 5 16,0 2 3-16,3-1-2 15,0 1-5-15,-1 6 0 0,1-2-45 16,0-4-22-16,0 6 35 15,3 0 16-15</inkml:trace>
  <inkml:trace contextRef="#ctx0" brushRef="#br0" timeOffset="453596.362">16239 17489 264 0,'-3'-3'101'0,"3"3"-78"0,3 0 17 16,-3 0 5-16,0 0-15 16,0 0-3-16</inkml:trace>
  <inkml:trace contextRef="#ctx0" brushRef="#br0" timeOffset="453942.359">16242 17494 590 0,'0'8'40'0,"0"5"-4"0,0 6-15 0,0-1-3 16,0 4-9-16,0-9-1 15,0 5 0-15,0-10 2 16,0 6-10-16,-3-9-2 15,3 3 3-15,0-8 3 16,0 0-1-16,3 0-2 16,3-3 0-16,0-2-1 15,6-3 0-15,0-3 0 16,0 9 0-16,2-4 0 16,1 1-7-16,0 10 0 15,3 1 3-15,-3 4 4 16,0 6 5-16,-6 0 2 15,-3 13 3-15,-3-8 1 0,-3 6 1 16,-6-6 2 0,0 3-5-16,-3-6-3 15,-3 3-1-15,0-7 1 0,0-1-8 16,-3-5 0 0,0-3-16-16,4 0-5 0,-4-5-57 15,3-5-22-15,-3 0 52 16,6-8 26-16</inkml:trace>
  <inkml:trace contextRef="#ctx0" brushRef="#br0" timeOffset="454122.0947">16185 17476 460 0,'9'-8'173'0,"0"3"-135"0,6-3 1 0,-6 8-8 16,3-6-18-16,6 1-2 15,0 2-6-15,6 3-4 16,-1-5 0-16,1 5-30 0,3 5-10 16,-3-2-76-16,0 2-30 15</inkml:trace>
  <inkml:trace contextRef="#ctx0" brushRef="#br0" timeOffset="454638.1909">16584 17542 348 0,'0'0'129'16,"0"5"-100"-16,3-5 9 0,0 5-1 16,-3 3 25-1,6 11-26 1,0 2-9 0</inkml:trace>
  <inkml:trace contextRef="#ctx0" brushRef="#br0" timeOffset="454887.3913">16605 17645 729 0,'6'21'13'0,"-3"-8"-6"16,0-2-5-16,3-6 1 0,3-2-2 15,3-6 2-15,0-2-4 16,3-3-2-16,2-2 2 16,1 4 2-16,0 6-2 15,-3 0 0-15,0 11-1 16,0-3 0-16,-3 13 6 16,-3-3 5-16,-3-4-1 15,-6 4 3-15,-3 1-4 16,-3-3-2-16,0-1-2 0,-3 1 0 15,-3-2-9-15,-3-4-1 16,0-2-18-16,-6-3-7 16,-3-2-51-16,1 2-24 15,-7-5 56-15,6 0 26 16</inkml:trace>
  <inkml:trace contextRef="#ctx0" brushRef="#br0" timeOffset="455054.9017">16605 17489 464 0,'42'-19'173'0,"-18"17"-135"0,2-9-1 16,-11 11-12-16,3-2-18 16,6-4-2-16,0 6-27 15,0-5-13-15</inkml:trace>
  <inkml:trace contextRef="#ctx0" brushRef="#br0" timeOffset="456479.5252">17480 17457 356 0,'0'-2'134'0,"3"4"-104"0,-3 11 91 32,9 30-66-32,6 4-28 15,-6 4-18-15,3-9-9 16,-3-10-7-16,0 0 0 15,-3-6 3-15,0-8-64 0,0-10-26 16,0 0 47-16,-3-8 23 16</inkml:trace>
  <inkml:trace contextRef="#ctx0" brushRef="#br0" timeOffset="457004.5465">17501 17455 380 0,'-9'-19'143'0,"12"11"-112"0,-3-2-19 16,0 10-15-16,6 7 86 31,6-1-43-15,3-1-11-16,3 3-12 15,3-3-6-15,-1 1-12 16,4-4-6-16,0-2 3 15,0 6-1-15,0-6 3 0,-1 7 0 16,-2-1 0-16,-3-1 0 16,0-2 0-16,-3 2 4 0,-3-5 3 15,-3 8-2-15,-3-3 0 16,3 3-1-16,-3-3 1 16,0 9 0-16,-1-1 3 15,1 5-1-15,3 4 2 16,3 4-4-16,-3 3 0 15,3 6-1-15,-3-4 1 16,3-4-2-16,-3-1 2 16,-6-5 4-16,-6-5 4 15,0 0 0-15,-6-3 3 16,-9-7-3-16,-3 2-1 16,21-8 16 15,-50 0-13-31,5-3-3 15,6-2-9-15,1 5-1 0,5-6-29 16,9 6-13-16,3 0 22 16,9 0-46-16,9 0-14 0,6 0 41 15,9 0 19-15</inkml:trace>
  <inkml:trace contextRef="#ctx0" brushRef="#br0" timeOffset="457337.9187">17623 17378 380 0,'-6'-5'143'0,"3"10"-112"0,3-5-3 0,0 8-12 16,0 2 7-16,0 4 10 0,0 1 5 16,3 4 2-16,0 5-22 15,3-3-4-15,0 5 0 0,3 1-6 16,-3-3 0-16,3-3 0 15,-3-3 0-15</inkml:trace>
  <inkml:trace contextRef="#ctx0" brushRef="#br0" timeOffset="457543.9813">17706 17653 564 0,'3'-13'211'0,"0"0"-164"0,6-1-11 15,-6 6-17-15,3-10-15 16,3-3 2-16,3-11-3 15,3-5 0-15,3-19-1 16,-3-7 1-16,12 2 0 0,-4 3-1 16,4 5-2-16,0 3-8 0,-3 15-3 15,-3 3-36-15,-4 6-16 16,-2 2-96-16,0 11-40 16,-3 5 104-16,6 0 49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3T01:11:37.3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14560 11142 172 0,'-6'-3'66'0,"6"3"-52"0,0 3 17 0,0-3 2 15,0 0-5-15,3 0-2 16,6 0-1-16,3 0 1 16,6-3-14-16,9 0 2 0,5 1 0 15,4-1-3-15,3 0-1 16,-9 1-9-16,8 2 0 15,1 0-17-15,3 0-6 16,-7-6 11-16,7 6 5 16</inkml:trace>
  <inkml:trace contextRef="#ctx0" brushRef="#br0" timeOffset="659.1948">16022 11142 236 0,'-6'-3'88'0,"6"0"-69"0,3 1 11 16,3 2 1-16,3 2-19 15,8-2-6-15,10-2 15 16,6-4 8-16,9 1-14 15,2 0 20-15,10-6 9 0,2 1-28 16,10 4-12-16,-4 1-4 0,1 0-2 16,-9 2-14-16,-4 0-6 15,-2 1 11-15,-4-1 5 16</inkml:trace>
  <inkml:trace contextRef="#ctx0" brushRef="#br0" timeOffset="1235.435">17602 11131 240 0,'-6'0'90'0,"9"-8"-70"0,9 13-1 0,-3-7-3 16,3 2-3-16,9-3 4 16,6 0 4-16,8 1 2 0,16-1-12 15,3-5 0-15,5 6 2 0,1-4-12 16,-1 4-2-16,-2-6-2 15,-1 10 1-15</inkml:trace>
  <inkml:trace contextRef="#ctx0" brushRef="#br0" timeOffset="5601.6231">14706 11197 200 0,'-3'-2'74'0,"0"-4"-58"0,6 12 3 0,-3-6-2 15,0 2-11-15,3 3-3 16,-6 1 0-16,0-1 0 16,3 3-1-16,0 3 3 0,-3-1 1 15,-3 3 0-15,0 1 1 16,-3 1 11-16,0 4 6 16,-3 0-17-16,1-1-5 15,-1 3-8-15,0 0-1 16,0 3 10-16,0-3 5 0,-3 3-1 15,0-3-2 1,0 1 0-16,0-1 1 0,-2-3-5 16,-1 1-1-16,0-3 0 15,0-3 2-15,-3 0-1 16,0 0-1-16,-5-5 1 16,-1 3-1-16,-3-3 0 15,3 0 2-15,-3 0-3 16,1 0 0-16,-1-1 1 15,0 1 0-15,0 0 0 16,-2 0 2-16,-1 0-1 16,-6 0 2-16,-3 0-2 15,-8 0-1-15,-4 0 1 16,4 0 1-16,-1 0-3 16,3 0 0-16,1 2 1 15,-1 1 2-15,-5 0-1 16,-10-1-1-16,-2 1 1 0,2-1 1 15,4 4-1-15,-1 4 2 16,-2-5-2-16,2 6-1 16,-8-3 1-16,-1 2-1 15,4 1 0-15,2-3 0 16,4-1 0-16,2 1 2 16,-5-2-1-16,-4-1-1 15,-2-5 1-15,2 2 1 16,66-10-3 15,-101 16 0-31,3-3 3 16,11-2-1-16,7-6-1 15,9 1 1 17,-28 2-1-32,4-3 2 0,6 3-3 15,2-6 0-15,10 1 1 31,-27 5-3-15,0-3 2-16,14 1 1 16,10-4 0-16,9 1 0 15,5 0 0-15,4 2 0 16,5 0 0-16,3 0 0 0,-2 1 0 16,-4-4 0-16,-2-2 0 15,2 0 2-15,1 0-1 0,2 3-1 16,4 0 1-16,-1 2-1 15,-2 0-3-15,-13-2 2 16,1-1 1-16,2 1 0 16,4 2 0-16,-16 3 0 15,7 0 0 1,2 0 2-16,-14-2-3 0,0 1-2 16,5 1 2-16,4 3 0 15,5 0 1-15,-11 2 2 16,-3-5-3-16,-1 2 0 15,10 4 1-15,5 1 2 16,4 4-3-16,0-1 0 0,-16 1-1 16,7 0 0-16,2 2 0 15,10-5 0-15,5-1 2 16,7-4 0-16,-1 0 0 16,0-3 0-16,-2-3 0 15,-1-3 0-15,4 4 2 16,2-4 1-16,3 1-1 15,4 0 1-15,5-1-2 16,0 4-1-16,1-4 1 16,5 4-1-16,0-1 2 15,3 0 1-15,-5-2-4 16,-4-1 1-16,-9 1 0 16,3 2 2-16,1-5-1 15,5 8-1-15,0-2 1 16,4 2-1-16,2-1 0 0,3 4 2 15</inkml:trace>
  <inkml:trace contextRef="#ctx0" brushRef="#br0" timeOffset="9352.902">16319 11213 152 0,'0'-3'57'16,"0"3"-44"-16,3 3 7 0,-3-3 1 0,0 5-5 16,0 1 1-16,0-1 8 31,-3 13-14-15,-3 1-5-16,3-1-4 15,-3 1 0-15,1 2 3 16,-1 3 2-16,-3 5-3 15,-3 5 4-15,-3-2 2 0,-3 0 1 16,-6-3 3-16,-3-2-5 16,-5-4-1-16,-1-1-4 15,0-1-1-15,0-3 1 16,1 1 0-16,-1-3 0 16,0-1 0-16,-3 1 0 0,-2 0 2 15,-10-3-3-15,-5 1 0 16,-4-1-1-16,0 3 1 15,-2 0-2-15,5 5 2 16,-5-3-2-16,-10 6 2 16,-8 5-4-16,0 3 0 15,2 0 3-15,4 0 1 16,-16-3-1-16,-5-3-2 16,-3 1-2-16,6-1 1 0,89-26 5 31,-185 50-2-16,21-5-1-15,7-2 0 16,14-4-1-16,12 4 4 16,12 2 2-1,-12-6-2-15,3-2-3 0,-12 6 2 16,12-6-2-16,-12-8 2 0,12 0-2 16,12 0-1-16,6 0 1 15,-9 0-1-15,3-2 0 16,8 4 2-16,10 1-1 15,-3 13 2-15,-12-5 0 16,9 0 1-16,8-3 0 16,10-3 2-16,-9-5-3 15,-9-2 0-15,8-1-1 16,13 3 1-16,6 0-2 0,-1 0-1 16,-14 3-2-16,6 2 1 15,5 6 16-15,7 5 10 16,5-8-29-16,-2 0-12 15,-9-5 20-15,-4 0 9 16,7-3-4-16,8-3-2 16,4 3-7-1,2-2-3-15,-14-1-1 0,-3 3 3 16,2 6-2-16,7 2 1 16,2 3 2-16,4 4 0 15,-12-4 0-15,-7-3 2 16,4-2-1-16,5 2-1 0,7-3 1 15,3 0-1-15,-4-2 0 16,-11 3 0-16,-1-1 0 16,10 8 0-16,5 3 0 15,7 6 0-15,-1-9 0 16,-2-2 2-16,-10-6-12 16,4 0-6-16,2-2 9 15,10 3 5-15,2-4 13 16,7 1 8-16,2 2-10 15,-3 1-5-15,1 2-2 16,-4 0-2-16,4 0 0 16,2-11 0-16,6-2 0 15,6-5 2-15,7-1-3 0,5-5-2 16,6-2-12 0,3-3-2-16,6-3 17 0,3-5 10 15,6-5-1-15,6-8 0 16,6-6-32-16,6-10-14 15,3-8 5-15,5-5 4 16,-2 5 9-16,0 2 5 16,-9 6 8-16,0 5 3 15,-9 3 14-15,-1 8 5 16,-8 13 14 15,-11 0-16-31,-10 8-5 0,-9 10-2 16,0 20 2-16,-3 4-2 15,4 3 1 1,2 2-5-16,3-4 14 0,6-9 5 0,3-2-10 16,6-8-7-16,3-6-6 15,9-4-2-15,6-7-1 16,9-4 0-16,12-3 3 16,18-5 0-16,5-3 1 15,4-5 0-15,-1-6-36 16,7 1-15-16,17-9 26 15,15-2 12-15</inkml:trace>
  <inkml:trace contextRef="#ctx0" brushRef="#br0" timeOffset="10824.0928">17742 11247 220 0,'0'-7'82'0,"0"4"-64"0,6 3-4 0,-3 0-6 16,3 3-5-16,0-1 1 15,0 1 2-15,-3 2 3 16,0 3-4-16,-3 5 6 0,0 11 2 16,-3 10-2-16,-3 14 1 15,-6 5-5-15,0-3 1 16,-6 1-3-16,0-1 2 16,-2 3-2-16,-7 0 0 15,-3 5-3-15,-9 5 1 16,-2 1-2-16,-1-9 2 15,0-2-2-15,-2 0-1 16,-1 3 1-16,3 2 1 0,-2 8-1 16,-7-2-1-16,-14-3 1 15,2-6 1-15,1-2-1 16,5-5 2-16,3-1 0 16,7-2 1-16,-1-2-2 15,4 7 1-15,-7-5-2 16,-6 2 2-16,1-4-2 15,-1-4 2-15,1 1 0 16,2 0 3-16,-2-3-1 16,-7 3 0-16,-8 2-3 15,-1 3 1-15,4 5-2 16,2 0-1-16,4 1 1 16,-4-6 1-16,-11-3-1 15,-6 0-1-15,2 3 1 16,1 3 1-16,-3 5-1 0,-37 18 2 15,7-2-2-15,12-5-1 16,6-9 1-16,-18-2 1 16,0-3 14-16,6 3 7 15,8 3-25-15,-17 10-11 16,-3-5 18-16,9 2 11 16,12-7-22-16,0-6-11 15,-13-2 8-15,16-3 3 16,15-3 18-16,11-2 9 15,13-3-12-15,8-5-5 16,9 2-3-16,7-8-1 16,2 1-14-16,3-11-3 15,6 2 4-15,3-7 3 16,1-6-10-16,11 3-2 0,0-5-59 16,3-9-24-1,6-9 54-15,6-15 26 0</inkml:trace>
  <inkml:trace contextRef="#ctx0" brushRef="#br0" timeOffset="11109.9208">13646 14319 304 0,'-11'6'115'0,"2"7"-89"0,-3 8 12 31,-9 32 1-31,0 5 1 16,3-5-26-16,0-8-9 16,0 0-14-1,7-13-5 1,2-3 5-16,6-5 5 0,3-6 18 0,9-5 8 16,5-7-8-16,7-6-3 15,3-6-7-15,6 1-1 16,12 0-36-16,-1-3-16 15,7 0 25-15,-7 3 12 16</inkml:trace>
  <inkml:trace contextRef="#ctx0" brushRef="#br0" timeOffset="15268.6567">7818 12594 140 0,'0'-2'52'0,"-3"2"-41"0,6-3 0 0,-3 3-2 15,0 0-2-15,0 0 3 16,3 0 15-16,-3 0 6 15,0-3-16-15,-3 3 3 0,-3 0 2 16,0 0-9-16,-3 0-1 16,-5 0 5-16,2 3 4 15,-3 0-16-15,-3 2-8 16,-3 0 10-16,-3 3 6 16,-2 0-3-16,-10 0-2 15,-9-3-1-15,-5 6-1 16,-4 2-2-16,0 3 1 15,-2 5-2-15,-4 3 2 16,-8 2-2-16,-10 11-1 0,-2 0 1 16,3 3 1-16,-7 0-1 15,-8-3-1-15,-3 3 5 16,3 2 1-16,2 3 4 16,4 10 4-1,-15 9-6-15,0-1 0 0,-1 1-4 16,4 2-1-16,-21 16-1 15,0 11-2-15,9-1 1 16,3-4 1-16,0-9 5 16,2 3 4-16,13-5 5 15,15-6 2-15,5-10-12 16,7 0-5-16,-1-11-8 16,-11-5-1-16,-12 5 4 0,8-2 2 15,16-8-1-15,14-9 2 16,9-4 1-16,13-6 2 15,8-2-8-15,6-6-3 16,6-5-57-16,3 0-26 16,6-8 47-16,3-3 24 15</inkml:trace>
  <inkml:trace contextRef="#ctx0" brushRef="#br0" timeOffset="15568.0752">4699 14288 228 0,'-42'7'88'0,"21"-1"-69"0,1 18 4 16,11-11-2-16,-6 8 9 15,-3 5 8-15,0 9-3 16,3 2 0-16,0 0-20 15,3 0 2-15,6-5 1 0,3-6-17 16,3-2-7-16,6-11-2 16,6-8 2-16,6-10 25 15,6-8 12-15,9-11-13 16,11 3-7-16,1 0-14 16,0 0-6-16,-7-1 5 15,1 4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2T23:02:06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20844 6403 140 0,'-3'-24'55'0,"6"16"-43"0,-6-2 10 16,3 7 3-16,0 0-1 0,0 1 1 15,0 2-8-15,0 5 0 16,0 8-10-16,-3 16-2 16,0 27 1-16,0 21-1 0,0 28 0 15,0 44 1 1,0 49 3-16,-3 32 5 0,6 48 1 16,0 29 5-16,0 16 2 15,0-6-5-15,0-7 0 16,-3-9-6-16,0-17-1 15,-3-17-4-15,-3-29 1 16,3-11-2-16,0-31 2 16,3-29-6-16,6-22-3 15,3-15-30-15,3-21-12 16,3-22 23-16,3-16 10 16</inkml:trace>
  <inkml:trace contextRef="#ctx0" brushRef="#br0" timeOffset="1048.7917">22442 7025 168 0,'-21'214'66'0,"9"-55"-52"0,9 92 12 16,0-87 1-16,3 85 4 16,0 63 4-16,0 32-6 0,0 0-3 15,-3-8-14 1,1-34-5-16,-4-30-1 0,-3-34-1 0,0-37 2 16,0-23-4-16,3-35 0 15,0-24-47-15,3-24-23 16,0-21 34-16,6-19 16 15</inkml:trace>
  <inkml:trace contextRef="#ctx0" brushRef="#br0" timeOffset="1680.2178">21764 6289 144 0,'-9'3'55'0,"0"5"-43"0,3 16 1 0,0-3 0 16,-3 24 0-16,-6 31 2 0,0 30 3 15,-6 40 1-15,-6 47-10 16,-2 58 12-16,5 77 6 0,3 75-8 16,15 49-3-16,12 24-5 15,9-15 0-15,-9-46-8 16,0-60-2-16,-15-56 3 16,3-48 5-16,0-42-5 15,3-32 0-15,6-29-88 16,6-31-40-1,3-30 62-15</inkml:trace>
  <inkml:trace contextRef="#ctx0" brushRef="#br0" timeOffset="2369.6184">23273 6683 204 0,'-39'154'77'0,"27"-32"-60"0,-9 87 13 0,12-67 1 16,-3 86-14-16,0 92-2 15,4 77-9-15,2 34-4 16,0-7-1-16,-3-30-1 0,-3-26 2 0,-3-40 5 15,-3-48 4-15,0-50-2 16,3-39 0-16,3-27-12 16,6-32-5-16,6-26-95 15,3-27-44 1,9-18 75-16</inkml:trace>
  <inkml:trace contextRef="#ctx0" brushRef="#br0" timeOffset="2910.051">24365 6387 184 0,'-21'11'68'0,"-6"12"-52"0,4 38 8 15,8-13 0-15,3 23 1 16,-6 51 4-16,-6 58 0 15,0 61 0-15,0 68-16 16,10 54 8-16,2 31 2 0,3 13-7 16,3-4-2-16,0-25-10 15,0-31-3-15,-3-43-6 0,0-24 1 16,9-280-36 15,-21 371 22-31,9-104 8 16</inkml:trace>
  <inkml:trace contextRef="#ctx0" brushRef="#br0" timeOffset="4110.2485">19579 9049 180 0,'-9'-11'68'0,"6"9"-52"0,3-1 1 15,0 3 0-15,6 0-11 16,9-3-3-16,8 3 9 16,19-2 6-16,12-1-9 15,17-5 6-15,24 0 5 0,27-3 4 16,24 1 5-16,33-1-13 16,29 6-7-16,24-3-5 15,30 3-1-15,27 5 7 16,12 2 3-16,17 1 2 0,24 5 1 15,7 5 7-15,-1 6 3 16,-24-1-12-16,-8 1-5 16,-36-3-64-16,-18-6-27 15,-33-4 41-15,-27 2 20 16</inkml:trace>
  <inkml:trace contextRef="#ctx0" brushRef="#br0" timeOffset="4726.7166">19582 8178 168 0,'26'-10'66'0,"-5"7"-52"16,36 3 6-16,-18 0-3 15,20-3 1-15,30 3 3 0,33-2-5 16,30 2 1-16,33 2-10 16,38 4-2-16,21 4 1 0,27-2-3 15,30 3 0-15,20 2 5 16,21 3 5-16,10-6 6 15,11 6 3 1,0-2-11-16,-6 9-4 0,-24-1-60 16,-20-7-27-16,-30-4 41 15,-48-6 19-15</inkml:trace>
  <inkml:trace contextRef="#ctx0" brushRef="#br0" timeOffset="5238.6984">19793 7350 204 0,'-12'-8'77'0,"15"3"-60"0,24 2-3 15,-6 1-3-15,20-1 5 16,37-2 5-16,35-3-5 16,48 0 1-16,44 0-10 15,48 0-9-15,48 5-1 0,44 1 12 16,30 2 6-16,21 2-7 0,3 4-4 15,-3-1 3-15,-30 3 5 16,-18-3-2-16,-24 6 0 16,-29-3-9-16,-27 7-2 15,-33 1 0-15,-50-5 0 16</inkml:trace>
  <inkml:trace contextRef="#ctx0" brushRef="#br0" timeOffset="6123.1432">19867 9591 212 0,'84'-5'79'0,"-40"8"-61"0,105 7 15 16,-77-10 1-16,59 3-8 0,41-3-1 16,49 0-12-16,46 0-5 15,46 0-5-15,26 2-3 0,19 1 3 16,-1 0-2-16,9 2 2 15,-12 0-2-15,-21 3-1 16,-23-3 3-16,-33 3 2 16,-33 0 0-16,-36 3 2 0,-41 5-42 15,-27-3-15 1,-39 6 24-16,-41-6 13 0</inkml:trace>
  <inkml:trace contextRef="#ctx0" brushRef="#br0" timeOffset="6622.1116">19692 10483 104 0,'-6'8'38'0,"9"-6"-29"0,0 4-1 0,-3-6-2 15,0 0 4 1,6 5 6-16,6-2 20 0,6-3 10 16,11 0-5-16,13-3 1 15,15-2-24-15,23 2 5 0,24 0 4 16,18 1-9-16,39-1 0 16,38 0-6-16,36 1 0 15,39-1-7-15,45 3-1 16,26 3-2-16,24 5 1 0,-3 2-2 15,3 1 2-15,-6-3 2 16,-20 2 2-16,-37 1-1 16,-20-8 1-16,-39-1-50 15,-30-2-21-15,-17-10 32 16,-45-6 18-16</inkml:trace>
  <inkml:trace contextRef="#ctx0" brushRef="#br0" timeOffset="12970.8837">19314 5916 188 0,'-21'3'71'0,"12"2"-55"0,-6 8-9 0,9-7-8 16,-6-6-2-16,-3 0 1 15,1-3 2-15,-1 0 0 16,3 1 0-16,-3-4 2 0,6 4 1 16,0-1-1-16,3 0 1 15</inkml:trace>
  <inkml:trace contextRef="#ctx0" brushRef="#br0" timeOffset="13271.6981">19037 5871 272 0,'-12'-10'104'0,"9"7"-81"0,-3-2 9 15,6 5-2-15,0 0 10 16,0 0 10-16,3 2-29 16,0 6-14-16,3 13-5 15,3 11-1-15,6 16 4 0,6 15 9 16,8 3 5-16,-29-66 8 31,84 98-14-31,-19-18-5 16,-8-9-12-16,-13-21-5 15,-8-7-37-15,-9-12-17 16,-6-9 32-16,-3-9-44 0,-6-5-15 16,-3-8 44-16,-4-6 24 15</inkml:trace>
  <inkml:trace contextRef="#ctx0" brushRef="#br0" timeOffset="13540.4755">19454 6329 244 0,'-12'-19'90'0,"9"9"-70"0,0-3 8 0,3 10-2 16,0 0-5-16,0 1 2 16,3 2 2-16,3 2 2 15,3 6-14-15,3 11 8 0,2 7 5 16,1 9-10-16,3-1-3 0,-3-2 0 15,0 2 2-15,-3 3 7 16,-6-2 6-16,0-4-4 16,-9-2-2-16,-3-2-1 15,-6-6 1 1,-3 0-10-16,-6-2-2 0,3-1-11 16,-2-2-1-16,5 0-55 15,6-3-22-15,6 3 40 16,9 0 19-16</inkml:trace>
  <inkml:trace contextRef="#ctx0" brushRef="#br0" timeOffset="27984.0238">6375 13703 144 0,'-18'39'55'0,"9"-15"-43"0,-3 11 10 16,9-22 1-16,-3-3-2 15,0 1 2-15,3 0-7 0,0-3-1 16,0-3-9-16,3 0-4 15,0-5-1-15,0-5-8 0,6-6-3 16,0-2-1-16,3-5-1 16,0-9 4-16,3 3 5 15,-3 0 6-15,0 6 6 16,3 5 10-16,-3 2 6 16,-1 3-5-16,1 3-1 15,0 2 6-15,3 9 4 16,0 7-13-1,0 0-9-15,0 3-2 16,-3 2-24-16,6 1-7 16,-3-1-80-16,-6-2-32 15,-3-2 70-15</inkml:trace>
  <inkml:trace contextRef="#ctx0" brushRef="#br0" timeOffset="28212.8248">6467 13830 244 0,'-3'-8'90'0,"3"8"-70"0,3 8-3 16,0 0-5-16,0 5 13 16,-3 5 10-16,-3 6-2 15,3 8-2-15,6 8-17 16,9 5 9-16,3 5 4 0,8-2-30 0,4-3-13 15,6-6-64-15,3-7-28 16,2-8 53-16,4-8 29 16</inkml:trace>
  <inkml:trace contextRef="#ctx0" brushRef="#br0" timeOffset="29669.0252">7104 14078 232 0,'-6'-2'88'0,"9"2"-69"0,0 16-5 0,-3-6-5 16,0 14-4-16,0 5 4 15,0 0 0-15,0-2 2 16,0-1-6-16,0-5-3 0,0-2-1 16,0-3-1-16,0-3 2 15,0-5-6-15,3 0 1 16,-3-5-4-16,3-3 2 16,3-3 1-16,0-2 2 0,0-3 1 15,0 2 1 1,0 1 8-16,0 5 5 15,0 0 7-15,0 5 2 0,-1 3-7 16,-2 0-4-16,-3 0-4 16,0 0 0-16,-3-3-2 15,0 3 2-15,-2-2-2 16,2-1 2-16,3-5-75 31,-9 8 36-15,0-3 12-16</inkml:trace>
  <inkml:trace contextRef="#ctx0" brushRef="#br0" timeOffset="30004.2449">7196 14383 236 0,'9'0'90'0,"-3"0"-70"0,6 2-3 0,-6-2-5 15,3 0-11-15,0 0-1 16,3 0-2-16,0-5 0 15,3 0 2-15,2 0-9 0,4-3-4 16,-3 0-7-16,0 0 0 16,-6-3 4-16,0 3 5 15,-12 0 15 1,-3-2 9-16,-6 7 7 0,-3 3 3 16,0 3 3-16,0 2 1 15,0 3 3-15,12-8 12 31,-12 18-40 1,24-2-45-17,6-5-21 1,15-3 32-16,3-6 16 0</inkml:trace>
  <inkml:trace contextRef="#ctx0" brushRef="#br0" timeOffset="30173.791">7613 14047 256 0,'-9'5'96'0,"9"-2"-75"0,-6 13 1 16,6-6-5-16,-3 14-15 0,0 13 0 16,-3-5-2-16,3-1 0 15,0-1 0-15,0-4-49 0,0 1-19 16,0-4 34-16,3-2 19 15</inkml:trace>
  <inkml:trace contextRef="#ctx0" brushRef="#br0" timeOffset="30339.4072">7539 14295 236 0,'-3'-15'90'0,"3"12"-70"0,5 8-67 0,4-2-36 0,-3-3 39 16,3 0 21-16</inkml:trace>
  <inkml:trace contextRef="#ctx0" brushRef="#br0" timeOffset="30612.3373">7705 14340 156 0,'3'8'57'0,"0"-5"-44"0,-3 0 12 16,0-3 1-16,3 0-17 15,-3 0-4-15,3 0-20 0,3 0-7 16,0 0-5 0,0-3-1-16,0 0 13 0,0 1 9 15,0 2 13-15,0-3 7 16,-3 3 18-16,6 0 9 15,-3 3-12-15,3-3-7 16,2 5-13-16,1 0-13 0,3 1-2 16,-3-4-135-1,6-2 78 1</inkml:trace>
  <inkml:trace contextRef="#ctx0" brushRef="#br0" timeOffset="30759.0846">8027 14319 232 0,'0'0'88'0,"0"-2"-69"0,9 2-7 16,-6 0-9-16,-3 0-22 15,6-3-7-15,-1 0 6 16,1 1 4-16,3-1 10 16,-3-2-3-16,0-1-2 0,0 4-20 15</inkml:trace>
  <inkml:trace contextRef="#ctx0" brushRef="#br0" timeOffset="30897.1665">8036 14311 220 0,'-9'8'82'0,"12"0"-64"0,0 0-2 0,0-3-7 16,3 1-25-16,2-1-9 16,1 0 13-16,0-5 5 15</inkml:trace>
  <inkml:trace contextRef="#ctx0" brushRef="#br0" timeOffset="31106.2858">8241 14266 188 0,'-6'0'71'0,"6"-2"-55"0,3 7-51 0,-3-5-27 15,0 0 22-15,6 0 16 16,0 0 36-16,0-3 15 0,0-2-11 16,3 2-4-16,0-2-16 15,-3 0-5-15,-3 2 8 16,-3-2 7-16</inkml:trace>
  <inkml:trace contextRef="#ctx0" brushRef="#br0" timeOffset="31239.9882">8283 14237 263 0,'-9'0'61'0,"0"8"-13"16,-3 0-12-16,3 5-23 15,0 1-3-15,3-1-3 0,3-3-6 16,3 1 0-16,0-3-12 16,6 0-5-16,0 0-78 15,3-3-35-15,6-2 68 16</inkml:trace>
  <inkml:trace contextRef="#ctx0" brushRef="#br0" timeOffset="31537.3117">8482 14285 284 0,'-9'10'107'0,"3"-10"-83"0,3 11-12 0,0-6-8 16,3 1-15-16,0-6-1 16,0 0 2-16,3 0 4 15,3-3 3-15,3-5 0 0,3 0 1 16,0 0-7-16,3-2-2 15,0-1 4-15,0 3 3 0,-1 5 23 16,4 3 9-16,-18 0 26 31,18 16-35-15,-3-2-16-16,0-1-31 16,0-3-10-16,0 1 19 15,-3-3 10-15</inkml:trace>
  <inkml:trace contextRef="#ctx0" brushRef="#br0" timeOffset="32485.3988">9018 14245 348 0,'-3'3'129'0,"6"5"-100"0,0 5 7 0,0-5-5 16,-3 3-19-16,0-1-7 15,0 1-3-15,0-1-2 16,0-2 0-16,0-3-3 0,0 1 2 16,0-6 1-16,0 0 0 15,0-3-14-15,3 0-5 16,-3 3-52 15,12-18 25-31,3-3 9 16,-1 2 2-16,4-2 3 15,0 5 2-15,0 6 1 16,-3 7 17-16,-3 0 10 0,0 9 45 16,-3 10 36-1,0 2-20-15,-3 1-19 16,0-1-13-16,8 1-15 16,-2-4-3-16,3-1-7 15,0-4-2-15,3-2 0 16,-3-2 0-16,6-6 2 15,-4-6 1 1,-2-2 1-16,-3 0 9 16,-3 0 3-16,-3-2-7 15,-6-1-5-15,0-2-19 16,0 2-5-16,0-2 3 0,0 8 5 16,0 0-2-1,6 2-7 1,0 3 4-16,-3 5 14 0,3 1 8 15,3 2 3-15,0-1 3 16,3 1-6-16,-3 0-1 16,0-2 0-16,3-1 0 15,-1-2-5-15,-2-1 1 16,-9-2 0 15,15 0 0-31,0 3 0 16,0 2 4-16,-3 0 2 15,0-2-2-15,0 0-1 0,0-1-1 16,0-2-2-16,-1 0 3 16,-2-2 0-16,0-1 1 0,0-2-5 15,0 2 1-15,-3-2-13 16,3 2-7-16,-3-2-14 16,3 0-3-16,0-1-5 15,0 4-2-15,-3-4 20 16,-3 4 9-16,-3-1 34 15,3 0 17-15,-3 3 4 16,0 0 3-16,0 0-17 16,0 0-5-16,3 3-15 15,12 8-4 1,5 2 0-16,1 0 1 16,0 0 1-16,-3 1-2 0,0-1 1 15,-6 0 4-15,-3 0 6 16,-3-2 6-16,-6-1 5 15,-6-2-10-15,-6 0-3 16,0-2-23-16,-3-1-6 16,0-5-27-16,0 0-9 15,0-5 28-15,6-1 14 16</inkml:trace>
  <inkml:trace contextRef="#ctx0" brushRef="#br0" timeOffset="32821.3409">9994 14211 384 0,'6'2'143'0,"12"-2"-112"0,-21 22-8 16,6-14-12-16,6-1-14 16,0-1 2-16,3-1-4 15,6-5 1-15,2-3 2 16,4-7 5-16,3-6 6 0,3-5-3 15,-6-3 2-15,-4-2-5 16,-2-4-2-16,-9 1-5 16,-6 0-2-16,-12 0-8 15,-6 0-2-15,-5 0 9 16,-4 0 3-16,-6 5 1 16,6 0 2-16,0 3 7 15,4 2 6-15,2 4-28 0,3 4-11 16,0 6-88-1,3-1-42 1,0 4 80-16</inkml:trace>
  <inkml:trace contextRef="#ctx0" brushRef="#br0" timeOffset="33101.5605">10012 13817 332 0,'-6'0'123'0,"3"10"-95"0,-3 1-4 0,3-3-6 15,0 0 3-15,0 2 7 16,0-2-17-16,3-3-7 16,0 1-4-16,0-4-1 0,3-4 1 15,6-6 2 1,-3-5-25-16,3-6-10 0,0-7 12 16,0-6 7-1,0-3 9-15,3 4 3 16,0 2 10-16,0 2 7 0,-1 9 6 15,4 4 2-15,3 9-19 16,6 5-9-16,6 11 8 16,0 5 4-16,-1 10-2 15,4 6-3-15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2T23:03:59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3249 11340 228 0,'-6'-3'88'0,"9"6"-69"0,0-6 17 16,-3 3 3-16,3 0-6 15,3 0 1-15,0 0 5 16,0 0 2-16,-3 0-21 15,3 0-20-15,6 0-11 0,6 0 16 16,6 0 7-16,5 0 2 16,4 0 0-16,3-2-4 15,6-4 1-15,2 1-2 16,7 0 2-16,5 2-4 16,4 3 1-16,-1 0-3 15,-2 0 2-15,-3 0-2 0,-4 0 0 16,-2-2-1-1,-7-1 0-15,-2 0 2 16,-6 1 1-16,-3-1 1 0,-7 0 0 16,-2 1 0-16,-9-1 2 15,3 0-3-15,-9 1 1 16,0-1-3-16,-3 0 0 16,0 3-3-16,-3-2-2 15,3 2 1-15,-3-3 1 16,0 3-3-16,0-2 0 15,0 2-1-15,0-3 0 16,0 3 0-16,0 0-2 16,0 0-6-16,0 0-2 0,0 0 11 15,-3-3 5-15,3 3-8 16,-3-2-2 0,0 2-32-16,0-3-15 0,-3 3-75 15,-3 3-29-15,-3 2 81 16,3 3 40-16</inkml:trace>
  <inkml:trace contextRef="#ctx0" brushRef="#br0" timeOffset="1480.6463">19796 7136 208 0,'-3'-32'77'0,"-3"24"-60"0,6-8 21 0,0 14 6 16,0 2-27-16,0 8-8 15,3 7 6-15,-3 9 6 16,0 11-10-16,0 7 7 0,-3 19 5 15,3 16-10-15,-3 2-4 16,0-2-6-16,0-3-3 16,3 0-4-16,0 3 0 15,0-14-9-15,6-7-4 16,-3-11-2-16,3-11 1 16,0-8-8-16,3-12-1 15,3-20 15-15,0-15 6 0</inkml:trace>
  <inkml:trace contextRef="#ctx0" brushRef="#br0" timeOffset="2321.8396">19832 7202 236 0,'9'-32'88'0,"3"22"-69"0,14-1 0 15,-8 6-7-15,15-3-8 16,18 0-3-16,23 3 6 0,15-1 5 15,18 4-6 1,24-1 3-16,9 0 4 0,24 3-3 0,3-2 0 16,20-1-6-1,4 0-1-15,5-2-1 0,4 2 1 16,2-2-4-16,6 3-2 16,-11-4-1-16,2 4 0 15,-11-4 0-15,-1 4 0 16,-5-1 0-16,-12-5 3 15,-4 5-9-15,-5-4-3 16,-12-7 2-16,-18 4 2 16,-9-4 0-16,-6 4 3 15,-15-1 6-15,-12 1 4 16,-17-1 10-16,-1 3 5 16,-11 0-5-16,-10 6-3 15,-2-1-4-15,-6 0-2 0,-4 3-1 16,-2 3 2-16,-6-3 1 15,6 5 3-15,-1 1-3 16,-5-1 1-16,-3 3-1 16,-3 2 3-16,-4 9-1 15,1-1 0-15,0 9 10 16,-3 2 5-16,-6 0-15 16,3 3-6-1,-9 5-12-15,3 3-3 0,6 10 20 16,-4 19 9-16,4 7-4 15,0-2-2-15,0-2-6 16,-6-6-4-16,3-5 0 16,-6 8 1-16,-3-8 1 15,-3-6 1-15,0-10-5 16,-9-11 1-16,-3-4 4 16,-3-9 2-16,-3-5-2 0,-3-3-1 15,-8-3-1-15,-10-2 1 16,0-8 0-16,-14-2 1 15,-7-6-2-15,-8 2-2 16,-16-7 1-16,-20-3-1 16,-9-5 0-16,-12 5 0 15,-21-5 0-15,-12 8 0 16,-26 2 2-16,-13 6 1 0,-35-3-4 16,-12 11 1-1,-15 5 0-15,-23 2 2 16,8 11 1-16,-9 1 1 0,3-1-2 15,9 3 1-15,0 2-2 16,15 3 2-16,0-5-9 16,18 8-3-16,0-6-46 15,30 17-19-15,8-1 38 16,16 5 18-16</inkml:trace>
  <inkml:trace contextRef="#ctx0" brushRef="#br0" timeOffset="3419.8727">4696 11221 256 0,'-72'-8'96'0,"58"8"-75"0,-7 0 10 0,12 0-2 15,0 3 5-15,3-3 3 16,3 2-13-16,6-2-4 16,12 3-12-16,24 0 6 0,20-1 5 15,9-2-8-15,19 0-3 16,20 6-3-16,3-6-1 15,6-3-16-15,18 3-4 16,-9 0-78-16,-3 0-35 0,-3 3 61 16,9-3 33-16</inkml:trace>
  <inkml:trace contextRef="#ctx0" brushRef="#br0" timeOffset="5203.4906">19805 8096 140 0,'-3'-5'55'0,"6"5"-43"0,0-3 12 16,-3 3 2-16,0 0 8 16,0 0 5-16,0 0-5 15,0 0-3-15,0 0-17 16,3 6-2-16,0 2-1 0,-3 5 9 16,0 3 7-16,-3 7 6 15,-3 12 4-15,0 7-16 16,-3 11-7-16,6 0-6 15,-6 0-1-15,3-3-4 0,0-2-2 16,3-3 0-16,0 0-1 16,-3 0-14-16,0 8-5 15,0-3-41 1,0 0-16-16,6-5 39 0,-3-2 19 16</inkml:trace>
  <inkml:trace contextRef="#ctx0" brushRef="#br0" timeOffset="7068.1726">19620 8932 284 0,'-6'-10'107'0,"6"4"-83"0,6-1 2 15,-3 4-6-15,3 0-9 16,6-2-1-16,6 2 2 16,9 1 3-16,6-1-8 15,2-2 16-15,7-1 6 0,6 1-14 16,2-3-8-16,7 6-10 15,8-1-1-15,1 3 0 0,2-3 2 16,1 1 1-16,-1-4 3 16,1 4-8-16,8 2-3 15,-6 0 11-15,-2 0 8 16,-1 0-16-16,-2 2-5 16,-4-4 5-16,1 4 2 15,-4 1 15-15,4 0 7 16,-4-3-9-16,-5 2-5 15,0-2-2-15,-1 0 0 16,-8 0 1-16,-1 0 1 16,1 0 0-16,0-2 0 0,-4 2-2 15,7 2-2 1,-3-2 3-16,-1 0 0 0,-2-2-4 16,0-4 1-16,-1 1-2 15,-2 0 0-15,0 2 4 16,-1-2 1-16,1 2-1 15,-3 1 1 1,8-4-2-16,-2 1 2 0,3 2-2 16,-6 1 2-16,-1-1-2 15,-2 0 2-15,0-2-2 16,-1 2-1-16,1 1 1 16,-3-1 1-16,3 3-1 15,-4-3 2-15,4 3-2 16,0-2 2-16,-1-1-2 0,1 1-1 15,-3-4 3-15,3 4 0 16,-10 2-4-16,7-3 1 16,-6 0 0-16,9 1 0 15,-1-4 0-15,-2 4 0 16,3-4 0-16,-3 4 2 16,-4-1-1-16,10 3-1 15,-6 0 1-15,3 0-1 16,-4 0 0-16,1-3 2 15,-3 1-3-15,0 2 0 16,-30 0 1 15,50 0 0-31,1 0 0 16,-10 2 0-16,1-4 2 16,-6 4-3-16,-3-2 0 0,2 3 1 15,1-3 0-15,-6 3 0 0,-1-6 0 16,-2 3 0-16,0-3 0 15,0 1 0-15,0 2 0 16,-4 0 0-16,-2-3 0 16,0 3 0-16,0-2 0 15,0 2 0-15,0-3 0 16,-3 3 2-16,2 3-1 16,-2-1-1-16,0-2 1 15,-3 3-1-15,3-1-3 16,3 4 2-16,-4-6 1 0,10 2 0 15,-3 1 2 1,-3-6-1 0,0 3-1-16,-6-2 1 15,3 2 1-15,-7 0-3 0,7 0 0 16,-6-3 1-16,3 3 0 16,-9-3 0-16,9 3 0 15,-9-5-3-15,3 5 2 16,-3-2 1-16,0 2 0 15,0-3 0-15,-3 3 0 16,6 0 0-16,-3 0 0 16,-6 0 0-16,2 0 0 15,1 5-3-15,-3-7 2 16,0 2-1-16,6 0 0 0,-6 0 2 16,3 0 0-1,-3-3 0-15,0 3 0 0,6-3 0 16,-6 3 0-16,0-2-3 15,0 2 0-15,0-3 2 16,-6 0 0-16,6 3-4 16,0 0 1-16,0 0 0 15,0 0-1-15,0 0 1 16,0 0 3-16,0 0 0 16,0-2 1-16,0 2 0 15,0-3 0-15,-3 3 0 16,-3-3 0-16,6 1 0 0,-3 2 2 15,3 0-3 1,0 0 0-16,0 0 1 16,0 0 2-16,0 0-1 0,0 0-1 15,0 0 1-15,3 2-1 16,6 1 0-16,3 2 0 16,-3-2 0-16,9 2 2 15,0 1 1-15,3-4 3 16,3 1-3-16,2 2 0 15,7-2-1-15,0 2 1 16,3-5-4-16,-1 3 0 16,-5-3 1-16,6 0 2 15,-6-3-1-15,-1 6 2 16,-2-3-2-16,-3 2-1 16,0-4 1-16,-3 4-1 0,-4-2-3 15,4 3 2-15,-3 0 1 16,-3-1 0-16,-3 1 2 15,9-3 1-15,-6 5-1 16,0-2-2-16,11-3 1 16,-2 3 1-16,-3-9-3 15,-3 12 0-15,3-9 1 16,-1 3 2-16,1-3-1 16,0 3 2-16,-3 0-2 15,0 0-1-15,-3-5 1 16,0 2-1-16,0 3 2 15,-7-2 1-15,-8 2-43 32,21-3-60-32,-3-2-29 15,-6 7 66 1,0-10 35-16</inkml:trace>
  <inkml:trace contextRef="#ctx0" brushRef="#br0" timeOffset="8341.2254">19692 8998 240 0,'-21'-15'90'0,"15"12"-70"0,-3 3 8 15,9-3 0-15,-3 3-8 0,3 0 0 16,0 0-5-16,3-2 1 16,9 2-9-16,6-3 2 0,15 0 2 15,5 1-2-15,10-4 2 16,6-1-8-16,8-1-2 15,12-3-1-15,7 3 2 16,-4-5-3-16,1 2 0 16,-1-2 1-16,-3 5 0 15,1-3 0-15,-10 4 2 16,-8-1-1-16,-10 2-1 16,-8 1 3-16,-6 0 0 15,-9-1 10-15,-6 6 3 0,-4-2-16 16,-2 2-9-16,-3 0 15 15,-6 10 6 1,-3 6-4 0,-3 3-4-16,0 5-1 0,-3 5-2 15,0 2-1-15,0 6 5 16,0 6 4-16,-2 15-3 16,5 6-1-16,3-6 0 15,-3 0-1-15,3 0-2 16,0-5 1-16,3 0 0 15,3-5 1-15,-1-1 0 16,1-2 2-16,0-13-3 0,0-3-2 16,0-2 2-16,-3-6 2 15,0-5 0 1,0-3 0-16,-3-3 3 16,-3-4 3-16,-3-1-6 0,-6-8-1 15,-5 3 0-15,-10-13 0 16,-9 3 2-16,-12-4 3 15,-8 4 0-15,-13-4 2 16,-8 1-4 0,-12-3 1-16,2 3-5 0,4 3-2 15,6 7 0-15,-7-8 1 16,7 6-25-16,5 5-12 16,7 8-110-16,8 16-47 15</inkml:trace>
  <inkml:trace contextRef="#ctx0" brushRef="#br0" timeOffset="21000.8537">4080 10525 244 0,'9'-16'90'0,"0"8"-70"0,0-8 10 0,-4 11-1 15,-2-11 68 17,-11-10-65-32,-4 2-24 15,-3 3 13-15,-3 0 9 16,-3 2-12-16,-6 6-4 16,-11 0-9-16,-16 2-6 0,-3 3 0 15,57 8 12 16,-92 0-2-31,6 3 3 16,-6 2-5-16,8 3 1 16,7 5-1-16,8 3 3 0,10 8-5 15,5 8 1-15,7 5 1 0,8 21-1 16,6-2-1-16,9-1 1 16,4 1 1-16,8 5-8 15,9 5-1-15,6 13 0 16,3-5 1-16,6-8 5 15,5-5 2-15,7-3-5 16,6-2 0-16,18-1-1 16,2-4 0-16,7-4-5 15,-1-12-1-15,4-4 7 16,8-20 6-16,22-11-12 16,-4-11-3-16,-3-7 1 15,-2-11 3-15,5 2 3 16,-9-2 3-16,4-2 1 0,-13-4 3 15,-8 1-3-15,-10-17-2 16,-5-1 4-16,-9-4 1 16,-7 0 0-16,-11-2 1 15,-6-11-2-15,-15-7 0 16,-12 4-3-16,-32 3 1 16,-10 11-2-16,-5 11-1 15,5 10-2-15,1 5-1 16,-1 3-36-16,-3 13-16 15</inkml:trace>
  <inkml:trace contextRef="#ctx0" brushRef="#br0" timeOffset="33611.582">3065 10896 36 0,'-27'87'16'0,"24"-21"-12"0</inkml:trace>
  <inkml:trace contextRef="#ctx0" brushRef="#br0" timeOffset="69401.6121">14647 16595 236 0,'0'-6'90'0,"-3"9"-70"0,3 0-1 0,0 7-6 15,-3 3 4-15,0 9 4 16,3 12 4-16,3 11 2 16,3 0-14-16,2 3-3 0,10-6 0 15,12 0-4-15,0-10-1 0,6-5 0 16,2-4-1-16,4-9-2 16,9-7 1-16,5-1-2 15,16-6-1-15,2-6 1 16,3-7-1-16,7-8-3 15,23-3 0-15,3-2 2 16,-3-1 2-16,12 9 0 16,3 10 2-16,-12 21-2 15,-5 8 2-15,-7 6 0 16,3 2 1-16,-6 0 0 16,-11 0 2-16,-7 0 17 15,-12-5 7-15,-8-3-11 16,-12 3-3-16,-7-8-8 15,-8 2 0-15,-6-4-3 0,-6-6 2 16,-3 2-2-16,-3-7 2 16,-1-6 0-1,-2-7 1-15,3-6-11 0,0-3-3 16,3-5-4-16,9 1 1 16,3-1 5-16,11 3 2 15,1-3-1-15,6 5 0 16,-1 3 2-16,4 6 0 15,3 2 1-15,14 8 0 16,7 5 0-16,5-2 2 16,9 7 1-16,15-2 1 15,16 5-2-15,5-2 1 16,15-3-2-16,8-3 2 0,-5-7-2 16,6-6-1-16,24-6 1 15,-24-12-1-15,-24-11 0 16,-18-16 0-16,-15 0-42 15,-8 6-19 1,-7 2 31-16,-18 0 14 16</inkml:trace>
  <inkml:trace contextRef="#ctx0" brushRef="#br0" timeOffset="70379.1273">16394 17513 208 0,'-24'-24'77'0,"24"16"-60"0,6-3 10 15,-3 4 4-15,3 1 3 16,0-2 4-16,3 3-1 15,3-3 2-15,0 8-21 16,-1 8-8-16,4 3-5 0,-15-11 60 31,12 60-35-15,-6-1-12-16,6-6-21 0,-3-8-10 16,-3-8-40-1,0-8-15-15,3-3 35 0,-3-7-52 16,6-9-18-16,0-7 54 15,3-16 24-15</inkml:trace>
  <inkml:trace contextRef="#ctx0" brushRef="#br0" timeOffset="70512.4838">16691 17534 372 0,'-6'0'140'0,"6"0"-109"0,0 5-9 0,0-2-11 0,0 7-7 15,0-2 2-15,3 0 4 16,0 6 1-1,3-4-5-15,3-2 3 0,3 5 1 0</inkml:trace>
  <inkml:trace contextRef="#ctx0" brushRef="#br0" timeOffset="70619.829">16813 17706 432 0,'12'32'162'0,"-12"-22"-126"0,-3 6-8 16,3-5-11-16,-3-3-30 16,-3 2-5-16,1-2-58 15,-4-3-25-15,-3-5 52 16,-3 0 25-16,-3-10 18 0</inkml:trace>
  <inkml:trace contextRef="#ctx0" brushRef="#br0" timeOffset="70739.5954">16647 17502 380 0,'21'-13'143'0,"-1"0"-112"0,13 0-61 31,24 5 17-31,8-3-2 16</inkml:trace>
  <inkml:trace contextRef="#ctx0" brushRef="#br0" timeOffset="73949.4491">20248 13687 248 0,'3'-8'93'0,"-6"5"-72"0,9-5 16 0,-6 6 4 15,3-1-7-15,-3-2 3 16,0 0-19-16,-6-3-6 15,-3 0-7-15,-2 0 20 0,-4 0 13 16,-6 2-15-16,0 4-7 16,-3 4-13-16,-3 12-2 15,-2 10-6-15,-1 13 1 0,3 2 0 16,3 4 2-16,3 4-1 16,7 3 1-16,5 11 0 15,3 8 0 1,6-3-3-16,3-2 1 0,0-1 2 15,0-5 1-15,-3 1 1 16,-3-1 2-16,0 5 1 16,-3-4 1-16,-3-4-2 15,-3-7 1-15,-3-6 2 16,3-10 2-16,0-6 1 16,6-5 0-16,-3-2-7 15,6-3-2-15,3-3-5 0,6 0 1 16,3 3 1-16,0 5-1 15,0 6 1-15,3 7 0 16,0 19 0-16,-3 11 3 16,-3 7 2-16,-6 8 2 15,-6 17 5-15,-3 4 5 16,-6 6-1-16,0 8 1 16,3 0-3-16,-3-11-1 15,6-8-5-15,6-5-1 16,6-3 1-16,6-2 0 15,3-6 0-15,6-10 0 16,6-8-5-16,0-13 1 16,8-3-9-16,4-11-2 15,12-8-49-15,-1-10-23 16,-2-13 43-16,0-11 22 16</inkml:trace>
  <inkml:trace contextRef="#ctx0" brushRef="#br0" timeOffset="74476.5159">19683 14669 288 0,'-9'-16'107'0,"-3"-3"-83"0,0 9 15 0,6 4 1 15,-3 1-7-15,-6 10 3 16,-2-2-22-16,-7 7-11 16,3 9-2-16,0 2-4 0,3 0-1 0,3 0 3 15,3-2 0-15,3-3 1 16,6-3 2 0,3-5-1-16,3-3 2 0,3-5-2 15,3-5 2-15,6-3-4 16,0-2 0-16,0 4 1 15,0 1 0 1,0 10 2-16,3 11 1 0,-6 19 23 16,-4 15 10-16,1 16-12 15,-3-3-3-15,3-2-13 16,0-5-5-16,3-9-38 16,3-7-16-16,12-11 23 15,6-8 15-15</inkml:trace>
  <inkml:trace contextRef="#ctx0" brushRef="#br0" timeOffset="86110.6378">14438 13563 160 0,'-3'2'63'0,"3"-4"-49"0,0 2 3 15,0 0-1-15,0 0 1 16,-3 0 4-16,3-3 0 15,0 0-1-15,-3 1-10 16,3-4-4-16,0 4 0 0,-3-1 3 16,0 0 2-16,0 3 8 15,0 0 5-15,0 0-9 16,0 0-3-16,0 3-1 16,-3-3 3-16,3 3-2 15,1-1 3-15,-4 1-4 16,0 2 1-16,0 1 2 15,-6 1 3-15,-3 4-11 16,-3 2-4-16,3 3-8 16,-6 0-4-16,3 0 3 0,1 5 2 15,2 0 20-15,3-2 10 16,0-3-12-16,6 0-5 16,0-1-3-16,0-1-1 15,3 2-2-15,3-1-2 16,3 1-2-16,3 0-1 15,0 0 2-15,3 0 2 16,0 0 0-16,-3 0 2 16,0 2-4-16,-3 1 0 15,-3-1 3-15,-3 1 3 16,-3 2 0-16,0 0 0 0,-3-5-3 16,3 0 1-16,0-3-2 15,0-2 2-15,3-3-2 16,0-3 2-16,3-5-4 15,0 2 0-15,0-2-1 16,6 0 0-16,3 3 0 16,3 0 0-1,3-1 0-15,-3 6 0 0,2 0 0 16,1 8 0-16,0 8 2 16,-3 0 0-16,0 2 0 15,-6 1 2-15,-3-1 1 16,-3 1 1-16,0-27 13 31,-6 39-9-15,3-4-4-16,3-4-2 0,3-4 0 15,3-3-3-15,3-3 0 16,3-5 1-16,3-6-5 16,3 1-1-16,-1-6-24 0,7-2-10 15,0-3 18-15,3-3 12 16</inkml:trace>
  <inkml:trace contextRef="#ctx0" brushRef="#br0" timeOffset="88470.5864">14138 13994 240 0,'11'-5'90'0,"-11"2"-70"0,0 6 28 16,0-3 9-16,0 0-15 15,0 0-3-15,0 2-8 16,-3-2-2-16,1 0-16 16,-4 0-1-16,-3 3-1 0,9-3 2 31,-30 5-4-16,-3 0-1-15,-3 1-2 16,-2-1-1-16,-7-2-1 16,3-3 2-16,-2 0-3 0,-1-3 0 15,3 0 1-15,1 1-5 16,-1-1 1-16,0-2 2 0,1-3 3 16,-4-3 0-16,-9-2 2 15,4-3-4-15,-1-2 0 16,4-1-1-16,-1-2 1 15,0 0-2-15,4-6 2 16,2-2 2-16,-6-8 4 16,-2 3-4-16,-4-6-3 15,4-2 1-15,-4 5 0 16,4 2 1-16,-1-2 0 16,0 3-2-16,-5-11 1 15,-4 0-2-15,-8-13-1 16,2 5 1-16,-2 3-1 15,5 7 0-15,1-2 0 0,-4 8 0 16,-8-3 2-16,-1 3-1 16,4-2-1-16,3-1 1 15,-4-8-1-15,1 6 0 16,-10-6 0-16,1 6 0 16,3 2 0-16,2 6-3 15,-5 5 2-15,-7 2 1 16,-5 1 2-16,3 5-6 15,0 2 1-15,-1 3-1 16,-14-2 2-16,-15 2-8 16,9 0-1-16,9 8 8 15,-12-8 4-15,3 6-3 16,2-1 2-16,4 11 0 16,-12-8 2-16,0 8-1 0,0 0-1 15,6 6 3-15,-12-4 2 16,3 4-7-16,3-1 0 15,5 5-5-15,-11-4 2 16,6 2 3-16,3 2 1 16,6 3 1-16,-12-2 2 15,0 2-3-15,9 8 0 16,6 6 1-16,-7-3 0 16,7 2 0-16,9 3 0 15,9 6 0-15,5-1 2 16,7 3-3-16,0-3 0 0,8 1 3 15,7-9 1-15,8 1-4 16,9-3 1-16,10-1-5 16,5-4-1-16,6-1-8 15,6-4-2-15,6-1-4 16,0-5-3 0,3-3-9-16,6 0-3 0,0-5 3 15,9-2 3-15,0-1-20 16,3-5-7-16,-3-2 9 15,3 2 7-15,-3-3 30 16,-3 1 16-16,0-1 29 16,-6 3 15-16,-3 3-6 15,0-1-4-15,-6 4-7 16,0 2-1-16,-6 5-14 16,-3 6-3-16,-3 5-3 0,-3 5 2 15,4 2-3-15,-1 7 1 16,3-4-5-16,6 1-2 15,3-6-2-15,6-3-3 16,6 1 1-16,9-14-1 16,9-10 2-1,15-6 1-15,11-5-1 0,16 0 1 16,-1 1-15-16,-2-1-7 16,-7 5 10-16,-2 6 4 15</inkml:trace>
  <inkml:trace contextRef="#ctx0" brushRef="#br0" timeOffset="97538.1056">20040 13893 212 0,'0'-2'79'0,"3"2"-61"0,-3 0 19 0,0 0 4 0,0 0-8 15,0 0 0-15,0 0-9 16,3 0-3-16,0 0-12 15,0 0 1-15,3 0 1 0,-6 0 7 16,6 0 6-16,0 0-15 16,0 0-7-16,0 0-9 15,3 0-3-15,0-3 13 16,5 3 10-16,4 0-2 16,3 0-1-16,3 0-3 15,0-3-2-15,0 1-1 16,-4 2 2-16,1 0-1 15,-3-3 0-15,0 3-6 16,0-3 1-16,-3-2 4 0,0 2 5 16</inkml:trace>
  <inkml:trace contextRef="#ctx0" brushRef="#br0" timeOffset="98155.3955">20457 13843 428 0,'15'-5'159'0,"-9"-1"-124"0,6 9-9 0,-4-6-12 15,1 3-13-15,0 0-1 16,0 0 3-16,3 0 0 15,-3 3-1-15,3-3-2 0,0 0 1 16,3 3-1-16,0-1 0 16,8 1 0-1,1-3 2-15,-3 0 1 16,0 0-4-16,-3 0 1 16,3 0 0-16,-3 0 0 15,2 0 0-15,-2 0 0 16,0 0 0-16,0 0 0 15,0 0 0-15,-3 0 0 0,3 0 0 16,-1 0 0-16,1 0 0 16,0 0 2-16,3 0-3 15,3 0 0-15,3 0 1 16,-4 3 0-16,4-1 0 16,0 1 0-16,0 0 0 15,-3-1 0-15,-1-2 0 16,1 0 0-16,-6 0 0 15,-3 3 0-15,0-3 0 16,0 0 0-16,-3 0 0 0,2 0 0 16,1-3-3-16,0 3 2 15,-15 0-1 17,27 0-2-17,-3-2 3-15,-3-1-2 0,-3 3 1 16,2 0 2-1,1 0 0-15,-6 0-3 0,6 0 2 16,3 0 3 0,-6 0-3-16,2 0 0 15,-5-3 1-15,6 6 2 16,-9-3-1-16,3 3-1 16,-6-3-2-16,6 0 1 0,0 0-1 15,-3 0 0-15,-1 0-14 16,1 0-4-16,-3 2-45 15,3-2-20-15,-3 0 44 16</inkml:trace>
  <inkml:trace contextRef="#ctx0" brushRef="#br0" timeOffset="99458.2727">21752 13854 176 0,'0'0'66'0,"-3"0"-52"0,3 2 6 0,0-2-1 16,0 0 11-16,0 0 8 16,0 0-7-16,0 0-1 15,0 0-17-15,0 0 3 0,0 0 4 16,0 0 2-16,0 0 2 0,0 0-2 15,0 0 1-15,0-2-22 16,0-1-7-16,0 3 15 16,0-3 10-1,0-2-7-15,0-3-6 16,0 0-1-16,0-2-2 16,0-4 1-16,0-2-5 15,-3-2 1-15,3-1 2 16,-3-2 1-16,0 3-1 15,0-3 1-15,0-1-2 16,0 7-1-16,0-1 1 16,3 2-1-16,-3 1 0 15,3 3 0-15,0 2 0 16,0 0 2-16,0 2-3 16,0 1 0-16,-3 0 1 15,3 2 0-15,0 1 0 0,0-1 0 16,0 3 0-16,0 0 0 15,0 0 0-15,0 0 0 16,0 0 0-16,0 0 0 16,-3 0-3-16,0 0 2 15,3 0 1-15,0 0 2 16,-3 0-1-16,0 0 2 16,-3 0 0-16,0 0 3 0,6 0 10 31,-30-5-6-16,-2 2-3-15,-1-2-2 16,0-1 1-16,-3 1-3 16,4 2 0-16,-4 1-1 15,0-1-2-15,-3 1 1 0,1 2-1 16,-10-3 0 0,-2 3-3-16,-4-3 2 0,-3 1 1 15,7 2 0-15,2 2 0 16,1 1 2-16,2 0-1 15,3-1-1-15,4 3-2 16,-4-5 1-16,3 3 1 16,-3-3 2-16,7 0-1 15,-4 0-1-15,6 0-2 0,1 0 1 16,2 0 1-16,0 0 2 16,3 0-1-1,3 0 2-15,1 0-2 0,2-3-1 16,0 3-2-16,0 0 1 15,0 0 1-15,0 0 0 16,1 0 0-16,-1-2 0 16,-3 2 0-16,0-3 0 15,0 1 0-15,1-1 0 16,2 3-3-16,0 0 2 16,0 0 1-16,3 0 0 15,0 0 0-15,3 0 0 16,1 3 0-16,2-3 0 15,3 0 0-15,0 0 2 0,0 0-3 16,3 0 0-16,0 0 1 16,0 0 0-16,3 2 0 15,0-2 0-15,0 3-3 16,0-1 2-16,3 1-1 16,0 2-2-16,0 6 3 15,0 5 0-15,3 5 1 16,0 5 0-16,3 6 0 15,0 0 0-15,0 0 2 16,0-6 1-16,0-2-1 16,-3-5 1-16,0-1 0 15,0-5 1-15,0 0-11 16,-3 1-5-16,3-1-87 0,0 0-36 16</inkml:trace>
  <inkml:trace contextRef="#ctx0" brushRef="#br0" timeOffset="100917.2748">21758 13586 160 0,'-12'-8'63'0,"6"6"-49"0,0 2 9 15,6 0 1-15,0 0 16 16,-3 0 12-16,3 0-12 16,0 0-6-16,0 0-19 15,0 0-10-15,6 2-1 0,-3 1-1 0,12 0 1 16,2-1 4-16,7 4 3 15,12-4-6-15,15-2-1 16,11 0 4-16,-2-2 3 16,2-4 7-16,10 1 6 15,5 2-15 1,6 1-7-16,-2-1-9 0,-7-2-3 16,-2-3 13-16,-1 3 10 15,0-1 0-15,10 4 3 16,-13-1-11-16,-5 0-3 15,-1 1 0-15,-11-1 1 0,-4 0 1 16,-5 3 0 0,-6 0 2-16,-6 0 1 0,-4 0 1 15,-2 0 0-15,-3 3-4 16,-6-3-1-16,6 0-1 16,-6 0-2-16,0 3 1 15,-1-3 1-15,1 0-1 16,-3-3 2-16,-3 3-4 15,6 0 0-15,-3 0 1 16,-3 0 2-16,-3 0-3 16,0 0 0-16</inkml:trace>
  <inkml:trace contextRef="#ctx0" brushRef="#br0" timeOffset="101303.6054">23404 13539 420 0,'-3'2'159'0,"9"4"-124"0,-6 4-11 15,0-4-14-15,6 1-10 0,-1 4 2 16,-2 0-3-16,0 5 0 15,-3-6 3 1,0 3-1-16,-3 3-3 0,-3-3 1 16,-2 3 1-16,2 5 0 15,-9-2-3-15,-3 0 0 16,-3-1-1-16,0-2 3 16,0 0 0-16,1-3 1 15,-1 3 0-15,0-3 0 16,0-2 0-16,-3-1 0 15,-3 1 2-15,-2-3 1 16,-13-3-1-16,-9 0-2 0,-5-2 1 16,-7 2 1-16,4-2 1 15,-4 2 1-15,-8-2-2 16,-13 0 1 0,4-3-2-16,0 2 2 15,-7-2-2-15,-8 0 2 0,0-2-2 16,3-1-1-16,5-2 1 15,7 2-1-15,0 3-16 16,-1-3-6-16,13 3-60 16,8 0-24-16,13 3 55 15,14 0 28-15</inkml:trace>
  <inkml:trace contextRef="#ctx0" brushRef="#br0" timeOffset="102190.1392">23386 13512 260 0,'0'-16'96'0,"0"11"-75"0,0 18-5 16,0-2-9-16,-9-3 6 15,6 5 8-15,-3 8 10 0,0 8 5 16,0 14-19-16,0 2-5 0,0-3-4 16,3-2-4-16,-3-3-3 15,6-37-216 17</inkml:trace>
  <inkml:trace contextRef="#ctx0" brushRef="#br0" timeOffset="102760.3437">23457 13502 276 0,'-6'-11'104'15,"12"8"-81"-15,6 3-8 0,-3 0-9 0,0 0 5 16,9 0 7-16,3 3 6 15,2 0 3-15,7-3-14 16,18 2 8-16,14 4 5 0,10-4-16 16,8-2-7-16,3 0-8 15,19 0-2-15,-1-2 6 16,-3-4 5-16,-6 4 0 16,1-1 1-16,5 3-6 15,-15 0 1-15,-2-3-2 16,-10 1 0-16,0 2 2 0,-11 0 0 15,3 2 0 1,-4 1 0-16,1 0 0 16,-7-1 0-16,-2 1-5 0,-13-3 1 15,-5 0 11-15,-3 0 7 16,-9 0 4-16,3 0 4 16,-10 0-6-16,4 0 1 15,-6 0-8-15,-3 0-3 16,-6 0-6-16,6 3 0 15,0-1 0-15,0 4 0 16,-6-1 0-16,6 3 0 16,-3 2 0-16,-3 1 0 15,-3 5 2-15,0 5 1 16,-3 8-1-16,-3 6-2 0,-3 4 3 16,0-2 0-1,3-2-1-15,-9-4-2 16,3-1-2-16,3-4 1 0,-3-2-1 15,1-6-2-15</inkml:trace>
  <inkml:trace contextRef="#ctx0" brushRef="#br0" timeOffset="102971.1336">24966 13951 416 0,'-50'-2'154'0,"17"-3"-120"0,-47-1-10 16,41 4-10-16,-21-4-15 15,-11 4 0-15,-30-6 21 32,-143-3-9-17,50 6-3-15,13 2-4 16,20 1-1-16,27 2-40 0,12 2-16 16,21 4 26-1,8-1 20-15,13 0 15 0</inkml:trace>
  <inkml:trace contextRef="#ctx0" brushRef="#br0" timeOffset="109923.5681">6372 14351 140 0,'9'-11'55'0,"0"6"-43"0,-1 0 5 16,-5 2 2-16,-3 1 24 15,0-4 14-15,0 4-12 16,-3-1-6-16,1 0-22 16,-4 1-2-16,0-1 1 0,-3 0-2 15,0 1 2-15,-3-1-5 16,0 3-1-16,0 0-4 15,-3 3 1-15,0-3 7 16,-3 2 5-16,-2 4-11 0,-1-1-7 16,-6 0-4-16,0 1 2 15,-3-4 4-15,1 1 3 16,-1-1 4-16,3 1 4 16,-3 0-6-16,4-1 0 15,-1 1-4-15,0 2-1 16,3 1-3-16,-3 2-1 15,4 0 1-15,-1-1 0 16,0 1-3-16,0 0 2 16,0 0 1-16,0 3 0 15,-5-1 0-15,-1 6 0 16,0 3 0-16,3 2 0 16,1 8 0-16,2 3 0 15,6 0-5-15,3 5 1 16,3-8 2-16,3 3 3 0,3-3 0 15,6-3-1-15,0 1 1 16,3-4-1-16,3 1 0 16,3 0 0-16,0-3 0 15,6 3 2-15,0-3-1 16,6 0-1-16,-1 0 1 16,1 1 1-16,0-1-1 15,0 0-1-15,0 0 1 16,3-2 1-16,-1-1 1 15,1 1 1-15,3-6-2 16,3-3 1-16,3-2 0 0,2 0 1 16,7 0 2-1,6-2 1-15,-4-1-1 0,1 0-1 16,-3-2-1-16,-1-3 2 16,7 0-3-1,-4-3 0-15,7 3-1 0,6-2 1 16,-1 2-2-16,1 0-1 15,-4 0 1-15,1-6 1 16,-4 4-3-16,4-4 0 16,3 4 1-16,2-6 0 15,1 8 0-15,-4-8 2 16,-2 5-1-16,-1-10-1 16,-2 5 1-16,0-5 1 0,2 2-1 15,1 1 2-15,5 7-4 16,-2-5 0-16,-4 8 1 15,7-11 0-15,-6 11 0 16,-7-8 0-16,1 6 0 16,-4-3 0-16,4 2 0 15,3-5 0-15,8 8 0 16,-8-3 0 0,-4 3 0-16,-5-2 0 0,-3 7 0 15,-3-8 0-15,2 9 0 16,-2-9 0-16,6 11 0 15,-4-8 0-15,10 8 0 16,-3-3 0-16,-1 3 0 0,-5-5 2 16,-3 7-1-16,-4-10-1 15,1 8 1-15,-6-5-1 16,0 10 0-16,-1-10 2 16,4 2-3-16,-3 0 0 15,0 3 1-15,3-2 0 16,2 4 0-16,1-5 2 15,6 6-1-15,-6-8-1 16,-1 2-2-16,-2-2 1 16,0 2 1-16,-3-5 2 15,-4 5-1-15,1-2-1 16,0 2-2-16,0-5 1 16,0 5 1-16,-1-5 2 0,7 3-1 15,0 0-1 1,9 5 1-16,-1-6-1 0,4 4 0 15,-6-6 0-15,-1 0 0 16,-2-3 0-16,3 0 0 16,-6-2 0-16,2 0 0 15,-2-3 2-15,0 0-1 16,3-5-1-16,2 5 1 16,1-6 1-16,3 4-3 15,-3-9 0-15,-1 9 1 16,-2-14 2-16,-3 11-1 15,-6-6 2-15,-1 3-4 0,-2-5 0 16,0 3 1-16,0-4 0 16,-3 7 0-16,-3-7 0 15,-3 4 0-15,-3-3 2 16,-4 0-1-16,-2-6-1 16,-3 1 1-1,-3-9 1-15,-2 6-3 0,-4-16-2 16,0 5 2-1,0-2 0-15,-3 8 1 0,0-1 0 16,0 4-3-16,0 1 2 16,-3 4 1-16,-3 0 0 15,0 2 2-15,-11-3 1 16,2 6-1-16,-6-8 1 16,3 5-4-16,-2-5 0 0,2 5 1 15,0 0 0-15,0 3-3 16,1 5 2-16,2 3 1 15,-3 0 2-15,0 0-1 16,-5 2-1-16,-4 6 1 16,-12-3 1-16,7 5-1 15,-7-2 2-15,3 5-4 16,4-3 0 0,-1 3 1-16,-3-2 0 15,4 2 0-15,-16-6 0 0,1 6 0 16,-4-5 0-16,4 5 0 15,2-3 0-15,7 3 0 16,-4-2 2-16,-9-1-3 16,-11 1 0-16,6 2 1 15,-4 0 0-15,4 5 0 16,-1-5 2-16,-2 8-3 0,-18-8 0 16,-1 8-1-16,-2 0-2 15,-15 2 0-15,-21 1 0 16,0 15 3-16,-12-7 2 15,-6-1-5-15,9-2 1 16,0-3-30-16,-15 9-13 16,7 7 8-16,-28 5 7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2T23:07:20.9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18474 4493 164 0,'-6'0'63'0,"6"-6"-49"0,3 6 5 0,-3 0 0 0,0 0-13 16,0 0-6-16,6 3-7 16,-6-3-1-16,6 3 4 15,0-1-5-15,0 1-1 0,0 0-1 16,-6-3-1-16,3 2 7 16,-3-2 2-16,0 0 25 15,0 0 10-15,0 0 3 16,0 0 2-16,-3 0-5 15,0 0 0-15,0-2-5 16,0 2 1-16,0-3-7 16,-3 0-1-16,0 3-5 15,-3-2-1-15,-2 2 3 0,-13 0 3 16,0 2-12-16,-6 6-5 16,3 3-2-16,1-1-1 15,-1 4 0-15,0 1 0 16,0 4 2-16,3 5 1 15,4 0-1-15,2 2 1 16,0 3-2-16,6 3 2 16,3 2-4-16,6-2 0 15,3 2-1-15,6 1 0 16,0 2-9-16,3 3-5 16,0 2 5-16,0 6 6 15,0-1 4-15,-3 3 1 0,-3 6 15 16,-3-3 7-1,-6-3-2-15,-3-5-1 0,9-45 11 47,-27 50-13-47,3-10-4 0,0-5-7 16,3-12-3-16,-2-4-1 16,8-6 1-16,-3-5-2 15,9 0-1-15,0-3 3 0,9 1-7 16,3-4 1-16,3 4-4 15,3 1 2-15,0 7-2 16,3 7 2-16,0 5 1 16,0 19 2-16,-4 11 1 0,-5 7 1 15,-3 11-3-15,-3 19 2 16,-2-6 3-16,-1-2 1 16,-3-8-1-16,6-11 1 15,0-11-2-15,6-4 2 16,3-12-2-16,6-7 2 15,2-5-2 1,4-9-1-16,3-5 1 0,3 1-1 16,6-4-44-16,11-5-18 15,7 1 31-15,0-12 15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2-12T23:09:30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11676 13568 400 0,'-42'-5'151'0,"24"2"-118"0,6 0-4 15,10 3-12-15,7 0-13 16,7 0-1-16,9 0 14 0,15-2 6 16,23-6-11-1,31 0 2-15,8-3 2 0,27 1-2 16,12-4 2-16,3 1-7 16,12 0-1-16,-1 5-2 0,-14-3-1 15,0 3-3-15,-6 3-2 16,-18 2-4-16,-20-2 0 15,-19 3-11-15,-17-1-6 16,-16 0-28-16,-14 1-11 16,-15-1-123-1,-15 0-53-15,-21-2 124 16</inkml:trace>
  <inkml:trace contextRef="#ctx0" brushRef="#br0" timeOffset="205.7803">13164 13242 448 0,'3'-13'167'0,"12"26"-129"0,18 9-14 16,-9-12-13-16,8 9-9 15,10 2 1-15,-3 3 3 16,-4-1 3-16,-2 1-4 16,-6-3-3-16,-9-2 1 0,-9-1-2 15,-15 4-1-15,-21-1-6 16,-12 0-4-16,-5 0-58 15,-4-2-27-15,0-6 48 16,7-8 26-16</inkml:trace>
  <inkml:trace contextRef="#ctx0" brushRef="#br0" timeOffset="656.6712">12021 12525 280 0,'-15'-5'107'0,"9"8"-83"0,0 10 4 16,3-2-2-16,-3 7 9 15,-2 11 8-15,-4 14-11 16,0 9-5-16,0 4-15 16,3 2-3-16,3-8-2 0,3-2-6 15,3-6 0-15,0-5-34 16,6-2-15-16,-3-9-221 16,21-10 149-1</inkml:trace>
  <inkml:trace contextRef="#ctx0" brushRef="#br0" timeOffset="946.5252">12128 13002 348 0,'-12'-6'132'0,"7"12"-103"0,2 7-12 0,0-5-14 16,0 0-6-16,3 2 1 15,3 1 4-15,3-1 1 16,2 1-1-16,4-3 1 0,3 0 2 15,3-5 9-15,0-6 5 0,0-2-9 16,0-3-3-16,-3-3-7 16,-4 1-1-16,-2-4-1 15,-6 1-2-15,-3 0-4 16,-6 0-2-16,-3 2 2 16,1 3 5-16,-4 3-5 15,0 2-2-15,0 3-124 16,6 5-57-1,0-2 96-15</inkml:trace>
  <inkml:trace contextRef="#ctx0" brushRef="#br0" timeOffset="1213.7068">12438 12901 376 0,'-30'-3'143'0,"24"3"-112"0,-6 11-8 0,9-6-12 16,0 3-14-16,3 3 2 16,6 2 3-16,3 0 3 15,9 3-2-15,0 0 3 0,0 0 3 16,-3 0-5-16,-3-3 0 16,-12-13 26 15,-9 13-29-31,-6-2-10 15,0-3-61-15,0-3-25 0,3 0 55 16,3-5 27-16</inkml:trace>
  <inkml:trace contextRef="#ctx0" brushRef="#br0" timeOffset="1484.3826">12658 12959 372 0,'3'-13'140'0,"-6"10"-109"0,0 3-9 16,0 3 44-1,0 0-35-15,0-1-13 16,0 1-11-16,0 2-6 16,3 1-4-16,3 4 0 0,3 1 2 15,3-1 0-15,-3 1 1 16,0 0 0-16,-3-1 2 16,-3 1 3-16,-3-1 4 15,-3 1 2-15,-3-1-5 0,-3-2-4 16,0-2-12-16,1-4-4 15,11-2-314 17,-6-5 176-17,6-6 63-15</inkml:trace>
  <inkml:trace contextRef="#ctx0" brushRef="#br0" timeOffset="1633.9701">12747 12896 380 0,'9'-3'143'0,"-6"8"-112"0,0 6 12 0,0-6-2 15,0 6-19-15,0 2-4 16,0 3-11-16,3 3-5 0,0-1-1 16,0 1-17-16,3-1-4 0,3 1-58 15,6-6-27-15,9-3 55 16,8-4 27-16</inkml:trace>
  <inkml:trace contextRef="#ctx0" brushRef="#br0" timeOffset="1752.6513">13099 12975 432 0,'-12'0'162'0,"6"5"-126"0,-6 17 7 0,3-9-3 0,-9 8-31 15,-12 16-6-15,-11 19-195 16,-4 10-85-16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B12B9-ABE6-49D1-801D-AB4A2925FFBC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CAAAF-3049-4FED-8514-6E79B23F4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78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21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PackBits</a:t>
            </a:r>
            <a:r>
              <a:rPr lang="en-US" dirty="0" smtClean="0"/>
              <a:t>: https://www.print-driver.com/stories/packbits-tiff</a:t>
            </a:r>
          </a:p>
          <a:p>
            <a:r>
              <a:rPr lang="en-US" dirty="0" smtClean="0"/>
              <a:t>Bitmap:  https://docs.microsoft.com/en-us/windows/desktop/gdi/bitmap-compression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CAAAF-3049-4FED-8514-6E79B23F4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54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2CAAAF-3049-4FED-8514-6E79B23F4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12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51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2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7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BBF2B416-FB4F-4EAB-A5C6-50D77BDBC19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34660" y="-2231"/>
            <a:ext cx="1274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L14:  Images, Strings</a:t>
            </a:r>
          </a:p>
        </p:txBody>
      </p:sp>
    </p:spTree>
    <p:extLst>
      <p:ext uri="{BB962C8B-B14F-4D97-AF65-F5344CB8AC3E}">
        <p14:creationId xmlns:p14="http://schemas.microsoft.com/office/powerpoint/2010/main" val="24755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eg"/><Relationship Id="rId5" Type="http://schemas.openxmlformats.org/officeDocument/2006/relationships/hyperlink" Target="https://www.businessinsider.com/smart-tv-data-collection-advertising-2019-1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emf"/><Relationship Id="rId5" Type="http://schemas.openxmlformats.org/officeDocument/2006/relationships/customXml" Target="../ink/ink6.xml"/><Relationship Id="rId4" Type="http://schemas.openxmlformats.org/officeDocument/2006/relationships/image" Target="../media/image1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png"/><Relationship Id="rId11" Type="http://schemas.openxmlformats.org/officeDocument/2006/relationships/image" Target="../media/image17.emf"/><Relationship Id="rId5" Type="http://schemas.openxmlformats.org/officeDocument/2006/relationships/hyperlink" Target="https://docs.microsoft.com/en-us/windows/desktop/gdi/bitmap-compression" TargetMode="External"/><Relationship Id="rId10" Type="http://schemas.openxmlformats.org/officeDocument/2006/relationships/customXml" Target="../ink/ink7.xml"/><Relationship Id="rId4" Type="http://schemas.openxmlformats.org/officeDocument/2006/relationships/hyperlink" Target="https://www.print-driver.com/stories/packbits-tiff" TargetMode="External"/><Relationship Id="rId9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Images, Strings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65760" y="3108961"/>
            <a:ext cx="8412480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There's a simple reason your new smart TV was so affordable: It's collecting and selling your data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a 65-inch 4K smart TV with HDR capability, one can be purchased for below $500. But that low price comes with a caveat most people probably don't realize: Some manufacturers collect data about users and sell that data to third parties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TVs can be sold at or near cost to consumers because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Vizio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able to monetize those TVs through data collection, advertising, and selling direct-to-consumer entertainment (movies, etc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.).”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www.businessinsider.com/</a:t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smart-</a:t>
            </a:r>
            <a:r>
              <a:rPr lang="en-US" sz="1800" dirty="0" err="1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tv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-data-collection-advertising-</a:t>
            </a:r>
            <a:b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2019-1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2" descr="black friday shopping target tv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74" b="12642"/>
          <a:stretch/>
        </p:blipFill>
        <p:spPr bwMode="auto">
          <a:xfrm>
            <a:off x="4646083" y="5300873"/>
            <a:ext cx="4497917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as Data 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Recall:</a:t>
            </a:r>
            <a:r>
              <a:rPr lang="en-US" dirty="0" smtClean="0"/>
              <a:t> all data on a computer is stored using </a:t>
            </a:r>
            <a:r>
              <a:rPr lang="en-US" i="1" dirty="0" smtClean="0"/>
              <a:t>binary encoding</a:t>
            </a:r>
          </a:p>
          <a:p>
            <a:pPr lvl="1"/>
            <a:r>
              <a:rPr lang="en-US" dirty="0" smtClean="0"/>
              <a:t>Including colors, though we won’t cover exactly how</a:t>
            </a:r>
          </a:p>
          <a:p>
            <a:pPr lvl="2"/>
            <a:endParaRPr lang="en-US" dirty="0"/>
          </a:p>
          <a:p>
            <a:r>
              <a:rPr lang="en-US" dirty="0" smtClean="0"/>
              <a:t>Processing has a special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/>
              <a:t> datatype</a:t>
            </a:r>
          </a:p>
          <a:p>
            <a:pPr lvl="1"/>
            <a:r>
              <a:rPr lang="en-US" dirty="0" smtClean="0"/>
              <a:t>We’re used to using the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(R, G, B)</a:t>
            </a:r>
            <a:r>
              <a:rPr lang="en-US" dirty="0" smtClean="0"/>
              <a:t> function to specify colors</a:t>
            </a:r>
          </a:p>
          <a:p>
            <a:pPr lvl="1"/>
            <a:r>
              <a:rPr lang="en-US" dirty="0"/>
              <a:t>Represents colors but looks nonsensical if you try to print it</a:t>
            </a:r>
          </a:p>
          <a:p>
            <a:pPr lvl="1"/>
            <a:r>
              <a:rPr lang="en-US" dirty="0" smtClean="0"/>
              <a:t>Can retrieve the RGB triplet values using the functions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red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green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blue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21800" y="3985200"/>
              <a:ext cx="4898520" cy="13453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11360" y="3975480"/>
                <a:ext cx="4918320" cy="136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9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the basics of using and manipulating images in Processing</a:t>
            </a:r>
          </a:p>
          <a:p>
            <a:pPr lvl="1"/>
            <a:r>
              <a:rPr lang="en-US" dirty="0" smtClean="0"/>
              <a:t>You choose a photo to display</a:t>
            </a:r>
          </a:p>
          <a:p>
            <a:pPr lvl="1"/>
            <a:r>
              <a:rPr lang="en-US" dirty="0" smtClean="0"/>
              <a:t>Display the RGB of the pixel your mouse is hovering over</a:t>
            </a:r>
          </a:p>
          <a:p>
            <a:pPr lvl="1"/>
            <a:r>
              <a:rPr lang="en-US" dirty="0" smtClean="0"/>
              <a:t>Key presses will filter the colors of your image appropriately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11</a:t>
            </a:fld>
            <a:endParaRPr lang="en-US"/>
          </a:p>
        </p:txBody>
      </p:sp>
      <p:pic>
        <p:nvPicPr>
          <p:cNvPr id="9218" name="Picture 2" descr="https://courses.cs.washington.edu/courses/cse120/18wi/labs/img/filter_re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7315200" cy="205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  <a:p>
            <a:r>
              <a:rPr lang="en-US" b="1" dirty="0" smtClean="0">
                <a:solidFill>
                  <a:srgbClr val="4B2A85"/>
                </a:solidFill>
              </a:rPr>
              <a:t>Compression</a:t>
            </a:r>
          </a:p>
          <a:p>
            <a:r>
              <a:rPr lang="en-US" dirty="0"/>
              <a:t>Strings</a:t>
            </a:r>
          </a:p>
          <a:p>
            <a:endParaRPr lang="en-US" b="1" dirty="0">
              <a:solidFill>
                <a:srgbClr val="4B2A8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4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Compression</a:t>
            </a:r>
            <a:r>
              <a:rPr lang="en-US" dirty="0"/>
              <a:t> </a:t>
            </a:r>
            <a:r>
              <a:rPr lang="en-US" dirty="0" smtClean="0"/>
              <a:t>is the process of encoding information/data using fewer bits than the original representation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Lossless</a:t>
            </a:r>
            <a:r>
              <a:rPr lang="en-US" dirty="0" smtClean="0"/>
              <a:t>:	original </a:t>
            </a:r>
            <a:r>
              <a:rPr lang="en-US" dirty="0"/>
              <a:t>bits can </a:t>
            </a:r>
            <a:r>
              <a:rPr lang="en-US" dirty="0" smtClean="0"/>
              <a:t>be </a:t>
            </a:r>
            <a:r>
              <a:rPr lang="en-US" i="1" dirty="0" smtClean="0"/>
              <a:t>exactly</a:t>
            </a:r>
            <a:r>
              <a:rPr lang="en-US" dirty="0" smtClean="0"/>
              <a:t> recovered from transformed bits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Lossy</a:t>
            </a:r>
            <a:r>
              <a:rPr lang="en-US" dirty="0" smtClean="0"/>
              <a:t>:	original bits </a:t>
            </a:r>
            <a:r>
              <a:rPr lang="en-US" i="1" dirty="0" smtClean="0"/>
              <a:t>cannot</a:t>
            </a:r>
            <a:r>
              <a:rPr lang="en-US" dirty="0" smtClean="0"/>
              <a:t> be exactly recovered from transformed bits (</a:t>
            </a:r>
            <a:r>
              <a:rPr lang="en-US" i="1" dirty="0" smtClean="0"/>
              <a:t>i.e.</a:t>
            </a:r>
            <a:r>
              <a:rPr lang="en-US" dirty="0" smtClean="0"/>
              <a:t> some data is lost)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Eliminates bits that </a:t>
            </a:r>
            <a:r>
              <a:rPr lang="en-US" dirty="0">
                <a:solidFill>
                  <a:srgbClr val="FF0000"/>
                </a:solidFill>
              </a:rPr>
              <a:t>can</a:t>
            </a:r>
            <a:r>
              <a:rPr lang="en-US" dirty="0"/>
              <a:t> be recovered </a:t>
            </a:r>
            <a:r>
              <a:rPr lang="en-US" dirty="0" smtClean="0"/>
              <a:t>again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Consider this 6 x 6 black-and-white image: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Uncompressed:</a:t>
            </a:r>
          </a:p>
          <a:p>
            <a:pPr lvl="1"/>
            <a:r>
              <a:rPr lang="en-US" dirty="0" smtClean="0">
                <a:latin typeface="Source Code Pro" panose="020B0509030403020204" pitchFamily="49" charset="0"/>
              </a:rPr>
              <a:t>WWWWWW BBBBBB BWWWWB </a:t>
            </a:r>
            <a:r>
              <a:rPr lang="en-US" dirty="0" err="1" smtClean="0">
                <a:latin typeface="Source Code Pro" panose="020B0509030403020204" pitchFamily="49" charset="0"/>
              </a:rPr>
              <a:t>BWWWWB</a:t>
            </a:r>
            <a:r>
              <a:rPr lang="en-US" dirty="0" smtClean="0">
                <a:latin typeface="Source Code Pro" panose="020B0509030403020204" pitchFamily="49" charset="0"/>
              </a:rPr>
              <a:t> BBBBBB WWWWWW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194059"/>
              </p:ext>
            </p:extLst>
          </p:nvPr>
        </p:nvGraphicFramePr>
        <p:xfrm>
          <a:off x="7132320" y="2286000"/>
          <a:ext cx="1828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3" imgW="9752040" imgH="9752040" progId="">
                  <p:embed/>
                </p:oleObj>
              </mc:Choice>
              <mc:Fallback>
                <p:oleObj r:id="rId3" imgW="9752040" imgH="9752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32320" y="2286000"/>
                        <a:ext cx="1828800" cy="1828800"/>
                      </a:xfrm>
                      <a:prstGeom prst="rect">
                        <a:avLst/>
                      </a:prstGeom>
                      <a:ln w="19050">
                        <a:solidFill>
                          <a:srgbClr val="4B2A8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2272320" y="2107080"/>
              <a:ext cx="6704280" cy="30949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5120" y="2097000"/>
                <a:ext cx="6718680" cy="31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79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Image Format: RLE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Length Encoding</a:t>
            </a:r>
          </a:p>
          <a:p>
            <a:pPr lvl="1"/>
            <a:r>
              <a:rPr lang="en-US" dirty="0" smtClean="0"/>
              <a:t>Not used commonly, but found in formats ( </a:t>
            </a:r>
            <a:r>
              <a:rPr lang="en-US" dirty="0" smtClean="0">
                <a:hlinkClick r:id="rId4"/>
              </a:rPr>
              <a:t>TIFF</a:t>
            </a:r>
            <a:r>
              <a:rPr lang="en-US" dirty="0" smtClean="0"/>
              <a:t> and </a:t>
            </a:r>
            <a:r>
              <a:rPr lang="en-US" dirty="0" smtClean="0">
                <a:hlinkClick r:id="rId5"/>
              </a:rPr>
              <a:t>Bitmap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For repeated data/color, encode # of repeats</a:t>
            </a:r>
          </a:p>
          <a:p>
            <a:pPr lvl="1"/>
            <a:r>
              <a:rPr lang="en-US" dirty="0" smtClean="0"/>
              <a:t>Many variations on actual encoding exist</a:t>
            </a:r>
          </a:p>
          <a:p>
            <a:r>
              <a:rPr lang="en-US" dirty="0" smtClean="0"/>
              <a:t>Black-and-white example:</a:t>
            </a:r>
          </a:p>
          <a:p>
            <a:pPr lvl="1"/>
            <a:r>
              <a:rPr lang="en-US" dirty="0">
                <a:latin typeface="Source Code Pro" panose="020B0509030403020204" pitchFamily="49" charset="0"/>
              </a:rPr>
              <a:t>6W 7B 4W 2B 4W 7B 6W</a:t>
            </a:r>
          </a:p>
          <a:p>
            <a:r>
              <a:rPr lang="en-US" dirty="0" smtClean="0"/>
              <a:t>Flag example:</a:t>
            </a:r>
          </a:p>
          <a:p>
            <a:pPr lvl="1"/>
            <a:r>
              <a:rPr lang="en-US" dirty="0" smtClean="0">
                <a:latin typeface="Source Code Pro" panose="020B0509030403020204" pitchFamily="49" charset="0"/>
              </a:rPr>
              <a:t>HU = </a:t>
            </a:r>
            <a:r>
              <a:rPr lang="en-US" dirty="0" smtClean="0"/>
              <a:t>45:R,45:W,45:G</a:t>
            </a:r>
          </a:p>
          <a:p>
            <a:pPr lvl="1"/>
            <a:r>
              <a:rPr lang="en-US" dirty="0" smtClean="0">
                <a:latin typeface="Source Code Pro" panose="020B0509030403020204" pitchFamily="49" charset="0"/>
              </a:rPr>
              <a:t>IT = </a:t>
            </a:r>
            <a:r>
              <a:rPr lang="en-US" dirty="0" smtClean="0"/>
              <a:t>5:G,5:W,5:R,5:G,5:W,5:R</a:t>
            </a:r>
            <a:br>
              <a:rPr lang="en-US" dirty="0" smtClean="0"/>
            </a:br>
            <a:r>
              <a:rPr lang="en-US" dirty="0" smtClean="0">
                <a:latin typeface="Source Code Pro" panose="020B0509030403020204" pitchFamily="49" charset="0"/>
              </a:rPr>
              <a:t>     </a:t>
            </a:r>
            <a:r>
              <a:rPr lang="en-US" dirty="0" err="1" smtClean="0"/>
              <a:t>5:G,5:W,5:R,5:G,5:W,5:R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latin typeface="Source Code Pro" panose="020B0509030403020204" pitchFamily="49" charset="0"/>
              </a:rPr>
              <a:t>     </a:t>
            </a:r>
            <a:r>
              <a:rPr lang="en-US" dirty="0" err="1" smtClean="0"/>
              <a:t>5:G,5:W,5:R,5:G,5:W,5:R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    </a:t>
            </a:r>
            <a:r>
              <a:rPr lang="en-US" dirty="0" smtClean="0"/>
              <a:t>5:G,5:W,5:R,5:G,5:W,5:R5:G,5:W,5:R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15</a:t>
            </a:fld>
            <a:endParaRPr lang="en-US"/>
          </a:p>
        </p:txBody>
      </p:sp>
      <p:pic>
        <p:nvPicPr>
          <p:cNvPr id="7" name="Shape 368" descr="flags.tiff"/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rcRect l="17244" t="60062" r="46919" b="7570"/>
          <a:stretch/>
        </p:blipFill>
        <p:spPr>
          <a:xfrm>
            <a:off x="7223760" y="4574500"/>
            <a:ext cx="1828800" cy="1391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69" descr="hungry.tiff"/>
          <p:cNvPicPr preferRelativeResize="0">
            <a:picLocks noChangeAspect="1"/>
          </p:cNvPicPr>
          <p:nvPr/>
        </p:nvPicPr>
        <p:blipFill rotWithShape="1">
          <a:blip r:embed="rId7">
            <a:alphaModFix/>
          </a:blip>
          <a:srcRect l="20196" t="11177" r="43828" b="54119"/>
          <a:stretch/>
        </p:blipFill>
        <p:spPr>
          <a:xfrm>
            <a:off x="5212080" y="4479954"/>
            <a:ext cx="1828800" cy="14858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529170"/>
              </p:ext>
            </p:extLst>
          </p:nvPr>
        </p:nvGraphicFramePr>
        <p:xfrm>
          <a:off x="7132320" y="2560320"/>
          <a:ext cx="18288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r:id="rId8" imgW="9752040" imgH="9752040" progId="">
                  <p:embed/>
                </p:oleObj>
              </mc:Choice>
              <mc:Fallback>
                <p:oleObj r:id="rId8" imgW="9752040" imgH="9752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32320" y="2560320"/>
                        <a:ext cx="1828800" cy="1828800"/>
                      </a:xfrm>
                      <a:prstGeom prst="rect">
                        <a:avLst/>
                      </a:prstGeom>
                      <a:ln w="19050">
                        <a:solidFill>
                          <a:srgbClr val="4B2A85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092600" y="2500200"/>
              <a:ext cx="8055360" cy="39103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9360" y="2491560"/>
                <a:ext cx="8070480" cy="392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8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Image Format: GIF, 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Graphics Interchange Format</a:t>
            </a:r>
          </a:p>
          <a:p>
            <a:pPr lvl="1"/>
            <a:r>
              <a:rPr lang="en-US" dirty="0" smtClean="0"/>
              <a:t>Uses a 256-color palette (not RGB) </a:t>
            </a:r>
            <a:br>
              <a:rPr lang="en-US" dirty="0" smtClean="0"/>
            </a:br>
            <a:r>
              <a:rPr lang="en-US" dirty="0" smtClean="0"/>
              <a:t>encoded in a Color Table</a:t>
            </a:r>
          </a:p>
          <a:p>
            <a:pPr lvl="2"/>
            <a:r>
              <a:rPr lang="en-US" dirty="0" smtClean="0"/>
              <a:t>Why GIFs may not seem like “true color”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LZW Encoding</a:t>
            </a:r>
            <a:r>
              <a:rPr lang="en-US" dirty="0" smtClean="0"/>
              <a:t> (Lempel-Ziv-Welch)</a:t>
            </a:r>
          </a:p>
          <a:p>
            <a:pPr lvl="2"/>
            <a:r>
              <a:rPr lang="en-US" dirty="0" smtClean="0"/>
              <a:t>Create encodings based on strings of colors in</a:t>
            </a:r>
            <a:br>
              <a:rPr lang="en-US" dirty="0" smtClean="0"/>
            </a:br>
            <a:r>
              <a:rPr lang="en-US" dirty="0" smtClean="0"/>
              <a:t>image</a:t>
            </a:r>
          </a:p>
          <a:p>
            <a:pPr lvl="2"/>
            <a:r>
              <a:rPr lang="en-US" dirty="0" smtClean="0"/>
              <a:t>Supplanted RLE for lossless compression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Portable Network Graphics</a:t>
            </a:r>
          </a:p>
          <a:p>
            <a:pPr lvl="1"/>
            <a:r>
              <a:rPr lang="en-US" dirty="0" smtClean="0"/>
              <a:t>Improved, non-patented replacement </a:t>
            </a:r>
            <a:r>
              <a:rPr lang="en-US" dirty="0"/>
              <a:t>for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GIF</a:t>
            </a:r>
            <a:endParaRPr lang="en-US" dirty="0"/>
          </a:p>
          <a:p>
            <a:pPr lvl="1"/>
            <a:r>
              <a:rPr lang="en-US" dirty="0" smtClean="0"/>
              <a:t>Doesn’t support animations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16</a:t>
            </a:fld>
            <a:endParaRPr lang="en-US"/>
          </a:p>
        </p:txBody>
      </p:sp>
      <p:pic>
        <p:nvPicPr>
          <p:cNvPr id="8" name="Shape 367" descr="gifTable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3680" y="1280160"/>
            <a:ext cx="2286000" cy="114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68" descr="flags.tiff"/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17244" t="60062" r="46919" b="7570"/>
          <a:stretch/>
        </p:blipFill>
        <p:spPr>
          <a:xfrm>
            <a:off x="6583680" y="4572000"/>
            <a:ext cx="2286000" cy="1739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369" descr="hungry.tiff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 l="20196" t="11177" r="43828" b="54119"/>
          <a:stretch/>
        </p:blipFill>
        <p:spPr>
          <a:xfrm>
            <a:off x="6583680" y="2560320"/>
            <a:ext cx="2286000" cy="185735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/>
              <p14:cNvContentPartPr/>
              <p14:nvPr/>
            </p14:nvContentPartPr>
            <p14:xfrm>
              <a:off x="6484680" y="1615320"/>
              <a:ext cx="177120" cy="728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72440" y="1607040"/>
                <a:ext cx="196560" cy="74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74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Lossy</a:t>
            </a:r>
            <a:r>
              <a:rPr lang="en-US" dirty="0"/>
              <a:t> </a:t>
            </a:r>
            <a:r>
              <a:rPr lang="en-US" dirty="0" smtClean="0"/>
              <a:t>Image Format: JPEG/JPG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Joint Photographic Experts Group</a:t>
            </a:r>
          </a:p>
          <a:p>
            <a:pPr lvl="1"/>
            <a:r>
              <a:rPr lang="en-US" dirty="0" smtClean="0"/>
              <a:t>Tradeoff between amount of compression and image quality</a:t>
            </a:r>
          </a:p>
          <a:p>
            <a:pPr lvl="1"/>
            <a:r>
              <a:rPr lang="en-US" dirty="0" smtClean="0"/>
              <a:t>Areas of similar color are represented by a single shade</a:t>
            </a:r>
          </a:p>
          <a:p>
            <a:pPr lvl="2"/>
            <a:r>
              <a:rPr lang="en-US" dirty="0" smtClean="0"/>
              <a:t>Based on quantization of discrete cosine transform (DCT) operation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17</a:t>
            </a:fld>
            <a:endParaRPr lang="en-US"/>
          </a:p>
        </p:txBody>
      </p:sp>
      <p:pic>
        <p:nvPicPr>
          <p:cNvPr id="5" name="Shape 386" descr="Fig08-15alivesaver3orig4x3.jpg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0080" y="3291840"/>
            <a:ext cx="3657600" cy="301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387" descr="Fig08-15dlivesaver3orig4x3least.jpg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46320" y="3291840"/>
            <a:ext cx="3657600" cy="301789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4176720" y="4507200"/>
              <a:ext cx="674280" cy="377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5560" y="4499280"/>
                <a:ext cx="697680" cy="39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16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</a:p>
          <a:p>
            <a:r>
              <a:rPr lang="en-US" dirty="0" smtClean="0"/>
              <a:t>Compression</a:t>
            </a:r>
          </a:p>
          <a:p>
            <a:r>
              <a:rPr lang="en-US" b="1" dirty="0">
                <a:solidFill>
                  <a:srgbClr val="4B2A85"/>
                </a:solidFill>
              </a:rPr>
              <a:t>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string</a:t>
            </a:r>
            <a:r>
              <a:rPr lang="en-US" dirty="0" smtClean="0"/>
              <a:t> is a string of characters (0 or more)</a:t>
            </a:r>
          </a:p>
          <a:p>
            <a:pPr lvl="1"/>
            <a:r>
              <a:rPr lang="en-US" dirty="0" smtClean="0"/>
              <a:t>Strings cannot be modified, but string variables can be reassigned</a:t>
            </a:r>
          </a:p>
          <a:p>
            <a:pPr lvl="1"/>
            <a:r>
              <a:rPr lang="en-US" dirty="0" smtClean="0"/>
              <a:t>Individual characters can be accessed (not modified), numbered from left-to-right </a:t>
            </a:r>
            <a:r>
              <a:rPr lang="en-US" i="1" dirty="0" smtClean="0"/>
              <a:t>starting at 0</a:t>
            </a:r>
          </a:p>
          <a:p>
            <a:pPr lvl="2"/>
            <a:endParaRPr lang="en-US" dirty="0">
              <a:solidFill>
                <a:srgbClr val="E2661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String literal</a:t>
            </a:r>
            <a:r>
              <a:rPr lang="en-US" dirty="0" smtClean="0"/>
              <a:t>:  an unnamed string specified between double-quotes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"!@#$%^&amp;*()_+ ?~"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"xoxo &lt;3"</a:t>
            </a:r>
          </a:p>
          <a:p>
            <a:pPr lvl="1"/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""</a:t>
            </a:r>
            <a:r>
              <a:rPr lang="en-US" dirty="0" smtClean="0">
                <a:cs typeface="Calibri" panose="020F0502020204030204" pitchFamily="34" charset="0"/>
              </a:rPr>
              <a:t> is known as the </a:t>
            </a:r>
            <a:r>
              <a:rPr lang="en-US" dirty="0" smtClean="0">
                <a:solidFill>
                  <a:srgbClr val="FF0000"/>
                </a:solidFill>
                <a:cs typeface="Calibri" panose="020F0502020204030204" pitchFamily="34" charset="0"/>
              </a:rPr>
              <a:t>empty string</a:t>
            </a:r>
            <a:r>
              <a:rPr lang="en-US" dirty="0" smtClean="0">
                <a:cs typeface="Calibri" panose="020F0502020204030204" pitchFamily="34" charset="0"/>
              </a:rPr>
              <a:t> (0 characters in it)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926360" y="3023280"/>
              <a:ext cx="6378120" cy="1919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0600" y="3016800"/>
                <a:ext cx="6392160" cy="19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539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Arrays and Elli [checkoff] due tomorrow (2/14)</a:t>
            </a:r>
          </a:p>
          <a:p>
            <a:pPr lvl="1"/>
            <a:r>
              <a:rPr lang="en-US" dirty="0" smtClean="0"/>
              <a:t>Reading Check 5 due </a:t>
            </a:r>
            <a:r>
              <a:rPr lang="en-US" dirty="0"/>
              <a:t>@</a:t>
            </a:r>
            <a:r>
              <a:rPr lang="en-US" dirty="0" smtClean="0"/>
              <a:t> 3:30 pm tomorrow (2/14)</a:t>
            </a:r>
          </a:p>
          <a:p>
            <a:pPr lvl="1"/>
            <a:r>
              <a:rPr lang="en-US" dirty="0" smtClean="0"/>
              <a:t>Color Filters [checkoff] due</a:t>
            </a:r>
            <a:r>
              <a:rPr lang="en-US" i="1" dirty="0" smtClean="0"/>
              <a:t> </a:t>
            </a:r>
            <a:r>
              <a:rPr lang="en-US" dirty="0" smtClean="0"/>
              <a:t>on Tuesday (2/19)</a:t>
            </a:r>
          </a:p>
          <a:p>
            <a:pPr lvl="1"/>
            <a:r>
              <a:rPr lang="en-US" dirty="0" smtClean="0"/>
              <a:t>Controlling Elli [submit] due on Tuesday (2/19)</a:t>
            </a:r>
          </a:p>
          <a:p>
            <a:pPr lvl="1"/>
            <a:r>
              <a:rPr lang="en-US" dirty="0" smtClean="0"/>
              <a:t>Living Computers Museum Report due in 2 weeks (2/26)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Guest lecture on Friday:  Artificial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277280" y="4095360"/>
              <a:ext cx="3796200" cy="475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160" y="4087800"/>
                <a:ext cx="3807000" cy="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84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Declaration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Source Code Pro" panose="020B0509030403020204" pitchFamily="49" charset="0"/>
            </a:endParaRPr>
          </a:p>
          <a:p>
            <a:r>
              <a:rPr lang="en-US" u="sng" dirty="0" smtClean="0"/>
              <a:t>Assignment</a:t>
            </a:r>
            <a:r>
              <a:rPr lang="en-US" dirty="0" smtClean="0"/>
              <a:t>:  </a:t>
            </a:r>
            <a:r>
              <a:rPr lang="en-US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  <a:endParaRPr lang="en-US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Get </a:t>
            </a:r>
            <a:r>
              <a:rPr lang="en-US" u="sng" dirty="0" smtClean="0"/>
              <a:t>character</a:t>
            </a:r>
            <a:r>
              <a:rPr lang="en-US" dirty="0" smtClean="0"/>
              <a:t> </a:t>
            </a:r>
            <a:r>
              <a:rPr lang="en-US" dirty="0"/>
              <a:t>using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str.</a:t>
            </a:r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 smtClean="0"/>
              <a:t>Get </a:t>
            </a:r>
            <a:r>
              <a:rPr lang="en-US" u="sng" dirty="0"/>
              <a:t>length</a:t>
            </a:r>
            <a:r>
              <a:rPr lang="en-US" dirty="0"/>
              <a:t> using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str.</a:t>
            </a:r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length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Concatenation:  join strings </a:t>
            </a:r>
            <a:r>
              <a:rPr lang="en-US" dirty="0"/>
              <a:t>using ‘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’ operator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hi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+ 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"there"</a:t>
            </a:r>
            <a:r>
              <a:rPr lang="en-US" dirty="0" smtClean="0">
                <a:solidFill>
                  <a:srgbClr val="7D4793"/>
                </a:solidFill>
              </a:rPr>
              <a:t> </a:t>
            </a:r>
            <a:r>
              <a:rPr lang="en-US" dirty="0"/>
              <a:t>gives you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hi there"</a:t>
            </a:r>
          </a:p>
          <a:p>
            <a:pPr lvl="2"/>
            <a:endParaRPr lang="en-US" dirty="0">
              <a:solidFill>
                <a:srgbClr val="7D479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Conversion to string usually occurs </a:t>
            </a:r>
            <a:r>
              <a:rPr lang="en-US" i="1" dirty="0" smtClean="0"/>
              <a:t>implicitly</a:t>
            </a:r>
          </a:p>
          <a:p>
            <a:pPr lvl="1"/>
            <a:r>
              <a:rPr lang="en-US" dirty="0"/>
              <a:t>Can also explicitly use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20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745000" y="1016280"/>
            <a:ext cx="5976360" cy="5443920"/>
            <a:chOff x="2745000" y="1016280"/>
            <a:chExt cx="5976360" cy="544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/>
                <p14:cNvContentPartPr/>
                <p14:nvPr/>
              </p14:nvContentPartPr>
              <p14:xfrm>
                <a:off x="2760840" y="1016280"/>
                <a:ext cx="5960520" cy="4617000"/>
              </p14:xfrm>
            </p:contentPart>
          </mc:Choice>
          <mc:Fallback>
            <p:pic>
              <p:nvPicPr>
                <p:cNvPr id="6" name="Ink 5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52560" y="1010160"/>
                  <a:ext cx="5974920" cy="46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/>
                <p14:cNvContentPartPr/>
                <p14:nvPr/>
              </p14:nvContentPartPr>
              <p14:xfrm>
                <a:off x="2745000" y="1120320"/>
                <a:ext cx="5887440" cy="5339880"/>
              </p14:xfrm>
            </p:contentPart>
          </mc:Choice>
          <mc:Fallback>
            <p:pic>
              <p:nvPicPr>
                <p:cNvPr id="7" name="Ink 6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35640" y="1112760"/>
                  <a:ext cx="5909400" cy="535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25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vs.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</a:t>
            </a:r>
            <a:r>
              <a:rPr lang="en-US" i="1" dirty="0"/>
              <a:t>sort of </a:t>
            </a:r>
            <a:r>
              <a:rPr lang="en-US" dirty="0"/>
              <a:t>like arrays of </a:t>
            </a:r>
            <a:r>
              <a:rPr lang="en-US" dirty="0" smtClean="0"/>
              <a:t>characters: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65760" y="2194560"/>
          <a:ext cx="8412480" cy="3383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8800"/>
                <a:gridCol w="3291840"/>
                <a:gridCol w="329184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Array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String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B2A85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Declare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Initialize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element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length</a:t>
                      </a:r>
                      <a:endParaRPr lang="en-US" sz="2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B2A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644980" y="2913840"/>
            <a:ext cx="5120280" cy="2509200"/>
            <a:chOff x="2311920" y="2913840"/>
            <a:chExt cx="5120280" cy="25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8" name="Ink 7"/>
                <p14:cNvContentPartPr/>
                <p14:nvPr/>
              </p14:nvContentPartPr>
              <p14:xfrm>
                <a:off x="2311920" y="2913840"/>
                <a:ext cx="5120280" cy="2509200"/>
              </p14:xfrm>
            </p:contentPart>
          </mc:Choice>
          <mc:Fallback>
            <p:pic>
              <p:nvPicPr>
                <p:cNvPr id="8" name="Ink 7"/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01120" y="2903400"/>
                  <a:ext cx="5144040" cy="25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/>
                <p14:cNvContentPartPr/>
                <p14:nvPr/>
              </p14:nvContentPartPr>
              <p14:xfrm>
                <a:off x="6323040" y="4404240"/>
                <a:ext cx="731160" cy="206280"/>
              </p14:xfrm>
            </p:contentPart>
          </mc:Choice>
          <mc:Fallback>
            <p:pic>
              <p:nvPicPr>
                <p:cNvPr id="9" name="Ink 8"/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13680" y="4397400"/>
                  <a:ext cx="743760" cy="222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15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Recording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lets you read user input 1 character at a time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Use a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 variable to “store” </a:t>
            </a:r>
          </a:p>
          <a:p>
            <a:pPr lvl="1"/>
            <a:r>
              <a:rPr lang="en-US" dirty="0" smtClean="0"/>
              <a:t>Add/append new characters using concatenation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 Recording User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keyPressed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read user input 1 character at a time</a:t>
            </a:r>
          </a:p>
          <a:p>
            <a:pPr lvl="2"/>
            <a:endParaRPr lang="en-US" dirty="0"/>
          </a:p>
          <a:p>
            <a:r>
              <a:rPr lang="en-US" dirty="0"/>
              <a:t>Use a </a:t>
            </a:r>
            <a:r>
              <a:rPr lang="en-US" dirty="0">
                <a:solidFill>
                  <a:srgbClr val="E77F4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 variable to </a:t>
            </a:r>
            <a:r>
              <a:rPr lang="en-US" dirty="0" smtClean="0"/>
              <a:t>“store” </a:t>
            </a:r>
          </a:p>
          <a:p>
            <a:pPr lvl="1"/>
            <a:r>
              <a:rPr lang="en-US" dirty="0" smtClean="0"/>
              <a:t>Add/append new characters using concatenation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3749040"/>
            <a:ext cx="5120640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77F4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 input = </a:t>
            </a:r>
            <a:r>
              <a:rPr lang="en-US" sz="2000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""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draw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{</a:t>
            </a:r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33997E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void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keyPressed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  input = input + </a:t>
            </a:r>
            <a:r>
              <a:rPr lang="en-US" sz="2000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key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"input = " </a:t>
            </a:r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+ input);</a:t>
            </a:r>
          </a:p>
          <a:p>
            <a:r>
              <a:rPr lang="en-US" sz="2000" dirty="0">
                <a:latin typeface="Source Code Pro" panose="020B0509030403020204" pitchFamily="49" charset="0"/>
                <a:cs typeface="Courier New" panose="02070309020205020404" pitchFamily="49" charset="0"/>
              </a:rPr>
              <a:t>}</a:t>
            </a:r>
            <a:endParaRPr lang="en-US" sz="2000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2683800" y="3836520"/>
              <a:ext cx="5469840" cy="2727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6240" y="3831120"/>
                <a:ext cx="5490000" cy="273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8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Guessing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 to use text input &amp; output</a:t>
            </a:r>
          </a:p>
          <a:p>
            <a:pPr lvl="1"/>
            <a:r>
              <a:rPr lang="en-US" dirty="0" smtClean="0"/>
              <a:t>Player 1 enters a secret phrase</a:t>
            </a:r>
          </a:p>
          <a:p>
            <a:pPr lvl="1"/>
            <a:r>
              <a:rPr lang="en-US" dirty="0" smtClean="0"/>
              <a:t>Player 2 tries to guess the secret phrase</a:t>
            </a:r>
          </a:p>
          <a:p>
            <a:pPr lvl="1"/>
            <a:r>
              <a:rPr lang="en-US" dirty="0" smtClean="0"/>
              <a:t>Game tells you how many letters correct &amp; # of attempts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437" y="3952875"/>
            <a:ext cx="5715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7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Arrays Worksheet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Declaration</a:t>
            </a:r>
            <a:r>
              <a:rPr lang="en-US" dirty="0"/>
              <a:t>:  </a:t>
            </a:r>
            <a:r>
              <a:rPr lang="en-US" dirty="0">
                <a:solidFill>
                  <a:srgbClr val="E2661A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Source Code Pro" panose="020B0509030403020204" pitchFamily="49" charset="0"/>
            </a:endParaRPr>
          </a:p>
          <a:p>
            <a:r>
              <a:rPr lang="en-US" u="sng" dirty="0"/>
              <a:t>Assignment</a:t>
            </a:r>
            <a:r>
              <a:rPr lang="en-US" dirty="0"/>
              <a:t>: 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; 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</a:t>
            </a:r>
            <a:r>
              <a:rPr lang="en-US" u="sng" dirty="0"/>
              <a:t>character</a:t>
            </a:r>
            <a:r>
              <a:rPr lang="en-US" dirty="0"/>
              <a:t> using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str.</a:t>
            </a:r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Source Code Pro" panose="020B0509030403020204" pitchFamily="49" charset="0"/>
            </a:endParaRPr>
          </a:p>
          <a:p>
            <a:r>
              <a:rPr lang="en-US" dirty="0"/>
              <a:t>Get </a:t>
            </a:r>
            <a:r>
              <a:rPr lang="en-US" u="sng" dirty="0"/>
              <a:t>length</a:t>
            </a:r>
            <a:r>
              <a:rPr lang="en-US" dirty="0"/>
              <a:t> using </a:t>
            </a:r>
            <a:r>
              <a:rPr lang="en-US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str.</a:t>
            </a:r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Concatenation:  join strings using ‘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’ operator</a:t>
            </a:r>
          </a:p>
          <a:p>
            <a:pPr lvl="1"/>
            <a:r>
              <a:rPr lang="en-US" i="1" dirty="0"/>
              <a:t>e.g.</a:t>
            </a:r>
            <a:r>
              <a:rPr lang="en-US" dirty="0"/>
              <a:t> 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"hi "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"there"</a:t>
            </a:r>
            <a:r>
              <a:rPr lang="en-US" dirty="0">
                <a:solidFill>
                  <a:srgbClr val="7D4793"/>
                </a:solidFill>
              </a:rPr>
              <a:t> </a:t>
            </a:r>
            <a:r>
              <a:rPr lang="en-US" dirty="0"/>
              <a:t>gives you </a:t>
            </a:r>
            <a:r>
              <a:rPr lang="en-US" dirty="0">
                <a:solidFill>
                  <a:srgbClr val="7D4793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"hi there"</a:t>
            </a:r>
          </a:p>
          <a:p>
            <a:pPr lvl="2"/>
            <a:endParaRPr lang="en-US" dirty="0">
              <a:solidFill>
                <a:srgbClr val="7D479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Conversion to string usually occurs </a:t>
            </a:r>
            <a:r>
              <a:rPr lang="en-US" i="1" dirty="0"/>
              <a:t>implicitly</a:t>
            </a:r>
          </a:p>
          <a:p>
            <a:pPr lvl="1"/>
            <a:r>
              <a:rPr lang="en-US" dirty="0"/>
              <a:t>Can also explicitly use </a:t>
            </a:r>
            <a:r>
              <a:rPr lang="en-US" dirty="0" err="1">
                <a:solidFill>
                  <a:srgbClr val="006699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341813" algn="l"/>
              </a:tabLst>
            </a:pPr>
            <a:r>
              <a:rPr lang="en-US" dirty="0" smtClean="0"/>
              <a:t>		Report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Field trip out to the Living Computers: Museum + Labs in </a:t>
            </a:r>
            <a:r>
              <a:rPr lang="en-US" dirty="0" err="1" smtClean="0"/>
              <a:t>SoDo</a:t>
            </a:r>
            <a:endParaRPr lang="en-US" i="1" dirty="0" smtClean="0"/>
          </a:p>
          <a:p>
            <a:pPr lvl="1"/>
            <a:r>
              <a:rPr lang="en-US" dirty="0" smtClean="0"/>
              <a:t>Admission is paid for you!</a:t>
            </a:r>
          </a:p>
          <a:p>
            <a:pPr lvl="1"/>
            <a:r>
              <a:rPr lang="en-US" dirty="0" smtClean="0"/>
              <a:t>Transportation:  Link + walk, bus, drive</a:t>
            </a:r>
          </a:p>
          <a:p>
            <a:pPr lvl="1"/>
            <a:r>
              <a:rPr lang="en-US" dirty="0" smtClean="0"/>
              <a:t>Go when you can:  open Wed-Sun each week</a:t>
            </a:r>
          </a:p>
          <a:p>
            <a:pPr lvl="2"/>
            <a:endParaRPr lang="en-US" sz="1800" dirty="0"/>
          </a:p>
          <a:p>
            <a:r>
              <a:rPr lang="en-US" b="1" dirty="0" smtClean="0"/>
              <a:t>Report:</a:t>
            </a:r>
            <a:r>
              <a:rPr lang="en-US" dirty="0" smtClean="0"/>
              <a:t>  PDF including photos and responses due 2/26</a:t>
            </a:r>
          </a:p>
          <a:p>
            <a:pPr lvl="1"/>
            <a:r>
              <a:rPr lang="en-US" dirty="0" smtClean="0"/>
              <a:t>Part 1:  Favorite Exhibit</a:t>
            </a:r>
          </a:p>
          <a:p>
            <a:pPr lvl="1"/>
            <a:r>
              <a:rPr lang="en-US" dirty="0" smtClean="0"/>
              <a:t>Part 2:  Computer History</a:t>
            </a:r>
          </a:p>
          <a:p>
            <a:pPr lvl="1"/>
            <a:r>
              <a:rPr lang="en-US" dirty="0" smtClean="0"/>
              <a:t>Part 3:  Modern Tech Exhibit Reflection</a:t>
            </a:r>
          </a:p>
          <a:p>
            <a:pPr lvl="2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s://livingcomputers.org/ui/Images/LogoLCM@2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630555"/>
            <a:ext cx="426284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57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4B2A85"/>
                </a:solidFill>
              </a:rPr>
              <a:t>Images</a:t>
            </a:r>
          </a:p>
          <a:p>
            <a:r>
              <a:rPr lang="en-US" dirty="0" smtClean="0"/>
              <a:t>Compression</a:t>
            </a:r>
          </a:p>
          <a:p>
            <a:r>
              <a:rPr lang="en-US" dirty="0"/>
              <a:t>Strings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C1B823-9CD7-4EC9-9A51-F91CD4AFDB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8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image is just a 2-dimensional set of pixels</a:t>
            </a:r>
          </a:p>
          <a:p>
            <a:pPr lvl="1"/>
            <a:r>
              <a:rPr lang="en-US" dirty="0" smtClean="0"/>
              <a:t>The image has a </a:t>
            </a:r>
            <a:r>
              <a:rPr lang="en-US" i="1" dirty="0" smtClean="0"/>
              <a:t>width</a:t>
            </a:r>
            <a:r>
              <a:rPr lang="en-US" dirty="0" smtClean="0"/>
              <a:t> and a </a:t>
            </a:r>
            <a:r>
              <a:rPr lang="en-US" i="1" dirty="0" smtClean="0"/>
              <a:t>height</a:t>
            </a:r>
          </a:p>
          <a:p>
            <a:pPr lvl="1"/>
            <a:r>
              <a:rPr lang="en-US" dirty="0" smtClean="0"/>
              <a:t>Each pixel has an associated (RGB) </a:t>
            </a:r>
            <a:r>
              <a:rPr lang="en-US" i="1" dirty="0" smtClean="0"/>
              <a:t>color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 descr="https://upload.wikimedia.org/wikipedia/commons/d/de/Closeup_of_pixe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926080"/>
            <a:ext cx="4389120" cy="351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483560" y="2394720"/>
              <a:ext cx="7328880" cy="4232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75280" y="2387520"/>
                <a:ext cx="7350480" cy="425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5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image is just a 2-dimensional set of pixels</a:t>
            </a:r>
          </a:p>
          <a:p>
            <a:pPr lvl="1"/>
            <a:r>
              <a:rPr lang="en-US" dirty="0" smtClean="0"/>
              <a:t>The image has a </a:t>
            </a:r>
            <a:r>
              <a:rPr lang="en-US" i="1" dirty="0" smtClean="0"/>
              <a:t>width</a:t>
            </a:r>
            <a:r>
              <a:rPr lang="en-US" dirty="0" smtClean="0"/>
              <a:t> and a </a:t>
            </a:r>
            <a:r>
              <a:rPr lang="en-US" i="1" dirty="0" smtClean="0"/>
              <a:t>height</a:t>
            </a:r>
          </a:p>
          <a:p>
            <a:pPr lvl="1"/>
            <a:r>
              <a:rPr lang="en-US" dirty="0" smtClean="0"/>
              <a:t>Each pixel has an associated (RGB) </a:t>
            </a:r>
            <a:r>
              <a:rPr lang="en-US" i="1" dirty="0" smtClean="0"/>
              <a:t>color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In Processing, an image is represented as an array of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/>
              <a:t> data</a:t>
            </a:r>
          </a:p>
          <a:p>
            <a:pPr lvl="1"/>
            <a:r>
              <a:rPr lang="en-US" dirty="0" smtClean="0"/>
              <a:t>Can explicitly use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[] </a:t>
            </a:r>
            <a:r>
              <a:rPr lang="en-US" dirty="0" err="1" smtClean="0">
                <a:latin typeface="Source Code Pro" panose="020B0509030403020204" pitchFamily="49" charset="0"/>
              </a:rPr>
              <a:t>myImage</a:t>
            </a:r>
            <a:endParaRPr lang="en-US" dirty="0" smtClean="0">
              <a:latin typeface="Source Code Pro" panose="020B0509030403020204" pitchFamily="49" charset="0"/>
            </a:endParaRPr>
          </a:p>
          <a:p>
            <a:pPr lvl="1"/>
            <a:r>
              <a:rPr lang="en-US" dirty="0" smtClean="0"/>
              <a:t>Processing also provides special datatype </a:t>
            </a:r>
            <a:r>
              <a:rPr lang="en-US" dirty="0" err="1" smtClean="0">
                <a:solidFill>
                  <a:srgbClr val="E77F40"/>
                </a:solidFill>
                <a:latin typeface="Source Code Pro" panose="020B0509030403020204" pitchFamily="49" charset="0"/>
              </a:rPr>
              <a:t>PImage</a:t>
            </a:r>
            <a:endParaRPr lang="en-US" dirty="0" smtClean="0">
              <a:solidFill>
                <a:srgbClr val="E77F40"/>
              </a:solidFill>
              <a:latin typeface="Source Code Pro" panose="020B0509030403020204" pitchFamily="49" charset="0"/>
            </a:endParaRPr>
          </a:p>
          <a:p>
            <a:pPr lvl="2"/>
            <a:endParaRPr lang="en-US" dirty="0">
              <a:solidFill>
                <a:srgbClr val="E77F40"/>
              </a:solidFill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2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Images in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Load an image from a file into a Processing variable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loadImage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"photo.jpg"</a:t>
            </a:r>
            <a:r>
              <a:rPr lang="en-US" dirty="0" smtClean="0">
                <a:latin typeface="Source Code Pro" panose="020B0509030403020204" pitchFamily="49" charset="0"/>
              </a:rPr>
              <a:t>)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smtClean="0"/>
              <a:t>The image name is a String representing the </a:t>
            </a:r>
            <a:r>
              <a:rPr lang="en-US" i="1" dirty="0" smtClean="0"/>
              <a:t>path</a:t>
            </a:r>
            <a:r>
              <a:rPr lang="en-US" dirty="0" smtClean="0"/>
              <a:t> to the file, similar to your website</a:t>
            </a:r>
          </a:p>
          <a:p>
            <a:pPr lvl="1"/>
            <a:r>
              <a:rPr lang="en-US" dirty="0" smtClean="0"/>
              <a:t>Store the return value from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loadImage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into a </a:t>
            </a:r>
            <a:r>
              <a:rPr lang="en-US" dirty="0" err="1" smtClean="0">
                <a:solidFill>
                  <a:srgbClr val="E77F40"/>
                </a:solidFill>
                <a:latin typeface="Source Code Pro" panose="020B0509030403020204" pitchFamily="49" charset="0"/>
              </a:rPr>
              <a:t>PImage</a:t>
            </a:r>
            <a:r>
              <a:rPr lang="en-US" dirty="0" smtClean="0"/>
              <a:t> variable</a:t>
            </a:r>
          </a:p>
          <a:p>
            <a:pPr lvl="2"/>
            <a:r>
              <a:rPr lang="en-US" i="1" dirty="0"/>
              <a:t>e</a:t>
            </a:r>
            <a:r>
              <a:rPr lang="en-US" i="1" dirty="0" smtClean="0"/>
              <a:t>.g.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E77F40"/>
                </a:solidFill>
                <a:latin typeface="Source Code Pro" panose="020B0509030403020204" pitchFamily="49" charset="0"/>
              </a:rPr>
              <a:t>PImage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myImg</a:t>
            </a:r>
            <a:r>
              <a:rPr lang="en-US" dirty="0" smtClean="0">
                <a:latin typeface="Source Code Pro" panose="020B0509030403020204" pitchFamily="49" charset="0"/>
              </a:rPr>
              <a:t> =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loadImage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"</a:t>
            </a:r>
            <a:r>
              <a:rPr lang="en-US" dirty="0" err="1" smtClean="0">
                <a:solidFill>
                  <a:srgbClr val="7D4793"/>
                </a:solidFill>
                <a:latin typeface="Source Code Pro" panose="020B0509030403020204" pitchFamily="49" charset="0"/>
              </a:rPr>
              <a:t>img</a:t>
            </a:r>
            <a:r>
              <a:rPr lang="en-US" dirty="0" smtClean="0">
                <a:solidFill>
                  <a:srgbClr val="7D4793"/>
                </a:solidFill>
                <a:latin typeface="Source Code Pro" panose="020B0509030403020204" pitchFamily="49" charset="0"/>
              </a:rPr>
              <a:t>/justin.jpg"</a:t>
            </a:r>
            <a:r>
              <a:rPr lang="en-US" dirty="0" smtClean="0">
                <a:latin typeface="Source Code Pro" panose="020B0509030403020204" pitchFamily="49" charset="0"/>
              </a:rPr>
              <a:t>); </a:t>
            </a:r>
          </a:p>
          <a:p>
            <a:pPr lvl="2"/>
            <a:endParaRPr lang="en-US" dirty="0">
              <a:latin typeface="Source Code Pro" panose="020B0509030403020204" pitchFamily="49" charset="0"/>
            </a:endParaRPr>
          </a:p>
          <a:p>
            <a:pPr marL="514350" indent="-514350">
              <a:buSzPct val="100000"/>
              <a:buFont typeface="+mj-lt"/>
              <a:buAutoNum type="arabicParenR"/>
            </a:pPr>
            <a:r>
              <a:rPr lang="en-US" dirty="0" smtClean="0"/>
              <a:t>Draw the image on your canvas using the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image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 lvl="1"/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image</a:t>
            </a:r>
            <a:r>
              <a:rPr lang="en-US" dirty="0" smtClean="0">
                <a:latin typeface="Source Code Pro" panose="020B0509030403020204" pitchFamily="49" charset="0"/>
              </a:rPr>
              <a:t>(&lt;</a:t>
            </a:r>
            <a:r>
              <a:rPr lang="en-US" dirty="0" err="1" smtClean="0">
                <a:latin typeface="Source Code Pro" panose="020B0509030403020204" pitchFamily="49" charset="0"/>
              </a:rPr>
              <a:t>PImage</a:t>
            </a:r>
            <a:r>
              <a:rPr lang="en-US" dirty="0" smtClean="0">
                <a:latin typeface="Source Code Pro" panose="020B0509030403020204" pitchFamily="49" charset="0"/>
              </a:rPr>
              <a:t> </a:t>
            </a:r>
            <a:r>
              <a:rPr lang="en-US" dirty="0" err="1" smtClean="0">
                <a:latin typeface="Source Code Pro" panose="020B0509030403020204" pitchFamily="49" charset="0"/>
              </a:rPr>
              <a:t>var</a:t>
            </a:r>
            <a:r>
              <a:rPr lang="en-US" dirty="0" smtClean="0">
                <a:latin typeface="Source Code Pro" panose="020B0509030403020204" pitchFamily="49" charset="0"/>
              </a:rPr>
              <a:t>&gt;, &lt;</a:t>
            </a:r>
            <a:r>
              <a:rPr lang="en-US" dirty="0" err="1" smtClean="0">
                <a:latin typeface="Source Code Pro" panose="020B0509030403020204" pitchFamily="49" charset="0"/>
              </a:rPr>
              <a:t>x_pos</a:t>
            </a:r>
            <a:r>
              <a:rPr lang="en-US" dirty="0" smtClean="0">
                <a:latin typeface="Source Code Pro" panose="020B0509030403020204" pitchFamily="49" charset="0"/>
              </a:rPr>
              <a:t>&gt;, &lt;</a:t>
            </a:r>
            <a:r>
              <a:rPr lang="en-US" dirty="0" err="1" smtClean="0">
                <a:latin typeface="Source Code Pro" panose="020B0509030403020204" pitchFamily="49" charset="0"/>
              </a:rPr>
              <a:t>y_pos</a:t>
            </a:r>
            <a:r>
              <a:rPr lang="en-US" dirty="0" smtClean="0">
                <a:latin typeface="Source Code Pro" panose="020B0509030403020204" pitchFamily="49" charset="0"/>
              </a:rPr>
              <a:t>&gt;)</a:t>
            </a:r>
          </a:p>
          <a:p>
            <a:pPr lvl="1"/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image</a:t>
            </a:r>
            <a:r>
              <a:rPr lang="en-US" dirty="0" smtClean="0">
                <a:latin typeface="Source Code Pro" panose="020B0509030403020204" pitchFamily="49" charset="0"/>
              </a:rPr>
              <a:t>(</a:t>
            </a:r>
            <a:r>
              <a:rPr lang="en-US" dirty="0" err="1" smtClean="0">
                <a:latin typeface="Source Code Pro" panose="020B0509030403020204" pitchFamily="49" charset="0"/>
              </a:rPr>
              <a:t>myImg</a:t>
            </a:r>
            <a:r>
              <a:rPr lang="en-US" dirty="0" smtClean="0">
                <a:latin typeface="Source Code Pro" panose="020B0509030403020204" pitchFamily="49" charset="0"/>
              </a:rPr>
              <a:t>, 0, 0);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5607000" y="5851080"/>
              <a:ext cx="2902320" cy="6490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97280" y="5839920"/>
                <a:ext cx="2920680" cy="6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58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Canvas as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drawing canvas is also treated as an </a:t>
            </a:r>
            <a:r>
              <a:rPr lang="en-US" dirty="0" smtClean="0"/>
              <a:t>image!</a:t>
            </a:r>
          </a:p>
          <a:p>
            <a:pPr lvl="1"/>
            <a:r>
              <a:rPr lang="en-US" dirty="0" smtClean="0"/>
              <a:t>Retrieve the current canvas image data (</a:t>
            </a:r>
            <a:r>
              <a:rPr lang="en-US" i="1" dirty="0" smtClean="0"/>
              <a:t>i.e.</a:t>
            </a:r>
            <a:r>
              <a:rPr lang="en-US" dirty="0" smtClean="0"/>
              <a:t> array of </a:t>
            </a:r>
            <a:r>
              <a:rPr lang="en-US" dirty="0" smtClean="0">
                <a:solidFill>
                  <a:srgbClr val="E77F40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/>
              <a:t> data) using the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loadPixels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loadPixels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has no parameters or return value</a:t>
            </a:r>
          </a:p>
          <a:p>
            <a:pPr lvl="2"/>
            <a:r>
              <a:rPr lang="en-US" dirty="0" smtClean="0"/>
              <a:t>The canvas image data will be automatically stored into the system variable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[]</a:t>
            </a:r>
            <a:r>
              <a:rPr lang="en-US" dirty="0" smtClean="0"/>
              <a:t> 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You can manually manipulate the data in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[]</a:t>
            </a:r>
          </a:p>
          <a:p>
            <a:pPr lvl="2"/>
            <a:r>
              <a:rPr lang="en-US" i="1" dirty="0" smtClean="0"/>
              <a:t>e.g.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[0] = </a:t>
            </a:r>
            <a:r>
              <a:rPr lang="en-US" dirty="0" smtClean="0">
                <a:solidFill>
                  <a:srgbClr val="006699"/>
                </a:solidFill>
                <a:latin typeface="Source Code Pro" panose="020B0509030403020204" pitchFamily="49" charset="0"/>
              </a:rPr>
              <a:t>color</a:t>
            </a:r>
            <a:r>
              <a:rPr lang="en-US" dirty="0" smtClean="0">
                <a:latin typeface="Source Code Pro" panose="020B0509030403020204" pitchFamily="49" charset="0"/>
              </a:rPr>
              <a:t>(0);  </a:t>
            </a:r>
            <a:r>
              <a:rPr lang="en-US" dirty="0" smtClean="0">
                <a:solidFill>
                  <a:srgbClr val="5A5A5A"/>
                </a:solidFill>
                <a:latin typeface="Source Code Pro" panose="020B0509030403020204" pitchFamily="49" charset="0"/>
              </a:rPr>
              <a:t>// set to black</a:t>
            </a:r>
          </a:p>
          <a:p>
            <a:pPr lvl="2"/>
            <a:endParaRPr lang="en-US" dirty="0">
              <a:solidFill>
                <a:srgbClr val="5A5A5A"/>
              </a:solidFill>
              <a:latin typeface="Source Code Pro" panose="020B0509030403020204" pitchFamily="49" charset="0"/>
            </a:endParaRPr>
          </a:p>
          <a:p>
            <a:pPr lvl="1"/>
            <a:r>
              <a:rPr lang="en-US" dirty="0" smtClean="0"/>
              <a:t>Update the drawing canvas with the current/new data in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[]</a:t>
            </a:r>
            <a:r>
              <a:rPr lang="en-US" dirty="0" smtClean="0"/>
              <a:t> using the </a:t>
            </a:r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updatePixels</a:t>
            </a:r>
            <a:r>
              <a:rPr lang="en-US" dirty="0" smtClean="0">
                <a:latin typeface="Source Code Pro" panose="020B0509030403020204" pitchFamily="49" charset="0"/>
              </a:rPr>
              <a:t>()</a:t>
            </a:r>
            <a:r>
              <a:rPr lang="en-US" dirty="0" smtClean="0"/>
              <a:t> function</a:t>
            </a:r>
          </a:p>
          <a:p>
            <a:pPr lvl="2"/>
            <a:r>
              <a:rPr lang="en-US" dirty="0" err="1" smtClean="0">
                <a:solidFill>
                  <a:srgbClr val="006699"/>
                </a:solidFill>
                <a:latin typeface="Source Code Pro" panose="020B0509030403020204" pitchFamily="49" charset="0"/>
              </a:rPr>
              <a:t>updatePixels</a:t>
            </a:r>
            <a:r>
              <a:rPr lang="en-US" dirty="0">
                <a:latin typeface="Source Code Pro" panose="020B0509030403020204" pitchFamily="49" charset="0"/>
              </a:rPr>
              <a:t>()</a:t>
            </a:r>
            <a:r>
              <a:rPr lang="en-US" dirty="0"/>
              <a:t> </a:t>
            </a:r>
            <a:r>
              <a:rPr lang="en-US" dirty="0" smtClean="0"/>
              <a:t>also has </a:t>
            </a:r>
            <a:r>
              <a:rPr lang="en-US" dirty="0"/>
              <a:t>no parameters or return value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Linearizing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Despite being 2-D in nature (</a:t>
            </a:r>
            <a:r>
              <a:rPr lang="en-US" i="1" dirty="0" smtClean="0"/>
              <a:t>i.e.</a:t>
            </a:r>
            <a:r>
              <a:rPr lang="en-US" dirty="0" smtClean="0"/>
              <a:t> x- and y- coordinates), we deal with image data in a 1-D array (</a:t>
            </a:r>
            <a:r>
              <a:rPr lang="en-US" i="1" dirty="0" smtClean="0"/>
              <a:t>i.e.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D94B7B"/>
                </a:solidFill>
                <a:latin typeface="Source Code Pro" panose="020B0509030403020204" pitchFamily="49" charset="0"/>
              </a:rPr>
              <a:t>pixels</a:t>
            </a:r>
            <a:r>
              <a:rPr lang="en-US" dirty="0" smtClean="0">
                <a:latin typeface="Source Code Pro" panose="020B0509030403020204" pitchFamily="49" charset="0"/>
              </a:rPr>
              <a:t>[]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 we increment our array index, we move left-to-right horizontally and then top-to-bottom vertically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F2B416-FB4F-4EAB-A5C6-50D77BDBC192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https://courses.cs.washington.edu/courses/cse120/18wi/labs/img/pixels_arr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66160"/>
            <a:ext cx="8229600" cy="30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36800" y="586800"/>
              <a:ext cx="8713080" cy="5855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600" y="579960"/>
                <a:ext cx="8731080" cy="58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37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8094</TotalTime>
  <Words>1203</Words>
  <Application>Microsoft Office PowerPoint</Application>
  <PresentationFormat>On-screen Show (4:3)</PresentationFormat>
  <Paragraphs>219</Paragraphs>
  <Slides>25</Slides>
  <Notes>3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Courier New</vt:lpstr>
      <vt:lpstr>Roboto Regular</vt:lpstr>
      <vt:lpstr>Source Code Pro</vt:lpstr>
      <vt:lpstr>Times New Roman</vt:lpstr>
      <vt:lpstr>Wingdings</vt:lpstr>
      <vt:lpstr>UWTheme-120-Wi19</vt:lpstr>
      <vt:lpstr>Images, Strings CSE 120 Winter 2019</vt:lpstr>
      <vt:lpstr>Administrivia</vt:lpstr>
      <vt:lpstr>  Report</vt:lpstr>
      <vt:lpstr>Outline</vt:lpstr>
      <vt:lpstr>Images</vt:lpstr>
      <vt:lpstr>Images</vt:lpstr>
      <vt:lpstr>Using Images in Processing</vt:lpstr>
      <vt:lpstr>The Canvas as an Image</vt:lpstr>
      <vt:lpstr>Linearizing an Image</vt:lpstr>
      <vt:lpstr>Color as Data in Processing</vt:lpstr>
      <vt:lpstr>Color Filters</vt:lpstr>
      <vt:lpstr>Outline</vt:lpstr>
      <vt:lpstr>Compression</vt:lpstr>
      <vt:lpstr>Lossless Compression</vt:lpstr>
      <vt:lpstr>Lossless Image Format: RLE</vt:lpstr>
      <vt:lpstr>Lossless Image Format: GIF, PNG</vt:lpstr>
      <vt:lpstr>Lossy Image Format: JPEG/JPG</vt:lpstr>
      <vt:lpstr>Outline</vt:lpstr>
      <vt:lpstr>Strings</vt:lpstr>
      <vt:lpstr>Using Strings</vt:lpstr>
      <vt:lpstr>Strings vs. Arrays</vt:lpstr>
      <vt:lpstr>Example:  Recording User Input</vt:lpstr>
      <vt:lpstr>Example:  Recording User Input</vt:lpstr>
      <vt:lpstr>Word Guessing</vt:lpstr>
      <vt:lpstr>Strings and Arrays Worksheet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an App CSE 120 Spring 2017</dc:title>
  <dc:creator>Justin Hsia</dc:creator>
  <cp:lastModifiedBy>Justin Hsia</cp:lastModifiedBy>
  <cp:revision>84</cp:revision>
  <cp:lastPrinted>2017-05-10T21:54:22Z</cp:lastPrinted>
  <dcterms:created xsi:type="dcterms:W3CDTF">2017-05-08T23:47:31Z</dcterms:created>
  <dcterms:modified xsi:type="dcterms:W3CDTF">2019-02-13T01:25:13Z</dcterms:modified>
</cp:coreProperties>
</file>