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notesSlides/notesSlide3.xml" ContentType="application/vnd.openxmlformats-officedocument.presentationml.notesSlide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7"/>
  </p:notesMasterIdLst>
  <p:sldIdLst>
    <p:sldId id="282" r:id="rId2"/>
    <p:sldId id="258" r:id="rId3"/>
    <p:sldId id="286" r:id="rId4"/>
    <p:sldId id="287" r:id="rId5"/>
    <p:sldId id="289" r:id="rId6"/>
    <p:sldId id="288" r:id="rId7"/>
    <p:sldId id="291" r:id="rId8"/>
    <p:sldId id="290" r:id="rId9"/>
    <p:sldId id="292" r:id="rId10"/>
    <p:sldId id="293" r:id="rId11"/>
    <p:sldId id="294" r:id="rId12"/>
    <p:sldId id="281" r:id="rId13"/>
    <p:sldId id="295" r:id="rId14"/>
    <p:sldId id="296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F40"/>
    <a:srgbClr val="D94B7B"/>
    <a:srgbClr val="006699"/>
    <a:srgbClr val="4B2A85"/>
    <a:srgbClr val="718A62"/>
    <a:srgbClr val="7D4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29:46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14411 12422 96 0,'-20'-13'35'0,"17"10"-18"0,3 1-20 0,0 2 6 16,0 0 1-16,0 0 5 16,0 0-3-16,0 0-1 15,0 0-2-15,0 0-3 16,3 5-2-16,0 6 1 0,-3 12-1 15,0 6-2-15,0 11 0 16,-9 21 0-16,3 10 5 16,0 9 1-16,0 10 0 15,0 8-2-15,3 5-2 16,0 0-1-16,6 6 2 16,-3 7 2-16,0 6 0 15,0-3 2-15,0 10-2 16,0 1 2-16,0-3 0 15,0 3 1-15,0 7 6 16,0-2 4-16,0-5-1 16,9 10 0-16,-3-8-1 15,0-13 2-15,3-13-7 16,0 8-2-16,-1-19 1 0,-2-13-3 0,0 0 0 16,-3-13-8-16,-6-16-4 15</inkml:trace>
  <inkml:trace contextRef="#ctx0" brushRef="#br0" timeOffset="1">14438 12221 116 0,'-3'-8'46'0,"3"11"-24"0,6-3-30 0,3 2 7 16,6 1-3-16,9 0 2 15,14 2 3-15,13-2 2 16,15-3-1-16,11 0 1 16,18-3-2-16,9 0-1 15,12-2 1-15,12 2 1 16,0 3-1-16,12-2 2 16,12 2-2-16,0 0-1 15,6 0 1-15,2 2-1 16,-2-2 0-16,-6 0 0 0,-3 0 0 15,-9-2 2-15,0-3-1 16,5 2 2-16,-5 0-2 16,3-2-1-16,15 2 1 15,-6 1 1-15,-6-1-1 16,5 0-1-16,-11 3-2 16,3-2 1-16,-9-1 1 15,-6 3 2-15,-6 0-1 16,-3 0-1-16,-6 0 1 15,1 0 1-15,-10 3-1 16,-3-1 2-16,-3-2-4 16,-3 3 0-16,4 2 1 15,-7 1 2-15,9-4 1 0,-3 1-4 16,-2-3 1-16,26 3 0 0,-15-1 2 16,-3-2-3-16,-9 0 0 15,-3 0 1-15,4 5 0 16,2 1-3-16,6-4 2 15,3 4 3-15,6 7 3 16,-5-2-4-16,-1-1-3 16,-12-2 1-16,-9-3 0 15,-14-2 7-15,-10 0 4 16,-2-3 1-16,-10 0 3 16,-2 0-9-16,-3 0-3 15,8 0-9-15,1 10-3 16,5-12-58-16</inkml:trace>
  <inkml:trace contextRef="#ctx0" brushRef="#br0" timeOffset="2">21969 12073 88 0,'6'-13'33'0,"0"15"-18"0,3 12-24 0,-3-9 4 16,0 3-1-16,3 5 3 16,-3 6 4-16,-4 7 4 15,1 16 4-15,-3 3 5 16,0 3-4-16,-3 8 2 16,1-6-5-16,-1 3-2 15,0 0-2-15,0 15 0 16,3-1-2-16,0 1-1 15,3 1 3-15,0-5 0 0,0-1 3 16,2 6 3-16,1 0-2 16,3 0 1-16,0-3-5 15,-3-3-2-15,0-7 0 16,0-1-1-16,0-2 0 0,-3 8 2 16,0-3 1-16,0-2 1 15,-3-3 0-15,0 2 0 16,0 1 0-16,0-3-2 15,3 5 1-15,0 6-2 16,0-1-1-16,3-2 1 16,-6 0-1-16,0-6 2 15,-3-4 1-15,0-6-1 16,0 0-2-16,0-3 1 0,0 8 1 16,0-2-1-16,0-6-1 15,0-8 1-15,0-2 1 16,0-5-6-16,0-1-1 15,0-2 4-15,0 2 5 16,3 1-2 0,-3-6-1-16,0-5 0 15,-3-8 1-15,-3 2 3 16,-3-2-2-16,-17 0 0 16,-1-10 10-16,-9 7 6 15,1-2-4-15,-1-6 0 16,-12 3-12-16,7 0-1 15,-7-3 0-15,-3 1 1 16,-5-6-4-16,-4-3 1 16,-2 3 4-16,-1 0 2 0,4 3 2 15,5 0 0-15,7 2-2 16,2-2-1-16,0 2-3 16,10 3 1-16,8 0-7 15,6 8-1-15,6 8 2 16,6 0 1-16,9 5-1 15,12 5 2-15,0 6 1 16,0 13 0-16,0 0 0 16,-3 0 0-16,0-3-3 15,-3 3 2-15,-3 0 1 16,-3-5 2-16,-9-3-1 16,-3 0-1-16,0 0 1 15,4 3 1-15,-1 2-3 16,0-5 0-16,0 0 1 0,0-8 0 15,0-2 0 1,0-9 2-16,-3 4-3 0,0-9 0 16,0-3 1-16,1-2 2 15,-7 0-1-15,-6-2 2 16,3 1-4-16,-3-1 0 16,-2-4 3-16,-4 1 1 15,-12-3-1-15,-2 0-2 16,-4 0-2-16,-6 0-1 15,-5 0 2-15,-4 0 2 0,-17 0 0 16,0 0-1-16,-13 0 1 16,-2 0 1-16,-15 0-6 15,-6 0 1-15,-9 0-1 16,-18 0-1-16,0 5 1 16,3-2 3-16,-8 0 0 15,-4-1 1-15,-3 6 0 16,0-2 0-16,-5-1-3 15,-10-3 2-15,-6 1 1 16,-11-3 0-16,-4 11 0 16,-2-3 2-16,0-3-1 15,2 0 2-15,-2-10 2 16,-28 2 4-16,34-2 0 16,5-3 0-16,13 3-12 15,20 2-5-15,-3-2-100 16</inkml:trace>
  <inkml:trace contextRef="#ctx0" brushRef="#br0" timeOffset="3">5080 12655 140 0,'-3'-13'55'0,"6"8"-30"0,-3-3-7 0,0 5 18 16,0 0-5-16,3 1-1 15,-3-1-12-15,0 3-4 16,0 0-8-16,3 3-6 0,6 7-1 16,-3 19-4-16,3 14 1 15,0 23 0-15,-1 18-1 0,-2 30 1 16,3 21 0-16,-3 32 5 15,0 10 1-15,0 19 0 16,0 2-2-16,0 1 5 16,-3-11 1-16,0-16 0 15,-3-6-1-15,0-18 5 16,0-21 4-16,0-15-5 16,0-17-3-16,0-3-1 15,0-17-1-15,-3-15 0 16,-3-12 0-16,0-11 2 15,0-8 3-15,-3-8-2 16,-3-5 1-16,1-8-3 16,-4 0 0-16,0-16-21 15,3-2-9-15,12-14-60 16,15-27-64-16,0-12 38 16</inkml:trace>
  <inkml:trace contextRef="#ctx0" brushRef="#br0" timeOffset="4">9211 12171 144 0,'3'-13'55'0,"3"13"-30"0,3 5-27 0,-3 0 9 15,0 3 10-15,-3 5 6 0,0 24 0 16,-6 16-2-16,-3 24-11 16,-9 34 2-16,-6 24 2 0,1 40-7 15,2 10-2-15,3 21-1 16,6 9 2-16,0 12 1 16,0-5 3-16,0 3 1 15,0-16 1-15,0-10 2 16,-3-17 4-16,0-20-8 15,1-6-3-15,2-16-4 16,0-13-3-16,0-24 1 16,0-5 1-16,0-18 1 15,3-12 1-15,3 1-24 0,3-13-9 16,3-11-48-16,6-24-20 16,3-24 2-1</inkml:trace>
  <inkml:trace contextRef="#ctx0" brushRef="#br0" timeOffset="5">5172 12327 88 0,'0'167'33'0,"0"-85"-18"0,3 74-5 16,0-74 14-16,6 42-4 16,0 24-2-16,3 40 3 15,9 8 1-15,3 21 2 16,-4 8 0-16,-5-11-13 16,-3-15-2-16,-6-4 1 0,-3-15-6 15,-6-21 0-15,-9-6-2 16,0-7 1-16,-3-14-42 15,-2-13-18-15,-7 3-26 16</inkml:trace>
  <inkml:trace contextRef="#ctx0" brushRef="#br0" timeOffset="6">4288 12745 64 0,'3'16'24'0,"3"-29"-12"0,0 21-12 0,0-6 7 16,3-7 11-16,6 0 8 0,3-9-4 16,5 4-1-16,10-1-8 15,6 1-3-15,17-1-3 16,19 0-2-16,23-2-3 16,24 3 1-16,24-4 2 0,33 4-4 15,20-1-1-15,33 3-2 16,18 0 0-16,18-2 6 15,21 2 2-15,8 0 9 16,13-3 4-16,17 1-5 16,7 2-3-16,-7-5-6 15,-17-1-4-15,-24 6 0 16,-19 1 1-16,-31-4 3 16,-31 8 4-16,-32-5 0 15,-33 0 2-15,-27 3-4 0,-12 10-2 16,-24 1-20-16,-11 4-8 15,-22-4-72 1</inkml:trace>
  <inkml:trace contextRef="#ctx0" brushRef="#br0" timeOffset="7">4074 15330 156 0,'-9'-3'57'0,"9"3"-30"0,3 0-29 0,3 3 9 16,3 0 6-16,12-1 3 15,14-2-3-15,25 0 0 16,17-5-8-16,21 0-1 0,27-6 2 15,30 1-5-15,12-1-1 16,20 0 0-16,10 3 2 16,14-2-1-16,12-1-1 15,10 6 5-15,2-3 1 0,6 5 2 16,0-2 0-16,-3 2-2 16,3 1-1-16,-6 2-1 15,1 0 0-15,2 0-2 16,-6-3 1-16,3 0-2 15,-9 1 2-15,-6-1 0 16,-5 1 1-16,-10-4 2 16,-14 6 3-16,-16 0 2 15,-14 0 3-15,-18 0-7 16,-12 3-2-16,-12-3-3 16,-9 5-2-16,6 3-52 0,0 5-23 15,0-2-30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27.6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4DE881B-1AAA-434C-8990-08F599C0CE1B}" emma:medium="tactile" emma:mode="ink">
          <msink:context xmlns:msink="http://schemas.microsoft.com/ink/2010/main" type="writingRegion" rotatedBoundingBox="18906,10737 22213,10546 22232,10883 18926,11074"/>
        </emma:interpretation>
      </emma:emma>
    </inkml:annotationXML>
    <inkml:traceGroup>
      <inkml:annotationXML>
        <emma:emma xmlns:emma="http://www.w3.org/2003/04/emma" version="1.0">
          <emma:interpretation id="{F9FE7BFB-3AD4-4F81-BF87-3201F80AF2EC}" emma:medium="tactile" emma:mode="ink">
            <msink:context xmlns:msink="http://schemas.microsoft.com/ink/2010/main" type="paragraph" rotatedBoundingBox="18906,10737 22213,10546 22232,10883 18926,1107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F5A6931-C6B9-4FE9-BA82-E493C2BCC109}" emma:medium="tactile" emma:mode="ink">
              <msink:context xmlns:msink="http://schemas.microsoft.com/ink/2010/main" type="line" rotatedBoundingBox="18906,10737 22213,10546 22232,10883 18926,11074"/>
            </emma:interpretation>
          </emma:emma>
        </inkml:annotationXML>
        <inkml:traceGroup>
          <inkml:annotationXML>
            <emma:emma xmlns:emma="http://www.w3.org/2003/04/emma" version="1.0">
              <emma:interpretation id="{43049078-BF5A-4DB1-BE5D-AAC08756BB5B}" emma:medium="tactile" emma:mode="ink">
                <msink:context xmlns:msink="http://schemas.microsoft.com/ink/2010/main" type="inkWord" rotatedBoundingBox="18915,10889 20462,10854 20463,10867 18916,10902"/>
              </emma:interpretation>
              <emma:one-of disjunction-type="recognition" id="oneOf0">
                <emma:interpretation id="interp0" emma:lang="en-US" emma:confidence="0">
                  <emma:literal>----</emma:literal>
                </emma:interpretation>
                <emma:interpretation id="interp1" emma:lang="en-US" emma:confidence="0">
                  <emma:literal>==</emma:literal>
                </emma:interpretation>
                <emma:interpretation id="interp2" emma:lang="en-US" emma:confidence="0">
                  <emma:literal>"=</emma:literal>
                </emma:interpretation>
                <emma:interpretation id="interp3" emma:lang="en-US" emma:confidence="0">
                  <emma:literal>:=</emma:literal>
                </emma:interpretation>
                <emma:interpretation id="interp4" emma:lang="en-US" emma:confidence="0">
                  <emma:literal>'=</emma:literal>
                </emma:interpretation>
              </emma:one-of>
            </emma:emma>
          </inkml:annotationXML>
          <inkml:trace contextRef="#ctx0" brushRef="#br0">415-8 276 0,'8'-2'104'0,"-1"2"-81"0,5-2 16 16,-5 1 3-16,2 1-14 15,5 0-4-15,1 0 4 16,4 0 2-16,1 1-16 16,3-1-8-16,-2 0-2 0,-2 0-25 15,-2 0-8-15,-1 0 7 16,1 0 5-16,0-1-93 15,-1-1-43 1,0 0 80-16</inkml:trace>
          <inkml:trace contextRef="#ctx0" brushRef="#br0" timeOffset="225.1429">836-13 240 0,'7'-2'90'0,"6"4"-70"0,2-1 13 0,-7-1-1 16,1 2 7-16,3-2 6 16,3 0-20-16,2-2-7 15,2 1-11-15,1-1-5 0,5 0 1 16,1 1-2-16,4 1 2 16,-1-2-20-16,-1 2-8 15,-4 0-104 1,1-2-47-16,-3 1 90 15</inkml:trace>
          <inkml:trace contextRef="#ctx0" brushRef="#br0" timeOffset="388.5861">1360-28 336 0,'3'-2'126'0,"5"2"-98"0,5 2-10 15,-2-2-10-15,3 3-8 16,1-3 2-16,2 0-1 15,0 0-1-15,0 0 1 16,1-3-52-16,-1 1-23 0,2 0 38 16,-2 1 19-16</inkml:trace>
          <inkml:trace contextRef="#ctx0" brushRef="#br0" timeOffset="-378.5795">-1 10 248 0,'3'-3'93'0,"-3"3"-72"0,2 2 18 16,-2-2 3-16,4 0-13 15,0-2-5-15,1 2 6 16,3 0 5-16,1-2-18 16,3 1-12-16,-1 1-6 0,0 0 0 15,1-2 0-15,-1 2 3 16,2 0 1-16,-2 0-45 15,3 0-22-15,-1 0 30 16,2-2 17-16</inkml:trace>
        </inkml:traceGroup>
        <inkml:traceGroup>
          <inkml:annotationXML>
            <emma:emma xmlns:emma="http://www.w3.org/2003/04/emma" version="1.0">
              <emma:interpretation id="{DE1C6E3A-71A4-4C8E-B6DF-E4078D462AB0}" emma:medium="tactile" emma:mode="ink">
                <msink:context xmlns:msink="http://schemas.microsoft.com/ink/2010/main" type="inkWord" rotatedBoundingBox="20639,10637 22213,10546 22232,10883 20658,10974"/>
              </emma:interpretation>
              <emma:one-of disjunction-type="recognition" id="oneOf1">
                <emma:interpretation id="interp5" emma:lang="en-US" emma:confidence="1">
                  <emma:literal>board</emma:literal>
                </emma:interpretation>
                <emma:interpretation id="interp6" emma:lang="en-US" emma:confidence="0">
                  <emma:literal>boards</emma:literal>
                </emma:interpretation>
                <emma:interpretation id="interp7" emma:lang="en-US" emma:confidence="0">
                  <emma:literal>Board</emma:literal>
                </emma:interpretation>
                <emma:interpretation id="interp8" emma:lang="en-US" emma:confidence="0">
                  <emma:literal>boars</emma:literal>
                </emma:interpretation>
                <emma:interpretation id="interp9" emma:lang="en-US" emma:confidence="0">
                  <emma:literal>boar</emma:literal>
                </emma:interpretation>
              </emma:one-of>
            </emma:emma>
          </inkml:annotationXML>
          <inkml:trace contextRef="#ctx0" brushRef="#br0" timeOffset="2712.0254">1731-238 236 0,'-8'-5'90'0,"12"2"-70"0,-2 10-3 0,0-6 11 16,4 16-1 0,-3 5 30 15,1 21-26-31,-2-2-11 16,0-8 1-16,-2-6 0 15,2-5-11-15,-2-6-6 16,0-4-2-16,2-3-5 0,-4-4 2 15,2-4-10-15,-2-2-3 16,0-6 5-16,2-3 4 16,2-2 2-16,2-1 1 15,1 1-3-15,3 0 1 0,-1 4 0 16,3 1 2-16,-1 2-1 16,3 3-1-16,-3 1 3 15,0 4 0-15,-1 2 3 16,-2 2 3-16,-1 0 15 15,-1 1 10-15,-4 2-21 16,-2 0-6-16,-2 2-12 16,-1-2-3-16,-3-2 13 15,-1 1 9-15,1-3-25 16,-1-2-9-16,-1-1-17 16,3 0-5-16,1-3-74 15,2-1-34 1,6-4 80-16</inkml:trace>
          <inkml:trace contextRef="#ctx0" brushRef="#br0" timeOffset="3193.8583">1942-99 244 0,'-11'7'90'0,"5"-5"-70"0,0 8 15 16,5-5 0-16,-1 3-12 16,-2 4-3-16,4 1-9 15,0 4-5-15,4-2-3 16,1-1-3-16,5-4 3 0,-1-4-2 16,4-2-1-16,2-4 3 15,1-5 0-15,-1-2 3 16,-4-1 1-16,-3-4-1 15,-3 0 1-15,-3-3-2 0,-2 3 0 16,-6 1-3-16,-1-1-2 16,-4 0-2-16,-1 4-1 15,1-1-9-15,3 4-5 16,1 4-57-16,1-1-24 16,2 4 48-16,6 1 25 15</inkml:trace>
          <inkml:trace contextRef="#ctx0" brushRef="#br0" timeOffset="3614.6783">2148-152 200 0,'-8'-7'74'0,"2"7"-58"0,3-2-4 16,3 12 33 0,-4-1-20-16,0 1 4 15,-2 0-1-15,1 3-16 16,-1 2-5-16,0 4 0 0,3 1-2 15,1 0 0-15,0 5-3 16,2-8 1-16,2-4-4 0,2-1 0 16,1-5 1-16,1-4 0 15,1-5-5-15,-1-4 1 16,0-4 0-16,-1-2-1 16,1 0 4-16,-2-1 0 15,-2 1 1-15,0-1 2 16,-2 3-1-16,0 0 2 15,0 3 2-15,0 0 2 16</inkml:trace>
          <inkml:trace contextRef="#ctx0" brushRef="#br0" timeOffset="3720.4053">2148-67 312 0,'1'19'115'0,"1"-11"-89"0,2 9-8 0,-2-9-7 0,2 1-23 16,0-1-5-16,1-1-53 15,1 1-24-15,1-5 49 16,-1-3 20-16,2-5 18 0</inkml:trace>
          <inkml:trace contextRef="#ctx0" brushRef="#br0" timeOffset="4036.7016">2225-82 200 0,'-2'10'74'0,"4"-3"-58"0,-2 8 12 16,0-8 2-16,2-1-7 0,0 1-1 16,1 1-12-16,-1-3-4 15,2 0-4-15,-4-1-6 0,2-1-2 16,0-4 3-16,0-3 3 16,-2-3 10-16,2-1 3 15,-1-4 0-15,3 1 0 16,0-3 4-16,4 2 3 15,1 1-1-15,2 1 0 16,1 3-12-16,1 2-5 16,-2 2-14-16,2-1-6 15,-1 3 10-15,-1 1 4 16</inkml:trace>
          <inkml:trace contextRef="#ctx0" brushRef="#br0" timeOffset="4544.2503">2436-161 236 0,'-15'2'90'0,"6"-5"-70"0,12 19-1 16,-3-12-3-16,-2 1-6 16,-1 0 4-16,-1 2-5 15,-2 1-1-15,2 2-4 16,-3 3-14-16,3 2-3 0,0 2 6 15,2 0 3-15,1 3 12 16,1-3 7-16,1-2-7 0,3-3-2 16,2-2-4-16,0-7-2 15,-1-5 5-15,1-3 4 16,0-3-3-16,-1-4 2 16,1-3-5-16,-2 0 0 15,-3-3-3-15,1-1-3 16,-2-1-7-16,0-5-4 15,-2 0-3-15,1-2 0 16,-1 0 9-16,0 4 4 16,0 1 15-16,2 4 5 15,0 2-8-15,0 5-2 16,0 2-6-16,2 4-3 16,0 5 6-16,0 7 3 0,1 11 3 15,1 9 2-15,-2 2 6 16,2 1 3-16,0 0-4 15,-1 0-1-15,1-3-9 16,2-2-4-16,1-5-10 16,3-3-5-16,1-5-117 15,2-6-50 1,0-6 91-16</inkml:trace>
        </inkml:traceGroup>
        <inkml:traceGroup>
          <inkml:annotationXML>
            <emma:emma xmlns:emma="http://www.w3.org/2003/04/emma" version="1.0">
              <emma:interpretation id="{3FB080CC-A950-403C-9464-181D3ABB18A8}" emma:medium="tactile" emma:mode="ink">
                <msink:context xmlns:msink="http://schemas.microsoft.com/ink/2010/main" type="inkWord" rotatedBoundingBox="21657,10556 21718,10901 21535,10933 21474,10589"/>
              </emma:interpretation>
              <emma:one-of disjunction-type="recognition" id="oneOf2">
                <emma:interpretation id="interp10" emma:lang="en-US" emma:confidence="1">
                  <emma:literal>Y</emma:literal>
                </emma:interpretation>
                <emma:interpretation id="interp11" emma:lang="en-US" emma:confidence="0">
                  <emma:literal>y</emma:literal>
                </emma:interpretation>
                <emma:interpretation id="interp12" emma:lang="en-US" emma:confidence="0">
                  <emma:literal>YA</emma:literal>
                </emma:interpretation>
                <emma:interpretation id="interp13" emma:lang="en-US" emma:confidence="0">
                  <emma:literal>Ya</emma:literal>
                </emma:interpretation>
                <emma:interpretation id="interp14" emma:lang="en-US" emma:confidence="0">
                  <emma:literal>YR</emma:literal>
                </emma:interpretation>
              </emma:one-of>
            </emma:emma>
          </inkml:annotationXML>
          <inkml:trace contextRef="#ctx0" brushRef="#br0" timeOffset="5401.9588">2557-303 252 0,'0'0'93'0,"5"2"-72"0,1-1 9 16,-4 3-1-16,5 2 5 16,1 3 3-16,1 1-4 15,1 5-3-15,-1 3-16 16,1-1-9-16,-1 0-3 0,-1-4-2 15,-1 1 2-15,1-1-30 16,-3-3-13-16,1-3-89 16,-2-1-39-16,1-2 88 15</inkml:trace>
          <inkml:trace contextRef="#ctx0" brushRef="#br0" timeOffset="5610.4055">2745-308 308 0,'-2'2'115'0,"0"3"-89"0,-1 3-3 0,1-3-6 16,0 3-7-16,-2 4 2 15,0 5-9-15,1 0-3 0,-1 1-1 16,0-1-82-16,0-2-35 0,0 0 59 15,1-2 29-15</inkml:trace>
          <inkml:trace contextRef="#ctx0" brushRef="#br0" timeOffset="5806.8764">2691-124 248 0,'-2'12'93'0,"2"-4"-72"0,0 11 14 16,0-11 2-16,0 6-10 16,0-1-1-16,0 2-13 0,0 0-5 15,2 0-5 1,-1-1-44-16,3-4-20 0,-2-5 31 0,2-2 17 16</inkml:trace>
        </inkml:traceGroup>
        <inkml:traceGroup>
          <inkml:annotationXML>
            <emma:emma xmlns:emma="http://www.w3.org/2003/04/emma" version="1.0">
              <emma:interpretation id="{D45E3995-376B-4295-BE16-B84DC8D8EAD6}" emma:medium="tactile" emma:mode="ink">
                <msink:context xmlns:msink="http://schemas.microsoft.com/ink/2010/main" type="inkWord" rotatedBoundingBox="21714,10624 22230,10623 22231,10874 21715,10875"/>
              </emma:interpretation>
              <emma:one-of disjunction-type="recognition" id="oneOf3">
                <emma:interpretation id="interp15" emma:lang="en-US" emma:confidence="1">
                  <emma:literal>+52</emma:literal>
                </emma:interpretation>
                <emma:interpretation id="interp16" emma:lang="en-US" emma:confidence="0">
                  <emma:literal>+57</emma:literal>
                </emma:interpretation>
                <emma:interpretation id="interp17" emma:lang="en-US" emma:confidence="0">
                  <emma:literal>+5</emma:literal>
                </emma:interpretation>
                <emma:interpretation id="interp18" emma:lang="en-US" emma:confidence="0">
                  <emma:literal>+55</emma:literal>
                </emma:interpretation>
                <emma:interpretation id="interp19" emma:lang="en-US" emma:confidence="0">
                  <emma:literal>+752</emma:literal>
                </emma:interpretation>
              </emma:one-of>
            </emma:emma>
          </inkml:annotationXML>
          <inkml:trace contextRef="#ctx0" brushRef="#br0" timeOffset="6153.5842">2917-224 284 0,'-4'8'107'0,"2"10"-83"0,2 6 4 16,-2-14-2-16,2 2-8 15,2 1 1-15,-2 4-8 16,0-2-2-16,2 0-5 16,0-2-40-16,0 1-18 0,-2-4 27 15,2-2 13-15</inkml:trace>
          <inkml:trace contextRef="#ctx0" brushRef="#br0" timeOffset="6349.5472">2798-107 320 0,'2'-7'121'0,"2"6"-95"0,9 2 5 0,-6-1-4 16,7-1-7-16,3 1 0 15,-1-2-8-15,1 2-3 16,0-2-5-16,0-1-18 0,-2 1-6 0</inkml:trace>
          <inkml:trace contextRef="#ctx0" brushRef="#br0" timeOffset="7037.3293">3047-268 304 0,'0'0'112'0,"0"5"-87"0,0 2 9 0,0-4 12 16,0 16-13-16,-2 1-11 15,0 2-7-15,0-4-9 16,0-1-2-16,0-2 2 0,0-3-3 15,2-2 0-15,0-2-6 16,0-3 0-16,4-2-4 16,0-3 0-16,2-1-7 15,1-3-2-15,5 1 15 16,-1 1 10-16,2 1-4 16,0 2-2-16,-1 3-2 15,-3-1-1-15,-3 4 2 0,-6-1 3 16,-2 3 4-16,-4 1 2 15,-1 0-5-15,-3 0-2 16,-1 0-22-16,1-2-10 16,-1-1-28-16,2 0-10 15,-1-2 35-15,1-4 16 16</inkml:trace>
          <inkml:trace contextRef="#ctx0" brushRef="#br0" timeOffset="7263.7969">3019-211 332 0,'0'0'123'0,"11"2"-95"0,-11-16-4 15,4 9-9-15,1 0 4 16,5 0 5-16,3 0-12 15,4 2-5-15,2-2-4 16,1 0-102-16,-1 3-44 0,-2-3 71 16,-2 2 36-16</inkml:trace>
          <inkml:trace contextRef="#ctx0" brushRef="#br0" timeOffset="7772.7397">3239-199 272 0,'-2'-12'104'0,"2"19"-81"0,2-6 9 0,-2-2-2 0,4-6-7 16,0 0-2-16,1-1 8 16,1 0 4-16,0 3-17 15,1 1-9-15,1 4-3 0,-3 4-21 16,1 7-8-16,-6-11-40 31,-6 34 34-15,-1-4 15-16,-1-3 16 15,1-2 6-15,-1-5 11 16,3-5 4-16,1-1-11 16,0-4 3-16,2-2 1 0,2-1-5 15,4-4-3-15,0 0 8 16,3-3 5-16,1-1-12 15,1-3-4-15,1 3 0 0,-1-1 0 16,0 2-92-16,1 2-39 16,-5-1 59-16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4:30.7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1D446FE-18A1-47EE-B075-4CD926DF35D3}" emma:medium="tactile" emma:mode="ink">
          <msink:context xmlns:msink="http://schemas.microsoft.com/ink/2010/main" type="writingRegion" rotatedBoundingBox="19315,13598 22023,13663 22006,14386 19298,14321"/>
        </emma:interpretation>
      </emma:emma>
    </inkml:annotationXML>
    <inkml:traceGroup>
      <inkml:annotationXML>
        <emma:emma xmlns:emma="http://www.w3.org/2003/04/emma" version="1.0">
          <emma:interpretation id="{E6AB7C06-B781-4B01-9E40-3E8D75A71FFD}" emma:medium="tactile" emma:mode="ink">
            <msink:context xmlns:msink="http://schemas.microsoft.com/ink/2010/main" type="paragraph" rotatedBoundingBox="19315,13598 21862,13659 21854,13998 19307,1393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2BBA1D-CD6D-4660-8B80-950AF239209E}" emma:medium="tactile" emma:mode="ink">
              <msink:context xmlns:msink="http://schemas.microsoft.com/ink/2010/main" type="line" rotatedBoundingBox="19823,13610 21862,13659 21854,13998 19815,13949"/>
            </emma:interpretation>
          </emma:emma>
        </inkml:annotationXML>
        <inkml:traceGroup>
          <inkml:annotationXML>
            <emma:emma xmlns:emma="http://www.w3.org/2003/04/emma" version="1.0">
              <emma:interpretation id="{CC7642CD-1BFA-462E-A1F7-F569A8900900}" emma:medium="tactile" emma:mode="ink">
                <msink:context xmlns:msink="http://schemas.microsoft.com/ink/2010/main" type="inkWord" rotatedBoundingBox="20562,13628 21862,13659 21854,13998 20554,13967"/>
              </emma:interpretation>
              <emma:one-of disjunction-type="recognition" id="oneOf0">
                <emma:interpretation id="interp0" emma:lang="en-US" emma:confidence="0">
                  <emma:literal>-boardie</emma:literal>
                </emma:interpretation>
                <emma:interpretation id="interp1" emma:lang="en-US" emma:confidence="0">
                  <emma:literal>-boarders</emma:literal>
                </emma:interpretation>
                <emma:interpretation id="interp2" emma:lang="en-US" emma:confidence="0">
                  <emma:literal>-boarding</emma:literal>
                </emma:interpretation>
                <emma:interpretation id="interp3" emma:lang="en-US" emma:confidence="0">
                  <emma:literal>-boarder</emma:literal>
                </emma:interpretation>
                <emma:interpretation id="interp4" emma:lang="en-US" emma:confidence="0">
                  <emma:literal>-board'''</emma:literal>
                </emma:interpretation>
              </emma:one-of>
            </emma:emma>
          </inkml:annotationXML>
          <inkml:trace contextRef="#ctx0" brushRef="#br0">-1696 1974 176 0,'2'0'68'0,"-2"3"-52"0,2 2 6 16,0-2-1-16,-2 4 13 16,0 3 8-16,0 5-6 15,-2 5-2-15,2 4-19 16,-2 1-2-16,2 2-2 0,0-4-4 16,0-1 1-16,0 1-5 15,2-6 0-15,0-3 1 0,0-4 0 16,-1-4 2-16,-1-1 1 15,0-1 8-15,0-8 4 16,0-2-11-16,0-4-5 16,0-4-2-16,2-1 1 15,0 0-1-15,2-2-1 16,0 2 3-16,1 2 0 16,1 1-1-16,3 4-2 15,1 1 1-15,3 4-1 16,2 3-14-16,0 1-3 15,0 4 9-15,0 5 4 16,-3 4 11-16,-3 1 8 16,-3 3-9-16,-4 2-4 15,-2-1 3-15,-4-2 1 16,-4-4 0-16,-3 0 1 0,-2-1-4 16,0-4-2-16,-1-1-16 15,3-2-5-15,0-1-25 16,1-4-12-16,3-2 31 15,1-1 15-15</inkml:trace>
          <inkml:trace contextRef="#ctx0" brushRef="#br0" timeOffset="554.9646">-1457 2123 172 0,'-1'0'66'0,"-1"0"-52"0,0 3 8 0,0-1 1 0,0 3-1 15,-2 5 4-15,0 5 3 16,-1 3 5-16,1 1-19 15,0-2 3-15,2-1 2 0,2-2-9 16,4 1-3-16,2-4-3 16,1 0 1-16,1-5 1 15,1-2 3-15,1-4-3 16,1-4 1-16,-2-1-3 16,1-3 2-16,-4-4 7 15,-1-1 5-15,-3-2-9 16,-2 0-6-16,-2-1-2 0,-2 3-2 15,-1 0 0-15,-1 1 2 16,0 4-25-16,3 3-10 16,-1 1-100-1,2 2-45-15,4 1 92 16</inkml:trace>
          <inkml:trace contextRef="#ctx0" brushRef="#br0" timeOffset="1092.5393">-1281 2136 236 0,'-19'-2'88'0,"9"6"-69"0,1 4 4 16,3-4-2-16,1 6 0 15,-3 5 4-15,1 1-9 16,1 3-2-16,2-2-8 16,2-2-4-16,2 0 1 0,2-4 0 15,4 1 1-15,0-2 0 16,3-3 2-16,4-2-3 15,0-3 0-15,2-2-3 16,-1-4-1-16,-5-1-1 16,0-1 0-16,1-4 0 0,-4-1-2 15,-3 5 3-15,-1-9 0 16,-2 1 3-16,0 3 1 16,-2 2 3-16,2 2 3 15,-2 2-4-15,2 7-3 16,-1 3-1-16,1 4-1 15,1 1 0-15,1 0 0 16,2 0-3-16,2 0 2 16,-2-2-10-16,1 1-3 15,1-3-46-15,-1-1-18 0,1-1 40 16,0-3 21-16</inkml:trace>
          <inkml:trace contextRef="#ctx0" brushRef="#br0" timeOffset="1439.6127">-1176 2161 200 0,'0'0'77'0,"0"-1"-60"0,0 11 4 16,0-4-1-16,2 4 1 15,-2 4 4-15,0-1 0 16,0 1 2-16,2-3-15 15,-2 1-2-15,0-2 0 0,0-2-6 16,0 1 0-16,0-4 0 0,0 0 0 16,0-2 2-16,0 1 1 15,0-4 1-15,0 0 2 16,-2-2-1-16,2-3 0 16,0-2-8-16,0 1 0 15,2-5-1-15,0-2 2 16,2 1 12-16,0 2 8 15,1 0-11-15,1 0-6 16,-1 3-3-16,3 2-2 16,0 0 0-16,-1 0 2 15,3 2-61-15,-1 1-26 16,0-1 42-16,3 0 23 16</inkml:trace>
          <inkml:trace contextRef="#ctx0" brushRef="#br0" timeOffset="1950.2482">-1014 2151 397 0,'-11'7'2'0,"2"3"0"16,-3 5 2-16,1 2 4 0,2 0 0 15,-1 1 1-15,5-1 1 16,1-2 4-16,2-2-4 16,4-1 0-16,3-2-2 0,3-3 0 15,1-2-2-15,3-2 1 16,3-3-2-16,0-2 0 16,-2-3-3-16,-2-1 1 15,-3-3 0-15,-1-2 3 16,-1-5-3-16,-4-4-2 15,-2 0 0-15,-4-3 1 16,0-1-1-16,-1 1-1 16,-1 1 1-16,1 4-1 15,1 3 0-15,2 1 0 16,0 4 13-16,0 2 8 16,4 3-23-16,0 3-12 0,-2 2 17 15,6 5 10-15,-3 3-7 16,3 6-3-16,1 3-4 15,-3 3-1-15,2 3 2 16,0-1 0-16,-1 0 0 16,1-5 0-16,0-2-29 15,-1-4-57 1,5-4-27 0,-1-4 58-16</inkml:trace>
          <inkml:trace contextRef="#ctx0" brushRef="#br0" timeOffset="1545.3306">-980 2153 236 0,'-7'-3'90'0,"5"3"-70"0,-6 0-1 16,5 0-6-16</inkml:trace>
          <inkml:trace contextRef="#ctx0" brushRef="#br0" timeOffset="2233.408">-872 2036 264 0,'0'-7'101'0,"2"5"-78"0,0 1 15 0,-2 1 4 16,0 0 1-16,1 0-7 15,3 5-28 1,2 0-6-16,0 1 8 0,-1 3 6 16,1-1-8-16,0 0-2 15,-3 2-4-15,3 1 1 16,0-3-18-16,-3 0-4 16,1-1-31-16,0-2-12 15,0-2 29-15</inkml:trace>
          <inkml:trace contextRef="#ctx0" brushRef="#br0" timeOffset="2434.0135">-631 2014 328 0,'0'-2'123'0,"2"2"-95"0,-4 3-8 16,2-1-9-16,-4 3-4 15,-3 2 4-15,-6 0 5 16,-4 1 2-16,0 2-9 16,-2 2-5-16,2 1-3 0,0 1-50 15,2 1-21-15,2-2 35 16,1 0 19-16</inkml:trace>
          <inkml:trace contextRef="#ctx0" brushRef="#br0" timeOffset="2643.7574">-770 2138 288 0,'0'5'110'0,"0"-4"-86"0,3 8-2 0,-1-1-5 16,0 9-2-16,0 1 3 0,-2 3 13 15,0-1 5-15,0-2-19 16,4 1-12-16,-2-3-4 0,0-1-17 15,1-1-6-15,3-4 11 16,2-3 5-16</inkml:trace>
        </inkml:traceGroup>
      </inkml:traceGroup>
    </inkml:traceGroup>
    <inkml:traceGroup>
      <inkml:annotationXML>
        <emma:emma xmlns:emma="http://www.w3.org/2003/04/emma" version="1.0">
          <emma:interpretation id="{6484FB3A-65AF-4A07-9D75-A95AECEE2098}" emma:medium="tactile" emma:mode="ink">
            <msink:context xmlns:msink="http://schemas.microsoft.com/ink/2010/main" type="paragraph" rotatedBoundingBox="21305,14121 22012,14142 22005,14389 21298,1436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2D0A888-7773-430B-ACA1-C459723A8F95}" emma:medium="tactile" emma:mode="ink">
              <msink:context xmlns:msink="http://schemas.microsoft.com/ink/2010/main" type="line" rotatedBoundingBox="21305,14121 22012,14142 22005,14389 21298,14368"/>
            </emma:interpretation>
          </emma:emma>
        </inkml:annotationXML>
        <inkml:traceGroup>
          <inkml:annotationXML>
            <emma:emma xmlns:emma="http://www.w3.org/2003/04/emma" version="1.0">
              <emma:interpretation id="{7C5207AA-16F3-43EF-A125-B1598D47E376}" emma:medium="tactile" emma:mode="ink">
                <msink:context xmlns:msink="http://schemas.microsoft.com/ink/2010/main" type="inkWord" rotatedBoundingBox="21305,14121 22012,14142 22005,14389 21298,14368"/>
              </emma:interpretation>
              <emma:one-of disjunction-type="recognition" id="oneOf1">
                <emma:interpretation id="interp5" emma:lang="en-US" emma:confidence="0">
                  <emma:literal>+150</emma:literal>
                </emma:interpretation>
                <emma:interpretation id="interp6" emma:lang="en-US" emma:confidence="0">
                  <emma:literal>it 150</emma:literal>
                </emma:interpretation>
                <emma:interpretation id="interp7" emma:lang="en-US" emma:confidence="0">
                  <emma:literal>+ 150</emma:literal>
                </emma:interpretation>
                <emma:interpretation id="interp8" emma:lang="en-US" emma:confidence="0">
                  <emma:literal>4150</emma:literal>
                </emma:interpretation>
                <emma:interpretation id="interp9" emma:lang="en-US" emma:confidence="0">
                  <emma:literal>4 150</emma:literal>
                </emma:interpretation>
              </emma:one-of>
            </emma:emma>
          </inkml:annotationXML>
          <inkml:trace contextRef="#ctx0" brushRef="#br0" timeOffset="3844.5528">-1189 2589 336 0,'0'-4'126'0,"4"4"-98"0,2-1-3 16,-1-1-10-16,3 0-7 15,3-1 2-15,2-1 4 16,4 4 1-16,2 0-8 16,4 2-28-16,1 0-14 0,-3 1 18 15,0 1 8-15</inkml:trace>
          <inkml:trace contextRef="#ctx0" brushRef="#br0" timeOffset="3651.302">-1138 2470 296 0,'-6'1'110'0,"4"3"-86"0,6 1-4 16,0 0-9-16,-4 1 4 16,4 3 5-16,-4 7-6 0,2 0-1 15,0-1-7-15,-1-2-6 0,1 0-1 16,-2-13-186 15,0 16 102-31,0-5 34 16</inkml:trace>
          <inkml:trace contextRef="#ctx0" brushRef="#br0" timeOffset="6067.2297">-1129 2516 252 0,'-1'-1'93'0,"4"1"-72"0,-5 0 25 0,2 0 5 16,0 0-4-16,2 1-3 15,-2 13-27 1,0 1-10-16,0 0 12 0,0 2 7 15,-2 1-9-15,2 2-2 16,0 0-9-16,0-1-2 16,0 1-15-16,2-5-8 15,0 0-131 1,2-8-60-16,0-9 107 0</inkml:trace>
          <inkml:trace contextRef="#ctx0" brushRef="#br0" timeOffset="4248.7865">-902 2470 272 0,'-2'10'101'0,"2"-4"-78"0,2 3 2 0,0-1-5 0,-2 4 2 16,0 1 4-16,0 4 5 15,0 1 6-15,-2 1-20 16,2-1-12-16,-2 1-6 0,0-1 0 16,2-1 0-16,0-2-13 15,0-2-3-15,0-4-53 16,0-1-24-16,2-3 46 15,2-3 25-15</inkml:trace>
          <inkml:trace contextRef="#ctx0" brushRef="#br0" timeOffset="5044.659">-829 2522 384 0,'2'-2'145'0,"0"2"-112"0,4-5-8 15,-1 3-9-15,1-1-11 16,3-2 2-16,6 0 0 15,1 0 3-15,4 1-5 16,1 3-7-16,0 1-2 0,-2-2-69 16,-1 2-30-16,1 0 52 15,-2-2 27-15</inkml:trace>
          <inkml:trace contextRef="#ctx0" brushRef="#br0" timeOffset="4818.2652">-814 2540 316 0,'0'3'121'0,"2"-1"-95"0,0 1-4 15,0 1-10-15,0 1-2 16,0 0 6-16,-2 0-6 16,2 1-1-16,-1 1-5 15,-1-2 15-15,0 0 7 0,0 0-13 16,0-1-5-16,2-1-7 15,-2-3-2-15,4 2-4 16,0-2 1-16,2 0 0 16,1 0 2-16,4 0-12 15,4 0-6-15,2 0 11 16,-1 1 6-16,-1 1 12 16,-2 1 4-16,-2 1-2 15,-1 1-1-15,-3 0 0 0,-3 1 4 16,-4-6 18 15,-8 10-23-31,-5 1-9 16,-2-3-32-16,0 0-12 15,-2-1-35-15,0-2-15 16,2-2 50-16,0-3 23 0,2-1 16 16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41.93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4A889BE5-FCF5-42FC-8C76-A6416198AD09}" emma:medium="tactile" emma:mode="ink">
          <msink:context xmlns:msink="http://schemas.microsoft.com/ink/2010/main" type="writingRegion" rotatedBoundingBox="18944,12271 20829,12317 20823,12555 18938,12509"/>
        </emma:interpretation>
      </emma:emma>
    </inkml:annotationXML>
    <inkml:traceGroup>
      <inkml:annotationXML>
        <emma:emma xmlns:emma="http://www.w3.org/2003/04/emma" version="1.0">
          <emma:interpretation id="{943B98F4-A155-4598-9A54-B53BC7889EB4}" emma:medium="tactile" emma:mode="ink">
            <msink:context xmlns:msink="http://schemas.microsoft.com/ink/2010/main" type="paragraph" rotatedBoundingBox="18944,12271 20829,12317 20823,12555 18938,125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48AAA69-894E-4F93-A055-42AF3D8C5E7C}" emma:medium="tactile" emma:mode="ink">
              <msink:context xmlns:msink="http://schemas.microsoft.com/ink/2010/main" type="line" rotatedBoundingBox="18944,12271 20829,12317 20823,12555 18938,12509"/>
            </emma:interpretation>
          </emma:emma>
        </inkml:annotationXML>
        <inkml:traceGroup>
          <inkml:annotationXML>
            <emma:emma xmlns:emma="http://www.w3.org/2003/04/emma" version="1.0">
              <emma:interpretation id="{60740576-BFE3-484E-9348-B11D5C0FC6D9}" emma:medium="tactile" emma:mode="ink">
                <msink:context xmlns:msink="http://schemas.microsoft.com/ink/2010/main" type="inkWord" rotatedBoundingBox="18940,12419 19868,12442 19867,12471 18940,12449"/>
              </emma:interpretation>
              <emma:one-of disjunction-type="recognition" id="oneOf0">
                <emma:interpretation id="interp0" emma:lang="en-US" emma:confidence="0">
                  <emma:literal>---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-r</emma:literal>
                </emma:interpretation>
                <emma:interpretation id="interp3" emma:lang="en-US" emma:confidence="0">
                  <emma:literal>2=</emma:literal>
                </emma:interpretation>
                <emma:interpretation id="interp4" emma:lang="en-US" emma:confidence="0">
                  <emma:literal>-I</emma:literal>
                </emma:interpretation>
              </emma:one-of>
            </emma:emma>
          </inkml:annotationXML>
          <inkml:trace contextRef="#ctx0" brushRef="#br0">-2 27 212 0,'4'-2'79'0,"-6"1"-61"0,8 1 19 0,-5-2 6 15,3 2-7 1,0-2 2-16,4 1-9 0,-1-4-3 16,2 1-14-16,3 1 8 15,-1-1 3-15,0 1-11 0,1 3-5 16,1 0-37-16,-2 2-15 16,1-1-57-16,-1-1-25 15,4 4 67-15,2-4 31 16</inkml:trace>
          <inkml:trace contextRef="#ctx0" brushRef="#br0" timeOffset="317.3289">347 24 180 0,'4'-2'68'0,"-1"2"-52"0,3 2 10 16,-2-1 4-16,1 1-3 15,1 0 4-15,2-2-2 16,1 0 2-16,2 0-17 15,3 0-6-15,1 1-1 0,3 3-6 0,1-3-1 16,2 1-16-16,2-2-6 16,-4 0 11-16,-1 0 5 15</inkml:trace>
          <inkml:trace contextRef="#ctx0" brushRef="#br0" timeOffset="601.2116">709 37 296 0,'2'-2'110'0,"3"1"-86"0,5 2-6 15,-5-1-10-15,7 2-8 16,-1-2 2-16,6 0 1 16,2-2 1-16,2 4-2 15,-1-2-2-15,-1 0 3 0,0 0-24 16,2 0-8-16,-2 0 20 16,-2 0 12-16</inkml:trace>
        </inkml:traceGroup>
        <inkml:traceGroup>
          <inkml:annotationXML>
            <emma:emma xmlns:emma="http://www.w3.org/2003/04/emma" version="1.0">
              <emma:interpretation id="{87DDA521-53C6-4B3D-91FB-2D33C37E7A88}" emma:medium="tactile" emma:mode="ink">
                <msink:context xmlns:msink="http://schemas.microsoft.com/ink/2010/main" type="inkWord" rotatedBoundingBox="20106,12459 20347,12457 20348,12469 20106,12471"/>
              </emma:interpretation>
              <emma:one-of disjunction-type="recognition" id="oneOf1">
                <emma:interpretation id="interp5" emma:lang="en-US" emma:confidence="1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.</emma:literal>
                </emma:interpretation>
                <emma:interpretation id="interp8" emma:lang="en-US" emma:confidence="0">
                  <emma:literal>•</emma:literal>
                </emma:interpretation>
                <emma:interpretation id="interp9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855.5238">1165 49 276 0,'11'-4'104'0,"-5"3"-81"0,7-1 1 0,-5 0-5 15,1 2 7 17,16-1-21-32,-3-1-8 15,3 2-27-15,1 2-8 16,0-1-71-16,-5 1-29 0,4 0 71 16,-1-2 35-16</inkml:trace>
        </inkml:traceGroup>
        <inkml:traceGroup>
          <inkml:annotationXML>
            <emma:emma xmlns:emma="http://www.w3.org/2003/04/emma" version="1.0">
              <emma:interpretation id="{06F84B63-2448-473F-A2A8-E399ECC4C245}" emma:medium="tactile" emma:mode="ink">
                <msink:context xmlns:msink="http://schemas.microsoft.com/ink/2010/main" type="inkWord" rotatedBoundingBox="20508,12309 20853,12409 20792,12621 20446,12521"/>
              </emma:interpretation>
              <emma:one-of disjunction-type="recognition" id="oneOf2">
                <emma:interpretation id="interp10" emma:lang="x-none" emma:confidence="0">
                  <emma:literal>to</emma:literal>
                </emma:interpretation>
                <emma:interpretation id="interp11" emma:lang="x-none" emma:confidence="0">
                  <emma:literal>he</emma:literal>
                </emma:interpretation>
                <emma:interpretation id="interp12" emma:lang="x-none" emma:confidence="0">
                  <emma:literal>ho</emma:literal>
                </emma:interpretation>
                <emma:interpretation id="interp13" emma:lang="x-none" emma:confidence="0">
                  <emma:literal>two</emma:literal>
                </emma:interpretation>
                <emma:interpretation id="interp14" emma:lang="x-none" emma:confidence="0">
                  <emma:literal>too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48.1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FBDBB76-10A9-41CA-8E95-337842EADDB4}" emma:medium="tactile" emma:mode="ink">
          <msink:context xmlns:msink="http://schemas.microsoft.com/ink/2010/main" type="inkDrawing"/>
        </emma:interpretation>
      </emma:emma>
    </inkml:annotationXML>
    <inkml:trace contextRef="#ctx0" brushRef="#br0">-1 0 196 0,'0'2'74'0,"2"-2"-58"0,-2 5 7 0,0-2-1 0,0 4 1 16,0 6 6-16,0 6 1 15,0 1 4-15,-2 0-18 16,2 0 4-16,0 0 3 0,0-1 5 15,0-4 6-15,2 0-21 16,0-3-10-16,-1-2-2 16,1-2-2-16,0-1-2 15,-2-2 2-15,0-2 1 16,0-3 0-16,0 0 0 16,0 0 2-16,0-2 1 15,0-1 1-15,0-2-18 16,0 0-5-16,0-2 9 15,0 1 5-15,4-3 1 16,0 2 1-16,0 1-1 0,1-1 3 16,5 0 0-16,-1 2 1 15,6 2-3-15,0-2 2 16,4 5 1-16,-4 0 0 16,-2 3 0-16,-1 2 0 15,-1 2 4-15,-4 1 5 16,-3 1 1-16,-4 1 4 15,-5 0-14-15,-3-2-6 16,-3 1 13-16,-4-3 6 16,0 1-16-16,-1-2-7 15,-2 0-3-15,3-2 2 16,-1-1-39-16,3 0-19 16,4-2 35-16,1 0 17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48.6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A9B16BE-E102-42DD-9810-A2603FE4D6A5}" emma:medium="tactile" emma:mode="ink">
          <msink:context xmlns:msink="http://schemas.microsoft.com/ink/2010/main" type="inkDrawing"/>
        </emma:interpretation>
      </emma:emma>
    </inkml:annotationXML>
    <inkml:trace contextRef="#ctx0" brushRef="#br0">31 2 212 0,'-3'0'79'0,"1"-2"-61"0,-2 7 10 0,4-1 0 16,-2 1 3-16,-2 0 6 15,-1 3-3-15,1 2 0 16,0 0-19-16,2 2 6 0,0 0 6 15,6 0-17-15,0-6-7 16,3-1-10-16,3-1-3 16,1-4 0-16,0-5 4 15,1-2 20-15,-1 0 13 16,0-1-11-16,-3-1-6 16,-1 1-4-16,-3 0-2 0,-2-1-2 15,-4 1 1-15,0 1-7 16,-1 1 1-16,-1 1-17 15,-2 1-6-15,0 2-31 16,3 2-14-16,-1 0-48 16,2 2-20-1,2 2 74-15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49.4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14D1F383-5C50-41A3-BF61-0996450C0266}" emma:medium="tactile" emma:mode="ink">
          <msink:context xmlns:msink="http://schemas.microsoft.com/ink/2010/main" type="inkDrawing"/>
        </emma:interpretation>
      </emma:emma>
    </inkml:annotationXML>
    <inkml:trace contextRef="#ctx0" brushRef="#br0">123 10 268 0,'-2'-5'101'0,"2"3"-78"0,-3-1 9 15,1 3 0-15,-2 0-14 16,-4 2 0-16,-1 1-6 16,-6 2 0-16,0 2-7 15,0 1 15-15,0 2 6 0,1 4-16 0,5-1-6 16,1 2-7-16,5-1 2 16,3 2 0-16,3-4 3 15,5-2-3-15,5-5 0 16,2-2-6-16,0-6 0 15,-1 0 1-15,1-6 3 16,-2-1 2-16,-4 0 1 16,-1 0-3-16,-1 0 0 15,-3 0 4-15,0 0 1 16,-2 0 0-16,-2 2-2 16,0 1 1-16,0 2 1 15,-2 2 3-15,2 1 4 16,-2 4-2-16,0 1-2 0,2 2-5 15,2 2 0-15,0 1 0 16,2 0 0-16,-1 1-3 16,3-1 2-16,2 1 3 15,-1-3 3-15,1 1-48 16,-1-2-21-16,-1-2 32 16,1-1 16-16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49.8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FA0F9F7-DEA7-41CA-AFDC-6F8C8E9EB684}" emma:medium="tactile" emma:mode="ink">
          <msink:context xmlns:msink="http://schemas.microsoft.com/ink/2010/main" type="inkDrawing"/>
        </emma:interpretation>
      </emma:emma>
    </inkml:annotationXML>
    <inkml:trace contextRef="#ctx0" brushRef="#br0">6 11 232 0,'-8'0'88'0,"12"-2"-69"0,-2 7-7 0,2-3-9 15,-3 6 15-15,3 0 10 16,-6-3 13-16,2 2 7 15,0 0-26-15,0-1 3 0,2 1 0 16,0 0-20-16,-2 0-9 16,2-4 1-16,-2 0 0 15,0 1 0-15,0-4 0 16,0-2 15-16,0 0 8 16,0-1-7-16,0-2-4 15,0-2-9-15,0-1 0 0,2-1 0 16,0-1 2-16,2 0-1 15,-1 2-1-15,3 0-2 16,0 3 1-16,1 0-1 16,3 1 0-16,1 2-14 15,0 2-6-15,0 2 22 16,3 0 10-16,-1 0-69 16,0 1-31-16,-2-1 44 15,3 1 25-15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49.9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8E90769C-123B-446D-9644-5D5C7E826E97}" emma:medium="tactile" emma:mode="ink">
          <msink:context xmlns:msink="http://schemas.microsoft.com/ink/2010/main" type="inkDrawing"/>
        </emma:interpretation>
      </emma:emma>
    </inkml:annotationXML>
    <inkml:trace contextRef="#ctx0" brushRef="#br0">26 6 312 0,'-6'-6'115'0,"4"6"-89"0,-1 0-8 0,-1 0-9 15,0 0-9-15,-3 3 2 16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0.2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B1F8018-A964-44B5-868F-7E2AFB5BC779}" emma:medium="tactile" emma:mode="ink">
          <msink:context xmlns:msink="http://schemas.microsoft.com/ink/2010/main" type="inkDrawing"/>
        </emma:interpretation>
      </emma:emma>
    </inkml:annotationXML>
    <inkml:trace contextRef="#ctx0" brushRef="#br0">41 122 492 0,'-13'9'6'0,"0"1"0"16,3 1-3-16,5 3 0 16,5-3-2-16,1 1 2 15,7-2 0-15,-1-1 1 16,3-4 2-16,1-4 1 16,1-2 8-16,-3-4 4 15,0 0-9-15,-1-4-6 16,-2 1-5-16,-1-2-2 0,-1 0-5 15,-2-2 0-15,-2-1 10 16,-2-2 6-16,0-2-1 16,0-3 1-16,0 0-21 15,0-1-8-15,-1 5 24 16,1 2 13-16,0 4-9 16,2 4-5-16,0 4-2 15,0 5 1-15,2 6-9 16,2 4-2-16,-1 2 18 15,3 2 9-15,0 0-6 16,-1-1-1-16,1 1-6 16,0-2-1-16,-1 0-23 15,1-1-9-15,0-1-21 16,-1-1-7-16,1-4 29 16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0.6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0067769-6E5E-4D40-96C3-6AF2D93822DA}" emma:medium="tactile" emma:mode="ink">
          <msink:context xmlns:msink="http://schemas.microsoft.com/ink/2010/main" type="inkDrawing"/>
        </emma:interpretation>
      </emma:emma>
    </inkml:annotationXML>
    <inkml:trace contextRef="#ctx0" brushRef="#br0">-1 3 304 0,'0'-3'112'0,"0"5"-87"0,3-2 0 16,-3 0-5-16,4 3 12 15,0 4 12-15,2-1-21 16,1 3-10-16,-1 1-8 16,-1 3 6-16,3-1 6 0,0 1-9 15,-1-3-2-15,1 0-4 16,-1-3-2-16,1 0-13 15,-1-1-4-15,1-1-42 16,-1 1-16-16,-1-3 38 16,2 0 19-16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29:46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6080 13626 148 0,'-6'-37'57'0,"6"34"-30"0,0-5-5 16,0 6 20-16,0 2 4 15,0 0 4-15,0 0-18 16,0 5-9-16,6 8-14 16,0 14 5-16,0 10 3 0,0 8 6 0,3 16 3 15,3 10 2 1,0 11 0-16,0-3 0 0,-1-7 0 16,1-6-11-16,-3 3-5 15,0-8-5-15,0-11 0 16,0-8-4-16,-3-10-2 15,0-8-3-15,0-6-1 16,-3-7-20-16,-3-6-8 16,0-5-11-16,-9-2-3 15,3-6-20-15,-3-3-9 16,0-2-22 0,0 0-45-16,3-3 41 15</inkml:trace>
  <inkml:trace contextRef="#ctx0" brushRef="#br0" timeOffset="1">5988 14004 212 0,'-3'-2'82'0,"0"2"-44"0,6 2-16 0,-3-2 28 16,3 3-8 0,3 2-3-16,0 1-2 0,3-4-1 15,2-2-19 1,10-5 5-16,6-6 2 0,3-4-4 0,6-4-1 15,8 0-9-15,7 1-2 16,-7 2-6-16,-5 3-4 16,-3 0-2-16,-6 2 3 15,-7 3-27-15,-5 3-8 16,-3 2-24-16,-3 3-10 16,-12 0-44-1,0 8-55-15,-12 3 55 16</inkml:trace>
  <inkml:trace contextRef="#ctx0" brushRef="#br0" timeOffset="2">6506 13957 200 0,'3'18'74'0,"3"6"-40"0,5 26-18 0,-5-26 24 15,0 11-6 1,0 2 1-16,0-8-12 0,3-3-1 16,0 1-13-1,0-4-5-15,-3-1-3 0,-3-6 5 16,0-3 4-16,0-3-1 0,-3-4 2 15,-3-6 0-15,-3-3 3 16,0-5-5-16,0-3-1 16,0-7-6-16,3-9-2 15,3-2 0-15,3-2 2 16,3 2 1-16,6-3 1 16,3 3-2-16,3 0 1 15,0 5-2-15,2 5 2 16,4 9-4-16,3 2-2 15,0 2-16-15,-3 4-7 0,-1-1-25 16,-2 0-7-16,3 1-54 16,3-1-44-1,-3 1 60 1</inkml:trace>
  <inkml:trace contextRef="#ctx0" brushRef="#br0" timeOffset="3">7006 13869 244 0,'-12'3'90'0,"12"5"-48"0,3 11-51 16,-3-4 12-16,3 9 18 15,6 11 10-15,-3 4 4 16,3 4 4-16,2-4-21 16,4-4-4-16,0-3 0 0,0-9-6 0,3-4 0 15,3-6-2-15,3-5 1 16,-1-8 0-16,1-8 3 15,0-8-5-15,-3-13-3 16,-3-8-4-16,0-5 1 16,-6-3 3-16,-4 2 1 15,1-4-1-15,-3 2-2 16,0 5 1-16,0 11-1 16,0 5 4-16,0 8 5 15,0 6-7-15,0 10-1 16,0 10 12-16,6 6 6 15,0 8-1-15,6 8 2 16,0 2-11-16,-1-2-3 16,4-3-4-16,0-5 1 0,-3-6-13 15,3-4-3-15,0-9-29 16,-1-5-11-16,1-5-36 16,0-9-14-16,3-2-33 15</inkml:trace>
  <inkml:trace contextRef="#ctx0" brushRef="#br0" timeOffset="4">7711 13708 276 0,'0'0'104'0,"3"3"-56"0,3 2-47 0,0 0 19 16,3 3 9-1,3 0 6-15,0 0-3 16,3 3 1-16,3-1-19 15,5-4-4-15,1-1-2 0,3-2-2 16,-3-3-1-16,3-6-1 16,-7 1 0-16,-2-6-2 0,-3 1 1 15,-3-3-2-15,-3-9-1 16,-3-1-2-16,-12-1-1 16,0 3-7-16,-9 2-2 15,-3 3 5-15,-9 6 1 16,1 7-1-16,-7 6 2 15,-3 15 1-15,-2 9-1 16,-1 4 4-16,6 9 2 0,6-3 11 16,9 5 4-16,10 6 8 15,13-3 5-15,13-3-5 16,9-2 0-16,12-8-7 16,11-11-2-16,1-8-9 15,9-10-2-15,5-11-20 16,-5-8-7-16,-4-8-41 15,-2 0-19-15,-7-13-93 16</inkml:trace>
  <inkml:trace contextRef="#ctx0" brushRef="#br0" timeOffset="5">2499 14504 192 0,'-3'-39'71'0,"3"26"-38"0,-9-6-28 0,6 8 19 15,-3-2 9-15,-6 0 9 16,-5 0-2-16,-4 2-2 0,-3 3-21 16,-3 6-4-16,0 7 1 0,1 11-10 15,2 8-5-15,0 15-2 16,12 6 2-16,3 11 0 16,9 5 3-16,9 0 1 15,3-3 1-15,9 8 0 16,6-8 0-16,-4-8-2 15,1-5-2-15,0-8 3 16,-9-5 2-16,0-8-15 16,-6-8-8-16,-6-3-24 15,-3-5-9-15,-6-8-19 16,-9-5-9-16,-12-6-17 16</inkml:trace>
  <inkml:trace contextRef="#ctx0" brushRef="#br0" timeOffset="6">2142 14840 280 0,'-12'-7'107'0,"3"4"-58"0,0 3-31 0,9 0 31 16,0 0-18-16,9 0-3 15,-6-3-10-15,6-2-1 16,6-3-10-16,9-3-2 0,6 1-1 16,11-9-2-16,4 1-2 15,-3-1-6-15,-1 1-1 16,-2-1-39-16,3 3-14 15,-7 3-19-15,-2 5-6 16,-3 0-28 0</inkml:trace>
  <inkml:trace contextRef="#ctx0" brushRef="#br0" timeOffset="7">2728 14639 212 0,'-3'-5'82'0,"3"5"-44"0,0-3-36 16,0 3 19-16,0 0 11 15,-6-2 7-15,1 2-14 16,-7 0-4-16,-3 5-13 16,0 6-3-16,-3 13 1 0,-3 2-3 15,0 8-2-15,6 3 0 16,-2 6-1-16,11 2 0 16,6-8 0-16,9-3 0 15,5-7 0-15,1-9 0 16,9-7 0-16,0-11 2 15,0-11 3-15,3-5-7 0,2-5 0 16,-5-3-2-16,-3-2 2 16,-6-1 1-16,-6 1 1 15,-9-3 2-15,-9 2 1 16,0 6 3-16,3 3 1 16,0 7-1-16,0 11-1 15,3 8-3-15,3 3-2 16,6 4 1-16,9 7 1 15,0 1-3-15,6 1 0 16,-1-3 1-16,4-2 2 16,3-6-1-16,-3-2-1 15,6-9-46-15,-7-4-10 16,-2-9-8-16,0-5-51 16</inkml:trace>
  <inkml:trace contextRef="#ctx0" brushRef="#br0" timeOffset="8">2949 14243 284 0,'-12'-8'107'0,"12"10"-58"0,0-2-57 16,6 11 9 0,0 2 9-16,6 11 10 15,5 10 5-15,1 9-12 16,3 7-6-16,0 0 0 0,0-2-2 15,3 2 0-15,-4-5-3 16,1-8-2-16,-3-8-24 0,-3-5-9 16,6-6-45-16,-3-7-17 15</inkml:trace>
  <inkml:trace contextRef="#ctx0" brushRef="#br0" timeOffset="9">3362 14415 316 0,'-12'-8'121'0,"10"8"-66"0,-1 0-62 0,3 2 21 15,-6 4-5-15,-3 1 2 16,-6 7-3-16,-3-1-3 16,3 11-2-16,6-3-5 0,9-3 1 15,9 1 1-15,6-3 2 16,6 0-6-16,0 0 1 0,-1-3 7 15,-2 3 5-15,0-6 2 16,-9 6 3-16,-6-3 4 16,-6 3 1-16,-6-3-8 15,-6-2-4 1,-6-3-4-16,-5-3-3 0,-1 1-24 16,3-9-11-16,6-2-13 15,6-1-4-15,6-4-28 16,18-6-12-16,3-3-13 15</inkml:trace>
  <inkml:trace contextRef="#ctx0" brushRef="#br0" timeOffset="10">3589 14356 288 0,'-3'0'110'0,"6"3"-60"0,0 2-45 16,-3-5 22-16,3 6 2 0,3-1 5 15,2 3-12-15,4-3-3 16,0 0-11-16,6-2-3 0,6-3 1 16,3-3-1-16,-3-5 2 15,-1-2-2-15,1-1 2 16,-6-2-4-16,-3-6-2 16,-3 4 2-16,-6-4 2 15,-6 1 0-15,-6-1 0 16,-9 6-10-16,-9 0-4 15,-3 7-2-15,-5 9 1 0,-4 10 4 16,3 8 3-16,-3 8 0 16,4 6 1-16,8 5 2 15,6 7 0-15,9 1 6 16,6-3 4-16,12-8-3 16,9 5 1-16,-3-5-1 15,26-13 1-15,10-8-4 16,6-13-3-16,5-11-20 15,7-8-8-15,2-13-87 16,0-19-38-16,-8-21 18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0.8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462F53B-746B-433D-B735-5EB3108F903E}" emma:medium="tactile" emma:mode="ink">
          <msink:context xmlns:msink="http://schemas.microsoft.com/ink/2010/main" type="inkDrawing"/>
        </emma:interpretation>
      </emma:emma>
    </inkml:annotationXML>
    <inkml:trace contextRef="#ctx0" brushRef="#br0">90 4 232 0,'2'-5'88'0,"-2"5"-69"0,0 3 2 0,0-1-5 15,0 4 0-15,-4 4 2 16,-2 5 10-16,-1 4 5 16,-1-2-17-16,-3 1-5 0,-2-1-3 15,2-2-22-15,-1 0-10 16,1-2 12-16,2-3 5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1.0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D5EB04D-E144-43B9-84FC-80D5B0C377FB}" emma:medium="tactile" emma:mode="ink">
          <msink:context xmlns:msink="http://schemas.microsoft.com/ink/2010/main" type="inkDrawing"/>
        </emma:interpretation>
      </emma:emma>
    </inkml:annotationXML>
    <inkml:trace contextRef="#ctx0" brushRef="#br0">0-2 252 0,'2'0'96'0,"2"4"-75"0,3 1 6 15,-1-2-2-15,0 4 10 16,1 0 10-16,-1 1-19 16,0 2-9-16,-1 2-11 15,-1 1-7-15,0 0-2 0,-2 4-20 16,1 0-10-16,-3-2 14 16,4 5 10-16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2.0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C2DB3F5-7AC2-4329-92F9-264824A2A84B}" emma:medium="tactile" emma:mode="ink">
          <msink:context xmlns:msink="http://schemas.microsoft.com/ink/2010/main" type="inkDrawing"/>
        </emma:interpretation>
      </emma:emma>
    </inkml:annotationXML>
    <inkml:trace contextRef="#ctx0" brushRef="#br0">2 3 264 0,'-2'-4'99'0,"4"6"-77"0,-2-2-7 16,2 9 23-16,-1 4-10 15,1 0-3-15,0 2 0 16,-2-1-15-16,0-1 10 0,0 1 6 15,0-1-16-15,0-1-5 16,0-2-22-16,0-2-6 16,2 1-35-16,-2-3-15 15,0-1 38-15,0-1 18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2.2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B7C2583-C73B-4A81-B743-698AC376E343}" emma:medium="tactile" emma:mode="ink">
          <msink:context xmlns:msink="http://schemas.microsoft.com/ink/2010/main" type="inkDrawing"/>
        </emma:interpretation>
      </emma:emma>
    </inkml:annotationXML>
    <inkml:trace contextRef="#ctx0" brushRef="#br0">2 2 344 0,'-2'-1'129'0,"2"1"-100"0,2 0-11 16,-2 0-10-16,0 0 9 16,4 1 9-16,0-1-24 15,1 0-10-15,5 0 3 0,1 0 10 0,0 0 7 16,5 2-8-16,-3-2-1 15,2 0-91-15,0 0-40 16,-2 0 64-16,-2 0 32 16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2.7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7AC9917-EC4F-410C-BC8C-07F988D70A17}" emma:medium="tactile" emma:mode="ink">
          <msink:context xmlns:msink="http://schemas.microsoft.com/ink/2010/main" type="inkDrawing"/>
        </emma:interpretation>
      </emma:emma>
    </inkml:annotationXML>
    <inkml:trace contextRef="#ctx0" brushRef="#br0">9 0 216 0,'0'5'82'0,"0"3"-64"0,0 6 13 0,0-4 1 15,0 7 5-15,-2 1 4 16,1 2-8-16,-1 2-3 15,0-2-17-15,0 0 3 0,2 0 2 16,0-1-13-16,0-3-2 16,2-1-2-16,-2 1-1 15,2-5-11-15,0-1-5 0,-1-3-72 16,-1-2-29-16,0-2 60 16,0-3 29-16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3.2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72FFF8D-5670-4981-A50F-E8960D410DB8}" emma:medium="tactile" emma:mode="ink">
          <msink:context xmlns:msink="http://schemas.microsoft.com/ink/2010/main" type="inkDrawing"/>
        </emma:interpretation>
      </emma:emma>
    </inkml:annotationXML>
    <inkml:trace contextRef="#ctx0" brushRef="#br0">27 28 220 0,'-6'5'85'0,"2"-3"-66"0,-1 8 14 0,3-5 2 16,0 4-14-16,-2 1-4 15,2 1-2-15,0 3 3 16,2-1-10-16,2 1 0 0,2-1 2 16,2-1-2-16,1-1 1 15,1-2 1-15,3-3 1 16,2-2 6-16,2-4 1 15,2-4-18-15,-1-1-9 16,-1-3 23-16,-6-2 14 16,-1-3-11-16,-5-1-4 15,-5-3-8-15,-3-3-2 16,-3-3-1-16,1 4-2 16,-1 3-6-16,1 2-4 0,-1 6-23 15,-1 5-9-15,1 1-77 16,2 4-35-1,3 4 82-15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3.7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AD7D50CA-FECE-4237-943C-3081B1634454}" emma:medium="tactile" emma:mode="ink">
          <msink:context xmlns:msink="http://schemas.microsoft.com/ink/2010/main" type="inkDrawing"/>
        </emma:interpretation>
      </emma:emma>
    </inkml:annotationXML>
    <inkml:trace contextRef="#ctx0" brushRef="#br0">5 77 280 0,'-4'-10'104'0,"4"6"-81"0,-1-4 23 0,1 6 5 0,0-1-16 16,0-1-3-16,0-1-7 15,1 0-4-15,3 0-11 16,2 0-9-16,1-3-1 0,3 1 0 16,-1 1 2-16,3 2-1 15,-1 3-1-15,-2 2-2 16,1 6-1-16,-3 6 2 16,-1 6 0-16,-4 1-2 15,-4 2 2-15,-2-2-4 16,-2 0 1-16,-1-2 4 15,-1 1 2-15,-1-4 0 16,0 0 1-16,-1-2-2 0,3-1-1 16,1 0 1-16,2-4 1 15,0-1-3-15,2-2 0 16,4-2 5-16,2-1 2 16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3.8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2E2950D-B4A4-4781-85A3-DEE1D9D17E59}" emma:medium="tactile" emma:mode="ink">
          <msink:context xmlns:msink="http://schemas.microsoft.com/ink/2010/main" type="inkDrawing"/>
        </emma:interpretation>
      </emma:emma>
    </inkml:annotationXML>
    <inkml:trace contextRef="#ctx0" brushRef="#br0">0-1 408 0,'17'5'151'0,"-8"-2"-118"0,-5 2-88 0,-4-5-49 15,-6 9 47 1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55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0954DEF1-0780-4A6F-AF2D-1B26E93B9704}" emma:medium="tactile" emma:mode="ink">
          <msink:context xmlns:msink="http://schemas.microsoft.com/ink/2010/main" type="inkDrawing"/>
        </emma:interpretation>
      </emma:emma>
    </inkml:annotationXML>
    <inkml:trace contextRef="#ctx0" brushRef="#br0">153 3 80 0,'7'-2'30'0,"-3"6"-24"0,0-4 28 0,0 0 10 16,-2 0 5-16,-2 0 21 15,0 1-19 1,0 1-27-16,-2 1 10 0,-4-1 3 15,-2 0-6-15,-1-2-3 16,-2 0-12-16,-2 0-5 16,-1 0 11-16,-1 0 5 15,-2 0-11-15,0 0-7 16,2 0-5-16,0 1-4 16,2 1-28-16,4-2-14 0,1 0 19 15,6 0 12 1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01.1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E6FEBAFE-D057-4641-B9AA-C3E966C93285}" emma:medium="tactile" emma:mode="ink">
          <msink:context xmlns:msink="http://schemas.microsoft.com/ink/2010/main" type="inkDrawing" rotatedBoundingBox="18817,13969 19025,13975 19024,13982 18816,13976" shapeName="Other"/>
        </emma:interpretation>
      </emma:emma>
    </inkml:annotationXML>
    <inkml:trace contextRef="#ctx0" brushRef="#br0">2 0 208 0,'-2'2'77'0,"2"0"-60"0,2-2 17 0,-2 0 4 16,0 0-7-16,0 0 2 15,4 1-8-15,2-1-3 16,1 2-12-16,3-2 16 0,7 0 9 15,2 0-20-15,1 0-8 16,1 0-5-16,-2 0-2 16,-2 0 0-16,-2 0 0 15,0 2 0-15,-2-2 0 16,-1 0-25-16,-1 2-10 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31:13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22180 11501 316 0,'-6'0'121'0,"6"0"-95"0,-3-2 3 0,3 7-6 15,-3-2-9-15,-3 2 0 16,0 0 14-16,0 3 8 16,-2 3-18-16,-4-1-5 0,6 1-5 15,0 0-4-15,6-1-3 16,0 1-3-16,6-1 1 16,6 1 1-16,-1-3 2 15,4 0-3-15,0 2 0 0,-15-10 16 31,15 16 3-15,-3 0 2-16,-6 0-2 16,-6 0-1-16,-6-3-9 15,0 0-5-15,-6-2-2 16,0-3-6-16,-3-3 1 0,3-2-9 16,-2-3-2-16</inkml:trace>
  <inkml:trace contextRef="#ctx0" brushRef="#br0" timeOffset="300.9654">22311 11560 376 0,'-3'2'143'0,"12"-2"-112"0,-24 29-8 0,15-21-10 15,0 0-23-15,3 0-6 16,3-5 26-16,0 0 12 16,0-3-10-16,9 0-6 0,-6-3-2 15,3-2-3-15,-3-1 2 16,-3-2-4-16,0 0 0 16,-3 3 1-16,-3-5 2 0,-3 4-3 15,-3-2-2 1,-3 6 2-16,0 2 2 0,-3 2 2 15,0 6 1-15</inkml:trace>
  <inkml:trace contextRef="#ctx0" brushRef="#br0" timeOffset="419.0526">22267 11663 452 0,'-3'21'170'0,"6"-10"-132"0,0 2-9 16,-1-8-11-16,7 3-17 16,3-3-3-16,0 1-184 31,27-12 101-16,3-2 34-15</inkml:trace>
  <inkml:trace contextRef="#ctx0" brushRef="#br0" timeOffset="799.1357">22546 11599 388 0,'-9'6'145'0,"12"-4"-112"0,3-2-12 0,-6 0-12 15,6 3-3-15,0-3 4 16,3 0 3-16,-3 0 5 16,3-3-10-16,0 1-2 0,0-4 0 15,0-4-5-15,0-1-1 16,-3 1-5-16,-3-1-1 16,-3-2 0-16,0-3 4 15,0 3-4-15,-6 2 0 16,-3 6-2-16,-6 7 2 15,-6 6 4-15,3 6 1 16,-3 1 1-16,1 4 2 0,-1 0-1 16,6-1 2-16,6 1 9 15,6-1 4-15,6 1 1 16,6-4 0-16,9-1-7 16,0-1-4-16,-1-2-8 15,4-4-1-15,0-1-45 16,-3-6-21-16,0-3 36 15,-3 0 16-15</inkml:trace>
  <inkml:trace contextRef="#ctx0" brushRef="#br0" timeOffset="9922.9221">23088 11533 144 0,'3'-2'55'0,"-6"7"-43"0,6-10 14 0,-3 5 4 16,0 0-2-16,0 0 3 16,3-3-6-16,-3 0-1 15,0 1-13-15,0-4 7 0,0 6 4 16,0 0 0-16,0 0-1 16,0 0-3-16,3 6 1 15,0-1 7-15,0 3 4 16,-3 2-19-16,0-2-7 15,0 6-11-15,6-1-3 16,-3 0 13-16,-3 0 10 16,3-2-4-16,-3-1-2 15,0-2-7-15,0 0 0 16,3-2 0-16,-3-1 2 16,0 0-14-16,0-2-5 0,0-1 4 15,0-2 5-15,0 0-48 16,0 0-20-16,0 0 39 15,3-2 18-15</inkml:trace>
  <inkml:trace contextRef="#ctx0" brushRef="#br0" timeOffset="10349.1682">22990 11335 328 0,'-3'2'123'0,"3"-2"-95"0,33-13-8 15,-24 11-9-15,-6 2-12 16,5 0 0-16,-2 0-32 16,0 0-15-16,0 2 24 15,0-2 12-15</inkml:trace>
  <inkml:trace contextRef="#ctx0" brushRef="#br0" timeOffset="11080.9048">23198 11501 256 0,'-3'-5'96'0,"6"13"-75"0,-3-3 8 0,0 1-1 16,3-1-4-16,-3 8 1 15,3-2 10-15,-3 2 5 16,0 0-21-16,6 0-19 0,-6 1-11 0,3-1 18 16,0-2 9-16,-3-4-5 15,0 1-1-15,0 0-8 16,0-2-2-16,0-4 2 16,0-2 1-16,0 0-1 15,0 0 1-15,0 0-4 16,0 0 0-16,0 0 1 15,0 0 0-15,0 0 0 0,0 0 0 16,0-2 0-16,0-4 0 16,0-2 0-16,0-2 0 15,3-3-3-15,0-1 2 16,0-2-1-16,6 1 0 16,-3-1 0-16,0 0 0 15,0 0 2-15,3 3 0 16,0 2 0-16,-3 6 0 15,3 5 2-15,2-3 3 16,-2 6 2-16,6 5 1 16,0 2-4-16,-6 4-1 15,0 1 1-15,0 1 0 16,0 0-2-16,-3 0 1 0,-6 0-2 16,6 0 2-16,-6-16-15 31,3 13-7-16,6-2-1-15,-6-3-34 16,-3-3-12-16,6-2 32 16,-3-3 17-16</inkml:trace>
  <inkml:trace contextRef="#ctx0" brushRef="#br0" timeOffset="11547.8717">23520 11422 192 0,'0'3'74'0,"0"2"-58"0,6 6 25 0,-3-3 6 15,-3 10 0-15,6 6 2 16,-3 8-5-16,5 2-1 15,-5 3-23-15,0 0-14 0,0 0-7 16,0 0 4-16,-3-2 3 16,0-4-3-16,0-4 0 15,6-3-1-15,-6-9 1 16,0-1-2-16,0-6-1 16,0 0-2-16,0-14-5 15,-6-4 1 1,6-6 3-16,-3-3 2 15,0-2-2-15,0-5 2 16,0-3 3-16,0-3 3 0,3-3-18 16,0-7-5-16,3-3 23 15,0 5 13-15,3 1-11 16,-3 4-4-16,6 9-8 16,-3 5 0-16,0 7-4 15,3 7 1-15,3 9 15 16,-3 9 7-16,-3 7 2 15,0 3 3-15</inkml:trace>
  <inkml:trace contextRef="#ctx0" brushRef="#br0" timeOffset="11666.7757">23609 11621 408 0,'-9'10'154'0,"9"-7"-120"0,-6-3-21 0,6 2-15 16,-6-2-32-16,6 0-5 15,-3-2-59-15,-3-4-24 16,6-4 63-16,0-3 31 0,6-3 21 15</inkml:trace>
  <inkml:trace contextRef="#ctx0" brushRef="#br0" timeOffset="12084.3669">23657 11364 336 0,'-6'8'126'0,"6"5"-98"0,0 11-8 15,0-11-8-15,3 8 6 16,0 8 9-16,0-2-12 16,-3-1-6-16,9-2-5 15,-4-3 3-15,1-2 3 0,0-3-5 16,3-6-1-16,-3-2-7 16,3-3 0-16,0-5-6 15,0-2 1-15,0-9-1 16,-6-2 3-16,6-6-9 15,-6-7-6-15,-3-3 12 16,0 5 4-16,0 3 4 16,6 5 3-16,-3 5 12 15,-3 6 8-15,6 5-16 0,0 5-7 16,0 9 6-16,3 4 3 16,-1 3-1-16,-2 1 1 15,3-4-3-15,9 1 2 16,-9-4-9-16,3-1 0 15,-9-1-35-15,12-5-13 16,-6-5-39-16,-3-6-16 16,3-5 58-16,0-5 29 15</inkml:trace>
  <inkml:trace contextRef="#ctx0" brushRef="#br0" timeOffset="12354.8781">23892 11023 380 0,'-15'10'143'0,"21"9"-112"0,-6 10-10 16,6-8-14-16,-3 5-2 16,6 6 6-16,-6 5 6 15,3 3 4-15,3 7-11 16,-4 1-3-16,4 0-3 0,-3-1-5 15,3-7-1-15,-3-6-15 16,0-7-6-16,-3-6-32 16,6-5-13-16,-6-3-63 15,-3-8-29-15,0-2 85 16</inkml:trace>
  <inkml:trace contextRef="#ctx0" brushRef="#br0" timeOffset="12489.9828">23823 11324 384 0,'-12'0'143'0,"18"-2"-112"0,-6-6-3 0,3 5-12 16,3-5-10-16,0-3 1 16</inkml:trace>
  <inkml:trace contextRef="#ctx0" brushRef="#br0" timeOffset="12566.1954">23960 11255 340 0,'15'0'129'0,"-6"0"-100"0,3-2-141 0,-6 2-70 16,3-3 86-16,0-2 48 0</inkml:trace>
  <inkml:trace contextRef="#ctx0" brushRef="#br0" timeOffset="12986.0603">24177 10898 312 0,'-5'5'118'0,"-1"3"-92"0,6 11 0 0,0-6-8 15,0 11 4-15,0 16 8 16,0 2 53 15,-15 51-41-31,0-6-13 16,12-13-18-16,-3-13-9 15,3-8-1-15,0-11-1 16,-3-10 0-16,6-6-5 0,-3-5 1 16,3-21-60-1,-6 14 15 1,6-4 4-16</inkml:trace>
  <inkml:trace contextRef="#ctx0" brushRef="#br0" timeOffset="13556.0547">24267 11284 244 0,'-9'0'90'0,"9"0"-70"0,6 3 74 16,-15 8-34-1,0 5-12-15,0 7-26 16,0 7-13-16,6 7 3 16,-6 0 2-16,9-3-7 15,0-2 0-15,9-6 0 0,0-5-3 16,3-5-1-16,6-5 1 15,3-6 0-15,-1-8 2 16,1-4 1-16,0-9-3 16,-3-6-1-16,-6-1-1 15,-3-4 1-15,-9 3-2 16,0 1 2-16,-9-1 0 0,-9 3 1 16,3-1-5-16,-3 7 1 15,18 15-42 16,-21-11-34-31,4 3-17 16</inkml:trace>
  <inkml:trace contextRef="#ctx0" brushRef="#br0" timeOffset="13900.0482">24398 11282 332 0,'3'2'126'0,"-3"6"-98"0,3 6 10 0,-3-1-1 16,3 5-21-16,0 6-6 0,-3 11 9 15,6-4 4-15,-3 1-11 16,-3-5-2-16,9-4-3 0,-6-4-3 16,5-6-3-16,-2-2-3 15,0-9 1-15,0-2 1 16,-3-16-3-1,6-2 0-15,-3-3-1 16,-3 0 0-16,0-3-4 16,-3 3 0-16,0-1 2 15,0 4 1-15,0-1 3 16,0 9 1-16,0 2 1 16,0 3 2-16,0 5-1 15,0 5-1-15,6 6 5 16,-3 4 4-16</inkml:trace>
  <inkml:trace contextRef="#ctx0" brushRef="#br0" timeOffset="13967.017">24547 11557 400 0,'6'8'151'0,"-3"-8"-118"0,2 0-22 0,-5-3-19 16</inkml:trace>
  <inkml:trace contextRef="#ctx0" brushRef="#br0" timeOffset="14006.0382">24570 11533 468 0,'0'-29'-55'15</inkml:trace>
  <inkml:trace contextRef="#ctx0" brushRef="#br0" timeOffset="14246.8094">24520 10972 380 0,'0'3'143'0,"0"-6"-112"0,6 22-12 16,-3 2-15-16,0 8 4 15,-3 3 8-15,6 5 30 31,-3 40-26-15,6-9-10-16,-3-7-93 31,-1-8-27-15,-5-11-15-16,6-15 59 16,-6-11 33-16</inkml:trace>
  <inkml:trace contextRef="#ctx0" brushRef="#br0" timeOffset="14447.9084">24431 11229 384 0,'20'13'143'0,"-23"-15"-112"0,3 2 3 0,0 0-5 16,6-3-14-1,0-2 0-15,3-1 4 0,3-2 2 16,3-2-10-16,0 2-2 0,6 0 1 15,3 3-11-15,-4-1-1 16,1 1-39-16,0 2-15 16,3 3-87-1</inkml:trace>
  <inkml:trace contextRef="#ctx0" brushRef="#br0" timeOffset="14982.4472">24752 11361 376 0,'0'53'140'0,"9"0"-109"0,-15 21-4 16,6-47-8-16,0 2 31 31,0 10-25-15,9-4-8-16,-3-11-9 0,-3-6-4 15,-3-5 0-15,9-7 0 16,-12-9-2-16,-3-5-2 0,3-5 1 16,-3-6-4-16,-3-5 2 15,-3-10-4-15,3-8-1 16,-3-3 0-16,9 0 4 15,3 45-4 17,15-58 4-32,3 13 3 0,3 8 0 15,-3 10 2-15,-3 11 0 16,2 8 1 0,-5 6-2-16,-3 7 5 0,0 8 5 0,-6 6 0 15,-3 2 3-15,0 8-6 16,-3-3-3-1,-6 1-3-15,0-6-3 0,-3-5-2 16,1-5 1-16,5-1-12 16,-6-7-5-16,9-3-50 15,-9 0-20-15,6-8 45 16,6-5 24-16</inkml:trace>
  <inkml:trace contextRef="#ctx0" brushRef="#br0" timeOffset="15222.6186">24904 11197 364 0,'-9'0'134'0,"9"5"-104"0,0 6-10 0,6 0-14 16,-6 5 17-16,0 5 13 16,3 5 0-16,0 6-1 15,-3 5-19-15,9 3 1 0,-3-9 1 16,-3 1-10-16,6-8-2 15,-1-6-6-15,1-7-1 16,-3-8 1-16,3-11 0 16,-3-5-7-16,-3-9-3 15,6-1-3-15,-6-7-2 16</inkml:trace>
  <inkml:trace contextRef="#ctx0" brushRef="#br0" timeOffset="15402.8868">24993 11237 444 0,'0'-8'167'0,"0"8"-129"0,3 5-9 16,-3 1-14-16,6 4-7 15,0 9 3-15,0 4 0 16,3 7 3-16,0-1-7 16,-3 5-4-16,3-2-2 0,3-3-1 15,2-5-9 1,1-8-8 0,-6-8-5-16,3-11-37 15,-3-8-14-15,-3-7-90 16</inkml:trace>
  <inkml:trace contextRef="#ctx0" brushRef="#br0" timeOffset="15647.4673">25059 10806 396 0,'0'-3'148'0,"6"6"-115"0,5 7 39 31,16 70-24-31,-3 2-12 16,-12-8-14-16,9-3-7 16,-15-7-8-16,6-1-3 0,-3-7-2 15,2-9-6-15,-5-4-2 16,-3-14-33-16,0-8-13 16,-3-5-45-16,0-11-18 0,0-10 61 15,-6-8 28-15</inkml:trace>
  <inkml:trace contextRef="#ctx0" brushRef="#br0" timeOffset="15822.4227">25023 11120 456 0,'-6'-5'170'0,"27"5"-132"0,-24 21-6 15,12-15-14-15,6-6-8 16,20-6 1-16,1-2-3 0,12 3-3 15,-10-5-2-15,1-1-7 0,-6-5-2 16,-3 0-63-16,-7 3-29 16</inkml:trace>
  <inkml:trace contextRef="#ctx0" brushRef="#br0" timeOffset="16799.4922">23103 11972 364 0,'-6'3'134'0,"6"5"-104"0,24 37 5 0,-18-27-4 16,0 9 24 15,0 55-25-31,0-13-8 0,0-16-19 16,-3-3-5-16,3-13-147 31,-1-11 81-16,-2-7 28-15</inkml:trace>
  <inkml:trace contextRef="#ctx0" brushRef="#br0" timeOffset="17014.4086">23347 12237 272 0,'0'3'101'0,"3"10"-78"0,-3-10 79 31,0-3-45-31,3 2-15 16,6 1-19-16,6-1-8 15</inkml:trace>
  <inkml:trace contextRef="#ctx0" brushRef="#br0" timeOffset="17280.7217">23520 12155 392 0,'-12'-13'148'0,"9"10"-115"0,-15-2-16 0,9 5-16 16,0 0-5-16,-9 0 3 16,-6 2 4-16,1 6 1 15,2 3-2-15,0 2 1 0,3 6 0 16,6 2 10-16,3 3 3 0,6 2 4 15,3 1 0-15,6-1-5 16,3 1 1 0,12-4-7-16,-3-4-1 0,6-1-6 15,-1-7-2-15,1-6-11 16,-3-5-5-16,0-2-41 16,-3-6-15-16,3-6-67 15,-4-1-28 1,-2-1 88-16</inkml:trace>
  <inkml:trace contextRef="#ctx0" brushRef="#br0" timeOffset="17505.5738">23752 12121 272 0,'-30'13'104'0,"27"-16"-81"0,3 3 86 32,-9 3-72-32,0 2-29 0</inkml:trace>
  <inkml:trace contextRef="#ctx0" brushRef="#br0" timeOffset="17654.0905">23618 12245 436 0,'-9'29'165'0,"9"-18"-129"0,6 12-3 16,-3-9-11-16,3 2-17 16,0-1-1-16,9 1-4 15,0 0-1-15,5-5 1 16,1-3-5-16,9-6-1 0,0-7-17 16,5-8-5-16,-5-3-37 15,-3-3-13-15,0 1 41 16,-6-1 19-16</inkml:trace>
  <inkml:trace contextRef="#ctx0" brushRef="#br0" timeOffset="18047.3416">23963 11909 284 0,'0'-13'107'0,"0"7"-83"0,0 4 17 0,0 2 4 16,0 0-15-16,0 8-5 0,6 5 3 15,-3 11 4 1,0 5-17-16,0 5 7 0,-3 3 5 16,3 0-9-16,0 3 0 0,-3 0-8 15,6-3-2-15,-3-3-9 16,0 1-1-16,0-6-11 16,0-3-2-16,0-5-19 15,-3-5-7-15,0-8-50 16,0-5-19-16,0-9 58 15,0 1 27-15</inkml:trace>
  <inkml:trace contextRef="#ctx0" brushRef="#br0" timeOffset="18274.9937">23871 12102 368 0,'3'13'140'0,"0"-13"-109"0,0 0 51 32,15-2-36-32,-3-4-15 15,5 1-14-15,1 0-7 16,6-3-12-16,-6 3-4 16,0-3 3-16,-3 2-54 0,-4 4-21 15,-5-1 39-15,6 0 19 16</inkml:trace>
  <inkml:trace contextRef="#ctx0" brushRef="#br0" timeOffset="18705.435">24130 12097 332 0,'0'10'123'0,"6"4"-95"0,-6 33 3 0,0-23-4 16,0 5 50-1,0 8-41 1,9-5-17-1,-3-6-12-15,0-7-7 16,3-9 0-16,2-4 2 16,4-9-1-16,-3-7-3 0,-3-4 1 0</inkml:trace>
  <inkml:trace contextRef="#ctx0" brushRef="#br0" timeOffset="18932.6239">24252 12118 444 0,'-3'3'165'0,"6"-1"-129"0,-3 4-7 16,3 1-12-16,-3 1-8 16,3 3 2-16,-3 5 1 15,9 2 2-15,3 1-7 16,3 5-2-16,-4-6-1 0,1 3-5 0,0-5-1 16,6-3-13-1,-18-13-152 16,21 0 90-15,-9-5 32-16</inkml:trace>
  <inkml:trace contextRef="#ctx0" brushRef="#br0" timeOffset="19291.5357">24416 12160 340 0,'-9'-2'129'0,"12"4"-100"0,-3 1 7 0,0-3-5 15,9 5 42 1,0 16-28 0,2 3-9-16,-2-3-17 15,0 3-8-15,-6-5-4 16,6-3 0-16,-9-1-4 16,6-4-2-16,-6-3 2 0,3-5 0 15,-3-3 1-15,0-3-2 16,-3-5 1-16,3-3-2 15,-6-4-1-15,6-1-2 16,0-3-1-16,0 1-1 16,6 2 3-16,0 0 0 15,0 0 1-15,-3 5-3 16,6 1 0-16,0 2-3 16,-6 3 1-16,6 2-13 0,0 0-5 15,-6 3-63-15,6 0-29 16,3 0 60-16,-4 3 27 15</inkml:trace>
  <inkml:trace contextRef="#ctx0" brushRef="#br0" timeOffset="19472.2297">24672 12102 376 0,'-3'5'143'0,"6"-10"-112"0,-33 24-17 0,30-11-14 0,-3-1 81 47,15 4-41-47,0-3-10 0,6-3-17 16,2 1-8-16</inkml:trace>
  <inkml:trace contextRef="#ctx0" brushRef="#br0" timeOffset="19756.128">24740 12163 735 0,'24'-3'3'0,"-9"-2"2"0,0 0-2 16,-6-3-2-16,0 0 0 15,-9 0-1-15,-6 0 0 16,-6 0 2-16,0 3-10 16,-6-1-4-16,-3 4 3 15,0 2 3-15,3 5-1 16,-2 3 0-16,-1 5 1 16,0 6 4-16,9 5 5 15,-6-1 6-15,12 4 6 0,0-1 5 16,6 1-4-16,0-1 1 15,6 1-10 1,0-9-4-16,12 3-2 16,0-10 1-16,12 0-1 0,-10-9 2 15,13-2-11-15,-9-5-2 16,6-6-46-16,-3-2-18 16,-7-5 38-16,1-4 18 15</inkml:trace>
  <inkml:trace contextRef="#ctx0" brushRef="#br0" timeOffset="21182.4536">23811 12136 252 0,'0'-5'93'0,"0"0"-72"0,0 5 14 0,6-3 2 0,-6 3-1 15,0 0 0-15,0-2-15 16,0-1-7-16,-6 0-9 15,6 1 16-15,-20 7 21 16,8 0-8-16,-6 1-6 16,6-1-6-16,-6 3-4 15,6 0 1-15,-6 2-6 16,6 1 0-16,0 2-6 16,1 0 1-16,-1 3-5 15,3 0-2-15,3 3-3 16,-3-1-1-16,9 3-5 15,0 0-2-15,0 1-42 16,6-4-17-16</inkml:trace>
  <inkml:trace contextRef="#ctx0" brushRef="#br0" timeOffset="22160.8708">23401 12245 268 0,'-3'3'101'0,"6"-1"-78"0,-3-2 88 31,0 6-61-31,0-6-17 16,3-6-15-1,0 4-11-15,8-1 1 16,-5 0-5-16,-6 3-2 0,3 0 2 0,3 0-2 16,-6 0-1-16,0 0 1 15,3 3-1-15,3-3 2 16,-6 0 1-16</inkml:trace>
  <inkml:trace contextRef="#ctx0" brushRef="#br0" timeOffset="22463.5306">23526 12187 448 0,'0'-3'167'0,"0"6"-129"0,-3-3-12 0,3 0-13 15</inkml:trace>
  <inkml:trace contextRef="#ctx0" brushRef="#br0" timeOffset="23227.5844">23469 12155 184 0,'3'8'68'0,"-6"-16"-52"0,6 13 19 15,-3-5 5-15,0 8-9 16,0 0-3-16,3 0 47 31,-3 8-39-31,0-3 13 16,12-5-6 0,-6-3-11-16,-3 3-1 15,-3 0-18-15,0-2-1 0,-9 2 3 16,0-1-6-1,6-4-6-15,-6 0-5 16,6-1-46-16,-3-2-20 16,3 0-82-1,0 0-34-15,3-2 98 16</inkml:trace>
  <inkml:trace contextRef="#ctx0" brushRef="#br0" timeOffset="25206.5431">21844 11631 272 0,'-6'0'101'0,"0"-3"-78"0,-3 11 81 31,-18 19 23 0,-14 20-54-31,-4 6-22 16,-12 3-31-16,7 2-9 16,-1-8-5-16,7-2 1 15,2-3-4-15,6-3 0 0,3-7 1 16,10-3-2-16,-1-6 1 16,6-2-4-16,0-8 0 15,9-3-1-15,-3-5-2 16,6 0-8-16,0-6-5 15,3 1-13-15,0-3-6 16,3-3-54-16,6 1-21 16,0-4 57-16,3-4 28 15</inkml:trace>
  <inkml:trace contextRef="#ctx0" brushRef="#br0" timeOffset="25717.417">21302 11994 296 0,'-3'0'110'0,"3"0"-86"0,0 0 13 0,0 2 0 16,0-2-9-16,0 6 0 15,0-4-9-15,-3 3-4 16,0 3-8-16,0 3 4 0,-3 5 4 15,0 5 4-15,-3 3 3 0,0 0-6 16,1 2 1-16,-1 1-8 16,-3-4-1-16,6 1-4 15,0-3-1-15,6-5-1 16,-3-3 1-16,6-2-4 16,-3 0-2-1,6-3-1-15,3-3 3 0,6-3 0 16,-1-2 1-16,4-5 0 15,3-3 0-15,3 0-3 16,3 0 2-16,-27 8-195 31</inkml:trace>
  <inkml:trace contextRef="#ctx0" brushRef="#br0" timeOffset="28090.4843">3092 15187 592 0,'-3'8'0'0,"0"3"11"0,3-9 5 16,0 1 5-16,0-3 2 15,0 0 1-15,0 0 0 16,3 0-13-16,3-3 2 0,-1-7 3 15,4-6-4-15,6-19-2 16,0-7-5-16,3-11-2 16,9 0-3-16,-3-5-1 15,11-8-1-15,-5-11 0 16,3 0-3-16,-9 9 1 0,-1 7 0 16,-5 8 2-16,3 11 1 15,-9 7 3-15,0 9 1 16,-3 7 3-16,3 9-8 15,-3 7-3-15,3 11 0 16,0 16 1-16,2 29 2 16,1 7 3-16,6 9 2 15,0-3 1-15,3 3-2 16,0 0-2-16,2 2 1 16,-5-12 1-16,3-6-1 15,-9-11-1-15,0-5-2 16,-9-13-1-16,3-6-1 15,-12-7 3-15,-3-3-7 0,-9-11 1 16,-3-5-4-16,-9-13 2 16,-6-3-6-16,-11-10-3 15</inkml:trace>
  <inkml:trace contextRef="#ctx0" brushRef="#br0" timeOffset="28391.2987">3124 14870 460 0,'-59'-14'173'0,"41"17"-135"0,-18-8-3 0,21 5-11 16,-6 0-20-16,4 0-2 15,2 0 0-15,9 0 3 16,6-3-2-16,12 3-6 0,6-3-3 16,8-2 0-16,10-5 2 15,18-1 2-15,17-2 1 16,9 0-4-16,-5-1 1 16,-1 1 2-16,-2 0 3 15,-1 5-2-15,-8 3 0 0,-1 5 1 16,-11 0 0-16,-10 2 0 15,-14 4 0-15,-9 4 4 16,-24 3 5-16,-12 3 1 16,-15 11 4-16,-5 10-3 15,-4 5 1-15,-14 11-5 16,-16-3 1-16,4-2-5 16,5-6 0-16,10-5-3 15,8-5-3-15</inkml:trace>
  <inkml:trace contextRef="#ctx0" brushRef="#br0" timeOffset="30520.5018">15965 14332 376 0,'3'-5'143'0,"-6"3"-112"0,3 4-17 0,0-2-14 15,3 8-10-15,-3 8 4 16,0 10 34-16,-3 14 18 15,0 21-23-15,0 3 4 16,0 2-2-16,3-5-9 0,0-6-2 16,0 3-6-1,3-10 0-15,0 0-12 0,-3-9-2 16,3-7-15-16,-3-8-6 16,-3-6-55-16,0-7-23 15,3-6 54-15,-3-13 28 16</inkml:trace>
  <inkml:trace contextRef="#ctx0" brushRef="#br0" timeOffset="30747.5212">15793 14743 416 0,'-21'-3'154'0,"24"3"-120"0,-9-3 4 15,6 3-8-15,0 0-16 16,6 3-1-16,6-6 6 15,5 1 2-15,7-6-10 16,6 2-4-16,9-2-1 0,11 8-8 16,4-5-3-16,-4 3-52 15,-2-4-23-15,-6 6-49 16,-7-2-20-16,-2 2 80 16,-6-3 37-16</inkml:trace>
  <inkml:trace contextRef="#ctx0" brushRef="#br0" timeOffset="31046.0756">16245 14727 380 0,'-24'13'143'0,"12"-8"-112"0,0 8-3 0,9-2-9 15,-6 5-11-15,0 5 1 16,7 6 3-16,2 10 3 16,5 0-8-16,4 2 2 0,9-7 2 15,0-3-4-15,6-13-2 16,0-5 0-16,3-17-1 15,-1-7-2-15,-2-8-2 16,-3-3 3-16,-6-2 0 0,-6-1-1 16,-6-2-2-1,-6 3-2-15,-6-3 1 16,-3 5-1-16,0 0 0 0,0 3-3 16,3 2-1-16,0 6-55 15,3 8-21-15,3 2-71 16,3 3-29-1,9 3 97-15</inkml:trace>
  <inkml:trace contextRef="#ctx0" brushRef="#br0" timeOffset="31347.4668">16733 14748 332 0,'-12'-3'123'0,"0"6"-95"0,0-6 9 0,6 6-2 16,-5 2-27-1,-10 3-8-15,-9 3-4 0,0 5 0 16,3 2 2 0,4 3 16-16,5 8 8 0,6 0-6 15,9 3-4-15,6-8-10 0,12 2-3 16,3-10-3-16,5-8 0 16,-2-10 5-16,0-6 3 15,0-8-1-15,0-3-2 16,-6-2-3-16,-1-3-1 15,-5-2-3-15,-3-6-1 16,-3-5 1-16,-6-13 2 0,-3-3 4 16,-3 0 4-16,-2 0 3 15,-1 11 3-15</inkml:trace>
  <inkml:trace contextRef="#ctx0" brushRef="#br0" timeOffset="31513.2936">16614 14407 444 0,'9'23'165'0,"-9"12"-129"0,15 28-1 15,-6-23-8-15,0 8-13 16,3-1 2-16,-3 1-9 16,2-1-2-16,1 1-3 15,0 0-8-15,3-11-4 0,0-3-30 16,0-10-13-16,3-8-79 16,0-11-32-16,2-8 85 15,-2-7 41-15</inkml:trace>
  <inkml:trace contextRef="#ctx0" brushRef="#br0" timeOffset="31917.6696">17019 14758 444 0,'-36'-5'165'0,"39"0"-129"0,-18 2-7 0,9 6-14 16,-6 2-16-16,-3 6-1 15,-2 2 3-15,-1 6 3 16,0 4-1-16,3 6 5 0,3 3 4 15,3 5-4-15,3-5 0 16,6 2-6-16,6-12-4 16,3-1-2-16,3-8 0 15,6-8-2-15,0-10-1 16,0-6-10-16,-1-7-3 16,4-1 1-16,-9-5 1 0,-3 1 8 15,-9-1 6-15,0 0 7 16,-3 3 3-16,0 5 9 15,0 5 2-15,3 3-2 16,0 6 1-16,3 4-9 16,0 9-2-16,6 8 3 15,3 2 5-15,3 5-9 16,0 1-2-16,6 4-2 16,-7-4 2-16,7-6-23 15,-3-10-57 1,0-6-25-16,0-5 53 0,-3-11 26 15</inkml:trace>
  <inkml:trace contextRef="#ctx0" brushRef="#br0" timeOffset="32054.2663">17180 14806 432 0,'-3'3'162'0,"9"2"-126"0,0 6 10 31,8 18-15-31,1 2-7 0,3-1-11 16,-3 1-3-16</inkml:trace>
  <inkml:trace contextRef="#ctx0" brushRef="#br0" timeOffset="32129.9658">17284 14999 736 0,'15'21'-46'0,"0"-7"-14"0,-4-6-40 16,1-8-16-16,-3-8 59 16,3-6 31-16</inkml:trace>
  <inkml:trace contextRef="#ctx0" brushRef="#br0" timeOffset="32324.3907">17501 14788 384 0,'-15'10'145'0,"15"3"-112"0,-18 16 3 16,9-10-4-16,-5 18 5 16,-7 19 9-16,-6 4-9 15,-3 4-4-15,0-3-19 16,4 5-2-16,-1 0 1 0,3 6-18 0,3-12-8 15,0-9-54 1,6-9-23-16,6-5 46 0,4-8 22 16</inkml:trace>
  <inkml:trace contextRef="#ctx0" brushRef="#br0" timeOffset="33764.0279">15685 14563 224 0,'15'-11'85'0,"-9"3"-66"0,-3 11 27 0,-3-3 11 16,0 0 1-16,-3 2 2 15,0 1-10-15,-6 0-4 16,-9 2-26-16,-8 8-1 0,-4-5 2 0,-3 13 3 16,-6-5 5-16,10-5 0 15,-19 5 0-15,0 0-10 16,-2-3-1-16,2 0-11 15,4-8-4-15,5 3-7 16,3-2 0-16,6-1-9 16,4-3-2-1,5 4-32-15,3-4-12 0,3 4-20 16,3-1-6-16,3-2-64 16,3-1-29-1,3-2 94-15</inkml:trace>
  <inkml:trace contextRef="#ctx0" brushRef="#br0" timeOffset="34141.5567">15287 14497 376 0,'-12'2'143'0,"9"1"-112"0,-9 7 1 0,3-2-7 15,-9 3 5-15,-6 13 6 16,-3 0 0-16,1 5 1 16,-1-8-20-16,3 0-6 0,3 0 0 15,0-2-9-15,6-3-1 0,3-1 1 16,4-4 3-16,2 2-4 15,3-2-3-15,3-3-4 16,6 0 1-16,2 0-2 16,4-3 0-16,6 3-5 15,0-3 0-15,3 0-29 16,3-2-13-16,0-3-113 16,2 0-49-1</inkml:trace>
  <inkml:trace contextRef="#ctx0" brushRef="#br0" timeOffset="37445.6225">2999 14899 232 0,'-3'-6'88'0,"-3"17"-69"0,6-19 15 0,0 11 3 0,0-3 29 31,0 0-33-15,0 0-14-16,6 0-1 16,-3 2 1-16,3-2-8 15,0 0-1-15,6 0-6 16,0 0 8-16,3 0 5 0,-15 0 24 31,42-2-18-31,-4 2-4 16,1 2-8-16,3 6-2 15,-1 0-1-15,4 3 2 16,-9-1-5-16,-1 6 1 0,-5-3 1 16,0 1-1-16,-6-1 1 15,0 0 0-15,-4-2 3 16,-2 2-3-16,0-2 1 15,0-1-1 1,-6 6-3-16,0-11-1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01.5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343D08F-7817-47C8-BBB5-177F05CF3298}" emma:medium="tactile" emma:mode="ink">
          <msink:context xmlns:msink="http://schemas.microsoft.com/ink/2010/main" type="inkDrawing"/>
        </emma:interpretation>
      </emma:emma>
    </inkml:annotationXML>
    <inkml:trace contextRef="#ctx0" brushRef="#br0">-1 1 288 0,'2'0'110'0,"0"0"-86"0,4 2-6 0,-3-2-8 15,5 0-7-15,-1 0 3 16,5 0 1-16,-1-2 3 16,4 2-5-16,0 2-3 0,6-2-1 15,2 0-19-15,-1 1-8 16,1-1 14-16,-2 0 5 0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01.8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435D573-41CB-418D-A5B5-E0B85A0BDE1B}" emma:medium="tactile" emma:mode="ink">
          <msink:context xmlns:msink="http://schemas.microsoft.com/ink/2010/main" type="inkDrawing"/>
        </emma:interpretation>
      </emma:emma>
    </inkml:annotationXML>
    <inkml:trace contextRef="#ctx0" brushRef="#br0">0 8 260 0,'3'1'96'0,"5"-2"-75"0,3 1 10 16,-3 0 1-16,5 0-5 0,4 1 2 16,2-1 1-16,0 0 1 15,0 0-16-15,-1-1-11 0,-1-1-4 16,0 0 2-16,0 1 3 15,-17 1-185 17,27-2 101-32,-1 0 33 15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02.1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BE2684B-2CA6-426F-BF1E-8E5E54E5D0F4}" emma:medium="tactile" emma:mode="ink">
          <msink:context xmlns:msink="http://schemas.microsoft.com/ink/2010/main" type="inkDrawing"/>
        </emma:interpretation>
      </emma:emma>
    </inkml:annotationXML>
    <inkml:trace contextRef="#ctx0" brushRef="#br0">0 4 260 0,'13'1'96'0,"-11"-1"-75"0,2 2-5 15,-2-2-9-15,2 0 4 16,1 0 5-16,3 0 9 16,1 0 7-16,5 0-17 15,3 0 1-15,3 0-2 0,5 0-7 16,-1 0-4-16,-1-2-5 15,0 1 1-15,-3-1-19 16,-1 0-7-16,-4 1-103 16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06.81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06B21A0-D409-4BC5-ADAA-12A2E8606A0C}" emma:medium="tactile" emma:mode="ink">
          <msink:context xmlns:msink="http://schemas.microsoft.com/ink/2010/main" type="inkDrawing"/>
        </emma:interpretation>
      </emma:emma>
    </inkml:annotationXML>
    <inkml:trace contextRef="#ctx0" brushRef="#br0">11 10 196 0,'-2'2'74'0,"1"-9"-58"0,-1 7 27 0,2 0 27 15,-2 7-17 1,0-4 0-16,0 1-1 16,2-3-30-16,0-1-16 0,2-1-8 15,2-3-7-15,3 1-1 0,3-2 2 16,-1 1 5-16,1 3 2 15,1-1 1-15,0 2 0 16,-1 3 2-16,-1 3 3 16,-3 0 4-16,-6 4-4 15,-4 2-3-15,-2 1-1 16,-3 2 1-16,-2 2-1 16,-1 0-1-16,1 1-2 15,1-1 1-15,1 0-6 16,1-5 0-16,3-4 14 15,1-3 9-15,4 2-7 16,0-7-2-16,4 0-1 16,3-2 1-16,3-1-1 15,3 1 1-15,2 2-4 0,2 0-2 16,0 2-3-16,0-1 1 16,0 6-28-16,-2-2-13 15,-4 4 22-15,3-6 11 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27.7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C5F3066-15E8-4C2E-90C1-74661B72E7A9}" emma:medium="tactile" emma:mode="ink">
          <msink:context xmlns:msink="http://schemas.microsoft.com/ink/2010/main" type="writingRegion" rotatedBoundingBox="12602,14699 12655,14699 12655,15602 12602,15602"/>
        </emma:interpretation>
      </emma:emma>
    </inkml:annotationXML>
    <inkml:traceGroup>
      <inkml:annotationXML>
        <emma:emma xmlns:emma="http://www.w3.org/2003/04/emma" version="1.0">
          <emma:interpretation id="{E9DAD04B-3CF5-4664-A6CA-DBCF1F405905}" emma:medium="tactile" emma:mode="ink">
            <msink:context xmlns:msink="http://schemas.microsoft.com/ink/2010/main" type="paragraph" rotatedBoundingBox="12602,14699 12655,14699 12655,15602 12602,156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F926DB-A5E6-47C3-B29D-206542619C48}" emma:medium="tactile" emma:mode="ink">
              <msink:context xmlns:msink="http://schemas.microsoft.com/ink/2010/main" type="line" rotatedBoundingBox="12602,14699 12655,14699 12655,15602 12602,15602"/>
            </emma:interpretation>
          </emma:emma>
        </inkml:annotationXML>
        <inkml:traceGroup>
          <inkml:annotationXML>
            <emma:emma xmlns:emma="http://www.w3.org/2003/04/emma" version="1.0">
              <emma:interpretation id="{35D00AD8-8E37-43F1-9E0B-FB9216FC776E}" emma:medium="tactile" emma:mode="ink">
                <msink:context xmlns:msink="http://schemas.microsoft.com/ink/2010/main" type="inkWord" rotatedBoundingBox="12602,14699 12655,14699 12655,15602 12602,15602"/>
              </emma:interpretation>
              <emma:one-of disjunction-type="recognition" id="oneOf0">
                <emma:interpretation id="interp0" emma:lang="en-US" emma:confidence="0">
                  <emma:literal>!</emma:literal>
                </emma:interpretation>
                <emma:interpretation id="interp1" emma:lang="en-US" emma:confidence="0">
                  <emma:literal>+</emma:literal>
                </emma:interpretation>
                <emma:interpretation id="interp2" emma:lang="en-US" emma:confidence="0">
                  <emma:literal>k</emma:literal>
                </emma:interpretation>
                <emma:interpretation id="interp3" emma:lang="en-US" emma:confidence="0">
                  <emma:literal>"</emma:literal>
                </emma:interpretation>
                <emma:interpretation id="interp4" emma:lang="en-US" emma:confidence="0">
                  <emma:literal>t</emma:literal>
                </emma:interpretation>
              </emma:one-of>
            </emma:emma>
          </inkml:annotationXML>
          <inkml:trace contextRef="#ctx0" brushRef="#br0">9 0 276 0,'2'5'104'0,"-4"0"-81"0,4 5 16 0,-2-3 1 0,0 1-5 15,-2 2 2-15,1 2-27 16,-1 0-12-16,0 3-1 15,0 0-2-15,0 3 3 0,2-4 8 16,-2 1 4-16,2-2-69 16,2 1-32-16,0-3 46 15,2 1 21-15</inkml:trace>
          <inkml:trace contextRef="#ctx0" brushRef="#br0" timeOffset="331.1595">9 349 236 0,'-3'8'88'0,"5"-6"-69"0,-1 8 11 0,-1-5-2 16,2 3 3-16,0 4 6 15,0 5 4-15,0-2 2 16,2 0-23-16,-2 0-16 0,0 0-6 16,1-2-5-16,-3-1 2 15,2 0 9-15,-2-2 5 0,0 0-81 16,0 0-36-16,0-3 54 15,0-1 26-15</inkml:trace>
          <inkml:trace contextRef="#ctx0" brushRef="#br0" timeOffset="632.8191">51 731 180 0,'-2'10'68'0,"2"-5"-52"0,0 8 12 0,0-6 3 16,0 1 4-16,0 2 3 15,0 0 30 16,0 9-35-31,0-2-11 16,0-2-15-16,0 0-4 16,0-2-10-16,0-3-3 15,0 2 5-15,2-4 4 16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39.1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8ECFB07-CF84-4BB2-BCF3-9B54D0DCEB8C}" emma:medium="tactile" emma:mode="ink">
          <msink:context xmlns:msink="http://schemas.microsoft.com/ink/2010/main" type="writingRegion" rotatedBoundingBox="12037,15705 13006,15730 12998,16023 12029,15998"/>
        </emma:interpretation>
      </emma:emma>
    </inkml:annotationXML>
    <inkml:traceGroup>
      <inkml:annotationXML>
        <emma:emma xmlns:emma="http://www.w3.org/2003/04/emma" version="1.0">
          <emma:interpretation id="{3291C9B4-4D16-495A-ABED-52922D9983BA}" emma:medium="tactile" emma:mode="ink">
            <msink:context xmlns:msink="http://schemas.microsoft.com/ink/2010/main" type="paragraph" rotatedBoundingBox="12037,15705 13006,15730 12998,16023 12029,159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F1D806-A5CD-48A6-8417-83404EAF0BFC}" emma:medium="tactile" emma:mode="ink">
              <msink:context xmlns:msink="http://schemas.microsoft.com/ink/2010/main" type="line" rotatedBoundingBox="12037,15705 13006,15730 12998,16023 12029,15998"/>
            </emma:interpretation>
          </emma:emma>
        </inkml:annotationXML>
        <inkml:traceGroup>
          <inkml:annotationXML>
            <emma:emma xmlns:emma="http://www.w3.org/2003/04/emma" version="1.0">
              <emma:interpretation id="{FB0AE5B3-D134-403A-B4D0-01134D55E6EE}" emma:medium="tactile" emma:mode="ink">
                <msink:context xmlns:msink="http://schemas.microsoft.com/ink/2010/main" type="inkWord" rotatedBoundingBox="12037,15705 13006,15730 12998,16023 12029,15998"/>
              </emma:interpretation>
              <emma:one-of disjunction-type="recognition" id="oneOf0">
                <emma:interpretation id="interp0" emma:lang="en-US" emma:confidence="0">
                  <emma:literal>board?</emma:literal>
                </emma:interpretation>
                <emma:interpretation id="interp1" emma:lang="en-US" emma:confidence="0">
                  <emma:literal>board x</emma:literal>
                </emma:interpretation>
                <emma:interpretation id="interp2" emma:lang="en-US" emma:confidence="0">
                  <emma:literal>hoard x</emma:literal>
                </emma:interpretation>
                <emma:interpretation id="interp3" emma:lang="en-US" emma:confidence="0">
                  <emma:literal>board]</emma:literal>
                </emma:interpretation>
                <emma:interpretation id="interp4" emma:lang="en-US" emma:confidence="0">
                  <emma:literal>Board x</emma:literal>
                </emma:interpretation>
              </emma:one-of>
            </emma:emma>
          </inkml:annotationXML>
          <inkml:trace contextRef="#ctx0" brushRef="#br0">-70 1173 244 0,'-2'3'90'0,"4"2"-70"0,0 2 15 16,0-2 2-16,0 2-15 15,-4 5-2-15,4-2-8 16,0 0-2-16,0-4-6 15,0-1 2-15,-2 1 0 0,1-3 4 16,-2-3 12 0,-1 0 6-16,0-2-19 0,0-1-9 15,0-4-6-15,0-1-2 16,2-2 9-16,0 0 4 16,6-2-2-16,-1 2-2 15,5 0 0-15,-1 1 1 16,1 3-3-16,-1 1 0 15,1 1 3-15,-1 1 1 16,-1 1-15-16,-1 2-4 16,-7 0-173 15,13 5 103-31,-3-1 36 16</inkml:trace>
          <inkml:trace contextRef="#ctx0" brushRef="#br0" timeOffset="540.9026">145 1130 288 0,'-19'-2'107'0,"17"0"-83"0,1 1 32 32,-5 2-23-17,0 3-13-15,-1 1 2 16,-1 1 2-16,1 3-29 15,-1 2-9-15,2 3 5 16,3 3 4-16,-1 1 6 0,2-1 2 0,2 1 1 16,4-3-2-16,0 0 1 15,1-6 2-15,1-3 4 16,1-6-11-16,1-3-5 16,-1-7 0-16,1-3 4 15,-2-1 0-15,-1-1-1 16,-1-2 3-16,0 1 2 15,-2-1 0-15,-2 0-1 16,-2 0 1-16,0 2 1 16,0 0-3-16,0 2-2 15,-2 3 21-15,3 1 10 16,-1 3-13-16,0 1-6 16,0 3-11-16,2 2-3 15,0 3-1-15,0 2 4 0,2 2-1 16,2 0 1-16,-1 3-11 15,1 1-7-15,2 5 24 16,-1 2 12-16,3 4-6 16,-1 0-3-16,1 1-4 15,1-3 0-15,1-1-18 16,1-1-6-16,2-3-1 16,-1-3 2-16,-1-5-116 15,-2-1-51 1,3-2 95-16</inkml:trace>
          <inkml:trace contextRef="#ctx0" brushRef="#br0" timeOffset="872.719">368 1044 376 0,'-23'22'143'0,"10"-4"-112"0,17 19-3 0,-6-20-9 0,-2 3-9 16,-2 3 4-16,1 3-7 15,1-1-4-15,-2-2-2 16,1-3-12-16,-1-5-3 0,0-3-20 16,4-3-5-16,-1-3-53 15,-1-2-22-15,4-4 59 16,0-9 28-16</inkml:trace>
          <inkml:trace contextRef="#ctx0" brushRef="#br0" timeOffset="-1876.1688">-566 1016 156 0,'-1'-2'57'0,"1"-6"-44"0,0 11 14 0,0-3 3 0,0 0-6 16,0 0 0 0,0 5-4-16,1-2-3 0,1 6-9 15,-2-3 8-15,0 8 15 16,0 3-8-16,0-17 9 31,0 28-16-15,0-1-7-16,0-4-5 15,0-3-4-15,0-3-2 16,0-5 1-16,0 1 1 16,2-4-5-16,-2-3-1 0,0-1-2 15,0-1 2-15,0 1 4 16,0-7 1-16,-2-1-2 16,2-2 0-16,0-2-3 15,0 0 1-15,0-1 1 0,0 0 2 16,0-1-4-16,2 1 0 15,0-1-2-15,2 3 0 16,2-3 2-16,-1 3 2 16,3-1-3-16,-1 2 0 15,3 0 4-15,-3 3 3 16,1 2 1-16,-1 4-1 16,1 1 1-16,-2 1-1 15,-3 3 13-15,-1 2 8 16,-2-11 34 15,-5 20-30-31,-3-4-11 16,0-3-15-16,1-1-5 0,-1-2-48 15,3-2-21-15,-3-6 38 16,3-2 18-16,1-2 17 0</inkml:trace>
          <inkml:trace contextRef="#ctx0" brushRef="#br0" timeOffset="-1185.3378">-379 1140 236 0,'-2'1'90'0,"2"-2"-70"0,-5 11 8 15,3-5-2-15,-8-2-16 16,1 2-3-16,1 3 4 16,3 1 2-16,1 1-6 15,2 5 0-15,2 2 0 0,2-4-3 16,3 1-3-16,3-6 4 15,3-5 1-15,3 1 4 0,1-9 4 16,-2-4-6-16,2-1 0 16,-4-2-2-16,-3 1-1 15,-3-1-1-15,-3 2 0 16,-7 0 9-16,-3 0 6 16,-1 1-10-16,-1 3-5 15,-1-1-16-15,2 4-7 16,-3 1-17-16,5 2-5 15,-1 2 20-15,4 1 11 16</inkml:trace>
          <inkml:trace contextRef="#ctx0" brushRef="#br0" timeOffset="-418.0536">-173 1128 272 0,'-4'-5'104'0,"6"-2"-81"0,-8 7 47 16,-5 5-39-1,-4 0-16-15,11 4-13 16,-2 1-3-16,1 1 3 15,-1 3 3-15,2-1-2 16,0 2-4-16,2 2 0 0,2-2 1 16,4-2 0-16,0-1 0 15,2-3 0-15,-1-6 0 16,3 2 2-16,-1-10-1 16,1 0 2-16,-2-2-2 15,1-3-1-15,-1 0 1 16,-1 0 1-16,-1-2-1 15,-2 1 2-15,-2-1 13 16,2 2 7-16,-2 1-29 0,0 3-12 16,0 1 8-16,0 1 4 15,0 4 0-15,0 4 2 16,0 1 2-16,2 3 1 16,0 0 1-16,2 4 2 15,-1 2-1-15,3-3-1 16,0-1-15-16,1 0-7 15,3 2-88 1,-5-3-40-16,5-4 77 16</inkml:trace>
          <inkml:trace contextRef="#ctx0" brushRef="#br0" timeOffset="1101.2235">249 1059 272 0,'2'-8'101'0,"0"4"-78"0,7 6 0 16,-5 1-6-16,1 4 7 0,3 3 8 16,0 4-9-16,1 1 0 15,0 5-14-15,1 2 12 0,1 1 6 16,-11-23-8 15,21 39-42-31,-2-8-20 16,-2-5 21-16,-4-1 10 15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41.7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B21BAEE7-17F4-48D6-A36D-4677797A416D}" emma:medium="tactile" emma:mode="ink">
          <msink:context xmlns:msink="http://schemas.microsoft.com/ink/2010/main" type="writingRegion" rotatedBoundingBox="13301,14650 13338,16382 13284,16383 13247,14652"/>
        </emma:interpretation>
      </emma:emma>
    </inkml:annotationXML>
    <inkml:traceGroup>
      <inkml:annotationXML>
        <emma:emma xmlns:emma="http://www.w3.org/2003/04/emma" version="1.0">
          <emma:interpretation id="{984BC92D-3EFA-4E08-B067-21056CBBFC4E}" emma:medium="tactile" emma:mode="ink">
            <msink:context xmlns:msink="http://schemas.microsoft.com/ink/2010/main" type="paragraph" rotatedBoundingBox="13301,14650 13338,16382 13284,16383 13247,1465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D0FC64E-A09D-4FD7-9066-1901D7DB0A05}" emma:medium="tactile" emma:mode="ink">
              <msink:context xmlns:msink="http://schemas.microsoft.com/ink/2010/main" type="line" rotatedBoundingBox="13301,14650 13338,16382 13284,16383 13247,14652"/>
            </emma:interpretation>
          </emma:emma>
        </inkml:annotationXML>
        <inkml:traceGroup>
          <inkml:annotationXML>
            <emma:emma xmlns:emma="http://www.w3.org/2003/04/emma" version="1.0">
              <emma:interpretation id="{5E4CC50D-2C16-40E8-9381-A6AC78D8C895}" emma:medium="tactile" emma:mode="ink">
                <msink:context xmlns:msink="http://schemas.microsoft.com/ink/2010/main" type="inkWord" rotatedBoundingBox="13272,14649 13328,15080 13282,15086 13226,14655"/>
              </emma:interpretation>
              <emma:one-of disjunction-type="recognition" id="oneOf0">
                <emma:interpretation id="interp0" emma:lang="en-US" emma:confidence="0">
                  <emma:literal>"</emma:literal>
                </emma:interpretation>
                <emma:interpretation id="interp1" emma:lang="en-US" emma:confidence="0">
                  <emma:literal>+</emma:literal>
                </emma:interpretation>
                <emma:interpretation id="interp2" emma:lang="en-US" emma:confidence="0">
                  <emma:literal>t</emma:literal>
                </emma:interpretation>
                <emma:interpretation id="interp3" emma:lang="en-US" emma:confidence="0">
                  <emma:literal>=</emma:literal>
                </emma:interpretation>
                <emma:interpretation id="interp4" emma:lang="en-US" emma:confidence="0">
                  <emma:literal>r</emma:literal>
                </emma:interpretation>
              </emma:one-of>
            </emma:emma>
          </inkml:annotationXML>
          <inkml:trace contextRef="#ctx0" brushRef="#br0">-1 0 256 0,'2'-4'96'0,"-2"4"-75"0,0 0 21 16,0 0 6-16,0 0-17 16,0 0-3-16,0 4-12 15,0 1-5-15,0 1-6 16,0 3 14-16,0 1 7 0,0 0-9 0,0 1-2 16,0 1-7-16,1 2-3 15,-1 2-5-15,0 1 0 16,0-2-11-16,0 4-3 15,0-3-44-15,0 3-19 16,0-2 42 0</inkml:trace>
          <inkml:trace contextRef="#ctx0" brushRef="#br0" timeOffset="255.8703">55 243 228 0,'-2'5'88'0,"2"-5"-69"0,-3 8 11 0,3-5-2 0,-2 4-8 16,0 0-1-16,0 4-7 15,0 3 0-15,0 1-7 16,2 2-3-16,-2-1 1 0,2 1-13 15,0-2-3-15,0 0-54 16,2-1-20-16,-2-3 44 16,4 0 22-16</inkml:trace>
        </inkml:traceGroup>
        <inkml:traceGroup>
          <inkml:annotationXML>
            <emma:emma xmlns:emma="http://www.w3.org/2003/04/emma" version="1.0">
              <emma:interpretation id="{8C4E1B6D-1F55-4BCF-AD31-021A629CF101}" emma:medium="tactile" emma:mode="ink">
                <msink:context xmlns:msink="http://schemas.microsoft.com/ink/2010/main" type="inkWord" rotatedBoundingBox="13288,15338 13305,15172 13313,15173 13296,15339"/>
              </emma:interpretation>
              <emma:one-of disjunction-type="recognition" id="oneOf1">
                <emma:interpretation id="interp5" emma:lang="en-US" emma:confidence="0">
                  <emma:literal>_</emma:literal>
                </emma:interpretation>
                <emma:interpretation id="interp6" emma:lang="en-US" emma:confidence="0">
                  <emma:literal>-</emma:literal>
                </emma:interpretation>
                <emma:interpretation id="interp7" emma:lang="en-US" emma:confidence="0">
                  <emma:literal>•</emma:literal>
                </emma:interpretation>
                <emma:interpretation id="interp8" emma:lang="en-US" emma:confidence="0">
                  <emma:literal>~</emma:literal>
                </emma:interpretation>
                <emma:interpretation id="interp9" emma:lang="en-US" emma:confidence="0">
                  <emma:literal>.</emma:literal>
                </emma:interpretation>
              </emma:one-of>
            </emma:emma>
          </inkml:annotationXML>
          <inkml:trace contextRef="#ctx0" brushRef="#br0" timeOffset="641.898">61 517 164 0,'0'4'63'0,"2"-3"-49"0,-13 25 25 0,11-18 9 15,0 0-17-15,0-1-5 16,0 1-3-16,-2 1 0 15,2-1-12-15,0 0-4 0,0 3-1 16,0-1-5-16,-2 0-1 0,2 1-11 16,-2 1-5-16,0 2 1 15,0-3 4-15</inkml:trace>
        </inkml:traceGroup>
        <inkml:traceGroup>
          <inkml:annotationXML>
            <emma:emma xmlns:emma="http://www.w3.org/2003/04/emma" version="1.0">
              <emma:interpretation id="{7A47B3FB-AC44-47DA-8784-FB4B21DCEA84}" emma:medium="tactile" emma:mode="ink">
                <msink:context xmlns:msink="http://schemas.microsoft.com/ink/2010/main" type="inkWord" rotatedBoundingBox="13297,15532 13299,15618 13296,15619 13294,15532"/>
              </emma:interpretation>
              <emma:one-of disjunction-type="recognition" id="oneOf2">
                <emma:interpretation id="interp10" emma:lang="en-US" emma:confidence="1">
                  <emma:literal>_</emma:literal>
                </emma:interpretation>
                <emma:interpretation id="interp11" emma:lang="en-US" emma:confidence="0">
                  <emma:literal>-</emma:literal>
                </emma:interpretation>
                <emma:interpretation id="interp12" emma:lang="en-US" emma:confidence="0">
                  <emma:literal>.</emma:literal>
                </emma:interpretation>
                <emma:interpretation id="interp13" emma:lang="en-US" emma:confidence="0">
                  <emma:literal>•</emma:literal>
                </emma:interpretation>
                <emma:interpretation id="interp14" emma:lang="en-US" emma:confidence="0">
                  <emma:literal>~</emma:literal>
                </emma:interpretation>
              </emma:one-of>
            </emma:emma>
          </inkml:annotationXML>
          <inkml:trace contextRef="#ctx0" brushRef="#br0" timeOffset="851.2362">48 876 252 0,'-2'3'96'0,"2"2"-75"0,0 2 3 0,0-4-4 16,0 4-20-16,0 0-6 16,0 1 6-16,0 1 6 15,0-1-2-15,0 2-9 0,2 0-1 16,-2 0-95-1</inkml:trace>
        </inkml:traceGroup>
        <inkml:traceGroup>
          <inkml:annotationXML>
            <emma:emma xmlns:emma="http://www.w3.org/2003/04/emma" version="1.0">
              <emma:interpretation id="{97B7E4CF-5026-49F7-ABD3-79D97DB56B07}" emma:medium="tactile" emma:mode="ink">
                <msink:context xmlns:msink="http://schemas.microsoft.com/ink/2010/main" type="inkWord" rotatedBoundingBox="13292,16003 13308,15829 13327,15830 13311,16004"/>
              </emma:interpretation>
              <emma:one-of disjunction-type="recognition" id="oneOf3">
                <emma:interpretation id="interp15" emma:lang="en-US" emma:confidence="1">
                  <emma:literal>_</emma:literal>
                </emma:interpretation>
                <emma:interpretation id="interp16" emma:lang="en-US" emma:confidence="0">
                  <emma:literal>-</emma:literal>
                </emma:interpretation>
                <emma:interpretation id="interp17" emma:lang="en-US" emma:confidence="0">
                  <emma:literal>•</emma:literal>
                </emma:interpretation>
                <emma:interpretation id="interp18" emma:lang="en-US" emma:confidence="0">
                  <emma:literal>~</emma:literal>
                </emma:interpretation>
                <emma:interpretation id="interp19" emma:lang="en-US" emma:confidence="0">
                  <emma:literal>Z</emma:literal>
                </emma:interpretation>
              </emma:one-of>
            </emma:emma>
          </inkml:annotationXML>
          <inkml:trace contextRef="#ctx0" brushRef="#br0" timeOffset="1100.7004">68 1174 220 0,'0'24'82'0,"6"-13"-64"0,-19-11 9 15,11 4 0-15,0 2-12 16,0 3-1-16,0-1-13 16,2 2-3-16,0 0 1 15,0 4 4-15,0 1 3 0,0 2-55 16,0-1-26-16,0-1 37 15,0 0 18-15</inkml:trace>
        </inkml:traceGroup>
        <inkml:traceGroup>
          <inkml:annotationXML>
            <emma:emma xmlns:emma="http://www.w3.org/2003/04/emma" version="1.0">
              <emma:interpretation id="{DAC8D7C8-ACD7-4232-ABA1-79F0A4302AFD}" emma:medium="tactile" emma:mode="ink">
                <msink:context xmlns:msink="http://schemas.microsoft.com/ink/2010/main" type="inkWord" rotatedBoundingBox="13290,16177 13306,16382 13298,16383 13281,16177"/>
              </emma:interpretation>
              <emma:one-of disjunction-type="recognition" id="oneOf4">
                <emma:interpretation id="interp20" emma:lang="en-US" emma:confidence="0">
                  <emma:literal>_</emma:literal>
                </emma:interpretation>
                <emma:interpretation id="interp21" emma:lang="en-US" emma:confidence="0">
                  <emma:literal>-</emma:literal>
                </emma:interpretation>
                <emma:interpretation id="interp22" emma:lang="en-US" emma:confidence="0">
                  <emma:literal>.</emma:literal>
                </emma:interpretation>
                <emma:interpretation id="interp23" emma:lang="en-US" emma:confidence="0">
                  <emma:literal>~</emma:literal>
                </emma:interpretation>
                <emma:interpretation id="interp24" emma:lang="en-US" emma:confidence="0">
                  <emma:literal>•</emma:literal>
                </emma:interpretation>
              </emma:one-of>
            </emma:emma>
          </inkml:annotationXML>
          <inkml:trace contextRef="#ctx0" brushRef="#br0" timeOffset="1317.6218">40 1521 224 0,'-2'12'85'0,"2"0"-66"0,0 4-1 0,0-2-3 16,0 1-5-16,2 2 4 16,-2-1 4-16,2 1 3 0,0 0-11 15,0-2-3-15,0 0-3 0,0-2-20 16,0-1-7-16,-1-4 12 16,1-1 5-16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44.5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310B0014-B780-441E-8800-D7DAD04E13C2}" emma:medium="tactile" emma:mode="ink">
          <msink:context xmlns:msink="http://schemas.microsoft.com/ink/2010/main" type="writingRegion" rotatedBoundingBox="12123,14960 13897,14984 13893,15275 12119,15251"/>
        </emma:interpretation>
      </emma:emma>
    </inkml:annotationXML>
    <inkml:traceGroup>
      <inkml:annotationXML>
        <emma:emma xmlns:emma="http://www.w3.org/2003/04/emma" version="1.0">
          <emma:interpretation id="{CC6EDAFE-8376-4265-9BE4-B45AEE8C0B42}" emma:medium="tactile" emma:mode="ink">
            <msink:context xmlns:msink="http://schemas.microsoft.com/ink/2010/main" type="paragraph" rotatedBoundingBox="12123,14960 13897,14984 13893,15275 12119,152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F226488-99A2-4566-868E-D6474FB3E99D}" emma:medium="tactile" emma:mode="ink">
              <msink:context xmlns:msink="http://schemas.microsoft.com/ink/2010/main" type="line" rotatedBoundingBox="12123,14960 13897,14984 13893,15275 12119,15251"/>
            </emma:interpretation>
          </emma:emma>
        </inkml:annotationXML>
        <inkml:traceGroup>
          <inkml:annotationXML>
            <emma:emma xmlns:emma="http://www.w3.org/2003/04/emma" version="1.0">
              <emma:interpretation id="{5D72298C-1C8F-4C69-B927-30E6EB426F01}" emma:medium="tactile" emma:mode="ink">
                <msink:context xmlns:msink="http://schemas.microsoft.com/ink/2010/main" type="inkWord" rotatedBoundingBox="12123,14960 13897,14984 13893,15275 12119,15251"/>
              </emma:interpretation>
              <emma:one-of disjunction-type="recognition" id="oneOf0">
                <emma:interpretation id="interp0" emma:lang="en-US" emma:confidence="0">
                  <emma:literal>It</emma:literal>
                </emma:interpretation>
                <emma:interpretation id="interp1" emma:lang="en-US" emma:confidence="0">
                  <emma:literal>it</emma:literal>
                </emma:interpretation>
                <emma:interpretation id="interp2" emma:lang="en-US" emma:confidence="0">
                  <emma:literal>see</emma:literal>
                </emma:interpretation>
                <emma:interpretation id="interp3" emma:lang="en-US" emma:confidence="0">
                  <emma:literal>set</emma:literal>
                </emma:interpretation>
                <emma:interpretation id="interp4" emma:lang="en-US" emma:confidence="0">
                  <emma:literal>Jet</emma:literal>
                </emma:interpretation>
              </emma:one-of>
            </emma:emma>
          </inkml:annotationXML>
          <inkml:trace contextRef="#ctx0" brushRef="#br0">332-1 288 0,'-9'1'107'0,"3"1"-83"0,-7 3 6 16,7-2-1-16,-3 1 6 0,-6-1 6 16,-4-1-5-16,-7-2-1 15,-5 0-20-15,-1 0-7 0,2 2-1 16,2-1-11-16,2 3-2 15,1 1-35-15,4-2-15 16,4 2-99 0,4 0-44-16,8-2 103 15</inkml:trace>
          <inkml:trace contextRef="#ctx0" brushRef="#br0" timeOffset="-311.9258">313-145 220 0,'-3'-4'82'0,"1"4"-64"0,2-1 29 16,0 1 9-16,0 0-16 0,0 0-5 15,2 3-18-15,0 2-6 16,1 2-7-16,3 3 10 0,2 3 6 16,-1 2-17-16,4 5-8 15,1-3-1-15,1-2 3 16,0 0 2-16,0-3 1 15,-1-2 0-15,-3-2 0 16,-3 1 8-16,-3-4 7 16,-10 2 4-1,-3-2-10-15,-3 0-3 16,0 1-4-16,0-1-2 0,2 0-17 16,-1 0-6-16,1 0-38 15,3 0-13-15,1-1 37 16</inkml:trace>
          <inkml:trace contextRef="#ctx0" brushRef="#br0" timeOffset="636.0524">1333-134 292 0,'0'-1'110'0,"0"6"-86"0,-15 8-2 16,8-6-8-16,-6 6-6 15,-1 6 0-15,-1-1-2 16,-2-1 1-16,0 1-4 16,2-1 0-16,2-2 1 0,2-3 0 15,3-2 0-15,3 0 2 16,1-3 1-16,4-1 12 15,2-1 7-15,3 0-13 16,5 0-7-16,3 0-24 16,10 0-9-16,-1-1-90 15,3-1-37-15,-3-1 78 16</inkml:trace>
          <inkml:trace contextRef="#ctx0" brushRef="#br0" timeOffset="919.7993">1254 37 288 0,'0'-1'107'0,"4"-1"-83"0,7 0-1 0,1 2-5 16,5 0-5-16,5 0 5 0,5-1 12 15,3-1 8-15,5-1-20 16,11 1-18-16,1-1-11 0,2-1 2 16,-4-3 3-16,-3 1 10 15,-5-3 7-15,-5 3-18 16,-5-1-10-16,-8 0-57 16,-6 4-25-16,-8 0 49 15,-3 3 25-15</inkml:trace>
          <inkml:trace contextRef="#ctx0" brushRef="#br0" timeOffset="1862.9405">715-199 288 0,'-8'0'110'0,"8"-3"-86"0,6 1 5 0,-2 2-3 16,5-2-13-16,3-1-2 15,1 1-2-15,0 1-1 16,2 1-4-16,-2 1-3 0,-1 3 2 15,-3 1-2-15,-3 3-1 0,-4 2-2 16,-4 3 1-16,-4 1 1 16,0 1 0-16,-1 0 0 15,-1-2 2-15,3-2 12 16,1-3 6-16,2-3 1 16,2 2 2-16,6-7-9 15,1 0-3-15,3 0-6 16,3-2-4-16,2 0-5 15,0 4 0-15,0 3-53 16,0 3-24-16,0 2 41 16,-3-1 20-16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48.5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A1292B3-4F06-49F5-968E-052ADF6276FA}" emma:medium="tactile" emma:mode="ink">
          <msink:context xmlns:msink="http://schemas.microsoft.com/ink/2010/main" type="writingRegion" rotatedBoundingBox="12547,16495 13526,16447 13544,16822 12565,16869"/>
        </emma:interpretation>
      </emma:emma>
    </inkml:annotationXML>
    <inkml:traceGroup>
      <inkml:annotationXML>
        <emma:emma xmlns:emma="http://www.w3.org/2003/04/emma" version="1.0">
          <emma:interpretation id="{B47E6773-913F-4F9E-A5D3-4F04C22EAF75}" emma:medium="tactile" emma:mode="ink">
            <msink:context xmlns:msink="http://schemas.microsoft.com/ink/2010/main" type="paragraph" rotatedBoundingBox="12547,16495 13526,16447 13544,16822 12565,168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D28FCC1-555E-4A14-92DA-6A1D9F0A5AE8}" emma:medium="tactile" emma:mode="ink">
              <msink:context xmlns:msink="http://schemas.microsoft.com/ink/2010/main" type="line" rotatedBoundingBox="12547,16495 13526,16447 13544,16822 12565,16869"/>
            </emma:interpretation>
          </emma:emma>
        </inkml:annotationXML>
        <inkml:traceGroup>
          <inkml:annotationXML>
            <emma:emma xmlns:emma="http://www.w3.org/2003/04/emma" version="1.0">
              <emma:interpretation id="{56AFC6C3-B76D-4574-B065-F86D45A36CD7}" emma:medium="tactile" emma:mode="ink">
                <msink:context xmlns:msink="http://schemas.microsoft.com/ink/2010/main" type="inkWord" rotatedBoundingBox="12547,16495 13526,16447 13544,16822 12565,16869"/>
              </emma:interpretation>
              <emma:one-of disjunction-type="recognition" id="oneOf0">
                <emma:interpretation id="interp0" emma:lang="en-US" emma:confidence="0">
                  <emma:literal>board</emma:literal>
                </emma:interpretation>
                <emma:interpretation id="interp1" emma:lang="en-US" emma:confidence="1">
                  <emma:literal>board x</emma:literal>
                </emma:interpretation>
                <emma:interpretation id="interp2" emma:lang="en-US" emma:confidence="0">
                  <emma:literal>board?</emma:literal>
                </emma:interpretation>
                <emma:interpretation id="interp3" emma:lang="en-US" emma:confidence="0">
                  <emma:literal>board"</emma:literal>
                </emma:interpretation>
                <emma:interpretation id="interp4" emma:lang="en-US" emma:confidence="0">
                  <emma:literal>board!</emma:literal>
                </emma:interpretation>
              </emma:one-of>
            </emma:emma>
          </inkml:annotationXML>
          <inkml:trace contextRef="#ctx0" brushRef="#br0">-53 1801 160 0,'4'0'60'0,"-10"-5"-47"0,4 5 28 0,6 0 8 16,-4 0-9-16,0 0-1 15,2 7-16-15,-4 2-4 16,4 1-11-16,-4 6 6 16,6 4 3-16,-2 2-3 0,0 0 0 15,0 0-4-15,0-2-1 16,1 0 8-16,-1-2 4 16,2-2-14-16,-4-3-3 15,2-3-5-15,-2-3-3 16,2-1 5-16,-2-4 1 15,3-4-3-15,-3-1-1 16,2-4-8-16,0-1-2 16,0 0 2-16,2-1 1 0,2 1 3 15,-1-1 2-15,3 3 2 16,-1-1 1-16,1 2 1 16,3 3 2-16,-1 2 1 15,-1 2 3-15,0 1 12 16,-1 2 6-16,0 2-17 15,-3 0-8-15,-1 1 2 16,-4 2 0-16,-2 0 3 16,-4-1 0-16,1-1-2 15,-3 0 1-15,-1-3-15 16,-3 2-5-16,-1-5 2 16,-4-2 1-16,4 0-49 15,0 0-20-15,7-2 42 0,4-5 21 16</inkml:trace>
          <inkml:trace contextRef="#ctx0" brushRef="#br0" timeOffset="540.7319">151 1967 200 0,'-4'0'74'0,"2"2"-58"0,-2 0 14 16,4-1 3-16,-1 4-13 15,-1 0-3-15,-2 4 1 16,2-1 0-16,0 6-9 15,2 1 1-15,0 0 1 0,4 2-4 0,2-2-2 16,3-9 2-16,4 3 2 16,4-8 0-16,4-2 0 15,-2-4-3-15,-2-4 1 16,-2-1-4-16,-6-3 0 16,-3 3 3-16,-2-2 1 15,-8 0 8-15,-6 2 2 16,-3 0-8-16,0 2-5 15,0 3-1-15,0 0 0 16,-1 3-34-16,5 2-14 16</inkml:trace>
          <inkml:trace contextRef="#ctx0" brushRef="#br0" timeOffset="1106.0994">366 1941 252 0,'-2'13'93'0,"-2"-11"-72"0,-2 1 5 0,3 0-3 16,-1 1 26 15,-7 12-21-31,1 5-7 16,3-3-11-16,3 2-2 15,2 0 8-15,2-3 7 16,4-4-12-16,1-6-8 0,1 1-3 15,0-9 0-15,1-6 0 16,1 0 0-16,-3-3 2 16,1-1-1-16,0-1-1 15,-3-2 1-15,-1 3-1 0,-2-1-3 16,0 2 2-16,0 2 1 16,0 3 0-16,-2-2 0 15,2 7 2-15,0 0-1 16,0 7 2-16,0 1-18 15,2 2-4-15,0 2 24 16,2-1 13-16,0 1-66 16,1-2-27-16,1 0 36 15,0-3 21-15</inkml:trace>
          <inkml:trace contextRef="#ctx0" brushRef="#br0" timeOffset="1431.5925">441 2029 200 0,'-21'7'77'0,"20"5"-60"0,2 1 8 0,-1-4 0 15,2-3-9-15,0 3-1 16,0 1-3-16,0-4 2 15,0-1-7-15,0-1 0 0,-2-4 0 16,0 0 8-16,0 0 2 16,0-4 0-16,0-4 2 15,0 1-4-15,0-3-1 16,0-3-4-16,2-2-1 16,1 3 3-16,3 0 5 15,2 2-18-15,1 2-6 0,0 1 3 16,6 2 1-16,1 4 11 15,-1 1 5-15,2 0-83 16,-2 1-37-16,-2-1 53 16,0 0 26-16</inkml:trace>
          <inkml:trace contextRef="#ctx0" brushRef="#br0" timeOffset="1832.2573">635 1986 272 0,'-2'-4'101'0,"-1"4"-78"0,-1-3 39 31,-2 3-33-31,1 0-17 16,-1 2-10-16,0 3-3 15,1 3-1-15,-3 4 0 16,2 5 2-16,1-1-3 0,5 5 2 16,0-1 1-16,5-2 2 15,3-5 1-15,-1-2 3 16,3-6-1-16,-3-9 0 15,1-1-3-15,0-7 1 16,-3-1-2-16,1-4 2 16,-2-1-4-16,-1-1 0 15,-1-1 3-15,-4 0 1 16,0 0-1-16,-1-3-2 0,-1-4-2 16,0 5-1-16,-1 4 2 15,1 4 2-15,2 6 2 16,2 8 3-16,2 8-3 15,2 6-2-15,-1 2 13 16,3 6 5-16,0 3-9 16,1-1-3-16,3-1-23 15,-3 1-9-15,3-8 10 16,-3-6 8-16</inkml:trace>
          <inkml:trace contextRef="#ctx0" brushRef="#br0" timeOffset="3500.4344">858 1865 60 0,'5'-7'24'16,"-1"7"-18"-16,4-10-2 0,-6 4-2 0,3-1 11 15,1 0 6-15,0 1 26 16,-1-3 13-16,1 1 3 16,-2 4 2-16,-1-1-3 15,-1 4-1-15,-2 1-32 16,0 6 2-16,-3 10 0 0,-3 4-16 15,-5 5-5-15,-3 2-1 16,-3 1 2-16,2 2-4 16,-4 0-3-16,3 1-1 15,0-3 1-15,3-3-8 16,4-5-1-16,1-3-51 16,3-4-24-16,1-2-42 15,2-6-18-15,2-9 77 16</inkml:trace>
          <inkml:trace contextRef="#ctx0" brushRef="#br0" timeOffset="3753.5881">790 1852 280 0,'-8'-19'107'0,"6"11"-83"0,1 5-7 16,2 1 17-16,-1-1-18 0,0 3 5 15,4 5-2-15,4 5-10 16,1 3-1-16,3 9 2 0,1 0 5 16,0 3 3-16,0 2-9 15,0 1-3-15,0 1-4 16,1-3-2-16,-3 1 1 16,0-3-1-16,-1-4-5 15,-1-2-1-15,-1-8-143 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52.6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0 280 0,'-5'8'104'0,"5"0"-81"0,0 6 1 0,0-6-5 15,0 2-2-15,0 2 2 0,0 3-8 16,0-2-2-16,1 3-5 16,-1-1-5-16,0 0 0 0,0-4-54 15,4 3-23-15,-2-6 39 16,0-3 19-16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32:40.13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22517 8229 220 0,'0'2'85'0,"0"11"-66"0,29-26 10 0,-23 16 2 0,0 5-4 16,0 5 4-16,0 19-6 15,-6 10-1-15,3 16-13 16,-3 14-4-16,3 31-1 0,-3 13-3 16,0 6-2-16,0 5 0 15,-3-11 1-15,3-12 14 16,-3-20 7-16,0-10-11 15,0-13-7-15,-3-10-17 16,3-12-5-16,-3-10-66 16,3-5-28-16,-6-11 57 15,-2-7 27-15</inkml:trace>
  <inkml:trace contextRef="#ctx0" brushRef="#br0" timeOffset="602.2911">22502 8189 288 0,'-6'3'107'0,"9"2"-83"0,-3-5 30 32,9 5-20-32,3-2-11 15,8-3-2-15,16-3-2 16,21-2-19-16,5-8-9 15,1-3 4-15,2 2 12 0,19 9 9 16,5 0-6-16,18 2-3 16,-6 3-4-16,-12 3 0 15,-8 2-2-15,-7 0 2 16,-2 1 0-16,-7-1 1 16,1 0-5-16,-10-2 1 15,-11 2 0-15,-1-5 2 16,-11 0-19-16,-3-5-116 15,-6 0-34 1,-9 2 83-16,-15 0 44 0</inkml:trace>
  <inkml:trace contextRef="#ctx0" brushRef="#br0" timeOffset="4350.1508">24023 8223 160 0,'0'-5'60'0,"0"5"-47"0,3-5 13 0,-3 2 3 0,3-2 5 16,0-1 6-16,-3 4 80 31,0-1-61-15,0 3-21-16,0 5-24 15,3 3-10-15,-3 6 2 16,0 7 1-16,6 16-3 16,-3 10-1-16,-3 6 1 0,3 6-2 15,-3 7 1-15,3 10 0 16,-3 6 3-16,0-82 10 31,0 125-2-15,2-19 0-16,1-6-6 15,-3-18 0-15,0-8-3 0,0-21 0 16,6-5-3-16,-6-11-2 0,0-8 3 16,0-5-4-16,0-6-2 15,0-7-5-15,0-1-2 16,0-4-42-16,0-1-15 15,0 0-72 1,0-2-31 0,0-3 90-16</inkml:trace>
  <inkml:trace contextRef="#ctx0" brushRef="#br0" timeOffset="5282.899">22561 9549 284 0,'-9'0'107'0,"6"5"-83"0,3-10 63 46,21 2-54-46,0 1 1 16,0-1-4-16,0 0-11 16,2 3-3-16,7-2-9 15,12-1 2-15,14 0 3 0,4 1 0 0,-3-1 1 16,5 0-5-16,-2 1-3 16,11-1 0-1,12 0-1-15,-5 3-2 0,-7-2 1 16,-2 2-2-16,-10 0-1 15,7 0 1-15,-7 0 1 16,13 2 1-16,-7-2 1 16,-8 6 0-16,-10-4 0 15,-5 1 2-15,-6 0 3 16,-7-3 0-16,-2 2 0 16,-3 1-3-16,-3-3 1 15,-6 0-2-15,3 0 0 16,-3 0-3-16,-7 0-2 0,7 0 1 15,-6-3 1-15,-3 1-6 16,0 2-1-16,0-3-14 16,-3 0-3-16,-3 3-232 31,3-5 138-15,0-3 50-16</inkml:trace>
  <inkml:trace contextRef="#ctx0" brushRef="#br0" timeOffset="8988.2306">22475 8194 220 0,'9'-2'85'0,"6"2"-66"0,-9 0 19 0,-6 0 27 15,6 2-14 1,3 1-10-16,-3-1-6 16,2 1-21-16,-8-3 3 0,3 5 3 15,-3 1 0-15,0-1 3 16,0 0-7-16,-11 1 1 15,8-4-6 1,0 1-4-16,-3-3 1 16,0-3-3-1,9-2-5-15,0 0-2 16,6-1-4-16,-1-2 1 0,4 3 1 16,0 2 2-16,0 3-1 15,-3 0 1-15,0 3 2 16,0 2 0-16,0 1 4 15,-6-1 5-15,0 0 6 16,-3 1 5-16,-3-1-10 16,-3 0-3-16,0-2-3 15,-3-3 2 1,-6-3-1-16,6 0-3 16,-6-4-1-16,12-1 0 15,-3 0-1-15,9 0-5 16,-3 0 1-16,6 0 2 15,0 3 1-15,3 5-13 16,0 2 8-16,-3 1 3 16,0 5-1-16,-3-3 3 15,0 3 10-15,-6-3 5 16,0 3-4-16,-9-5-3 16,3 0-4-16,0-3 0 15,-9-6 0 1,10 1-1-16,-4 0 1 15,12-1-4-15,-6 1 0 16,12 0-1-16,-3 2 0 16,0 1-25-16,0-1-11 15</inkml:trace>
  <inkml:trace contextRef="#ctx0" brushRef="#br0" timeOffset="10223.1212">22526 8197 264 0,'0'-3'99'0,"0"11"-77"0,8-5 88 32,-5 7-51-32,-3-2 24 47,9-8-44-47,-6 3-17 0,0-6-14 15,0-2-5-15,-3 0-3 16,0-1-1-16,0-2 1 15,3 1-3-15,0-1 0 0,3-3-3 16,0 6 1-16</inkml:trace>
  <inkml:trace contextRef="#ctx0" brushRef="#br0" timeOffset="10684.1928">22633 8154 444 0,'9'6'165'0,"-6"2"-129"0,0 2-7 16,0-4-14-16,-3-1-9 15,0 3 1-15,-3-3 1 16,-3 3 0-16,-3 0-4 15,-3 0-1-15,-3-3 1 0,0-2-2 16,-6-3 1-16,6-3-4 16,3-5 5-1,0-2 6-15,12-1-9 16,0 1-3-16,6-1-4 16,3 0 1-16,3 6-2 0,0 2 2 15,3 3 1-15,-3 3 2 16,0 2 1-16,-3 6 1 15,-3 0 4-15,-3-1 5 16,-3 3 1-16,-6-2 2 16,0-1-2-16,-6 1-1 15,3 0-1-15,-9-6 2 16,6-2-3-16,-9-3-2 16,12-3-2-16,-5-2 0 15,11-1-7-15,-3-4 1 0,15-1-6 16,-3 1 1-1,5 2-1-15,-2 2 1 0,3 4 2 16,0-1 2-16,0 0 2 16,-6 3 1-16,0 0 1 15,-3 0 2-15,-3 0 3 16,-3 0 2-16,0-2-14 16,-3-1-8-16,3 1-94 15,-3-4-42-15,6 1 77 16,-9-8 37-16</inkml:trace>
  <inkml:trace contextRef="#ctx0" brushRef="#br0" timeOffset="11062.6098">22514 8149 232 0,'-3'-16'88'0,"3"6"-69"0,0 2 11 16,0 5-2-16,0 3 41 31,0 0-35-15,0 5-12-16,0 1-8 15,3 4-3-15,-3-2 12 16,0 3 5-16</inkml:trace>
  <inkml:trace contextRef="#ctx0" brushRef="#br0" timeOffset="11166.0705">22484 8160 388 0,'0'-11'145'0,"3"-2"-112"0,0 16-76 16,0-6-42-16,0 0 37 0,0 6 24 15</inkml:trace>
  <inkml:trace contextRef="#ctx0" brushRef="#br0" timeOffset="12127.5428">22526 8210 252 0,'-3'-3'96'0,"0"9"-75"0,0-9 96 32,3-2-55-32,0 2-22 46,9-13-27-46,-1 0-13 16,1 8-3-16,3 6 2 0,0 2 2 16,-3 5 2-16,3 3-1 15,-3 5 5-15,-6-2 5 0</inkml:trace>
  <inkml:trace contextRef="#ctx0" brushRef="#br0" timeOffset="12185.38">22606 8247 440 0,'21'-18'165'0,"-24"18"-129"0,0-3-9 16,3 3-15-16</inkml:trace>
  <inkml:trace contextRef="#ctx0" brushRef="#br0" timeOffset="12651.8239">22570 8131 244 0,'-6'-3'90'0,"6"0"-70"0,0 9 13 16,0-9 1-16,0 3 55 31,0 0-46-15,0 0-16-16,0 0-11 16,0 0-2-16</inkml:trace>
  <inkml:trace contextRef="#ctx0" brushRef="#br0" timeOffset="13165.8867">22588 8215 168 0,'-3'-2'66'0,"0"4"-52"0,6-12 8 15,-3 10 1-15,0-3 3 16,0 0 5-16,0 1 2 0,-3-3 5 15,-3-1-21 1,6 1 10-16,-6-6 6 0,3 9-2 0,-3-4-1 16,3 4-12-1,-3-1-4-15,0 3-6 0,3 3-20 16,-3 2-12 0,3 0-14-16</inkml:trace>
  <inkml:trace contextRef="#ctx0" brushRef="#br0" timeOffset="15473.4905">20847 7583 284 0,'15'24'107'0,"-12"-27"-83"0,-3-5 13 15,0 6 1-15,0-1-7 16,0 0 2-16,0 1-8 15,-3 2-1-15,0 0-13 16,-3 2 0-16,-3 4 2 0,-3 1-5 0,0 7 0 16,12-14-2 15,-33 55-6-31,6 3 0 16,13 6-2-16,8-6 0 15,9-2-5-15,5-9 0 16,7-4 3-16,3-6-16 15,3-11-3-15,3-5-51 0,0-7-19 16,-3-6 46-16,-1-8 24 16</inkml:trace>
  <inkml:trace contextRef="#ctx0" brushRef="#br0" timeOffset="17606.1024">21650 7866 280 0,'3'8'107'0,"-12"-3"-83"0,9 9 2 16,-3-4-4-16,0 9 1 16,-5 4 3-16,-1-1 0 15,-3-1 1-15,3 0-15 16,-6-3-9-16,3-2-3 0,0 0-11 15,3-5-5-15,0-1-41 16,3-2-17-16,-3-2 35 16,6-6 21-16</inkml:trace>
  <inkml:trace contextRef="#ctx0" brushRef="#br0" timeOffset="18521.8368">21704 7670 200 0,'-6'0'77'0,"3"-13"-60"0,6 13 15 16,-3 0 2-16,0 0-2 0,0 0 3 16,0 0 20 15,15 5-25-31,-3-5-9 15,0 0-2-15,0-2 1 0,0-1-12 16,-1 0-7 0,-2 1-1-16,0-1-1 0,-3 3 1 15,6 3-3-15,-3 2 2 0,-3 3-6 16,-3 3 0-16,-3-1-2 16,-3 1 3-16,-3 2 4 15,0 3 3-15,0-6 9 16,3-2 3-16,-3 0-6 15,6-2-2-15,0-1-16 16,0 0-8-16,6-2 7 16,0 2 7-16,3 0 20 15,0 3 13-15,0 0-21 16,0 3-7-16,0-1 2 16,-3 1 5-16,-6-11 41 31,-6 24-24-31,-3-3-8 15,0 0-10-15,-3-5-3 16,3-3-57 15,0-10-37-31,0-3-19 16,9-5 57-16,0-3 29 16</inkml:trace>
  <inkml:trace contextRef="#ctx0" brushRef="#br0" timeOffset="18943.4067">22040 7649 200 0,'3'19'74'0,"-18"-17"-58"0,18 1 18 15,-6 0 4-15,0 2-11 16,-5 3-1-16,-1 2 7 16,0 6 3-16,0 8-18 15,0 0 7-15,0 2 5 0,3 3-25 16,3 1-9-16,3-4 14 16,9-5 9-16,6-5 0 15,3 0-1-15,2-13 1 0,4-9 0 16,-3-4-4-16,-3-6-1 15,0-3-6 1,-3-5-3-16,-3 1 0 16,-6-1 1-16,0 0-1 0,-9 3 0 15,0 2-3-15,-6 1-2 16,0 2-6-16,-6 3-23 16,6 5-5-1,3 3-60-15,3 2-26 16,3 3 63-16,0 0 29 15</inkml:trace>
  <inkml:trace contextRef="#ctx0" brushRef="#br0" timeOffset="19482.9128">22225 7660 324 0,'6'13'123'0,"-6"-13"-95"0,3-3 14 16,-3 3 1-16,3-2-37 0,3-1-11 15,0 0-2-15,3 1 2 16,0 2 4-16,-4 0-2 0,7 2 2 16,-3 4 1-16,-3-1 0 15,0 3 0-15,-3 5 2 16,-6 3 10-16,0 2 7 16,-3 4-8-16,-3-1-3 15,0 0-5-15,1 3 0 16,-1 0-2-16,0-3-1 15,0-5 1-15,3 0-1 16,0-9 4-16,3 1 2 16,3 0 4-16,0-2 1 15,0-6 21 17,18-6-13-32,0 4-5 15,-1-4-8-15,1 4-3 0,-3-1-1 16,0 3-2-16,-3-3 1 15,-3 3-10-15,0-2-4 0,-6-1-48 16,3 3-23-16,-3-5 44 16,0 0 22-16</inkml:trace>
  <inkml:trace contextRef="#ctx0" brushRef="#br0" timeOffset="19964.393">22451 7469 292 0,'3'-10'110'0,"-3"10"-86"0,3 5 13 0,3-5 0 16,0 3-7-16,0 2 2 0,6 0-18 15,0 8-6-15,0 3-5 16,3 5 8-16,-1 3 6 0,-14-24 35 31,21 48-20-15,-6-1-6-16,0-2-11 15,-6 6-5-15,-9-6-6 16,0 2-1-16,-6-7-1 16,-3-3 1-16,-6-10 2 0,3-4-2 15,-12-4-2-15,-2-3-42 16,2-6-20-16,0 1-97 15,0-3-41 1,3-3 106-16</inkml:trace>
  <inkml:trace contextRef="#ctx0" brushRef="#br0" timeOffset="27096.9766">20945 7691 244 0,'-3'-5'93'0,"6"5"-72"0,-3-2 9 0,0 2 2 16,0 0-5-16,0 0 4 15,3 2-11-15,3 3-2 16,-3 1-10-16,3 4 10 0,-3 9 8 16,0-1-16-16,-3 6-7 15,0 5-3-15,0 6-1 16,0-1 3-16,0-2 1 16,0-3-1-16,0-5-2 0,0-6-13 15,0 1-4-15,0-6 22 16,0-2 12-1,0-6-141-15,0-5-66 16,0-11 94-16</inkml:trace>
  <inkml:trace contextRef="#ctx0" brushRef="#br0" timeOffset="27680.5583">21183 7684 240 0,'-6'0'90'0,"9"5"-70"0,0 0 2 0,-3 0-6 15,0 3 96 16,-3 13-65-31,3-2-21 0,0-6-18 16,0-2-9-16,3-3-6 16,-3 0-3-16,0-3 6 15,0-5 1-15,0 0 3 0,6 0-3 16,3-3 0-16,0-2 4 16,3 2 1-16,0 1 0 15,0 2-2-15,0 2 5 16,-1 4 4-16,-2 2-12 15,0 0-4-15,-3 2 14 16,-3 1 6-16,-3 5-1 16,0-3-2-16,-3 5-3 15,-3 1 0-15,0-3-4 16,-3 0-2-16,0-6-18 16,-2-2-9-16,-4-3-28 15,0 1-11-15,3-4 32 16,-3-2 15-16</inkml:trace>
  <inkml:trace contextRef="#ctx0" brushRef="#br0" timeOffset="27965.689">21135 7668 308 0,'-17'0'115'0,"17"2"-89"0,6-4 5 16,-3 4-1-16,5-2-4 15,4 0 2-15,6 0-9 16,0 0-4 0,0 0-8-16,0 0-1 0,-3 0 1 0,0 0-6 15,-1 0-2-15,-2 0-11 16,-3 0-3-16,0-2-71 15,0-1-31-15,-3 0 60 16,0 1 29-16</inkml:trace>
  <inkml:trace contextRef="#ctx0" brushRef="#br0" timeOffset="28684.9817">21371 7736 224 0,'0'0'85'0,"0"0"-66"0,0-2 8 15,0 2-2-15,0 0-4 16,3-3-1-16,0 3 31 31,11-8-25-15,-2 0-11-16,0 3-9 16,0 2-6-16,0 3 1 15,-3 0-1-15,0 3 0 16,-6 8 2-16,0-1 1 0,-6 6-1 0,0 0 1 15,-3 5 0-15,0 0 1 16,-3 0 11-16,0-2 7 16,0-1-13-16,0 1-5 15,3-6-5-15,3-2-3 16,0-3 3-16,0-3 0 16,3 0-8-16,0-5-4 15,0 0 20-15,6-2 9 16,3 2-5-16,3-3-3 15,0 0-1-15,3 3 0 0,3 3-1 16,0-6-1-16,-3 6-3 16,2 0 1-16,-2 2-2 15,-3-5 2-15,-3 0-2 16,-3 3 2 0,-6-3-9-16,6 2-1 15,-3 4-60-15,-3-6-28 0,0 0 49 16,3-8 22-16</inkml:trace>
  <inkml:trace contextRef="#ctx0" brushRef="#br0" timeOffset="32804.6299">22683 9737 80 0,'9'-3'33'0,"-9"-2"-26"0,3 7 36 0,0-4 16 16,0-4 2-16,0 4 1 15,-3 2 3-15,0 0 1 16,0 5-35-16,-3 0-13 0,0 3-6 16,-3 3 12-16,-3 2 9 15,-3 3-13-15,0 0-3 16</inkml:trace>
  <inkml:trace contextRef="#ctx0" brushRef="#br0" timeOffset="33999.3239">23862 9726 332 0,'-9'16'123'0,"3"-24"-95"0,18 11 3 0,-12 2-6 16,0-5 2-16,3 5 8 15,6 1-14-15,0 1-7 16,3 1-8-16,0 0-3 16,3 3 1-16,-1-3 0 0,1 0 0 15,0-3-2-15,0 0 1 16,-3 1-2-16,-3 2 2 16,-3 0 2-16,-6 0 2 15,0 2 5-15,-3-2 5 16,-3 5-3-16,-6-5 2 15,-3 3-7-15,0-3-3 16,-6 0-3-16,7-3-3 0,-1 0-13 16,0 1-56-1,6-4-15-15</inkml:trace>
  <inkml:trace contextRef="#ctx0" brushRef="#br0" timeOffset="44794.1002">22758 9700 236 0,'-3'0'88'0,"3"8"-69"0,0-8 4 0,0 2-4 0,0 4 5 16,0-6 7-16,0-3-1 16,0 3 2-16,0 0-18 15,0 0 5-15,3-3 4 0,-3 3-8 16,0 0-3-16,0 3 17 16,0 0-6-1,0-3 7 1,-3 2-10-16,-3 3-7 15,6 1-3-15,-3 4-4 16,-3 1-1-16,0 2-1 16,-6 0 0-16,3 3 0 15,-3-3 0-15,0 3 0 16,0-2 0-16,3-1-2 0,-3-5-2 16,4 2 1-16,-1-2 1 15,6 0-1-15,-6-5 2 16,9 2-2-16,0-5 2 15,0 0-2-15,0 0-1 16,0 0 1-16,0 0 1 16,0 3-1-16,0-3-1 15,9 5 1-15,-6-5 1 16,3 3 1-16,0-1 1 16,-1 1-2-16,1 0 1 15,3 2-2-15,-3 0 2 16,6 3-2-16,-3 0 2 15,0 0-2-15,0 3 2 16,3-1-2-16,0 1-1 0,-3-3 1 16,0 0-1-16,0 0-3 15,-6-3 2-15,0 0-8 16,-3-5-4-16,0 0-66 16,0 0-28-16,-3-2 55 15,3-6 28-15</inkml:trace>
  <inkml:trace contextRef="#ctx0" brushRef="#br0" timeOffset="45428.2752">22674 9837 240 0,'9'29'90'0,"-9"-26"-70"0,3-3 6 0,-3 0-1 16,0 0-3-16,0 0 4 15,0 0-1-15,0 0 2 16,3 3-15-16,-3-3 11 0,0 0 6 16,3 2-24-16,-3-2-11 15,3 3-3-15,-3-3 2 16,0 0 21-16,0 0 11 16,3 5-10-16,-3-5-3 15,3 3-6-15,0-3 1 16</inkml:trace>
  <inkml:trace contextRef="#ctx0" brushRef="#br0" timeOffset="45965.271">22734 9887 444 0,'6'0'165'0,"0"0"-129"0,3 3-5 0,-3 0-13 0,3-3-12 15,0 2-1-15,5-2 1 16,4 0 1-16,0 0-3 16,12 0-1-16,-3 0 1 0,5 0 0 15,-5 0 2-15,0 3-5 16,-3-6-3-16,0 3 5 15,-4 0 3-15,4 0-1 16,-6-2 2-16,3-1-2 16,3-2 0-16,0 2-3 15,-4-2-2-15,7 5 1 16,-3-5 1-16,6 5-1 0,0-3-1 16,5 3 1-16,-5-3 1 15,0 1 1 1,6 2-1-1,-13-3-2-15,7 3 3 16,-9 0 0-16,0 0-4 0,6 0 1 16,-7 3 0-16,1-6 0 15,0 6 0-15,-3-3 2 16,3 2-1-16,-3-2-1 16,2 3 1-1,4 0-1-15,-3-1 0 16,6 1 2-1,6 0-1-15,-1-1-1 16,-2 1 1 0,-3-1 1-1,-3 4-1-15,-6-6-1 0,-1 2-2 16,-5 1 1 0,0 0 1-16,-3-3 0 0,0 2-5 15,0-2 1-15,-3 0-18 16,3-2-6-16,-3-1-73 15,0-2-32-15,-6-3 71 16,6-3 36-16</inkml:trace>
  <inkml:trace contextRef="#ctx0" brushRef="#br0" timeOffset="46985.7965">23020 10030 304 0,'-6'0'112'0,"6"6"-87"0,32-25 0 15,-26 19-5-15,3 0-3 16,-3 5 4-16,-3 1 2 16,-3 4 3-16,0 6-14 15,-3-3 6-15,3 9 5 0,-3 4-6 16,0-2 1-16,0 0-9 16,-3-6-3-16,6-2-1 15,0 0-3-15,0-5 1 16,0-1-2-16,6-5-1 15,0 1 1-15,0-6-1 16,3 2 2-16,0-4 1 16,3-1-1-16,0 0 1 15,0 1-2-15,-3-4-1 16,6 4 3-16,-3 2 0 16,-1 0-4-16,1-3 1 15,-3 6-5-15,0-3-1 16,-6-3-4-16,3 3 1 15,-3-2-15-15,-3 2-57 16,0 0-8 0,0 0 41-16,0-3 24 15</inkml:trace>
  <inkml:trace contextRef="#ctx0" brushRef="#br0" timeOffset="47394.8795">23192 10022 252 0,'-3'0'93'0,"6"8"-72"0,-3-8 9 0,0 0 2 16,0 8 2-16,0 3 4 15,0 5-16-15,0 8-5 16,3 5 59 15,-3 21-37-31,0-5-13 16,0-8-14-16,3-5-7 15,-3-6-6-15,0-5-1 16,0-2-98 0,0-6-47-1,0-5-28-15,0-8 93 16,3-3 45-16</inkml:trace>
  <inkml:trace contextRef="#ctx0" brushRef="#br0" timeOffset="48247.4757">23508 10014 272 0,'0'-7'101'0,"0"7"-78"0,0 0 24 15,0 0 5-15,0 0-16 16,0 2-4-16,-3 3-5 16,0-2-2-16,0 2-14 15,-3 1 4-15,0 2 5 0,-3 2-5 16,0 1 2-16,-3 2-6 16,3 3-1-16,-3 10-2 15,-3-2 0-15,1 3-4 16,-1-4-1-16,6 1 1 15,0-3 0-15,3 3 0 16,3-3 0-16,3 1-2 16,6-4-2-16,6 3-2 0,0-5 1 15,0 0 1-15,8-3 2 16,1 0-1-16,-3-5-1 16,0-2 1-16,-3-4 1 15,6-2-10-15,-6-2-4 16,-1-4 14-16,-5-2 8 15,3 1-4-15,-6-4-3 16,-3 0-2-16,3-2 1 16,-6 3-1-16,0-4 2 15,-6 4-2-15,3-3-1 16,-3 2-2-16,-6 0 1 16,3 6 3-16,-5 0 1 15,-1 5-1-15,-9 0 1 0,6 2-4 16,-6 4 0-1,3-1-4-15,1 0-1 0,-1 1-26 16,12-1-11-16,3-2-47 16,6-3-19-16,15-3 54 15,-3-2 30-15</inkml:trace>
  <inkml:trace contextRef="#ctx0" brushRef="#br0" timeOffset="49494.0792">24368 8205 280 0,'0'-3'104'0,"-3"3"-81"0,3 3 16 0,-6-1 1 16,6-2-5-1,0 6 4-15,0-1-26 0,0 6-11 16,-6 2-3-1,-9 0 3-15,6 0 7 0,3 6-1 0,-3-1 1 16,0-2-3-16,-2-3 1 16,5-2-4-16,3-3 0 15,-3 0-1-15,6-6 1 16,0 1-2-16,0-3-1 0,0-3 1 16,9-2 1-16,0-3-1 15,2-2-1-15,-2-4 3 16,3-1 0-16,-3-4-1 15,3 3-2-15,-3 0 1 16,0 3-1-16,-9 13 19 31,12-11-7-15,3 4-2-16,-6 1-1 16,-3 6 1-16,3 3-3 15,3 2 1-15,-4 3-5 16,7 5 0-16,-9-5 1 0,3 3-2 15,0-6-2-15,-6 0-37 16,6-2-17-16,-3-3-110 16,0-3-48-1,3-4 110-15</inkml:trace>
  <inkml:trace contextRef="#ctx0" brushRef="#br0" timeOffset="50198.8139">24404 8305 248 0,'-3'-5'93'0,"3"2"-72"0,0 6 16 16,3-6 4-16,-3 3-13 16,0 0-1-16,3 6-14 0,-3 2-5 15,3 2-5 1,-3 3 0-16,6 9 2 0,-3 1 0 0,3 4 0 16,-3 2 8-1,0 0 6-15,-3 3-12 0,5 2-6 16,-5 3 3-1,3 6 2-15,-3 7 3 0,0 3 2 16,6-3-3-16,-3-8 0 16,0 1-1-16,0-6 3 15,-3-37 8 17,3 50-8-32,0-2-2 0,-3-6-3 15,6-2-1-15,-3-1 2 16,-3-4 1-16,0-1-3 15,6-5-3-15,-6-5 2 0,0-3 0 16,0-2 3-16,0-3-1 16,0-6 0-16,0 1-3 15,0-6-2-15,0 3 1 16,0-5-1-16,0-1-7 16,0-2 0-16,-6-2-19 15,6-4-8-15,0-7-92 16,0 0-40-16,0-3 85 15</inkml:trace>
  <inkml:trace contextRef="#ctx0" brushRef="#br0" timeOffset="50679.9011">24350 9192 200 0,'-6'0'77'0,"0"2"-60"0,12 1 15 0,-3 2 2 15,0 1 3-15,0 7 2 16,3 5-2-16,0 3 0 16,3 3-20-16,-3 0 1 0,3 0 2 0,3 0 0 15,-3-3 0-15,-9-21 25 32,15 21-23-17,-4-8-8-15,1-2-5 16,0-3-2-16,-3-6-3 15,0-2-3-15,0-2 0 16,0-6-1-16,-3 3 2 0,0-9-3 16,-3-2-2-1,6-5 2-15,-3-8-9 16,0 5-1-16,-6 1-16 16,9 1-8-16,-3 1-52 15,-3 3-21-15,0-1 56 0,0 3 27 16</inkml:trace>
  <inkml:trace contextRef="#ctx0" brushRef="#br0" timeOffset="51264.7763">24734 8570 228 0,'0'-5'88'0,"6"-3"-69"0,-27 18 17 15,15-7 5-15,6 0-4 16,0-3 0-16,0 2-9 0,0-2-3 16,0 5-14-16,0 3 7 15,-3 6 4-15,-3 4 2 0,6 3 1 16,-3 0-8-16,0 3-2 15,-3 0-5-15,6 0-1 16,-3-6-5-16,-2 1-3 16,5-1 0-16,0-4 1 15,0-4-1-15,0-2-1 16,0 3 1-16,0-11-1 16,0 5 0-16,5-5 2 15,7 0-3-15,0-5 0 16,3 0 1-16,0-3 0 15,3 0-5-15,-6 0-1 16,6 2-13-16,-6 1-3 16,-1 0-19-16,-2 2-7 0,0 3-49 15,-6 0-22-15,3-2 64 16,-3 2 33-16</inkml:trace>
  <inkml:trace contextRef="#ctx0" brushRef="#br0" timeOffset="51611.0755">24823 8636 288 0,'0'-5'110'0,"-3"5"-86"0,6 0 13 16,-3 0 2-16,0 0-8 15,6 8-1-15,-6-3-14 16,3 6-5-16,-3 4-7 0,0 12 10 0,0 10 8 16,0 3 2-16,0-3 1 15,3-3-6-15,-6-2 1 16,6 0-5-16,-3-6-1 16,0-2-8-16,0-6-4 15,0-2-4-15,0-3 1 16,0-2-12-16,0-6-5 15,0 1-17-15,0-6-7 16,0 0-47-16,0-6-17 0,9-2 55 16,-9-5 27-16</inkml:trace>
  <inkml:trace contextRef="#ctx0" brushRef="#br0" timeOffset="52165.7484">25002 8588 288 0,'0'-5'110'0,"6"-3"-86"0,-6 13 18 0,0-5 1 16,0 6-8-16,0-1 2 15,-3 0-17-15,-6 6-4 16,6-1-10-16,-3 4 0 0,0 7 4 16,-3 5 3-16,3 9 2 15,-3 4-2-15,6 4 0 16,-6-4-3-16,9-4-1 15,0-3-3-15,0-3-1 16,0-3-3-16,9-5-2 16,0-2-2-16,0-6-1 15,3-2 2-15,0-6 0 0,0-2-2 16,3-6 0-16,0-2 2 16,-6-3 0-16,3-3 1 15,-6-2 2-15,-4 0-1 16,-2-3 2-16,-2 3 0 15,-4-1 1-15,-6 4-5 16,3 2 1-16,-3 3 0 16,3 5 0-16,-3 0-9 15,0 5-4-15,0 0-18 16,-3 0-5-16,6 1-85 16,6-1-35-16,6-8 82 15</inkml:trace>
  <inkml:trace contextRef="#ctx0" brushRef="#br1" timeOffset="57362.6497">23421 8554 384 0,'0'3'145'0,"0"-6"-112"0,0 11 60 31,0-8-43-31,6 3-19 16,-6-3-10-16,0 2-3 0</inkml:trace>
  <inkml:trace contextRef="#ctx0" brushRef="#br1" timeOffset="58110.895">23427 8543 572 0,'0'-2'214'0,"0"-4"-166"0,30 22-12 0,-21-13-17 0,-3-3-15 15,-3-3 0-15,-3 1 0 16,0-1 0-16,0-2-2 16,0 2 1-16,-3-2 0 0,0 0-1 15,-9-3 1-15,9 2-4 16,-9-4 0-16,-9-4 1 16,7 9 0-16,2 0 0 0,-6-3 0 15,-6 0-3-15,6 3 2 16,6-1 1-16,-6 4 2 15,9-1-1-15,-5 1-1 16,2 2-2-16,-3 0 1 16,3 0 1-16,-6 5 2 15,9-3-1-15,-6 4-1 16,3-1 1-16,0 3-1 16,0 0 0-16,1 2 0 15,-1 1 0-15,0 2 0 16,0-2 0-16,-3 5 0 15,6-3 0-15,-3 3 2 16,3-3-1-16,-3 6-1 16,3-4 1-16,0 12-1 15,3-9 0-15,1 12 0 0,-1-7-3 16,0 6 2-16,3-5 1 16,3 5 2-16,0-5-3 15,3 3 0-15,0-6 1 16,3 5 2-16,-3-5 5 15,8 1 4-15,-5-4-13 16,3 1-5-16,0-3 3 16,3-1 1-16,-3-1 3 15,6-1 0-15,-3-3-3 16,6 1 2-16,-3-3 1 16,2-3 0-16,10 1 0 15,0-4 0-15,0-2 0 16,-3 0 2-16,-4 0-1 15,7-5-1-15,6 0 1 0,-12-1-1 16,-6 1 0 0,6 0 0-16,-4-3 0 0,1 0 0 15,-3 0 0-15,0 0 0 16,-3 3 4-16,-3-1 5 16,-3 1-12-16,0 0-2 15,-3 0 8-15,6-1 5 16,-9 1-23-16,0 0-9 15,3-1-40-15,-3 1-14 16,-3 0-115 0,-6 0-50-16,9-6 126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52.8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2 380 0,'-7'0'143'0,"9"-2"-112"0,0 4-8 0,1-2-12 16,1 0-11-16,4 0 0 15,1 0-3-15,6 0 0 16,6 0 2-16,-2 0 2 0,2 2 2 15,-1-1-94-15,-1-1-40 16,-2 0 65-16,-2 0 35 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53.2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22 360 0,'-5'-8'134'0,"7"8"-104"0,-1 0 3 16,1-2-5-16,2-5-19 16,2 4-2-16,-1 0-7 15,3 4-1-15,1 4 1 16,1 2 0-16,-3 5 2 0,-1 5-19 15,-2 1-6-15,-4 4 14 16,-2 3 6-16,-2 2 4 16,-3 0-1-16,-1-1 1 15,0-4-1-15,3 2 15 16,-1-11 10-16,2-1 2 0,2-2 2 16,2-3-10-16,0-4-1 15,4-3-11-15,2-7-4 16,3 2-2-16,5-2-1 15,2 2 0-15,3 0 2 16,4 2-17-16,-2 3-4 16,-1 7-66-16,-3 1-27 15,0-1 58-15,-3 1 27 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54.7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6 196 0,'2'-4'74'0,"-2"4"-58"0,2-3 16 0,-2 3 4 0,0 0 2 15,0 0 4-15,0 0-3 16,0 0-2-16,0 0-20 16,2 3 1-16,-2 3 0 0,0 2 1 15,0 4 1-15,0 4 2 16,0 8 1-16,0 3-8 16,0 1-2-16,0-3-7 15,0-1-2-15,0-4-2 16,0 0-2-16,0-20-118 31,-2 23-40-15,0-2-22-16,0-5 95 0,2-1 48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55.0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 0 200 0,'-3'10'74'0,"3"-10"-58"0,0 7 5 15,0-1-1-15,0 1 10 16,0 0 6-16,0 1 3 16,0 1 1-16,0-1-22 15,0 2-2-15,0 0-1 0,0 0 9 16,0 0 5-16,-2 0-15 16,2 0-8-16,0-10-220 31,0 12 116-31,0-2 39 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0:55.7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0 296 0,'2'1'110'0,"-7"-1"-86"0,10 4 5 0,-3-3-3 16,0 6 7-16,-2 3 9 15,2 3-20-15,0 7-9 0,-2-3-9 16,0 0 3-16,0 0 3 0,2 1-5 16,0 1-3-16,0 1-23 15,-1 0-9-15,1-3-73 16,0-1-30-16,0-1 68 15,0-5 33-15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5.7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6 212 0,'-2'-3'79'0,"2"1"-61"0,0 4 17 15,0-2 5-15,0 0-19 16,0 3-4-16,2 2 7 16,-2 0 6-16,2 5-15 15,0 6 16-15,0 5 8 0,-2 4-25 16,0 2-8-16,2 0-15 16,0-5-3-16,0 0 5 15,-1-6 1-15,-1-4 17 0,0 0 9 16,0-4-7-16,0-1-2 15,0-4-5-15,-1-1-1 16,1-2-8-16,-2-5 0 16,0-2-1-16,0-3-1 15,0-3 1-15,0-1 0 16,2 1-8-16,2-2-3 16,0 3 8-16,2 2 6 15,1 0 1-15,3 5 0 16,3 0 5-16,4 3 4 15,2 6-5-15,0 1-2 16,-4 5-1-16,1 2-1 16,-5 4-9-16,-3 1-2 0,-4-4 28 15,-4-1 12-15,0-2-7 16,-10 0-4-16,-3-3-9 16,0 0-4-16,0-2-7 15,0-2-1-15,0 0-28 16,2-3-11-16,2-1-43 15,3 1-18-15,2-2 54 16,5 2 25-16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6.4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 0 248 0,'-2'-1'93'0,"-2"4"-72"0,2-3 7 0,2 0-2 15,-2 5-3-15,1-2 12 16,-5 14-6 0,2 2-15-16,0-3-2 0,2 1-1 15,2-2 2-15,2 0 3 16,2-1-9-16,4-4-4 16,1-2-11-16,2-4-3 15,1-3 15-15,1-4 8 16,0-4-1-16,-2-3-1 15,-1-2-5-15,-4-3-4 16,-3-1 0-16,-3 2-1 16,-3 1-5-16,-3 1 1 15,6 12-66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7.1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96 7 252 0,'-4'0'93'0,"2"0"-72"0,0-5 18 0,0 5 3 0,0-2-7 16,-3 2 0-16,-1 0-12 15,-1 3-1-15,-1 2-13 16,-1 4-12-16,-1 4-3 0,-1 6 0 15,1-1 3-15,1 1 2 16,3-3 3-16,3-1 5 16,3-1 4-16,2-3-15 15,3 0-4-15,3-3 3 16,1-3 2-16,6-3 0 16,-2-2 0-16,-1-4 15 15,-1-1 8-15,-2-1-9 16,-1-3-4-16,-2-1-4 15,-3 0 0-15,1-2-2 16,-2-1-1-16,-2 0-17 0,0 2-6 16,0 5 13-16,0 1 7 15,0 6 6 1,-2 3 3-16,2 7-3 16,4 1-4-1,0 0-2-15,0 0 2 16,-1-2-2-16,3 0 1 15,0-2 11-15,1-1 5 16,-1 0-41-16,1-4-21 16,1-1 24-16,-1-1 11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7.4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2-1 276 0,'-2'1'104'0,"2"-2"-81"0,2 2 5 15,-2-1 11 1,2 9-9-16,-1-2 1 0,1 1-2 16,0 0-16-16,-2 2-17 15,2-1-7-15,-2-1 16 0,0-1 10 16,0-1-5-16,0 0-2 16,0-3-1-16,0 0 0 15,0-3 1-15,0 0 0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7.6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10 404 0,'6'-10'151'0,"-3"12"-118"0,3-2-11 0,-2 0-12 0,0 3-30 16,1 0-9-16,1 3-32 15,-1-3-11-15,1 4 38 16,0-1 18-16,-1 1 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0:48.87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5F523EE8-87C3-4407-883F-4E46532D153E}" emma:medium="tactile" emma:mode="ink">
          <msink:context xmlns:msink="http://schemas.microsoft.com/ink/2010/main" type="writingRegion" rotatedBoundingBox="9840,7780 13302,7835 13294,8306 9833,8250"/>
        </emma:interpretation>
      </emma:emma>
    </inkml:annotationXML>
    <inkml:traceGroup>
      <inkml:annotationXML>
        <emma:emma xmlns:emma="http://www.w3.org/2003/04/emma" version="1.0">
          <emma:interpretation id="{239D779D-66C8-4D33-867F-9DAA817BAF11}" emma:medium="tactile" emma:mode="ink">
            <msink:context xmlns:msink="http://schemas.microsoft.com/ink/2010/main" type="paragraph" rotatedBoundingBox="9840,7780 13302,7835 13294,8306 9833,8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E089E7-2A17-4A88-889B-20F03D3BBD7C}" emma:medium="tactile" emma:mode="ink">
              <msink:context xmlns:msink="http://schemas.microsoft.com/ink/2010/main" type="line" rotatedBoundingBox="9840,7780 13302,7835 13294,8306 9833,8250"/>
            </emma:interpretation>
          </emma:emma>
        </inkml:annotationXML>
        <inkml:traceGroup>
          <inkml:annotationXML>
            <emma:emma xmlns:emma="http://www.w3.org/2003/04/emma" version="1.0">
              <emma:interpretation id="{D39F3D43-B30A-4372-AF52-317DE921C09B}" emma:medium="tactile" emma:mode="ink">
                <msink:context xmlns:msink="http://schemas.microsoft.com/ink/2010/main" type="inkWord" rotatedBoundingBox="9842,7791 11031,7816 11024,8163 9834,8138"/>
              </emma:interpretation>
              <emma:one-of disjunction-type="recognition" id="oneOf0">
                <emma:interpretation id="interp0" emma:lang="en-US" emma:confidence="1">
                  <emma:literal>board</emma:literal>
                </emma:interpretation>
                <emma:interpretation id="interp1" emma:lang="en-US" emma:confidence="0">
                  <emma:literal>boards</emma:literal>
                </emma:interpretation>
                <emma:interpretation id="interp2" emma:lang="en-US" emma:confidence="0">
                  <emma:literal>boars</emma:literal>
                </emma:interpretation>
                <emma:interpretation id="interp3" emma:lang="en-US" emma:confidence="0">
                  <emma:literal>boar</emma:literal>
                </emma:interpretation>
                <emma:interpretation id="interp4" emma:lang="en-US" emma:confidence="0">
                  <emma:literal>boar's</emma:literal>
                </emma:interpretation>
              </emma:one-of>
            </emma:emma>
          </inkml:annotationXML>
          <inkml:trace contextRef="#ctx0" brushRef="#br0">12 14 104 0,'-2'0'41'0,"6"-1"-32"0,-6-3 26 0,4 2 10 16,-2-3 37 15,2 4-30-31,-2-1-14 16,0 0-20-16,0 2-10 15,0 2-1-15,0 5 0 16,0 1-3-16,0 4-1 0,0 8 3 16,2 10 3-16,-2 0 5 15,0 1-6-15,0-5-2 16,0 1 3-16,0-2 2 16,0 0-6-16,-2-3-3 15,2 0-4-15,-2-5 1 16,2-6 5-16,-2 0 2 15,2-5-2-15,-2-2-3 16,0-4 2-16,0 0 0 0,1-4-1 16,-1-2-2-16,0-3-2 15,2-1-1-15,-2-7-1 16,4 6 3-16,0-3-2 16,1 2 1-16,3 1 0 15,2-1 0-15,-1-1 2 16,3 4 0-16,3 4-3 15,0 4 0-15,2 1-1 16,2 1 0-16,-2 4 5 16,-2 4 1-16,-3-1 2 15,1 0 2-15,-7 2 12 16,-4-1 8-16,-2-1-15 0,-2 2-6 16,-2-3-4-1,-3 1-1-15,0-1 0 0,-5-4 2 16,3 2 1-16,0-3 3 15,11-2-173 17,-12 0 92-32,7-2 29 15</inkml:trace>
          <inkml:trace contextRef="#ctx0" brushRef="#br0" timeOffset="886.2915">349 187 236 0,'0'5'90'0,"0"-10"-70"0,-1-2 8 16,1 7 0-16,3 2-15 15,-3-4-4-15,0 2 2 16,-2-2 5-16,1 2-8 16,-5 0 11-16,2 7 7 0,-1 3 1 15,-1-3 4-15,0 1-19 16,1 1-9-16,-3-1-3 16,2 0 1-16,1 2-2 15,-1-1 0-15,4 4 1 16,2 2 0-16,2-1 0 15,2-4 2-15,1-2 1 16,3 1-4-16,1-6 1 16,1 0 0-16,3-6 0 15,2-2-9-15,-2-4-2 16,-3-1 1-16,3-5 4 16,-11 5 27-16,3-1 13 15,-8-8-10-15,-1 11-3 16,-2-6-9-16,-1 6 0 15,-1-2-9-15,1 7-4 16,-1 4-16-16,2-2-4 0,1 4-60 16,1 2-24-16,2-5 54 15,0 5 28-15</inkml:trace>
          <inkml:trace contextRef="#ctx0" brushRef="#br0" timeOffset="1803.3712">651 207 252 0,'-2'-3'93'0,"-2"4"-72"0,1-4 18 16,3-4 3-16,-2 11-11 15,0-4-1-15,-2 0-17 16,0 3-6-16,1-1-4 15,-3 1-3-15,0-3 1 0,-1 3-1 0,-1 1 0 16,1 2 2-16,-1-1 1 16,1 5-4-16,-3 2 1 15,5 2 0-15,-1-1 0 16,0 0 0-16,4 2 0 16,2-3 0-16,6 0 0 15,-2-2-3-15,1 0 2 16,3-5 1-16,-1-2 2 15,-1-4-3-15,0-1 0 16,-1-6 18-16,1-1 11 16,0-2-14-16,-1-3-7 15,-1 1-8-15,0-1-2 0,0 4 2 16,-2-3 2-16,-1 4-5 16,1 1 1-16,0 0-8 15,0 4 6 1,-2 4 11-16,2 4-11 15,0 2-6-15,0 4 14 16,2 2 7-16,-3 2-7 16,5 1 0-16,0 1-3 15,3-4 2-15,-1-2-1 16,1 0-47 0,4 2-19-16,-3-5 33 15,3-9 16-15</inkml:trace>
          <inkml:trace contextRef="#ctx0" brushRef="#br0" timeOffset="2315.8344">813 209 208 0,'-2'-9'79'0,"2"18"-61"0,2-9 8 0,-2 0-1 16,2 0-11-16,-2 0-1 16,6 1 2-16,-4 4 2 15,1 4-9-15,-3 1 0 0,4 1 2 16</inkml:trace>
          <inkml:trace contextRef="#ctx0" brushRef="#br0" timeOffset="2553.9341">834 317 348 0,'-6'-1'129'0,"8"-3"-100"0,0 8-7 0,-2-4-7 0,0-4-3 16,0 1 2-1,-2-4-7-15,0 2-4 0,0-5-2 16,4 2-1-16,0 1 0 0,0-4 0 15,4 2 0 1,-1-1 0-16,1 0 0 16,2 2 0-16,-3 1 4 15,3 0 2-15,-1 6-20 16,-1 1-8-16,0-5-13 16,-1 5-4-16,1 1 19 15,0 1 10-15</inkml:trace>
          <inkml:trace contextRef="#ctx0" brushRef="#br0" timeOffset="20584.266">1145 245 148 0,'6'2'57'0,"-1"-5"-44"0,-3 1-1 0,0 0-3 15,0 2 9-15,-2 0 6 0,2-3 7 16,0 1 4-16,-2 2-19 15,2-5 17-15,-2 4 10 0,0-1 10 16,-2 0 7-16,0 1-34 16,-2-1-17-16,-2-3-18 15,-1 3-6-15,1 2 17 16,-5 4-2 0,-8-1-7-16,-2 0 10 15,4 2 5-15,2 2-4 16,2 1 0-16,6 2-2 15,-1 1 1-15,8-1-2 16,0 5 2-16,2 0-15 16,7-5-5-16,6 0 4 0,-5-3 3 15,3-1 3 1,0-1 7-16,-3-6 2 16,-1 1 2-16,1-5 2 15,-1-4-3-15,-2 1 0 16,1-6 10-16,-2-2 6 15,-1 1-12-15,-1 0-4 16,2-6-2-16,-4 6 1 16,0-6 1-16,-1 0 1 15,-1 6-5-15,0-5-3 16,-1 3 1 0,1 4 0-16,-2-2-1 0,2 5 3 15,-2 3 0-15,2 1-6 16,0 2-3-16,-2-1 12 15,2 5 5-15,2 2-2 16,0 1-3-16,-2 16-19 16,2-3 20-1,-2 4 8-15,1-3 0 16,1 7-1-16,0-1-3 16,0-1-2-16,0 0-3 15,0-2 1-15,0 0 0 16,0 0 1-16,-1 0-7 15,1-6-2-15</inkml:trace>
        </inkml:traceGroup>
        <inkml:traceGroup>
          <inkml:annotationXML>
            <emma:emma xmlns:emma="http://www.w3.org/2003/04/emma" version="1.0">
              <emma:interpretation id="{F9C964B3-3CE8-4BE9-8521-7C3CC5A5324C}" emma:medium="tactile" emma:mode="ink">
                <msink:context xmlns:msink="http://schemas.microsoft.com/ink/2010/main" type="inkWord" rotatedBoundingBox="11379,7751 11571,8240 11251,8366 11059,7877"/>
              </emma:interpretation>
              <emma:one-of disjunction-type="recognition" id="oneOf1">
                <emma:interpretation id="interp5" emma:lang="en-US" emma:confidence="0">
                  <emma:literal>X;</emma:literal>
                </emma:interpretation>
                <emma:interpretation id="interp6" emma:lang="en-US" emma:confidence="0">
                  <emma:literal>k,</emma:literal>
                </emma:interpretation>
                <emma:interpretation id="interp7" emma:lang="en-US" emma:confidence="0">
                  <emma:literal>X,</emma:literal>
                </emma:interpretation>
                <emma:interpretation id="interp8" emma:lang="en-US" emma:confidence="0">
                  <emma:literal>Y,</emma:literal>
                </emma:interpretation>
                <emma:interpretation id="interp9" emma:lang="en-US" emma:confidence="0">
                  <emma:literal>it.,</emma:literal>
                </emma:interpretation>
              </emma:one-of>
            </emma:emma>
          </inkml:annotationXML>
          <inkml:trace contextRef="#ctx0" brushRef="#br0" timeOffset="47610.0646">1337 368 108 0,'2'0'44'0,"8"-10"-35"0,-20 21 12 0,10-11 3 15,0 0 13-15,0-3 7 16,0 3-8-16,-2 7-4 16,4-9-18-16,-2 2-7 0,2-5-2 15,-6 0-1-15,10 0 2 16,-4 0 3-16,4 2 2 15,-3-1-3-15,3-1-3 16,0 2 2-16,-3-2 0 16</inkml:trace>
          <inkml:trace contextRef="#ctx0" brushRef="#br0" timeOffset="48073.0123">1403 284 332 0,'10'-3'126'0,"-10"-2"-98"0,5-2-5 0,-5 4-11 0,6-1-10 16,-2-1-2-16,0-2 3 15,-1 2 2-15,3-1-2 16,-2 1 11-16,1-4 8 0,-1-1-11 16,0 5-6-16,0-1-14 15,-1-3-5-15,-3-6 16 16,2 12 7-16,0-1-12 16,0-2-7-1,0-6 5-15,0-1 1 16,0 1 4-16,0 5 6 15,1-1 6-15,-1-1-8 16,2 3-2-16,0-6-2 0,2 5 2 16,-3-1-1-16,1 1-1 15,0 0 1-15,2 2-1 16,-3-1-7-16,1 1-3 16,-2 0 6-16,2 0 1 15,-4 1 0-15,5 1 0 16,-3 0-1-16,2 1 0 15,-2 0 3-15,-2-1 0 16,4 1 1 0,-4 1 0-16,3 1 2 15,-1 0 1-15,2 0 1 16,-4 0 6-16,4 0 4 16,-4 0-256-1,0 0 132 1,2-2 45-16</inkml:trace>
          <inkml:trace contextRef="#ctx0" brushRef="#br0" timeOffset="49709.5376">1335 41 228 0,'-13'2'85'0,"6"1"-66"0,16-6-6 0,-5 4-6 16,0-1-7-16,-4 0 0 15,3 4 8-15,-4-1 7 0,8 0-7 16,-1-1 7-16,-2 1 2 0,-3 2-7 15,7 0-3-15,-2 2-2 16,-1-2-1-16,-1 2-2 16,2 3 1-16,-3-7 0 15,3 11 3-15,-6-14 12 32,8 16-7-17,-3 6-1-15,1-5-4 16,-2-5-1-16,-1-1-3 15,-1 0 1-15,2-3-2 16,0-1 2-16,0-1 0 0,-2 1-1 16,1 0-2-16,-1-1 1 15,0 1 1-15,0 0 1 16,0-2 1-16,0 0 0 0,0 0 2 16,1 0-3-16,-1 0-2 15,0 2 0-15,0-2 1 16,0 0-1-16,2 1-1 15,-1-2 9-15,-1 2 6 16,0-2-9-16,2 3-4 16,-2-2-10-16,0-2-5 15,0-1 4-15,0 3 5 16,-1-2 5-16,3-1 2 16,-2 1 7-16,2 2 4 15,-4 2-7-15,4-4-2 0,-1 0-3 16,-1 2 1-1,-2-5-4-15,4 4 0 0,-2-1-1 16,2 4 0-16,-2-4 2 16,-2-3 2-16,2 4-14 15,-1-3-5-15,-2 1 9 16,2 3 4-16,-1-8 3 16,0 3 3-16,0 0-10 15,0 0-2-15,0-2-77 16,2-1-34-16,-2-2 62 15,0-2 29-15</inkml:trace>
          <inkml:trace contextRef="#ctx0" brushRef="#br0" timeOffset="55386.5315">1654 346 236 0,'0'-3'88'0,"0"3"-69"0,23-10 0 16,-16 8-4-16</inkml:trace>
          <inkml:trace contextRef="#ctx0" brushRef="#br0" timeOffset="55548.7845">1692 336 429 0,'0'8'42'0,"2"-3"-20"16,-2 7-9-16,0 0-2 0,-2 1-3 15,0-1 3-15,-2 5-2 16,0-1 2 0,-1-6 3-16,-3 4-8 15,2-6-3-15,1 2 2 16,1-6 1-16,-7-3-101 0,7 3-48 16,-7-6 69-16,7 2 37 15</inkml:trace>
        </inkml:traceGroup>
        <inkml:traceGroup>
          <inkml:annotationXML>
            <emma:emma xmlns:emma="http://www.w3.org/2003/04/emma" version="1.0">
              <emma:interpretation id="{79A4E516-3B22-46C6-A323-6B9C951D92BC}" emma:medium="tactile" emma:mode="ink">
                <msink:context xmlns:msink="http://schemas.microsoft.com/ink/2010/main" type="inkWord" rotatedBoundingBox="11746,7810 13302,7835 13295,8256 11739,8231"/>
              </emma:interpretation>
              <emma:one-of disjunction-type="recognition" id="oneOf2">
                <emma:interpretation id="interp10" emma:lang="en-US" emma:confidence="0">
                  <emma:literal>I...</emma:literal>
                </emma:interpretation>
                <emma:interpretation id="interp11" emma:lang="en-US" emma:confidence="0">
                  <emma:literal>1:</emma:literal>
                </emma:interpretation>
                <emma:interpretation id="interp12" emma:lang="en-US" emma:confidence="0">
                  <emma:literal>I:</emma:literal>
                </emma:interpretation>
                <emma:interpretation id="interp13" emma:lang="en-US" emma:confidence="0">
                  <emma:literal>t...</emma:literal>
                </emma:interpretation>
                <emma:interpretation id="interp14" emma:lang="en-US" emma:confidence="0">
                  <emma:literal>l:</emma:literal>
                </emma:interpretation>
              </emma:one-of>
            </emma:emma>
          </inkml:annotationXML>
          <inkml:trace contextRef="#ctx0" brushRef="#br0" timeOffset="75984.7561">1924 16 264 0,'0'3'101'0,"0"2"-78"0</inkml:trace>
          <inkml:trace contextRef="#ctx0" brushRef="#br0" timeOffset="76406.2042">1939 44 328 0,'13'2'123'0,"-7"0"-95"0,-16 11-6 16,16-5-10-16,-6 3-10 15,2-1 1 1,1 6 0-16,-4 8-1 16,4-2-2-16,-1-4 3 0,0-1-2 15,2 0 2-15,0-2-2 16,-6-2 2-16,5 2-2 16,-4-3 2-16,1-12 18 31,0 10-18-16,-2 0-5-15,2-3 9 16,2 4 4-16,-2-6-8 0,0 4 0 16,-2-3-3-16,4 0 0 0,-2-1 2 15,-6-5-12-15,4 3-6 16,0-1 20-16,0-1 8 16,-1 3-5-16,1-3-1 15,0-1-4-15,2 0-2 16,0-1 3-16,2 7 2 15,1-1-2-15,-3-3-2 16,0 1 0-16,0-1 1 16,0-2-3-16,-1-2 0 15,-1 4 3-15,4-4 1 16,1 1 1-16,-3 1 2 0</inkml:trace>
          <inkml:trace contextRef="#ctx0" brushRef="#br0" timeOffset="76807.8713">1959 353 288 0,'-1'-12'107'0,"-7"14"-83"0,10 14-9 0,-2-17-9 0</inkml:trace>
          <inkml:trace contextRef="#ctx0" brushRef="#br0" timeOffset="76606.952">2007 245 400 0,'7'-5'151'0,"-5"5"-118"0,4-3-11 15,-3 5-12-15,1-4-32 16,2 4-10-16,-1-2 33 15,1 1 19-15,0 1-8 16,-1 1-5-16,1 1-5 0</inkml:trace>
          <inkml:trace contextRef="#ctx0" brushRef="#br0" timeOffset="76759.0089">2059 368 436 0,'-9'-2'165'0,"5"7"-129"0,-5-7-9 0,5 4-13 16,-2-2-13-16,1 0 2 15</inkml:trace>
          <inkml:trace contextRef="#ctx0" brushRef="#br0" timeOffset="76642.8031">2089 297 400 0,'2'15'151'0,"0"-8"-118"0,0 2-11 0,0-4-12 16</inkml:trace>
        </inkml:traceGroup>
        <inkml:traceGroup>
          <inkml:annotationXML>
            <emma:emma xmlns:emma="http://www.w3.org/2003/04/emma" version="1.0">
              <emma:interpretation id="{D2FA534B-9128-46A2-8160-F44AC2909385}" emma:medium="tactile" emma:mode="ink">
                <msink:context xmlns:msink="http://schemas.microsoft.com/ink/2010/main" type="inkWord" rotatedBoundingBox="12084,7922 13297,7852 13319,8233 12106,8303"/>
              </emma:interpretation>
              <emma:one-of disjunction-type="recognition" id="oneOf3">
                <emma:interpretation id="interp15" emma:lang="en-US" emma:confidence="0">
                  <emma:literal>vici-di'</emma:literal>
                </emma:interpretation>
                <emma:interpretation id="interp16" emma:lang="en-US" emma:confidence="0">
                  <emma:literal>dicit-di'</emma:literal>
                </emma:interpretation>
                <emma:interpretation id="interp17" emma:lang="en-US" emma:confidence="0">
                  <emma:literal>oi-if-di'</emma:literal>
                </emma:interpretation>
                <emma:interpretation id="interp18" emma:lang="en-US" emma:confidence="0">
                  <emma:literal>oi-is-di'</emma:literal>
                </emma:interpretation>
                <emma:interpretation id="interp19" emma:lang="en-US" emma:confidence="0">
                  <emma:literal>oi-it-di'</emma:literal>
                </emma:interpretation>
              </emma:one-of>
            </emma:emma>
          </inkml:annotationXML>
          <inkml:trace contextRef="#ctx0" brushRef="#br0" timeOffset="84015.7359">2297 242 160 0,'6'-8'60'0,"-5"8"-47"0,-1 0-3 0,0 0 153 32,0 3-78-17,0-3-22-15,-1 0-42 16,1 0-17-16,-2 2-10 16,0-2-4-16,0 1 6 15,0 1 10-15,-2 0 6 0,0-2-1 16,1 0-1-16,1 1-6 15,-4 1-3-15,4 1-3 16,-2-1 1-16,1 1-4 16,1 3 1-16,-4 0 0 15,6 3 2-15,-2-1 1 16,2 0 3-16,2 2-3 0,0 2-2 16,2 0 2-16,0-4 0 15,1 4 1-15,1-9 0 16,1 7 0-16,1-3 0 15,0-2 0-15,-1-2 0 16,1 1 0-16,1-9-9 16,0-2-6-1,1-1 25-15,-1-2 12 16</inkml:trace>
          <inkml:trace contextRef="#ctx0" brushRef="#br0" timeOffset="84167.6639">2385 257 460 0,'-3'-8'173'0,"-3"9"-135"0,0-7-6 0,4 2-13 0,-1 3-7 16,-1-3 5-16,-2 1-20 16,1 1-7-16,-1-1 4 15,2 0 2-15,-3 3 4 16,1 1 0-16,0 3-11 16,3-3-5-16</inkml:trace>
          <inkml:trace contextRef="#ctx0" brushRef="#br0" timeOffset="84979.4991">2404 244 228 0,'0'-2'85'0,"0"0"-66"0,4 2 3 16,-2 0-1-16,-2 0-13 15,2 4-2-15,0-4-4 16,0 1 1-16,-2-1-2 15,0 4 8-15,0-4 4 0</inkml:trace>
          <inkml:trace contextRef="#ctx0" brushRef="#br0" timeOffset="85192.9284">2408 276 340 0,'-4'6'129'0,"10"-1"-100"0,-12-1-4 16,4 1-7-16,1-2-5 0,-1 2 2 16,0-2-8-1,-2 1-4-15,0 1-2 0,0 0-8 0,1-2-3 16,-1 4 14-16,-2-2 7 15</inkml:trace>
          <inkml:trace contextRef="#ctx0" brushRef="#br0" timeOffset="86433.5733">2580 247 152 0,'0'3'57'0,"3"-4"-44"0,-1-6 16 16,-2 7 4-16,2 0-1 15,-2-2 3-15,0 2 3 16,0-3 3-16,0 3-22 16,0 0 7-16,0 0 2 0,0 0-7 15,-2 0-1-15,2-2-12 16,-2 2-5-16,2-5 4 16,-1 9 3-16,-1-4-3 15,0-2 1-15,2 2-3 16,-4 0 2-16,2 0-4 15,2 2 0-15,-2-2-1 0,0 3 1 16,0-3-4-16,-3 2-2 16,3-2 2-16,-4 3 0 15,4 0 1-15,-5 1 2 16,-3-1-1-16,3 2 2 16,7-5-7 15,-11 15 3-31,3-3 0 15,6 3-4-15,0-5 1 16,4 2 2-16,2-2 1 16,2 2 1-16,1-2-3 0,-1-2 2 15,1-5 1-15,1 2 2 0,1-3-1 16,-3-4 2-16,3-1 0 16,-5 3 1-16,2-5-2 15,-2 0 1-15</inkml:trace>
          <inkml:trace contextRef="#ctx0" brushRef="#br0" timeOffset="86660.9648">2597 319 408 0,'3'5'154'0,"1"-1"-120"0,0 9-12 0,-2-8-12 15,2 0-17-15,-1 3 0 16,-1 2-2-16,2 0 3 16</inkml:trace>
          <inkml:trace contextRef="#ctx0" brushRef="#br0" timeOffset="87846.2964">2598 348 160 0,'0'-5'60'0,"0"6"-47"0,2 3 10 0,-2-4 3 16</inkml:trace>
          <inkml:trace contextRef="#ctx0" brushRef="#br0" timeOffset="87947.8367">2608 343 260 0,'4'0'96'0,"-14"6"-75"0,12-12-1 0,-2 4-4 0,-2 2-3 16,-2-3 2-16</inkml:trace>
          <inkml:trace contextRef="#ctx0" brushRef="#br0" timeOffset="88099.8673">2597 247 332 0,'-2'-2'126'0,"-2"-1"-98"0,15 16-56 31,-7-11-79-16,-2-4-44-15,-2 2 78 16,4-3 40-16</inkml:trace>
          <inkml:trace contextRef="#ctx0" brushRef="#br0" timeOffset="89153.341">2706 245 160 0,'0'2'63'0,"6"-2"-49"0,-5-3 51 31,1 6-18-15,0 0-4-16</inkml:trace>
          <inkml:trace contextRef="#ctx0" brushRef="#br0" timeOffset="89405.3615">2708 307 340 0,'-6'14'126'0,"12"-4"-98"0,-6 2-8 15,-2-6-10-15,4 3-8 16,0-1 1-16,-2-5 16 16,3 4 10-16,-3-2-15 15,4 2-9-15,-4-7-7 0,0 3-4 0,-2-1 1 16,4-2 5 0,0-5 2-16,-4 3 4 15,2 2-3-15,0 0 0 16,-2-1 1-1,2-5 0-15,0 6 0 16,-2-6-2-16,1 1-2 16,2 0-2-1,1-2 4-15,0-3 0 16,-2 2 0-16,4-2-2 16</inkml:trace>
          <inkml:trace contextRef="#ctx0" brushRef="#br0" timeOffset="89450.9042">2766 269 400 0,'13'-8'151'15,"1"2"-118"-15,-14 5-8 0,3-1-14 0</inkml:trace>
          <inkml:trace contextRef="#ctx0" brushRef="#br0" timeOffset="89524.7061">2806 250 613 0,'9'0'-3'0,"-1"2"3"15,1 1 1-15,1 3-1 16,-3-3 3-16</inkml:trace>
          <inkml:trace contextRef="#ctx0" brushRef="#br0" timeOffset="91342.3034">3085 237 236 0,'-2'2'90'0,"0"-4"-70"0,4 2-1 0,-2-3-3 16,9 8-3-16,-3 0 2 15,0-2 53 16,-3-3-26-31,-6-2-6 16,3 4-21-16,-2-2-8 16</inkml:trace>
          <inkml:trace contextRef="#ctx0" brushRef="#br0" timeOffset="91989.2825">3096 247 561 0,'-4'2'4'0,"-7"-2"9"0,2 0-5 16,-6 1-15 0,1 1-7-16,3 1 14 15,0 1 9-15,-1-1-12 16,3-1-5-16,0 5 4 15,1-4 1-15,1 5 0 16,1-3 2-16,0 5 7 16,2 0 6-16,1 2-13 15,1-2-5-15,4 7 13 16,1-4 0 0,3 2 1-16,2-3-21 15,-1 0-9-15,4-9 9 16,1 4 6-16,1-9 5 0,-2 1 4 15,1-6 12-15,-1 0 6 16,0-1-17-16,-1-1-8 16,-1-1 6-16,1 0 5 15,-3-3-9-15,-1 1-2 16,-3 0 6-16,1 1 6 16,-2-4-3-16,2 3-2 15,0 2-1-15,-6-5-1 16,2 1-7-16,0 4-3 15,-2-15 21 1,-2 7-13-16,6-2-4 16,-4 3 0-16,2 0 3 0,-2 2 13 15,2 5 6-15,0 0-6 16,0 3-1 0,0 2-5-16,0 4-3 0,0-4-5 15,-2 5 0-15,-1-2 0 16,1 12-1-16,0 7 4 15,2 4 2-15,2 3 0 16,-2-1 2-16,0-23-29 31,5 41 28-15,-1 2 13-16,4 1-7 16,-1-9-3-16,-1-8-3 15,0-4 0-15,-1-1-1 16,-1-5-16-16,0-4-5 0,-1-3 23 15,1-1 13-15,0-14-220 16,-2-12 113 0</inkml:trace>
          <inkml:trace contextRef="#ctx0" brushRef="#br0" timeOffset="92831.6769">3211 78 236 0,'-2'-5'90'0,"6"12"-70"0,4-6-3 0,-5-1-5 16,3 0-5-16,0 5 1 16,-1 0 99 15,-1 5-52-31,0-3-17 16,3 11-23-1,-1-1-11-15,0 2 2 16,-1-8-3-16,3 1 0 0,-2-2 1 15</inkml:trace>
          <inkml:trace contextRef="#ctx0" brushRef="#br0" timeOffset="92935.9187">3324 239 400 0,'6'1'151'0,"-12"-6"-118"0,10 7-22 0,-6 0-17 0,8-4-268 32,-1-1 148-17,-5-2 55-15</inkml:trace>
          <inkml:trace contextRef="#ctx0" brushRef="#br0" timeOffset="93187.9827">3462 101 328 0,'2'10'123'0,"-6"-3"-95"0,2-15-6 0,0 11-10 15</inkml:trace>
          <inkml:trace contextRef="#ctx0" brushRef="#br0" timeOffset="93310.0198">3441 137 521 0,'-9'15'17'0,"-3"3"7"15,-6-3-13-15,4-3-6 16,-3 0-3-16,4-4-2 0,-2 0 4 16,8-1 2-16,-3-4-40 15,4 2-16-15</inkml:trace>
          <inkml:trace contextRef="#ctx0" brushRef="#br0" timeOffset="93848.9036">3360 232 236 0,'8'7'88'0,"-12"-6"-69"0,13 1 11 0,-12 0-2 16,3-2-16-16,-4 0-7 0,4 0 3 15,7 3 2-15,-5 2 69 32,-9 10-38-17,7 2-13-15,-8 0-18 16,6-2-7-16,-2 0-1 16,6 5-2-16,-4-8 1 15,6-2-1-15,-6 3 0 0,6-8-16 16,-2 5-6-16,-2-5-18 15,-4-5-7-15,6-5 22 16,4 9 14-16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8.1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110 126 200 0,'-4'-4'77'0,"-6"-1"-60"0,5 7 24 0,1-2 6 16,0 0-4-16,0 0 8 16,-5 7-18-1,0 1-17-15,-3 7-8 0,1-2-4 16,1 3 11-16,1-1 5 15,2 0-13-15,1-2-5 16,2 0-2-16,2-2-1 16,4-1 1-16,2-2 0 15,2-1-7-15,1-2-3 16,4-2 3-16,3-3 2 0,-1-3 16 16,0-2 7-1,-2-4-6-15,-1 1-4 0,-1-5-5 16,-1-4-3-16,-3-3 1 15,-3-2-1-15,-2-2-16 16,0 1-4-16,-2 3 16 16,-1 1 9-16,-1 1-1 15,-2 3 0-15,0 1-4 16,1 1-1-16,3 3 3 16,0 2 3-16,-2 1-2 15,2 2 0-15,4 2-3 16,-2 1-1-16,0 2 1 15,2 5 2-15,0 5 3 16,4 5 2-16,-1 7 3 16,3 6 1-16,1 2-3 0,-1 1-3 15,-1-8-2-15,3 1 0 16,-1-6-7-16,-1-1 1 16,-1-2-12-16,1-5-6 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8.55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36-2 332 0,'-4'1'126'0,"4"4"-98"0,-11 7 8 0,7-5-2 16,-3 6-9-16,-3 7 0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8.6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0 392 0,'-4'10'145'0,"4"-8"-112"0,0-1-223 31,2-6 103-15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8.9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14 296 0,'2'-10'110'0,"-4"7"-86"0,5 1 11 16,-1 2 1-16,2 2-5 15,4 1 4-15,1 4-30 16,4 6-14-16,-7 2 3 15,1 2 15-15,3 6 9 0,1 3 0 16,0 4 0-16,-1 0-6 16,1-2 0-16,0-4-5 15,3-2-2-15,-14-22-62 32,20 23-48-32,-1-3-26 15,-4-6 63-15,0-4 35 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09.5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126 0 252 0,'-6'14'96'0,"8"-14"-75"0,-9 3-1 0,5-1 97 47,-11 28-47-47,-2 7-12 0,1 0-25 15,1-2-10-15,2-3-12 16,1-5-2-16,1-4-5 16,0 0-1-16,3-4 1 0,0-2-7 15,1-4 0-15,5-13-182 32,-4 8 101-17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0.5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2 292 0,'-1'0'110'0,"-3"-5"-86"0,8 15 40 31,1 3-31-31,-1 2-14 16,0 6-3-16,-1-5 1 16,-1 6-9-16,0 0-2 15,0 0-4-15,0-6-6 0,0-1 0 16,-2-3-58-16,0-2-23 16,0-3 43-16,0-2 21 15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0.7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2 336 0,'-3'-3'126'0,"5"3"-98"0,-2 0-8 0,1 2 7 16,3-1-3-16,0 3-6 15,2-3-3-15,1 3-8 16,3-4-1-16,-1 3 1 0,2-3-25 16,1 2-11-16,-3-2-25 15,2 0-11-15,-3-2 35 16,-1 2 15-16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1.3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3 260 0,'-4'-2'96'0,"6"7"-75"0,-4-1 14 0,2-4 1 15,0 0-6-15,4 3 2 16,0-3-12-16,1 0-4 16,1 0-9-16,2-3 6 0,1 1 6 15,2-1-10-15,1-1-2 16,-1 3-12-16,0 1-4 15,-1 1-53-15,-1-1-21 16,-3 2 42-16,-3 0 21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1.8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-1-1 260 0,'0'1'99'0,"0"-2"-77"0,0 16 9 0,2-9 1 0,0 3-3 16,-2 1 5-16,6-5-3 15,0 2 1-15,-3-1-18 16,1-1 1-16,-2 2-1 0,-2-2-5 15,2 0-1-15,2-2-2 16,-4 1-1-16,0-4-3 16,0 0 1-16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2.0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7 416 0,'8'-7'156'0,"-6"5"-121"0,5 6-12 0,-3-3-13 16,4 3-12-16,-3 1 27 47,-3 21-7-47,-4-2-2 15,0-2-6-15,-1-6-5 16,-5 0-2-16,3-3-3 16,-5-3-116 15,-13 0-18-31,3-5-17 15,1-2 82-15,0 1 39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2:47.2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6E91E906-8B68-4691-9C74-329154F7E3E2}" emma:medium="tactile" emma:mode="ink">
          <msink:context xmlns:msink="http://schemas.microsoft.com/ink/2010/main" type="writingRegion" rotatedBoundingBox="22488,11597 24091,11565 24102,12111 22499,12144"/>
        </emma:interpretation>
      </emma:emma>
    </inkml:annotationXML>
    <inkml:traceGroup>
      <inkml:annotationXML>
        <emma:emma xmlns:emma="http://www.w3.org/2003/04/emma" version="1.0">
          <emma:interpretation id="{41605BFD-117A-4962-822E-AC37B8A1F216}" emma:medium="tactile" emma:mode="ink">
            <msink:context xmlns:msink="http://schemas.microsoft.com/ink/2010/main" type="paragraph" rotatedBoundingBox="22488,11597 24091,11565 24102,12111 22499,121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C8475E-2FC7-44AE-9F72-37B471C70C4E}" emma:medium="tactile" emma:mode="ink">
              <msink:context xmlns:msink="http://schemas.microsoft.com/ink/2010/main" type="line" rotatedBoundingBox="22488,11597 24091,11565 24102,12111 22499,12144"/>
            </emma:interpretation>
          </emma:emma>
        </inkml:annotationXML>
        <inkml:traceGroup>
          <inkml:annotationXML>
            <emma:emma xmlns:emma="http://www.w3.org/2003/04/emma" version="1.0">
              <emma:interpretation id="{71E44C01-D53D-434B-BA7F-CB510A07B3F4}" emma:medium="tactile" emma:mode="ink">
                <msink:context xmlns:msink="http://schemas.microsoft.com/ink/2010/main" type="inkWord" rotatedBoundingBox="22488,11597 24091,11565 24102,12111 22499,12144"/>
              </emma:interpretation>
              <emma:one-of disjunction-type="recognition" id="oneOf0">
                <emma:interpretation id="interp0" emma:lang="en-US" emma:confidence="0">
                  <emma:literal>keystone</emma:literal>
                </emma:interpretation>
                <emma:interpretation id="interp1" emma:lang="en-US" emma:confidence="0">
                  <emma:literal>key size</emma:literal>
                </emma:interpretation>
                <emma:interpretation id="interp2" emma:lang="en-US" emma:confidence="0">
                  <emma:literal>Key size</emma:literal>
                </emma:interpretation>
                <emma:interpretation id="interp3" emma:lang="en-US" emma:confidence="0">
                  <emma:literal>Keystone</emma:literal>
                </emma:interpretation>
                <emma:interpretation id="interp4" emma:lang="en-US" emma:confidence="0">
                  <emma:literal>keys size</emma:literal>
                </emma:interpretation>
              </emma:one-of>
            </emma:emma>
          </inkml:annotationXML>
          <inkml:trace contextRef="#ctx0" brushRef="#br0">949 68 272 0,'-6'0'104'0,"6"-2"-81"0,4 0 3 16,-4 2-6-16,0 0-16 15,0 0-1-15,2 2-63 16,4-2-26-16,-1 2 43 16,3-1 21-16,-1 1 17 0</inkml:trace>
          <inkml:trace contextRef="#ctx0" brushRef="#br0" timeOffset="-189.4645">962 130 232 0,'4'5'88'0,"0"16"-69"0,-8-17 11 0,4 1 1 16,2 7 1-16,2 9 3 15,-4-6-6-15,0 2-3 16,-2-3-14-16,0-3 3 0,2-1 5 16,-2-1-24-16,6-1-9 15,-4-8-142 16,2 3 78-31,-2-3 26 0</inkml:trace>
          <inkml:trace contextRef="#ctx0" brushRef="#br0" timeOffset="5975.9031">1102 116 248 0,'-2'0'93'0,"-2"5"-72"0,-4-5 110 32,8 0-75-32,2 0-29 15,-2 0-18-15,0 0-10 16,6 0 5-16,-4-1 2 16,-2-1-2-16,0 2-1 0,0 0 1 15,0 0-5-15,-2-2 1 16,-4 1 2-16,6 1 1 15,0 0-6-15,0 0-2 0,0-2-1 16,0 2 2-16,6 2 2 16,-6-2 3-16,2 3 2 15,-2-3 1-15</inkml:trace>
          <inkml:trace contextRef="#ctx0" brushRef="#br0" timeOffset="6589.7696">1109 118 444 0,'6'-2'167'0,"-8"2"-129"0,8 2-9 16,-3 1-14-16,3-3-13 16,0 0 1-16,-1-1-2 15,1 1-1-15,0 0 1 16,-3 0-1-16,5-2 2 0,-2 4-1 16,-3-4-1-16,-1 2-2 0,4-2-1 15,-2 2 6 1,-2 0-2-16,-2 0 2 15,1 4-6-15,-1-4 0 16,0 3 1-16,0-3 1 16,0 3 3-16,-1-3 3 15,1 4-7-15,-2-3 0 16,0 6 0-16,0-4 1 16,-4 6 5-1,1 2-2-15,3 5-1 16,-4-1 0-16,0-2-1 15,3 5 4 1,-3-1-2-16,2-3-1 16,-1-4 2-16,5 0 0 0,-2-4-1 15,0-1 1-15,0-1-4 16,2 1 0 0,2-2 1-16,0-4-3 15,-2 1 2-15,0 3-1 16,0-3 0-16,2 0 2 15,-2 0 0-15,3 0 0 16,-1 0 2-16,4 0 10 16,-1-2 7-16,1 4-23 15,2-4-9-15,-1 1 6 16,3 1 5-16,1 0-3 16,6-2 4-1,-10 0 0-15,7 4 3 16,-9-4 1-16,3 4-1 0,-4-2 1 15,-4 3-9-15,0-4-3 16,-4 4-50-16,2-1-22 16,-4 1-81-1</inkml:trace>
          <inkml:trace contextRef="#ctx0" brushRef="#br0" timeOffset="15867.7023">1411 166 272 0,'-6'0'104'0,"10"4"-81"0,-4-6 1 15,0 2-7-15,2-2 34 32,-2 2-15-17,4 0-1-15,-1 2-29 16,1 2-11-16,-2-3 1 15,4 1 1-15,-1 0 3 16,1-2-3-16,1 1 2 0,-1 1 10 16,2-2 3-16,-1 2-5 15,4-4-4-15,1 2-2 0,-3-3 1 16,4 4-1-16,1-2 2 16,-3 1-2-16,-4-4-1 15,-1 6 3-15,2-4 0 16,-5 2-1-16,-1-3 1 15,4 1 0-15,-6 2 3 16,0-2 1-16,6 4 1 16,-6-2 0-16,-2 4 2 15,6-3-1-15,-1-1 2 16,-3 0-4-16,-3-1 1 16,3 4-3-16,0-6 0 15,0 3-3-15,0-4 1 16,-2 2-4-16,0-3 0 0,2 4 1 15,-4-6 2-15,-2 2-6 16,6-2 1-16,-2 1 3 16,-1-1 2-16,3 7-3 31,-8-10 1-15,2 3 0-1,-1 0 2-15,-4 1 1 16,1 2 1-16,-1 1-2 15,3 0-4-15,-3 1 1 0,2 0 1 16,-1 2 0-16,1 2 2 16,1 0 1-16,-1 1-1 15,3 2-2-15,2 3-2 0,1 3-1 16,-3 4 4-16,6 3 1 16,0 7 2-16,4-6 2 15,-1 2-1-15,3-4 0 16,0-3-3-16,5-4-2 15,0 1 3-15,-1-6 0 16,3-1 5-16,4-1 3 16,4 2-26-16,-8-8-12 15,4-2-81-15,-2-9-35 16,6-2 74-16,-6-3 35 16</inkml:trace>
          <inkml:trace contextRef="#ctx0" brushRef="#br0" timeOffset="-5945.8912">1-1 176 0,'-2'2'68'0,"2"3"-52"0,4-4 8 0,-4 4 0 16,1 0 5-16,-1 4 5 15,2 2 45 17,-2 23-20-32,0-4-6 15,4 7-35-15,-4-7-13 16,2-1-5-16,0-3-1 16,-2-4 1-16,0-2 0 0,0-6 2 15,0-3-1-15,0 1 2 16,0-3-2-16,2-4-1 15,-2-5-191 1</inkml:trace>
          <inkml:trace contextRef="#ctx0" brushRef="#br0" timeOffset="-5195.7021">165 115 228 0,'2'1'88'0,"-6"8"-69"0,-2-9 6 16,4 3 0-16,0 0-7 16,-3 4 1-16,-3-2-10 15,1 2-3-15,-3-4-4 16,1 5-2-16,-1-3 3 0,1 1 0 16,1-5 1-16,3 4 2 15,-1-3 1-15,2-5-3 0,1 8-1 16,1-5-1-16,2 6 1 15,0-2-2-15,3 2 2 16,3-2-2-16,3 9-1 16,7 0 5-16,-7-1 1 15,6 2 6 1,2-1-4-16,-4-1-2 16,0-1-1-1,-3 1-10-15,-3-5-2 16,1-2-14-16,-2-2-6 15,-3 1 14-15,3-4 8 16</inkml:trace>
          <inkml:trace contextRef="#ctx0" brushRef="#br0" timeOffset="-4503.2484">272 197 176 0,'0'0'68'0,"2"8"-52"0,-2-6 3 0,0-4-1 15,0 2 2-15,4 3 4 16,-4-3-3-16,4 5-1 0,-1-3-11 16,1 0 1-16,0 1 3 15,2-3-7-15,-1-3-1 0,-1-1-3 16,2-2 1-16,-3-3 0 16,1 3 1-16,-2 2-2 15,-2-4 1-15,0 6-4 16,0-4 0-16,-2 0 1 15,-2 1 0-15,2 0-3 16,-1 2 2-16,-3 1-4 16,0 6 1-16,1-1 4 15,-1 2 2-15,0 0 0 16,1 4-2-16,-1-1 1 16,4 4 10-1,-2 8 2-15,3 2 5 16,1-9 2-16,1 5-5 15,3-6-1-15,0-2-8 0,2 0-2 16,1-1-4-16,3-3-1 16,-1 1-17-16,0-4-8 15,1-3-103 1,-1-1-45-16,3 2 89 16</inkml:trace>
          <inkml:trace contextRef="#ctx0" brushRef="#br0" timeOffset="-4113.1752">385 177 236 0,'-7'1'90'0,"22"3"-70"0,-15-1-1 0,5 4-3 15,-5 1-3-15,6 2 2 16,0 2-4-16,-1-2-1 16,3 3-6-16,-1-3-5 0,-1 0 0 15,7 0-12-15,-1-3-5 16,-7-4-61 0,3 2-27-16,-1-5 54 15</inkml:trace>
          <inkml:trace contextRef="#ctx0" brushRef="#br0" timeOffset="-3874.6333">530 160 216 0,'-5'12'82'0,"-3"-9"-64"0,10 10 4 0,-4-1-3 0,0 6 12 16,2 3 9-1,-3 2 0-15,-5 2-2 0,-1 2-21 16,-1 0 3-16,1 0 1 0,1-1-20 16,4-4-7-16,6 0-20 15,-2-4-86 1,0-4-38 0,2-8 76-16</inkml:trace>
          <inkml:trace contextRef="#ctx0" brushRef="#br0" timeOffset="-2041.9861">734 93 392 0,'36'6'145'0,"-21"1"-112"0,0 2-28 0,-8-6-20 15,1 4 18-15,1-1 13 16,-1 6-2-16,-2-7 0 16,-3 5-8-16,1 2 11 0,-4 1 9 15,0 2-5-15,-5-1-2 16,-1-3-9-16,-2-2-2 16,-1-2-2-16,-8-4-1 0,4-1-8 15,-4-7-11 1,2 1-2-16,-2-4-34 15,9 4-14-15,1-4-60 16,5 6-23-16,4-4 75 16,7 4 38-16</inkml:trace>
          <inkml:trace contextRef="#ctx0" brushRef="#br0" timeOffset="21167.9596">830-66 300 0,'2'3'29'0,"0"-3"3"16,-2 7 0-16,0-7 0 15,0 0 0-15,0-2 2 16,0 7-7-16,0-8-4 16,0 3 2-16,0-2 4 15,-2 2-7-15,2-3-1 0,0 1-3 16,-2-3-2-16,0 3-4 15,0-1-2-15,0 3-6 16,-3-5-3-16,1 13 0 16,-5-8 1-16,-5 0-1 15,5 2 2-15,-6 6-2 16,2-1 2-16,3 1-7 16,-3 1 1-16,2 4 1 15,3-3 3-15,1 0 0 16,-1 0-1-16,6 4 1 15,2-3 1-15,4 1-1 16,2 0 2-16,5 1-2 16,0-4 2-16,3 1-2 0,-3-4-1 15,2 1 3-15,0-4 2 16,0 3-4-16,-3-5-3 16,-10-1-164 15,11 4 81-31,-3-3 29 15</inkml:trace>
          <inkml:trace contextRef="#ctx0" brushRef="#br0" timeOffset="20780.6675">819-66 140 0,'2'-4'55'0,"1"4"-43"0,-3 2 5 0,0-2 0 16,4-2-4-16,-2 6 2 15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2.2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15 296 0,'4'-4'112'0,"0"1"-87"0,5 0 11 16,-1 1-2-16,1 0-4 15,1 1 2-15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2.3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0 400 0,'8'-1'151'0,"-4"1"-118"0,1 1-77 16,-1-1-44-16,0 0 39 0,0 0 26 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2.9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49 236 0,'-4'-1'88'0,"4"1"-69"0,-1-6 37 16,1 6 18-1,0-5-32-15,3-1 49 32,3-3-47-17,2 1-16-15,1 1-15 16,4 2-5-16,-2 4-7 0,1 1-1 15,-3 3 0-15,-3 2 0 0,-2 3 0 16,-4 4 0-16,-4 3 0 16,-6 5 0-16,-1 5 2 15,-2 1-3-15,-2-1-2 16,2-4 2-16,-1-4 2 16,3-2 2-16,2-3 1 15,1-2-5-15,3-3 1 16,3-2-2-16,0-2 0 15,6 1 4-15,3-3 3 16,6-1 0-16,4 0 0 16,4 2-3-16,0-2 1 15,-1 2 0-15,-3-4 1 16,-2 2 4-16,-1 0 3 0,-3 0-15 16,-3 0-7-16,-3 0-56 15,1 0-24-15,-6 0 47 16,0 0 22-16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3.4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 2 196 0,'4'2'74'0,"-8"-7"-58"0,8 6 34 15,-6-1 12-15,2 0-8 16,-2 0-1-16,4 5-30 16,-2-1-12-16,-2-1-7 15,-2-1 18-15,-1 1 13 0,-5-1-20 16,3 1-8-16,-3-1-34 15,1 1-12-15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5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6 244 0,'0'-3'90'0,"2"-1"-70"0,-2 4 15 15,0 0 2-15,0 0-6 16,0 0-1-16,2 4-10 16,2 1-5-16,-4 1-8 15,2 3-1-15,-2 1 4 0,0 2 7 16,-2 3 7-16,0 0-9 15,-2 1-3-15,2 0-7 16,-1 0-4-16,1 1-3 16,0-2-1-16,0 0-36 15,0 0-16-15,0-3 28 16,2-4 13-16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5.4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0 288 0,'-2'5'110'0,"2"-1"-86"0,0 4 5 15,2-1-5-15,-2 1 10 16,2 5 8-16,-2 2-15 16,0 6-5-16,2 2-14 15,-2 1 4-15,2-1 3 0,-2-3-7 16,2-1-2-16,-2-3-6 16,0 1-3-16,2-4-12 15,-2 1-5-15,1-2-51 0,-1-2-21 16,0-2 47-16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5.7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0 192 0,'2'10'71'0,"-2"-5"-55"0,2 0 22 15,0-2 5-15,0 4 1 16,2 0 3-16,-2 3 2 15,-1 0 5-15,-1 2-30 16,2-1-20-16,-2 3-8 0,0 1-5 16,0 0 1-16,0-2 9 15,0 1 4-15,0-6-71 16,2 4-29-16,-2-7 47 16,0-7 24-16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6.98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5 212 0,'5'-1'79'0,"5"-3"-61"0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7.5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5 216 0,'-6'-5'82'15,"3"5"-64"-15,1 1 2 0,2-1-4 0,0 5 4 16,-2 2 5-16,2 3 15 16,0 5 10-16,0 9-27 15,0 11-6-15,0 2-2 0,0 0 8 16,0-4 8-16,0-33 15 31,2 40-23-15,2-6-8-16,-3-9-5 15,1-5-2-15,-2-6-2 0,2-6 1 16,-2-5-4-16,0-3-4 16,-2-5-2-16,0-1-5 0,1-5-2 15,-1 3-4-15,4-5 1 16,1-2 2-16,3 3 5 16,0 2 1-16,3 1 0 15,0 4 1-15,3 2 0 16,-1 5 3-16,0 1 2 15,3 2 2-15,-3 2 3 16,-2 0 1-16,-1 1 1 16,-2 0 2-16,-5 1 4 15,-1 1-4-15,-3-2 2 0,-3 0-7 16,-3-1-3-16,-1 0-1 16,-3-4 1-16,0 1-8 15,1-4-1-15,-1-2-20 16,4 0-8-16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8.24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52 8 280 0,'-7'-5'107'0,"5"5"-83"0,-4-1 10 15,4 1 0-15,-1 1-10 16,-1 3 0-16,-2-1-4 16,1 2-3-16,-1 2-9 15,0 3-12-15,3 1-5 0,1 4 13 16,2-1 9-16,2 3-4 15,3-4-2-15,7 0-2 0,3-4-1 16,2-2 0-16,1-6 2 16,3-4-1-16,-4-4 0 15,-2-3-3-15,-3 0-2 16,-3-2 3-16,-3 1 0 16,-3-1-1-16,-6 0 1 15,-3 0-2-15,-5 2 2 16,-3-3-2-16,1 6-1 15,2 1-13-15,2 1-6 16,-1 3-63-16,4 2-28 16,6 3 56-16,6 2 29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6:38.7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7CE5B236-E723-4385-B729-792974DE6266}" emma:medium="tactile" emma:mode="ink">
          <msink:context xmlns:msink="http://schemas.microsoft.com/ink/2010/main" type="writingRegion" rotatedBoundingBox="21993,14667 23103,14731 23047,15713 21936,15649"/>
        </emma:interpretation>
      </emma:emma>
    </inkml:annotationXML>
    <inkml:traceGroup>
      <inkml:annotationXML>
        <emma:emma xmlns:emma="http://www.w3.org/2003/04/emma" version="1.0">
          <emma:interpretation id="{1606781C-1565-4308-B294-2317DC02714C}" emma:medium="tactile" emma:mode="ink">
            <msink:context xmlns:msink="http://schemas.microsoft.com/ink/2010/main" type="paragraph" rotatedBoundingBox="22170,14764 23093,14686 23128,15110 22206,151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A91D36-0F8F-46E0-8152-3E57AA49359B}" emma:medium="tactile" emma:mode="ink">
              <msink:context xmlns:msink="http://schemas.microsoft.com/ink/2010/main" type="line" rotatedBoundingBox="22170,14764 23093,14686 23128,15110 22206,15188"/>
            </emma:interpretation>
          </emma:emma>
        </inkml:annotationXML>
        <inkml:traceGroup>
          <inkml:annotationXML>
            <emma:emma xmlns:emma="http://www.w3.org/2003/04/emma" version="1.0">
              <emma:interpretation id="{44D77AAD-45AC-4928-ADE3-358C2A4E02E7}" emma:medium="tactile" emma:mode="ink">
                <msink:context xmlns:msink="http://schemas.microsoft.com/ink/2010/main" type="inkWord" rotatedBoundingBox="22170,14764 23093,14686 23128,15110 22206,15188"/>
              </emma:interpretation>
              <emma:one-of disjunction-type="recognition" id="oneOf0">
                <emma:interpretation id="interp0" emma:lang="en-US" emma:confidence="0">
                  <emma:literal>7 t</emma:literal>
                </emma:interpretation>
                <emma:interpretation id="interp1" emma:lang="en-US" emma:confidence="0">
                  <emma:literal>Fat</emma:literal>
                </emma:interpretation>
                <emma:interpretation id="interp2" emma:lang="en-US" emma:confidence="0">
                  <emma:literal>Eat</emma:literal>
                </emma:interpretation>
                <emma:interpretation id="interp3" emma:lang="en-US" emma:confidence="0">
                  <emma:literal>a,"</emma:literal>
                </emma:interpretation>
                <emma:interpretation id="interp4" emma:lang="en-US" emma:confidence="0">
                  <emma:literal>€725</emma:literal>
                </emma:interpretation>
              </emma:one-of>
            </emma:emma>
          </inkml:annotationXML>
          <inkml:trace contextRef="#ctx0" brushRef="#br0">1 3 204 0,'0'0'77'0,"-1"-3"-60"0,2 3 19 16,1 0 7-16,-2 0-9 15,0 0-2-15,0 0-10 16,0 0-3-16,2 1-11 15,0 1-1-15,2 3 3 16,0 2-4-16,1 1-3 16,1-1 1-16,0 1-3 15,-1-1 2-15,1 1-2 16,0-3-1-16,-1 2 1 16,1-2 1-16,0 0-1 0,-3 0 2 15,3-2-2-15,-2 1 2 16,-2-3-2-16,-2-1-1 15,0 0 12-15,0 0 6 16,0 4-18-16,0-4-8 16,-2 3 0-16,-2 0 4 15,-2 2 18-15,3 0 8 16,-5 2-6-16,0 0-4 16,1 0-7-16,1-1-4 15,1 1-3-15,-1-2 1 16,2 0-19-16,0-2-7 15,3 2-96-15,-1 0 64 16,2-5 26-16</inkml:trace>
          <inkml:trace contextRef="#ctx0" brushRef="#br0" timeOffset="303.2231">41 75 248 0,'-7'2'93'0,"1"-6"-72"0,0 8 14 0,1-6 2 16,-3 5-6-16,-1 2 2 16,-3-1-2-16,1-1 1 15,-2-3 9 17</inkml:trace>
          <inkml:trace contextRef="#ctx0" brushRef="#br0" timeOffset="1351.5883">-25 78 228 0,'0'0'85'0,"-6"0"-66"0,8 0 19 16,-2-1 5-16,0 1-7 15,-2 0 2-15,1 1-5 16,-3-1 0-16,0 2-18 16,-2 0 2-16,1-2 1 0,5 0 34 31,-13 0-24-15,-3 3-9-16,-8 0-9 15,-1 1-5-15,5-1-6 16,-1 0 1-16,2-1 0 15,4 1-5-15,2-3 1 0</inkml:trace>
          <inkml:trace contextRef="#ctx0" brushRef="#br0" timeOffset="2972.5136">399-21 220 0,'4'-1'82'0,"-4"4"-64"0,0-1 11 0,0 1 2 0,0-3 3 16,0-3 4-16,0 4 10 16,-2 3 7-16,0-1-29 15,-2 0-28-15,-1 1-12 0,-3-1 4 16,1 2 2-16,-1-1 19 15,1 2 9-15,-1-2-25 16,1 1-9-16,1 0 18 16,2 0 10-16,-1-2-5 15,3 0-5-15,0 1-13 16,0-1-7-16,0 0 14 16,2 1 10-16,0-1-5 15,0 1-1-15,2-1 0 16,2 0 1-16,-1 1-1 15,1-3 1-15,0 1-4 16,0 1-2-16,1 1 2 0,-1-1 0 16,0 0 1-16,0 1 0 15,-1-1-3-15,1 0 2 16,0 1 1-16,0-1 0 16,0 0-14-16,-1-1-3 15,1 1-37-15,-2-1-18 16,2 0 38-16,-1-2 17 15</inkml:trace>
          <inkml:trace contextRef="#ctx0" brushRef="#br0" timeOffset="3544.8592">369 73 236 0,'-2'0'90'0,"4"4"-70"0,-2-6-5 0,0 2-8 16,2 0 1-16,-2 0 23 15,8-2 1 1,1 1-16-16,0-1-2 0,6 0-1 16,2 1-3-16,4-1 2 15,-4 2-3-15,4-2 0 16,-4 2-3-16,0-1 1 0,-2-1 9 16,0 0 5-16,-4 0-14 15,4 1-5-15,-3-1-5 16,-1 0 2-16,-2 1-7 15,-1-1-2-15,-2 2 17 16,1-2 6-16,-3 1-19 16,0-1-7-16,-2 0-16 15,-2 2-7-15,0-1 19 16,0 1 9-16</inkml:trace>
          <inkml:trace contextRef="#ctx0" brushRef="#br0" timeOffset="5269.4163">147 226 276 0,'-6'-4'104'0,"6"1"-81"0,0 1-6 15,2 1 8-15,2-3-12 0,5-1-7 16,2 0-3-16,1 0-2 15,-1 2-1-15,0 0 0 0,-1 1-3 16,-1 2 2-16,-1 3 3 16,-3 4 3-16,-1 6 2 15,-4 2 3-15,-2 2 4 16,-2 0 1-16,-1-2-6 16,-6 0-3-16,-1 0-3 15,1-1 0-15,0-3 11 16,-1-1 6-16,3 0-13 15,1-3-3-15,3 0-5 16,1-2-1-16,0 0 2 16,2-2 0-16,6 1-3 15,2-3 2-15,3-1 5 16,6 0 2-16,0 0 4 0,0 0 1 16,0 2-5-16,-1 0-2 15,-3-1-2-15,-2 1-2 16,1 0 1-16,-3-1-1 15,-1 1-9-15,0 1-4 16,-1-1-55-16,-1 0-23 16,2-2 45-16,-3-2 23 15</inkml:trace>
          <inkml:trace contextRef="#ctx0" brushRef="#br0" timeOffset="378.029">-253 95 356 0,'-25'5'134'0,"22"-5"-104"0,1 2-140 0,2-2-70 0,4 1 85 16,3 1 47-16</inkml:trace>
        </inkml:traceGroup>
      </inkml:traceGroup>
    </inkml:traceGroup>
    <inkml:traceGroup>
      <inkml:annotationXML>
        <emma:emma xmlns:emma="http://www.w3.org/2003/04/emma" version="1.0">
          <emma:interpretation id="{43850056-F242-4867-B9C9-E69F93DEE866}" emma:medium="tactile" emma:mode="ink">
            <msink:context xmlns:msink="http://schemas.microsoft.com/ink/2010/main" type="paragraph" rotatedBoundingBox="21952,15371 23057,15435 23041,15713 21936,156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C1AE07-C173-4309-9260-973D36371A4F}" emma:medium="tactile" emma:mode="ink">
              <msink:context xmlns:msink="http://schemas.microsoft.com/ink/2010/main" type="line" rotatedBoundingBox="21952,15371 23057,15435 23041,15713 21936,15649"/>
            </emma:interpretation>
          </emma:emma>
        </inkml:annotationXML>
        <inkml:traceGroup>
          <inkml:annotationXML>
            <emma:emma xmlns:emma="http://www.w3.org/2003/04/emma" version="1.0">
              <emma:interpretation id="{848C9AA7-D1DF-4E30-86AA-DBF7D3642018}" emma:medium="tactile" emma:mode="ink">
                <msink:context xmlns:msink="http://schemas.microsoft.com/ink/2010/main" type="inkWord" rotatedBoundingBox="21952,15371 23057,15435 23041,15713 21936,15649"/>
              </emma:interpretation>
              <emma:one-of disjunction-type="recognition" id="oneOf1">
                <emma:interpretation id="interp5" emma:lang="en-US" emma:confidence="1">
                  <emma:literal>border</emma:literal>
                </emma:interpretation>
                <emma:interpretation id="interp6" emma:lang="en-US" emma:confidence="0">
                  <emma:literal>bonder</emma:literal>
                </emma:interpretation>
                <emma:interpretation id="interp7" emma:lang="en-US" emma:confidence="0">
                  <emma:literal>bolder</emma:literal>
                </emma:interpretation>
                <emma:interpretation id="interp8" emma:lang="en-US" emma:confidence="0">
                  <emma:literal>#order</emma:literal>
                </emma:interpretation>
                <emma:interpretation id="interp9" emma:lang="en-US" emma:confidence="0">
                  <emma:literal>Border</emma:literal>
                </emma:interpretation>
              </emma:one-of>
            </emma:emma>
          </inkml:annotationXML>
          <inkml:trace contextRef="#ctx0" brushRef="#br0" timeOffset="16515.3564">-506 641 196 0,'-2'-3'74'0,"4"3"-58"0,0 0 1 0,-2 0-3 15,0 0-4-15,2 3 4 16,0 2 8-16,-2 2 6 0,2 3-15 15,-2 5-3-15,0 5-2 0,0 4 0 16,2 3 2-16,0-4-1 16,0 0 0-16,-2-2-1 15,1-1 0-15,1-7-2 16,-2 2 1-16,2-5-2 16,0-1 0-16,0-4-1 15,-2 0 0-15,0-2 4 16,0-3 3-16,0 0-4 15,0 0-2-15,0-2 13 16,0-1 7-16,0-4-30 16,0 1-14-16,2-3 5 15,0-3 7-15,2 2 3 16,1-3 2-16,3-2 0 0,1 0-2 16,2-2 0-16,3 7 3 15,1 0-2-15,0 2-1 16,-2 3 0-16,2 1 3 15,0 8-2-15,-2 1 1 16,-3 1 4-16,-1 4 3 16,-1 2 2-16,-3 1 1 15,-1-1 11-15,-4 3 5 16,-2-3-15-16,-1-2-4 16,-5-2-6-16,-1-1-1 15,-5 0 2-15,-1-4 0 16,-2 1 2-16,2-3 1 15,2-1-26-15,0 0-9 0,2 0-41 16,3 0-17-16,2 0 46 16</inkml:trace>
          <inkml:trace contextRef="#ctx0" brushRef="#br0" timeOffset="18015.4393">-210 770 184 0,'-2'0'68'0,"2"-5"-52"0,-1 7 8 16,1-2 0-16,-2 2-8 15,0-1 1-15,0 3-4 16,-2 1 0-16,0 1-7 16,1 3 7-16,-1 1 6 0,0 3-1 15,2 1 1-15,0-4-8 16,2 1-2-16,0-11 4 31,4 17-8-31,2-2 0 16,1-3-1-16,1-4 2 15,1-1-1-15,1-4 2 16,1-3-4-16,-2-3 0 0,3 0 3 16,-5-6 1-16,3-1 3 15,-7 0 1-15,1-5 3 16,-6-2-16-16,-1 2-6 16,-3-1 17-16,0 2 8 15,-1 2-6-15,1 2-1 16,0 2-11-16,1 3-1 15,-1 2-2-15,0 3-1 16,3 1-36-16,-1 4-17 0,2-1 29 16,2 1 14-16</inkml:trace>
          <inkml:trace contextRef="#ctx0" brushRef="#br0" timeOffset="18602.358">-64 782 200 0,'-2'0'77'0,"4"2"-60"0,-2 4 2 0,1-1-2 16,-1 2 4-16,0 2 7 15,2 1 0-15,-2 3 1 16,4-3-16-16,-2 0-3 0,2 2 0 15,-1-4-4-15,-1 4 2 0,0-4-5 16,0-1 0 0,-2 0 1-16,2-4 0 0,-2 2 2 15,2-2 1-15,-2-3 14 16,0 0 9-16,-2 0-18 16,2 0-6-16,0-5-5 15,0 0-1-15,0-1-7 16,2-3-3-16,0-1 3 15,0-3 4-15,0-1 2 16,1-1 1-16,1-1 0 16,2 1 2-16,1-1-1 15,-1 6-1-15,0 2 7 16,-1 1 3-16,1 4-5 16,0 3-1-16,-1 2-24 15,1 1-12-15,0 2-76 0,-3 0-32 16,5-2 70-16,-3-3 36 15</inkml:trace>
          <inkml:trace contextRef="#ctx0" brushRef="#br0" timeOffset="19321.9087">156 792 184 0,'-2'-2'71'0,"-3"-1"-55"0,3 0 9 15,2 1 1-15,-2 0-9 16,-2 1-2-16,0 1 0 16,-1 0 1-16,-1 1-9 15,0 3-4-15,1 4 0 0,-3 4 4 16,1 3 4-16,-1 3-6 15,2-1-1-15,1 0 0 0,1 0 2 16,2-2-1-16,2-4 0 16,2-1-3-16,2 1 1 15,1-5 0-15,1-2 3 16,-6-4 23 15,15-5-15-31,-2-7-5 16,2 2-5-16,-5-7-1 15,-3-1-2-15,-3-4 2 16,-4-3-2-16,-2-2-3 0,-2 3 1 16,1 3 1-16,-3-1 0 15,2 5 0-15,0 4 2 0,-1 1-3 16,1 0 0 0,2 4-1-16,0 3-2 15,2 1 0-15,0 1 0 0,4 5 3 16,4 3 2-1,-1 5 4-15,1 3 0 16,1 6 2-16,0 4-4 16,1 2 0-16,-1-3-1 15,1 2-2-15,-3-3 1 16,1-4-1-16,-1 0-9 16,1 0-4-16,-4-6-42 15,1-1-16-15</inkml:trace>
          <inkml:trace contextRef="#ctx0" brushRef="#br0" timeOffset="19892.4893">290 857 224 0,'0'0'85'0,"2"4"-66"0,-2-4-6 0,0 0-4 0,0 0-6 15,2 1 3-15,0 3 12 16,-1-1 6-16,3 1-12 15,0-3-13-15,2 4-5 0,-1-3 8 16,1 0 8-16,0-1-2 16,-1-1-2-16,1-1-1 15,0-3-1-15,-1-1 2 16,-1 4 1-16,0-6-3 16,-2-2-3-16,0 1 2 15,-2-2 0-15,-2-3-4 16,0 3-1-16,-2 1 1 15,-2 1 2-15,1 3-2 0,-1 1 0 16,-1 4-1-16,-1 4 0 16,0 2 0-16,1 5-2 15,-1 0 0-15,1 6 3 16,-1-2 6-16,3 0 5 16,-1-1 3-16,4-1 3 15,0-1-7-15,4-1-1 16,2-2-4-16,1-1-3 15,3 1 0-15,1-4 1 16,3-2-21-16,1-3-9 16,0-2 14-16,2 1 6 15</inkml:trace>
          <inkml:trace contextRef="#ctx0" brushRef="#br0" timeOffset="20402.1312">429 819 236 0,'4'3'90'0,"-4"-4"-70"0,2 11 13 0,4-4 1 15,-3 3-9-15,5 1-2 16,-2 0-11-16,-1 2-3 16,-1-2-5-16,-4 0-1 0,6 0 3 15,-2-2 1-15,-4-1 1 16,0-2 15-16,0-2 8 15,1 1-21-15,-1-4-7 16,-1 1-10-16,1-1-3 16,0-1 16-16,0-3 9 15,1-1-6-15,1-2-2 16,2-1-5-16,0-4 1 0,2-1-7 16,-3-7 1-16,3 0 1 15,0 0 1-15,1 3-13 16,1 2-5-16,-1 1 10 15,3 3 6-15,-1 2 3 16,0 3 3-16,1 2 7 16,-1 3 5-16,1 1-7 15,-3-2-2-15</inkml:trace>
        </inkml:traceGroup>
      </inkml:traceGroup>
    </inkml:traceGroup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8.6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68 3 252 0,'-5'-2'96'0,"1"2"-75"0,0-2 67 31,-3 7-43-31,-3 2-17 16,3 1-6-16,-1 2-4 15,0 2-12-15,1 1-3 16,1 3-2-16,4-1-4 0,2-4 2 16,2-1-6-16,2-1 0 15,2-4 9-15,-1-4 8 16,3-2-15-16,-1-4-6 15,3-2 7-15,-3-1 4 16,-1-2-4-16,0 0 1 16,-3 0 23-16,1-1 11 15,-2 1-11-15,0 2-3 16,0 3-7-16,0 0 1 16,-2 3-6-16,0 2-3 15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8.7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0 408 0,'6'13'151'0,"-2"-8"-118"0,3 3-33 16,-1-3-22-16,-1-1-78 16,1-1-30-16,2 0 68 15,3 1 33-15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9.1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0 208 0,'-6'1'77'0,"4"-1"-60"0,6 7 6 0,-2-2 1 16,-2 0 7-16,-4 3 5 16,4 1-3-16,0 1-3 15,0 2-16-15,2-2-2 0,-2 0-1 16,2-2-4-16,-2-1-2 15,2 0 4-15,-2-4 2 16,0-3 5-16,0-2 2 16,2 1-5-16,-2-4 0 15,0-4-6-15,0 1-2 16,0 8 6 15,7-17 3-15,9 2-12-1,-3 3-3-15,-2 4-24 16,0 3-12-16,-1 1-29 16,-3 3-11-16,1-1 41 15,-2 2 19-15,-1 2 15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19.6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75 129 224 0,'-5'-7'85'0,"1"4"-66"0,-2 1 23 0,4 2 8 15,-1 0-15-15,-3 2-3 16,0 3-18-16,-1 1-7 15,-1 4-4-15,1 4 0 0,-1 1 2 16,3 3 2-16,-1 1 1 16,4 2 4-16,2 1 5 15,4-2-11-15,1-6-4 16,3-4-1-16,1-7-1 16,1-5-5-16,1-4-1 15,0-6 0-15,1-1 4 0,-3-4 10 16,3 0 4-16,-5-1-3 15,-1-1-3-15,-4-1-3 16,-2 2-3-16,-2-7-13 16,-2-2-4-16,0 0 22 15,0 2 10-15,1 6-2 16,1 4 0-16,0 4-5 16,0 6-3-16,2 5-7 15,0 11-3-15,2 9 4 16,2 0 2-16,1 6 1 15,1-1 1-15,0 2 0 16,3-1 1-16,2 1-2 16,3 0 1-16,1 1-24 15,0-6-11-15,0-3-60 0,0-6-28 16,0-3 62-16,-2-10 30 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20.0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113 1 340 0,'-2'-3'129'0,"2"1"-100"0,0 2 9 16,0 2-3-16,0 4-22 15,-2 6-7-15,-2 8-18 16,-1 7-5-16,-5 1 75 31,-11 34-32-15,4-3-9-16,4-10-18 15,2-9-6-15,1-8-24 16,3-7-7-16,1-5 20 16,3-8-59-16,1-4-23 0,0-8 52 15,2-10 24-15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20.2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16 288 0,'-4'-10'107'0,"6"2"-83"0,4 8-1 0,-6 0-3 15,1 1-5-15,3 3 3 16,0 6 7-16,2 3 5 16,-1 7-16-16,3 0 7 0,1 4 6 15,-9-24-4 1,21 49-12-1,0-6-6-15,-1-4-44 16,1-6-16-16,4-6 27 16,-3-5 14-16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20.6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0 340 0,'2'13'129'0,"-6"-3"-100"0,10 30-7 0,-4-25-9 15,-2 1-11-15,0-1 1 0,0-2 9 16,0 0 7-16,0-1-10 16,0 0-18-16,0-2-7 0,-2-3-91 15,2-2-39-15,0-5 72 16,2-2 37-16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20.8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17 368 0,'-5'-4'140'0,"5"6"-109"0,7 0-9 16,-3-2-11-16,3 0-5 0,3 0 4 15,1-2 36 16,19-5-73-31,-1 4-29 16,-3-1 26-16,2 3 15 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21.1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0 312 0,'-2'17'115'0,"-2"-9"-89"0,4 37 8 15,0-26-1-15,-2 1-12 16,0 3-2-16,1 1-16 15,-1-1-6-15,-2 1 1 16,2-3 7-16,0 1 6 0,2 3-32 16,0-6-14-16,2-1 17 15,2-4 8-15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21.5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36 284 0,'-11'11'107'0,"7"-6"-83"0,-9 9 35 16,11 18-15 0,0-2-5-16,2-3-17 15,2-4-8-15,1-3-3 16,5-5 3-16,1-3-8 16,5-7-1-16,5-5 1 0,-19 0 1 31,32-20-3-16,-8 1-1-15,-9-6 1 16,-9-3 2-16,-6-1 6 16,-4 4 2-16,-5 2-7 15,-3 3 0-15,1 5 0 0,0 4-10 16,1 3-5-16,1 3-36 16,1 3-14-16,3 4-56 0,1 0-25 15,4-1 74-15,2-1 33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9:03.0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BD2D054-1F0A-46EB-9239-7432BDE94FFC}" emma:medium="tactile" emma:mode="ink">
          <msink:context xmlns:msink="http://schemas.microsoft.com/ink/2010/main" type="writingRegion" rotatedBoundingBox="19433,8330 19408,9801 19276,9799 19301,8328"/>
        </emma:interpretation>
      </emma:emma>
    </inkml:annotationXML>
    <inkml:traceGroup>
      <inkml:annotationXML>
        <emma:emma xmlns:emma="http://www.w3.org/2003/04/emma" version="1.0">
          <emma:interpretation id="{EC952B4B-FAF8-4CA5-BCC8-476525044209}" emma:medium="tactile" emma:mode="ink">
            <msink:context xmlns:msink="http://schemas.microsoft.com/ink/2010/main" type="paragraph" rotatedBoundingBox="19433,8330 19408,9801 19276,9799 19301,8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031CB33-3F1A-4CA3-AD62-12B41B56D388}" emma:medium="tactile" emma:mode="ink">
              <msink:context xmlns:msink="http://schemas.microsoft.com/ink/2010/main" type="line" rotatedBoundingBox="19433,8330 19408,9801 19276,9799 19301,8328"/>
            </emma:interpretation>
          </emma:emma>
        </inkml:annotationXML>
        <inkml:traceGroup>
          <inkml:annotationXML>
            <emma:emma xmlns:emma="http://www.w3.org/2003/04/emma" version="1.0">
              <emma:interpretation id="{8A6C93C4-0923-46DE-A3B9-F8225FFA289E}" emma:medium="tactile" emma:mode="ink">
                <msink:context xmlns:msink="http://schemas.microsoft.com/ink/2010/main" type="inkWord" rotatedBoundingBox="19433,8330 19425,8768 19294,8765 19301,8328"/>
              </emma:interpretation>
              <emma:one-of disjunction-type="recognition" id="oneOf0">
                <emma:interpretation id="interp0" emma:lang="en-US" emma:confidence="0">
                  <emma:literal>+</emma:literal>
                </emma:interpretation>
                <emma:interpretation id="interp1" emma:lang="en-US" emma:confidence="0">
                  <emma:literal>•</emma:literal>
                </emma:interpretation>
                <emma:interpretation id="interp2" emma:lang="en-US" emma:confidence="0">
                  <emma:literal>=</emma:literal>
                </emma:interpretation>
                <emma:interpretation id="interp3" emma:lang="en-US" emma:confidence="0">
                  <emma:literal>☹</emma:literal>
                </emma:interpretation>
                <emma:interpretation id="interp4" emma:lang="en-US" emma:confidence="0">
                  <emma:literal>y</emma:literal>
                </emma:interpretation>
              </emma:one-of>
            </emma:emma>
          </inkml:annotationXML>
          <inkml:trace contextRef="#ctx0" brushRef="#br0">-298-127 168 0,'2'-2'63'0,"-4"2"-49"0,4 0 9 0,-2 0 1 16,0 0-6-16,0 0 0 16,2 2-2-16,0-1 3 15,2 5-11-15,0 2 7 0,-1 4 2 16,1 1-5-16,0-1-2 16,0-1-3-16,-1 0 0 15,-1-3-2-15,2 0 0 16,-2-3-1-16,2 0 0 15,-2 0-2-15,1-1 1 16,-1-3-2-16,2 3-1 16,0-3 1-16,0-1 1 15,-1 0-1-15,1 0 2 16,-2-1-2-16,2-1 2 0,-1-3 2 16,1-2 4-16,0-3 0 15,2-1 0-15,-3 1-5 16,3-2-3-16,0 2 0 15,-1 0-1-15,1 0-3 16,-2 1 2-16,0 3-12 16,-3 1-7-16,1-1-66 15,-2 1-31-15,2 0 60 16,-2 2 31-16</inkml:trace>
          <inkml:trace contextRef="#ctx0" brushRef="#br0" timeOffset="570.9056">-202-449 168 0,'0'3'63'0,"-1"2"-49"0,1 9 5 16,0-4-2-16,1 7 9 0,1 6 6 16,-2 6-1-16,-2 2-1 15,1 5-17-15,-1 1 3 0,0-2 2 16,0-2-8-16,2-1-3 16,0-3-4-16,0-6 0 15,0-3-7-15,0-1 1 16,2-6-21-16,-2-1-9 15,0-4 14-15,0 0 10 16</inkml:trace>
        </inkml:traceGroup>
        <inkml:traceGroup>
          <inkml:annotationXML>
            <emma:emma xmlns:emma="http://www.w3.org/2003/04/emma" version="1.0">
              <emma:interpretation id="{7F3F4D1D-2FB0-4715-9AFF-68D2ED48661F}" emma:medium="tactile" emma:mode="ink">
                <msink:context xmlns:msink="http://schemas.microsoft.com/ink/2010/main" type="inkWord" rotatedBoundingBox="19411,9223 19401,9801 19298,9799 19308,9221"/>
              </emma:interpretation>
              <emma:one-of disjunction-type="recognition" id="oneOf1">
                <emma:interpretation id="interp5" emma:lang="en-US" emma:confidence="0">
                  <emma:literal>v</emma:literal>
                </emma:interpretation>
                <emma:interpretation id="interp6" emma:lang="en-US" emma:confidence="0">
                  <emma:literal>z</emma:literal>
                </emma:interpretation>
                <emma:interpretation id="interp7" emma:lang="en-US" emma:confidence="0">
                  <emma:literal>r</emma:literal>
                </emma:interpretation>
                <emma:interpretation id="interp8" emma:lang="en-US" emma:confidence="0">
                  <emma:literal>Z</emma:literal>
                </emma:interpretation>
                <emma:interpretation id="interp9" emma:lang="en-US" emma:confidence="0">
                  <emma:literal>t</emma:literal>
                </emma:interpretation>
              </emma:one-of>
            </emma:emma>
          </inkml:annotationXML>
          <inkml:trace contextRef="#ctx0" brushRef="#br0" timeOffset="2056.2081">-220 556 176 0,'-4'6'68'0,"4"-1"-52"0,0 6 3 15,0-2-1-15,2 6 2 16,-2 5 4-16,0 8 3 16,0 9 3-16,0 5-16 15,-2 0 5-15,2 0 2 0,0-2-3 0,0-3 0 16,0-4-8-16,0-1-4 16,0-5-3-16,2-7-3 15,-2-6-21-15,3-8-11 16,-1-6 5-16,0-10 3 15</inkml:trace>
          <inkml:trace contextRef="#ctx0" brushRef="#br0" timeOffset="1636.3321">-260 443 156 0,'0'0'57'0,"-2"3"-44"0,2 4 1 0,0-2-4 16,-2 3 0-16,0 2 1 16,0 3 1-16,-1 1 2 15,-1-1-7-15,0-1 5 0,2-2 1 16,-1 0 0-16,1-3 0 0,0-2-10 15,2-2-1-15,0-1-4 16,2-4 0-16,1-1 2 16,1-4 0-16,0-1-5 15,0-2-1-15,-1-2 0 16,1 4 2-16,0 1 2 16,-2 2 1-16,2 2 1 15,-1 1 2-15,1 4 5 16,0-1 6-16,2 3-1 15,-1 1 1-15,1 0-5 16,0 1 0-16,-1 1-5 16,1 0-2-16,0 1-7 15,-1 0-1-15,-1-3-15 0,2 2-3 16,-6-3 13-16,3-1 6 16</inkml:trace>
        </inkml:traceGroup>
      </inkml:traceGroup>
    </inkml:traceGroup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1:22.1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53 400 0,'-7'-14'151'0,"5"14"-118"0,2-8-6 16,2 6-13-16,2-3-15 15,-1 0-1-15,3 0 1 16,2 0 2-16,-1 0 0 16,1 2 2-16,1 3 0 0,0 3-4 15,-1 6 1-15,-2 7-2 16,-4 6 0-16,-4 3 2 16,-4 0 0-16,-3 2 0 0,-3 0 2 15,-1 2-1 1,0-1 2-16,-2-3 2 0,2-1 4 15,1-1 5-15,3-8 3 16,3 0-3-16,4-6 2 16,2-4-7-16,4-5-1 15,4 1 0-15,3-6 2 16,4 0-10-16,4-1-4 16,2 1 6-16,1 0 5 15,1 3-10-15,-1-1-2 16,1 3-11-16,-2 0-5 15,-4 0-102-15,0 1-45 16,-6-1 86-16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53:22.5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9146 9252 112 0,'6'8'44'0,"-6"-5"-35"0,3-6 14 16,-3 3 5-16,3 6-7 16,-3-6-2-16,3 8-9 15,0-3-4-15,0 6-3 16,0-1 2-16,0 3 4 0,-3 3-1 16,0 0 3-16,0 0-2 15,0 5 2-15,-3-2-4 16,3 2-2-16,-3 3 2 15,0 2 0-15,3 1-3 0,0-1-1 16,0 14-1 0,0-1 1-16,0 4-2 15,0-1-1-15,0-2 1 16,0-1-1-16,0 1 0 16,-3 0 2-16,3 2-1 0,0 3 2 15,0 5-2-15,3 3 2 16,0-5-2-16,3-3 2 15,0-8-2-15,0-5 2 16,0-3 0-16,-1-8 1 16,-2-3-38-16,-3-2-16 15,0-5 18-15,-3-3 12 16</inkml:trace>
  <inkml:trace contextRef="#ctx0" brushRef="#br0" timeOffset="1382.2284">9185 9258 148 0,'3'-8'55'0,"5"3"-43"0,4 5 10 0,-6-3 3 16,6 0-5-16,0-2 0 15,3 5-2-15,0-3 0 16,3 1-9-16,0 2 1 0,-4 2 1 16,4-2 5-16,0 3 4 15,3-6-15-15,-3 6-6 16,0-3 3-16,3 3 5 16,-1-3 1-16,1 0 1 15,0 0 1-15,3 0 1 16,0-3-1-16,3 8 1 15,-1-5-4-15,4 3 1 16,6-3-3-16,-3 0 0 16,-1 0-3-16,1 0 1 0,0-5-2 15,0 5 2 1,-1-6-2-16,1 4-1 0,0-1 1 16,-1 0 1-16,1 3-1 15,3-2-1-15,3 2 3 16,-1 0 0-16,1 0-1 15,0 0 1-15,-4 2 0 16,-2-2 1-16,0-2 13 16,3 2 6-16,-1-3-11 0,1 0-7 15,3 1-6-15,-1 2 0 16,10 0 1-16,-3 0 0 16,-1-3-3-16,-2 1 2 15,0-1-1-15,-4-2-2 16,1-1-4-16,0 1-2 15,0 0 16-15,-1-1 7 16,4 4-3-16,6-1-1 16,-1 3-5-16,-2 0-3 15,-1-3 0-15,-2 1-1 16,0 2-3-16,-1-3 2 16,-2 1 1-16,0-1 2 15,3 3-1-15,-1 3 2 16,4-1-4-16,-1-2 0 15,-2 0 1-15,0 3 2 0,-3-3-3 16,-1 0 0-16,1 2 1 16,6-2 0-16,-4 0 0 15,1 3 0-15,3 0 0 16,5-1 2-16,-2-2-3 16,-4 3 0-16,-2-6 1 15,-3-2 0-15,-1 0-3 16,1 0 2-16,-3 2 1 15,0 0 2-15,-1 3-1 16,1 0-1-16,0-2-13 16,2 2-6-16,-2 0-37 0,-3 5-16 15,-3-2 38 1,-4-1 17-16</inkml:trace>
  <inkml:trace contextRef="#ctx0" brushRef="#br0" timeOffset="2044.828">12667 9163 176 0,'3'2'68'0,"-3"1"-52"0,0-3 6 0,0 0 1 15,3 5-5 1,0 0 1-16,-3 6 5 0,0 2 2 15,0 11-13-15,0 5 1 0,0 3 0 16,0 0-1-16,0 2 2 16,3 0-2-16,0 1 0 15,0 2-1-15,0 0 0 16,0 8 16-16,0 8 6 16,0-3-20-16,3-2-7 15,-3-1-7-15,0-4-2 16,3-1 2-16,-3 0 0 15,3 3-3-15,0 3 2 16,0 7 1-16,0-4 0 0,-1-4 0 16,1-10 0-16,0-2-3 15,0-6 2-15,0-5-1 16,0-3 0-16,0-5-31 16,-3 0-15-16,0-3 24 15,-3 0 12-15</inkml:trace>
  <inkml:trace contextRef="#ctx0" brushRef="#br0" timeOffset="3197.9245">9125 10403 160 0,'3'0'63'0,"-3"0"-49"0,3 3 7 0,-3-3 0 15,6 0 0-15,3 3 2 16,0-3 1-16,3 0 0 0,6 2-13 16,2 1 4-16,7 0 5 0,6-3-2 15,3 2-1-15,-1-2-3 16,7-2-1-16,0-1-1 16,5 0 0-16,7 3-2 15,8 0-1-15,1 0-3 16,-1 0 1-16,-2-2 9 15,-1-1 5-15,1 0-16 16,8 3-4-16,1 0-9 16,-1 0-2-16,1 0 2 15,-7-2 5-15,1-1 0 16,-1 0 1-16,4 3 15 16,2 0 6-16,-2 0-7 15,-1-2-4-15,-2-1-8 16,-4 1 0-16,1 2 0 15,-1 0 2-15,7 2-1 0,2-2 2 16,-5 0-2-16,-4 0-1 16,1 0-2-16,-1 0 1 15,1 0 1-15,5 0 0 16,-2 3 0-16,-3-1 2 16,-4 1-3-16,-2-3 0 15,-4 0-1-15,1 0 0 16,-1 3 4-16,1-3 1 15,6 2-1-15,2 1-2 16,1-3 1-16,-4 0-1 16,1-3-3-16,-4 3 2 0,1-2 1 15,2 2 2 1,4 0-1-16,-3-3 2 0,-7 3-2 16,-2-3-1-16,-7 1-2 15,1-1 1-15,-9 1-45 16,-6 2-20-16,-6 0 34 15,-7 0 18-15</inkml:trace>
  <inkml:trace contextRef="#ctx0" brushRef="#br0" timeOffset="4399.7533">9390 9880 164 0,'-3'0'63'0,"3"-3"-49"0,3 3 16 0,-3 0 3 16,0 0-10-16,6 3-3 0,0-3 0 16,3 0-1-16,3 0-10 15,3-3 6-15,2 3 4 0,4-3-4 16,3 3 0-16,3 0-7 15,6 0 0-15,2 0-3 16,7 0 0-16,0 0-3 16,-7 0-2-16,-2 0-2 15,-3 0-1-15,-6 0-9 16,-3 0-5-16,-7 0-11 16,1 0-3-16,-3 0-51 15</inkml:trace>
  <inkml:trace contextRef="#ctx0" brushRef="#br0" timeOffset="4850.351">9819 9755 196 0,'-6'-8'74'0,"0"0"-58"0,6 11 5 0,0-3-3 15,0 5 0-15,0-2 3 16,0-3-2-16,0 0-2 15,9 10-3-15,2-2 1 0,4 0-2 16,3 0 0-16,3 0-7 16,0 3-2-16,-3-1-2 15,0 1-2-15,-3 0 1 16,-4-1-1-16,-2 1 0 16,-3-1 2-16,-6-10 12 31,-15 16-12-16,-2 3-2-15,2-3-61 0,0-1-24 16,-3 1 41-16,3 0 22 16</inkml:trace>
  <inkml:trace contextRef="#ctx0" brushRef="#br0" timeOffset="7343.3659">9211 8972 140 0,'9'0'52'0,"-9"3"-41"0,3-1 24 0,-3-2 7 16,0 0-7-16,0 0-3 15,6 6-16-15,-3-1-7 16,0 3-6-16,-3 0 0 0,0 0 2 16,0 0 0-16,0 2 0 15,3-2-1-15,0 0 0 16,-3 0-5-16,0-3 1 15,3 1-16-15,-3-1-6 0,0-5 11 16,-6 3 7-16</inkml:trace>
  <inkml:trace contextRef="#ctx0" brushRef="#br0" timeOffset="7597.9682">9232 8827 200 0,'-6'-14'74'0,"9"6"-58"0,-3 16-8 0,3-10-7 15,0 7-43-15,3 0-16 16,0 1 29-16</inkml:trace>
  <inkml:trace contextRef="#ctx0" brushRef="#br0" timeOffset="8018.9478">9310 8988 212 0,'-3'-3'79'0,"9"6"-61"0,-6 0 4 16,0-3-2-16,3 5-6 15,-1-3 0-15,-2 4-6 16,0 2 0-16,3 0-5 15,0 0 3-15,0 0 3 0,0-1-5 0,-3 1 0 16,3 0 0-16,-3-2 0 16,0-1 0-16,0-5 0 15,0 0 0-15,0 0 0 16,0 0 9 0</inkml:trace>
  <inkml:trace contextRef="#ctx0" brushRef="#br0" timeOffset="8244.7106">9339 9033 308 0,'6'-13'115'0,"-6"5"-89"0,9 2-8 0,-6 1-9 16,6 2-12-16,0-4 2 16,0 4-1-16,0-5 0 15,3 3 2-15,-3-1 0 0,0 6 2 0,0 0-3 16,-3 3 0-16,0 2 1 16,-1 1 0-1,1-1 0-15,0 3 0 0,-3 0 0 16,0 0 0-16,0 0 0 15,0 0 2-15,-3-3-6 16,3 0 1-16,-3 0-21 16,0 1-9-16,0-6 14 15,0 0 10-15</inkml:trace>
  <inkml:trace contextRef="#ctx0" brushRef="#br0" timeOffset="8709.5052">9521 8980 184 0,'3'-5'71'0,"-3"2"-55"0,0 6 33 32,3 2-23-32,0 0-9 15,-3 3-8-15,0 0-4 16,0 0-3-16,0-3 1 15,0 3-2-15,-3-2-1 0,3-1 1 16,0-2-1-16,0-1 2 0,0-2 1 16,0 0 1-16,0 0 2 15,0 0 1-15,0-2-10 16,0-1-3-16,0-5 3 16,3 0 3-16,0-3 1 15,0 3-1-15,3-2 1 16,0-1-1-16,0 3 4 15,0 0 5-15,3 3-3 16,-1 0 2-16,1 2-3 16,0 3 2-16,0 3-2 15,3 2 2-15,-3 3-4 16,0 0-2-16,-3-3 2 16,0 3 0-16,0 0-1 15,-3 0 1-15,0 0-4 16,0-3 0-16,0 1-17 15,0-1-8-15,0 0 14 0,0 1 5 16</inkml:trace>
  <inkml:trace contextRef="#ctx0" brushRef="#br0" timeOffset="9178.0459">9780 8985 148 0,'-3'0'57'0,"-3"3"-44"0,12 0 1 0,-6-1-1 15,0-2 8-15,3 3 9 16,0 2 0-16,3 0 0 0,0 1-17 16,0-4-1-16,3 4 1 0,0-6 2 15,-1 0 0 1,1 0-5-16,0 0-2 0,0-3-2 15,0 0-1-15,0-2-3 16,-3 0 1-16,0-1-7 16,-3-1-1-16,0-1-1 15,-3 0 4-15,0 0-4 16,0 5 2-16,-6 0 0 16,0 3-1-16,-3 0-3 0,0 3 0 15,-6 2 6-15,3 3 3 16,-2 0-2-16,2 0 1 15,0 0 2-15,6 0 3 16,3 0-2-16,3 0-2 16,0 0 2-16,6 0 2 15,3-3 0-15,3 0 0 16,0 1-14-16,2-1-4 16,1-2-38-16,0-3-17 15,0-3 36-15,0 0 16 16</inkml:trace>
  <inkml:trace contextRef="#ctx0" brushRef="#br0" timeOffset="9533.9587">9973 8991 140 0,'-3'2'52'0,"3"-2"-41"0,0 5 7 16,0 1 0-16,0-1 1 15,0 0 3-15,0 3-6 16,0-2 1-16,0-1 10 31,0 0-9-15,0 0-2-16,0-5 2 16,0 0 0-16,0 0-5 15,0 0 0-15,0-2-8 16,0-1 4-16,3-5 3 0,-3 8 16 31,9-13-13-31,0 2-3 16,3 1-9-16,0 5-5 15,6-1-13-15,0 1-2 16,0 5-107-16,2 0-44 16,1 5 85-16</inkml:trace>
  <inkml:trace contextRef="#ctx0" brushRef="#br0" timeOffset="16021.7982">10676 8697 184 0,'-3'-13'71'0,"3"7"-55"0,-6-2 11 16,3 6 0-16,-6-1-4 15,-3-2-2-15,-3 2-9 16,-3 1-5-16,-3 2-4 16,1 5-3-16,-1 5 1 0,0 4 5 15,0 9 4-15,3 9-12 16,3 3-3-16,3-1 11 15,4 0 5-15,2-5-5 0,3-2-1 16,3-3-3-16,0-3-2 16,3-3-10-16,3-2-4 15,-3-2-22-15,2-1-7 16,-2-5 23-16,0 0 10 16</inkml:trace>
  <inkml:trace contextRef="#ctx0" brushRef="#br0" timeOffset="16294.0465">10378 8890 220 0,'-3'-3'85'0,"3"1"-66"0,0 2 3 0,0 0-3 0,0 0 5 16,0 0 5-16,6 2-2 16,3 1 1-16,3-6-16 15,3 3-5-15,3 0 0 0,3 0-15 16,2-2-7-16,1-4-41 16,6 4-18-16,0-1 35 15,-1 0 21-15</inkml:trace>
  <inkml:trace contextRef="#ctx0" brushRef="#br0" timeOffset="16816.8079">10691 8930 184 0,'-3'-3'68'0,"-12"-2"-52"0,0 13-1 15,6-6-1-15,-3 6-1 16,-3 0 4-16,0 3 0 16,3 2 1-16,4 0-9 15,2 0-3-15,6 1 0 0,6-4 3 16,5-2 2-16,1 0 3 15,6-3 2-15,0-5-5 16,3 0 1-16,-6-2-5 16,0-3-2-16,-6-3-2 0,0 0 0 15,-7-3 0-15,-2 0 1 16,-5-2-5-16,-1 5-1 16,0 0-17-16,-3 0-5 15,0 6-74 1,-3 2-33-16,3 0 68 15</inkml:trace>
  <inkml:trace contextRef="#ctx0" brushRef="#br0" timeOffset="17265.6226">10804 8948 160 0,'3'0'60'0,"-3"6"-47"0,3 4 10 15,-3-5 3-15,3 3-6 16,0 3 0-16,0-1-2 15,0-2-2-15,0 0-8 16,0 0 1-16,0 0 2 0,0-2-2 0,-3-1 2 16,0-5-6-1,3 5-3-15,-3-5-6 0,0 0 0 16,0 0 8-16,3-3 7 16,-3-2-5-16,2-3-1 15,1-2-1-15,0-4 0 16,0 1 4-1,0 0 3-15,-3 13 16 32,12-19-17-32,3 6-7 15,-3 3-44-15,3 4-19 16,-3 4 31-16,6 2 14 16</inkml:trace>
  <inkml:trace contextRef="#ctx0" brushRef="#br0" timeOffset="17660.26">11152 8969 240 0,'-6'-5'90'0,"12"5"-70"0,0 0 15 0,-6 0 0 16,6 0-7-16,0 0-2 16,0 0-12-16,3-3-4 15,0 1-6-15,3-1-12 0,0 3-4 16,2 0-71-16,-2 0-33 16,0 0 60-16,0-2 28 15</inkml:trace>
  <inkml:trace contextRef="#ctx0" brushRef="#br0" timeOffset="18181.533">11402 8710 200 0,'0'5'77'0,"3"-7"-60"0,-3 10-1 0,0-8-1 16,0 10 11-16,0 3 10 15,0 11-9-15,-3 3-6 0,0 2-12 16,0-3 0-16,0 1 2 16,0-3-4-16,3-1-2 0,0-1-2 15,0-4 0-15,0-5-2 16,0 1-1-16,0-4-8 16,0 1-3-16,0-3-18 15,3 0-7-15,0-3 19 16,0 0 9-16</inkml:trace>
  <inkml:trace contextRef="#ctx0" brushRef="#br0" timeOffset="18753.4162">11599 8909 184 0,'-9'0'71'0,"0"-3"-55"0,6 3 4 16,0 0-2-16,0 3-7 16,-6 4 1-16,0 1 2 15,0 3 3-15,-3 2-9 16,3-2 2-16,3 2 1 0,0 0 0 15,3 0 1-15,6-2-2 16,3 0 1-16,6-3 0 16,0 0 3-16,-12-8 10 31,30-3-13-15,-6-2-3-16,-4-1-5 0,-5-4 0 15,-3-1 0 1,-6-5 1-16,-3 3-2 15,-3-3 1-15,-3 0 0 0,-3 3-4 0,-3 2-1 16,-3 6-17-16,0 3-5 16,-2 2-45-16,2 2-20 15,3 1 48-15,9 2 25 16</inkml:trace>
  <inkml:trace contextRef="#ctx0" brushRef="#br0" timeOffset="19160.7535">11732 8911 192 0,'-20'16'71'0,"11"-11"-55"0,-3 14 17 16,6-11 5-16,3 2-7 16,0 1-1-16,0 2-10 15,3-2-5-15,0-1-8 16,3 1-1-16,3-3 4 0,0-3 3 0,6 0 2 16,0-5-4-16,5-2 1 15,-2-1 13-15,0-2 6 16,-3 0-16-16,-3-6-8 15,0 0-8-15,-3-2-2 16,-6 3 2-16,0-4 0 16,-3 1 1-16,0 3 2 15,-3-1-36-15,-3 6-17 16,0 5-43-16,3 2-15 16,0 1 57-16,3 0 28 15</inkml:trace>
  <inkml:trace contextRef="#ctx0" brushRef="#br0" timeOffset="19697.4141">11878 8951 176 0,'3'10'66'0,"-6"1"-52"0,0 5 19 16,3-6 6-16,-3 4-5 16,0-1 1-16,0 3-18 15,0 0-8-15,0 0-5 16,1 2 1-16,-1 1 1 0,0-4-2 16,0-1-1-16,0-4-1 15,0-2-2-15,0-2 3 0,3-4 0 16,0-7 10-1,0-6-8 1,0-2 1-16,0 13 0 31,3-29-3-31,-3-3 0 16,3 6-1-16,0-1-2 16,3 3 1-16,-1 1 1 15,4-1-1-15,0 0-1 0,6 6 1 16,3 2-4-16,6 5 2 15,-6 3-1-15,9 5 0 16,-4 3 0-16,4 11 0 0,-6 5 2 16,-3 0 2-16,-6-3 3 15,-6 3 4-15,-6-3 0 16,-3 0 0-16,-9 1-3 16,-6-4 1-16,-6-2-9 15,3 0 0 1,-3 0-51-16,1-3-19 0,-1 1 36 15,3-4 18-15</inkml:trace>
  <inkml:trace contextRef="#ctx0" brushRef="#br0" timeOffset="21757.5258">12319 8655 200 0,'3'-3'74'0,"0"3"-58"0,-3 5 5 16,0 0-1-16,0 6 8 15,0 8 6-15,-3 12-13 16,-3 9-4-16,0 2-11 15,0-2 0-15,0-3 1 0,0-3-1 16,3-4-1-16,0-4-6 0,0-2-1 16,0-6-19-16,0-2-7 15,-3-3 13-15,3-5 7 16</inkml:trace>
  <inkml:trace contextRef="#ctx0" brushRef="#br0" timeOffset="21968.0492">12215 8938 272 0,'-6'-14'104'0,"6"12"-81"0,3-4-2 0,-3 6-7 16,6-2-6-16,0-1 0 16,3 1-2-16,-1-4 1 15,4 4-4-15,3-4 0 0,3 4 3 16,3 2-10-16,6 2-2 15,0-2-57-15,2 0-25 16,-2 0 45-16,0 0 21 0</inkml:trace>
  <inkml:trace contextRef="#ctx0" brushRef="#br0" timeOffset="22342.7587">12462 8951 200 0,'-27'8'74'0,"12"-3"-58"0,3 8 12 0,6-5-1 16,0 3-4-16,3-1-2 15,3-2-7-15,0 3-1 16,6-3-8-16,3-3 4 0,9-2 3 16,-18-3 14 15,36-11-12-31,-9 1-5 16,-1-4-1-16,-14 1-1 0,-3 0-3 15,-6 0-1-15,-9 0-1 16,-6 2-6-16,-6 0-2 15,4 9-44-15,-1 2-18 0,0 2 34 16,9 4 17-16</inkml:trace>
  <inkml:trace contextRef="#ctx0" brushRef="#br0" timeOffset="23046.277">13036 8951 176 0,'-6'0'68'0,"3"-5"-52"0,-3 2 19 0,3 3 5 15,-3 0-14-15,-5 0-4 16,-7 3-13-16,-6 2-4 0,-3 5-3 16,0 1 1-16,3 2 0 0,4 0-4 15,2 3 1-15,6 0-2 16,6-3 0-16,3 1 6 16,6-6 5-16,3-3 4 15,6-2 2-15,-12-3 16 31,30-14-15-15,-7 1-5-16,-2-3-7 0,-6-5-1 16,0-3-2-1,-6-7 2-15,-3-9-2 0,-3 0-1 0,-3 6 1 16,-3 2-4 0,3 8 2-16,0 6 1 0,0 2 0 15,3 5-5-15,0 6 1 16,-3 5 0-16,3 10 2 15,0 12 3-15,0 7 2 16,3 0-1-16,0 0-2 16,3 0 1-16,-1-2 1 15,1-4-3-15,0 1 0 16,0-5-8-16,-3-3-4 16,3-1-53-16,-3-1-21 0,0-6 44 15,3-3 22 1</inkml:trace>
  <inkml:trace contextRef="#ctx0" brushRef="#br0" timeOffset="23425.058">13134 8972 152 0,'-3'8'57'0,"0"0"-44"0,3 5 23 16,0-8 9-16,0 3-12 16,0 3-4-16,0 0-8 0,0-4-3 15,0 1-10 1,-2-2-3-16,2-1 1 0,0 0 1 0,0-2 1 16,0-3 11-16,0 0 5 15,0-3-8-15,0 1-4 16,0-6-7-16,0 0-2 15,2-3 1-15,1-2 0 16,3 0-2-16,0 2-2 16,0 1-2-16,3 2 1 15,0 2-1-15,0 4 0 16,0-1-11-16,3 3-5 16,0 3-17-16,3-1-7 15,0 1 22-15,0 0 10 16</inkml:trace>
  <inkml:trace contextRef="#ctx0" brushRef="#br0" timeOffset="23841.6088">13429 8983 196 0,'-3'-11'74'0,"-6"11"-58"0,12 0 5 15,-6 0-1-15,0 0-8 16,-6 0-2-16,0 3-5 15,-3-1-4-15,-2 6 0 16,-1 0 3-16,0 0 2 0,3 3 4 16,0-1 4-16,3 1-2 0,6 2 1 15,0-2-5 1,6-3-3-16,3-3 2 16,3 0 0-16,0-2-1 15,3-3 1-15,0-3-2 0,3-2 0 16,-6 0-1-16,2-3 2 15,1-3-1 1,-3 1 2-16,3-1-2 0,-3 0 2 16,-3 3-4-16,0 3 0 15,-3 2-3-15,-3 3-1 16,3 8 1 0,-3 3 0-16,0 0 0 15,3-1 0-15,0 3 0 16,-3 1-9-16,6-1-2 15,-3-3-51-15,6 1-29 16,3-6 43 0</inkml:trace>
  <inkml:trace contextRef="#ctx0" brushRef="#br0" timeOffset="24292.3492">13593 9030 164 0,'-3'8'63'0,"0"-3"-49"0,-3 6 25 16,6-6 7-16,0 1-8 15,0 2 0-15,0-3-12 16,0 0-4-16,3 0-13 0,0-2-1 0,3 2 2 16,0-5-4-16,0 0-1 15,0-5 0-15,3 2-1 16,0-2-2-16,-3 0-2 15,-1 0 1-15,1-1 1 16,0 4-6-16,-3 2-1 16,-3 0-3-16,6 2 2 15,-3 4 2-15,3 2 2 16,0-3 5-16,0 5 6 16,3-4 6-16,3-1 5 15,3-2 1-15,3-3-1 16,3-6-17-16,-4 1-9 15,1-6 16-15,0 1 9 16,-6-1-3-16,-3-2-1 16,-6 2-6-16,-3-2-4 0,-6 0-9 15,0 0-3-15,0 2-5 16,-3 3-3-16,0 6-93 16,0 2-40-16,-3 2 73 15,6 4 37-15</inkml:trace>
  <inkml:trace contextRef="#ctx0" brushRef="#br0" timeOffset="25108.9631">13298 9348 212 0,'-3'-16'82'0,"6"13"-64"0,-15 1 4 0,9-1-3 16,-6 6-10-16,-3-1-1 16,-2 9 7-16,-4 2 4 15,0 3-9-15,0 2-12 0,3 1-7 16,3-3 16-16,3 0 6 16,6-3-5-16,3-2-4 15,6-4-1-15,3-4 2 16,3-6 0-16,3 1 0 15,3-6-3-15,0 0 1 16,-3-5 0-16,2 2 3 16,-2-5 6-16,0 0 2 15,-6 0-1-15,0 6 2 0,-3-1 7 16,0 6 4-16,0 0-28 16,3 10-11-16,3 3 2 15,0 0 6-15,3 2 3 16,-1 4 2-16,4-1 0 15,0 0 0-15,3-2-49 16,0-3-19-16,0-3 34 16,-1 0 17-16</inkml:trace>
  <inkml:trace contextRef="#ctx0" brushRef="#br0" timeOffset="25732.9481">13012 9768 152 0,'-3'22'57'0,"3"-12"-44"0,-3 1 21 16,3-6 5-16,3 3 5 16,-3 0 5-16,0 0-26 0,0 0-13 15,3 0-7-15,0-3-3 0,-3 0 2 16,0-2-1-16,0-3 2 15,0 0 2-15,0 0 4 16,0-3-4-16,0-2-1 16,0-3-2-16,-3-2 1 15,0-6 2-15,3-3 2 16,3 1 3-16,0-6 4 16,3 3-4-16,3-1 2 15,3 4-7-15,0 2-3 16,0 5-4-16,0 4-1 15,3 4-12-15,0 3-5 16,0 5-58-16,-4 0-26 16,4 9 54-16,0-9 25 15</inkml:trace>
  <inkml:trace contextRef="#ctx0" brushRef="#br0" timeOffset="26063.8044">13215 9758 236 0,'-9'-8'90'0,"9"16"-70"0,-3-6-5 16,3 1-8-16,-3 5 1 15,0 3 5-15,0-1 9 16,0 1 6-16,0-1-15 16,3 1-3-16,3 0 1 0,0-1-7 15,3-2 0-15,6-3 7 16,0-5 2-16,3 0 13 0,0-5 9 15,-1 0-21-15,1-3-10 16,0-3-12 0,-9-2-6-16,-6-3 19 0,-3-5 10 15,-3 0-7-15,-6 0-4 16,0 5-5-16,0 5 0 16,-2 6-17-16,-1 8-8 15,3 2-55-15,3 5-22 16,6-2 51-16,6 0 26 15</inkml:trace>
  <inkml:trace contextRef="#ctx0" brushRef="#br0" timeOffset="26498.7697">13435 9758 272 0,'-6'-13'104'16,"0"18"-81"-16,12 8-8 0,-6-2-9 15,0-1 0-15,0 1 6 0,3-1 5 16,0 1 4-16,0 0-11 16,0-1-1-16,3-2-2 0,0 0-1 15,3-3 1-15,0 1-2 16,0-4 0-16,0-2-1 16,0-2 0-16,0-1-5 15,-1-2 1-15,-2-3 0 0,0 0 0 16,0 3 0-16,-3-3 0 15,0 5-7-15,-3 3-3 16,0 5-1-16,0 1 1 16,0 2 4-16,3 2 3 15,3 1 2-15,3-3 3 16,0 0 3-16,3-6 2 16,3 1 21-16,0-6 9 15,0-2-30-15,-1-3-12 16,-2-3 11-16,0-2 9 15,-6-3 2-15,-3-8 0 16,-3 3-9-16,-3-3-5 16,-3 6-31-16,0 2-14 15,0 0 22-15,3 0 9 16</inkml:trace>
  <inkml:trace contextRef="#ctx0" brushRef="#br1" timeOffset="43449.6299">8711 8549 168 0,'3'0'66'0,"-3"-6"-52"0,3 1 10 15,-3 2 0-15,0 3-10 16,0 0-1-16,0 0-9 16,0 0-3-16,0 0-1 15,3 3-3-15,0 2 2 0,-3 1 1 16,3 2 2-16,-3-8 3 31,6 23-4-31,0-4-1 16,0 13 0-16,-3 2 0 15,3 11 0-15,0 0 2 16,-3 0-1-16,3-5-1 16,-3-1 1-16,3-4-1 0,-6-1 2 15,0 1-1-15,0-4-1 16,3 4 1-16,-3 4-1 16,0 6 0-16,0 3 0 15,0-3 0-15,0-3 2 16,-3-5-1-16,3 3-1 15,-3-6 1-15,0 4-1 16,-3-4 0-16,0 3 2 16,0 3-1-16,3 10-1 0,0-2 1 15,0-3-1-15,0-3 0 16,0-5 0-16,-3-3-3 16,3-2 2-16,0 0 1 15,0-3 0-15,0 3-3 16,0 2 2-16,0 8 1 15,0 9 2-15,0-4-3 16,3-2 0-16,0 0 1 16,0-2 0-16,0-6 0 15,0 0 2-15,0 0-3 16,0 5 0-16,-3 6 1 16,3 7 0-16,0-2 0 15,0-3 2-15,0-5-3 16,-3 0 0-16,3-2 1 0,-3-4 0 15,3 1 0-15,-3 0 2 16,0 5-3-16,3 5 0 16,-3 6 1-16,3-11 0 15,-3 0 0-15,3-3 0 16,-3 0-3-16,1 1 2 16,-1-1 1-16,3 3 2 15,0 8-1-15,0 5-1 16,-3-8 1-16,3-2-1 15,0-6 0-15,0-2 2 16,0 0-1-16,0-1-1 16,0 4 1-16,0-1-1 15,-3 3 0-15,0 5 2 16,0 3-1-16,0-5 2 0,0-1-2 16,0-4-1-16,0-1 1 15,0 3 1-15,0 8-1 16,0 5-1-16,3-2 1 15,-3-3 1-15,0-8 1 16,0-3 1-16,0-5-2 16,0 5 1-16,-3 1 0 15,3-6 1-15,-3 0 9 16,3 2 6-16,0 9-12 16,0 2-4-16,0 1-2 15,0-4-1-15,0-2-3 0,3-5 0 16,0-6 2-16,0 1 0 15,0-6 1-15,3 0 2 16,0 0 3 0,0 0 2-16,0 3 3 0,0 2 1 15,0-2-1-15,0 5-1 16,3 0-5-16,0 0-1 16,-3 0 1-16,3-5 0 15,-3 0 4-15,0-3 3 16,0 0-2-16,0 0 0 15,0 0-5-15,0 3-3 0,0-3 0 16,0 3 1 0,-3-1-1-16,3-2-1 0,0-7 1 15,-3-1 1-15,0-3-1 16,0 1 2-16,0-3-9 16,3 0-1-16,-3-3-16 15,3 3-5-15,-3-3-54 16,3 3-22-16,-3 0 54 15,0-3 26-15</inkml:trace>
  <inkml:trace contextRef="#ctx0" brushRef="#br1" timeOffset="45491.8864">8708 8522 64 0,'0'3'27'0,"0"-3"-21"0,3 0 25 0,-3 0 12 0,0 0-21 16,0 0-6-16,3 0-5 15,-3 0 0-15,6 3-5 16,-6-3 9-16,3 2 7 0,3 1 0 16,-6-3 1-16,9 2 1 15,3 1-11 1,3 0-5-16,6 2-3 16,3-2-1-16,-1-1-2 15,4 1 1-15,0-3-2 16,3 0 2-16,2 0-2 15,1-3-1-15,3 1 1 0,3-1 1 16,2 3-1 0,10 0 2-16,-1 0 0 15,4-3 1-15,-3 1-2 16,-1-1-2-16,4 0 7 16,-1 1 3-16,4-1-3 0,2 3-2 15,1 0 0-15,-3 0-1 16,-4-2 0-16,-2-1 0 15,-4 0-2-15,1 3 1 16,0-2-2-16,2 2 2 16,7 0-2-16,-1 0-1 15,1 0 1-15,-7-3 1 16,1 0-1-16,-3 1 2 16,-1-1-4-16,4 3 0 0,2-3 1 15,1 1 0 1,3-1 0-16,-4 0 2 0,-2-2-1 15,-1 2 2 1,1 1-4-16,3 2 0 0,5-3 3 16,4 1 1-1,-4-6-4-15,-2 8 1 0,-7-6 0 16,-2 4 0-16,-3-4 0 16,-4 1 2-16,4-3-1 15,0 6-1-15,5-6 3 16,1 5 0-16,-1-5-1 15,1 5-2-15,-3-5 1 0,-4 6-1 16,1-6-3-16,0 5 2 16,-4-2 1-16,7 5 0 15,-1-5 0-15,7 7 0 16,-3-7 0-16,-1 5 2 16,-2-5-1-16,-1 5-1 15,1-3 1-15,3 3-1 16,-1-3 0-16,7 9 2 15,-4-6-3-15,1 2 0 16,-3-4 1-16,-1 4 2 16,-2-7-3-16,2 8 0 15,1-9 1-15,3 9 0 16,2-8 0-16,-2 10 0 16,-4-8 0-16,1 9 2 15,-3-12-3-15,-1 9 0 16,1-3-1-16,-1 3 0 0,4-6 2 15,9 6 2-15,-1-6-3 16,-5 6 0-16,-1-6 1 16,1 3 0-16,-1-3 0 15,1 11 0-15,9-2 0 16,-1 2 0-16,-2-6 0 16,-1 3 0-16,-5 1 0 15,-4 2 2-15,1-3-1 16,-1 0-1-16,4-2 1 15,6 5-1-15,-4-3-3 0,-2 0 2 16,-4 1-15 0,-5-1-6-16,-3-5 11 15,-7 0 5-15</inkml:trace>
  <inkml:trace contextRef="#ctx0" brushRef="#br1" timeOffset="46921.2795">14402 8517 168 0,'6'-3'66'0,"-9"3"-52"0,6 0 14 15,-3 0 5-15,3 3-21 16,-3 0-6 0,3 10-5-16,3 5-1 15,0 6 2-15,-3 5 1 0,0 11 3 0,-3 13 3 16,0 5 0-16,0 3 0 16,0 0-5-16,0 2-1 15,-3 9 1-15,0 12 0 16,0-4 0-16,-3-4 0 15,0-4 2-15,0 2 3 16,0 8-9-16,1 3-2 16,-1-9 1-16,0-1 0 15,3-4 7-15,-3 8 4 16,0 9-5-16,0 2-1 16,0-8-2-16,0-8 1 15,0 0-2-15,0 5 2 16,3 1 0-16,3-4 1 15,0-10-2-15,0-5 1 16,-3-5 0-16,3-1 1 0,-3 9-2 16,0 7 1-16,0-5-2 15,-3-2 2 1,0-8-2-16,0-1-1 0,0-2 1 16,-3 5 1-16,6 8-1 15,-3 1-1-15,3 9 1 16,0-10-1-16,-2-7 0 15,-1-4 2-15,0 6-1 16,0 10-1-16,-6 6 1 16,3-3-1-16,0-10 0 0,3-6 0 15,-3 0 0-15,3 0 0 16,0 9 0-16,3-1 0 16,0-3 0-16,3-10 2 15,-3-3-1-15,6-5 2 16,-3 0-2-16,0 0-1 15,0 0 1-15,0 8 1 16,0 3-1-16,3-1-1 16,-3-4 1-16,0-6-1 15,0-11 0-15,-3 11 2 16,0 3-3-16,-3 4 0 16,3-12 1-16,-3 29 2 15,0-3-1-15,3-10-1 16,3-6 1-16,0-8 1 0,0-10-3 15,3 16 0-15,-3 5-1 16,6 5 0-16,0 8 0 16,-3-5-2-16,-3-11-4 15,6-2-2-15,0-6-13 16,0 0-5-16,0 3-12 16,3 0-5-16,3 6 22 15,6 12 13-15</inkml:trace>
  <inkml:trace contextRef="#ctx0" brushRef="#br1" timeOffset="48404.5246">8640 13941 192 0,'3'-3'71'0,"0"1"-55"0,3 2-2 0,0 0-4 15,3 0-5-15,0 0 2 16,5 0 2-16,4 2 2 15,3-2-5-15,6 3 5 0,3-3 2 16,2 0 2-16,1 0 1 16,0 0-4-16,0 0 0 15,2 0-5-15,1 0 1 16,3 0-1-16,2 0 3 16,10 0-3-16,3 0-2 15,2 0 4-15,-2-3 4 16,-1 1-1-16,7-1 1 15,-4 0-5-15,10 3-3 16,2-2 2-16,1-1 0 16,-4 0 10-16,1 1 4 0,-1-1-14 15,4 0-3 1,5 1-5-16,1-1-3 0,-4 1 3 16,0-1 2-16,-5 0-2 15,2 3-2-15,4 0 2 16,2 0 0-16,1 0 1 15,-4 0 2-15,-2 0-3 16,-1 0 0-16,3 3-1 16,4-3 0-16,-4 0-3 15,-5 0-1-15,-1-3 0 16,-2 1 4-16,-1 2-1 16,1 0 1-16,5 0 2 15,-2 0 2-15,-4 0-3 16,-2 0 0-16,-1-3 1 0,-2 6 0 15,5-1 0 1,4 1 0-16,-1 0 0 0,4-1 0 16,-4 1 0-1,-2-1 0-15,-1 1 11 0,10 2 5 16,5-2-8-16,1 0-4 16,-1-1-14-16,0 1-6 15,4 0 19-15,8-1 9 16,0-2-19-16,15 0-6 15,-5 0 6-15,-4 3 3 0,3-3 14 16,0 0 8-16,-5-3-22 16,-13 3-9-1,-6 0 12-15,-2 6 9 0,5-1-56 16,-2-3-26-16,-4 1 37 16,-8-3 17-16</inkml:trace>
  <inkml:trace contextRef="#ctx0" brushRef="#br1" timeOffset="50955.9733">8994 9382 212 0,'0'-3'79'0,"-3"3"-61"0,6-5 12 0,-3 0 2 15,0 2-4-15,0 1 3 16,0 2-6-16,0-3-3 15,0 3-12-15,0 5-4 0,0-5-2 16,0 0-5-16,0 6-1 16,0-1-6-16,0 0 0 15,0 0-5-15,0 1-2 16,0-1 2-16,0-2 2 16,0-3 0-16,0 0 2 0,0 0 0 15,0 0 1-15,0 0 5 16,0 0 1-16,0 0 13 15,0 0 5-15,0 0 5 16,0 2 4-16,0-2 0 16,0 3 2-16,0-3 2 15,0 5 2-15,0 1-32 16,0 1-15-16,0 4 20 16,0 2 12-16,-3 3-9 15,3 3-3-15,0 4-5 16,0 12-3-16,-3 13 9 15,3 2 4-15,-3 0 2 16,0 3 3-16,3-3-3 16,-3 1 1-16,0-4-5 0,3 6-2 15,0 11-2-15,0-9 0 16,0-7 0-16,0-3 3 16,0-8-3-16,0-5 0 15,0-6-1-15,0-5 1 16,0-5-4-16,0 0 0 15,0-6-19-15,0 1-9 16</inkml:trace>
  <inkml:trace contextRef="#ctx0" brushRef="#br1" timeOffset="51622.1048">8804 10136 184 0,'0'-8'68'0,"0"-2"-52"0,0 15 19 0,0-5 5 16,3 0-5-16,-3 0 0 15,3 3-5-15,2 5 1 16,1-3-17-16,0 8-1 0,0 0 0 16,3 3 8-16,3 3 5 15,-3-1-23-15,3 3-8 16,0-2 14-16,0 2 10 16,0-2-7-16,-3-4-3 15,0 1-2-15,-1-5 0 0,-2-3-1 16,0-3 1-1,-6-5 18 1,9 0-12 0,-3-2-3-16,3-6-4 15,0 0-2 1,-3-6-2-16,3-1-2 0,0-7 1 16,0 1-1-16,0-8 0 0,0 0 0 15,-3-3 2-15,3 6-1 16,-3-1-1-16,0 6-2 15,-1 0-1-15,1 2-18 16,0 4-7-16,0 1-47 16,0 4-19-16,0-1 49 15,-6 3 23-15</inkml:trace>
  <inkml:trace contextRef="#ctx0" brushRef="#br1" timeOffset="54170.9948">8824 8168 192 0,'0'-6'71'0,"0"9"-55"0,-3-3 33 32,-8 13-27-32,-4 1-10 15,3 4-5-15,0 8-3 16,3 9-2-16,3 2 1 15,6-5-2-15,6-3-1 0,6-5 1 16,9-6 3-16,2-5 5 0,1-7 12 16,-3-9 9-16,0-8-11 15,0-7-3-15,-6-3-8 16,-3-3 0-16,-7 0-5 16,-2 0 0-16,-6 0 1 15,-2 3 2-15</inkml:trace>
  <inkml:trace contextRef="#ctx0" brushRef="#br1" timeOffset="54229.3727">8857 8162 260 0,'-15'-2'96'0,"6"7"-75"0,12 0-5 16,0 3-9-16</inkml:trace>
  <inkml:trace contextRef="#ctx0" brushRef="#br1" timeOffset="54679.9601">9009 8229 200 0,'-3'5'74'0,"3"-5"-58"0,0 8 1 0,0-3-3 0,0 6-1 16,0 7 4-16,3 3-3 15,0 6 2-15,0-6-9 16,3 0-2-16,0-5-1 0,0 0 4 16,0-6 5-16,0-4-3 15,3-9 2-15,-3-10-3 16,2 0 0-16,1-6-8 16,-3-2 0-16,0-3-1 15,-3 3 2-15,0 0-1 16,-3 5 2-16</inkml:trace>
  <inkml:trace contextRef="#ctx0" brushRef="#br1" timeOffset="54807.2235">9095 8207 308 0,'0'14'115'0,"0"1"-89"0,3 9-10 31,9 0-11-15,0-3-17-16,3-2-5 15,0-9 9-15,-3-10 4 16</inkml:trace>
  <inkml:trace contextRef="#ctx0" brushRef="#br1" timeOffset="55060.3234">9167 7922 260 0,'-6'-8'96'0,"6"13"-75"0,0 6-3 16,3-1-6-16,0 6-14 15,3 8-3-15,0 5 20 16,-3 5 11-16,0 9-12 16,-3 2-3-16,3 8 0 0,2 2-7 15,1-7 0-15,3-3-2 16,-6-11 1-16,3-5-18 16,0-5-4-16,-3-5-86 15,-3-6-35 1</inkml:trace>
  <inkml:trace contextRef="#ctx0" brushRef="#br1" timeOffset="55280.5954">9063 8147 328 0,'5'0'123'0,"1"0"-95"0,6 0-2 0,-3 0-5 16,6-3-13-16,6 3 0 15,9-3-15-15,5 3-6 16,4 0 7-16,-3 0-70 0,-3 0-28 16,-1-2 52-16,-2 2 26 0</inkml:trace>
  <inkml:trace contextRef="#ctx0" brushRef="#br1" timeOffset="55475.5561">9366 8239 208 0,'-9'8'79'0,"3"0"-61"0,15 3-1 16,0-3-5-16,-3-3 3 15,3 0 4-15,0-2 2 16,0-3-1-16,0 0-10 15,0-3-2-15,0-2-1 0,0-3-1 16,-1 0 1-16,-2-3-4 0,0 3 0 16</inkml:trace>
  <inkml:trace contextRef="#ctx0" brushRef="#br1" timeOffset="55639.9322">9438 8178 312 0,'-15'-8'118'0,"15"8"-92"0,-21 0-7 0,6 8-8 46,-15 19-10-46,6 2 2 16,9 3-2-16,7 2-1 16,5-5 1-16,12-5-1 15,2 0 0-15,1-3-7 0,3-5 0 16,6-6-35-16,-3-4-14 16</inkml:trace>
  <inkml:trace contextRef="#ctx0" brushRef="#br1" timeOffset="55909.067">9521 8324 244 0,'-3'13'93'0,"6"8"-72"0,0 6-6 16,0-19-6-16,0 0 7 15,-3-1 9-15,0-1 3 16,3-1 1-16,-3-5-16 15,0 3 19-15,0-6 7 0,0-8-19 16,0-7-13-16,0-3-6 16,0-3-1-16,3-2 0 15,0-1-16-15,3 3-4 16,0 3 10-16,3 3 5 16,3 4 4-16,-1 4 1 15</inkml:trace>
  <inkml:trace contextRef="#ctx0" brushRef="#br1" timeOffset="57127.3808">10027 7975 248 0,'0'-14'93'0,"0"4"-72"0,0-3 16 16,0 7 2-16,0 1-12 15,-3 0-1-15,0-1 7 16,0 1 3-16,-3 0-18 16,0 7-15-16,0 6-5 0,-3 14 2 15,0 1 2-15,3 6-5 0,0 6 0 16,0 5 1-16,0 2 3 16,3 0 0-16,3 3-1 15,0-3-2-15,0 1 1 16,0-6-4-16,0-5 1 15,0-3 11-15,0-5 4 16,0-6-40-16,0-2-16 16,-2-5-36-16,-1-6-13 15,0-5 51-15,0-8 23 16</inkml:trace>
  <inkml:trace contextRef="#ctx0" brushRef="#br1" timeOffset="57322.6857">9851 8213 280 0,'-9'-6'104'0,"6"4"-81"0,3 2 16 0,0 0 1 16,6 0-22-16,0 0-7 0,3-3-3 15,0 0-1-15,3 1-3 16,0-1 10-16,3 1 8 0,0-1-9 16,0 0-2-16,-15 3-137 31,26-5 68-16,-2-3 26-15</inkml:trace>
  <inkml:trace contextRef="#ctx0" brushRef="#br1" timeOffset="57591.5157">10072 8154 228 0,'-9'-2'88'0,"6"4"-69"0,0-2 8 0,0 3-1 16,0 2-12-16,0 1-1 15,0 7-1 1,-3 0 2-16,3 6-7 0,0 4 0 15,3 4 3-15,0 5-2 0,6-3 1 16,0-5-1-16,3-3 2 16,3-5 1-16,2-8 1 15,-2-11 5-15,3-2 3 16,0-9-17-16,0-1-8 16,0-4 13-16,-12-2 7 15,-6 0-4-15,-3 0-1 16,-3 2-11-16,0 0-4 15,-3 4-2-15,3 4-1 0</inkml:trace>
  <inkml:trace contextRef="#ctx0" brushRef="#br1" timeOffset="57986.3311">10250 8236 268 0,'-6'11'101'0,"6"0"-78"0,6 7-11 0,-6-7-11 15,3-1 4 1,-3 1 9-16,0 2 4 16,0-2 2-16,3-1-11 15,-3-2-1-15,3 0 2 0,0 0-6 0,-3-3-2 16,-3-2-1-16,3-3-1 15,0-3 0-15,0-2 2 16,0 2-1-16,0-4-1 16,-6-7 1-16,3-2-1 15,0 1 0-15,3-4 0 16,3 3 4-16,0 0 2 16,0 3 15-16,6-3-2 15,3 3-19 1,0 2 11-16,0 1 3 15,0 2-9-15,0 3-4 16,-1-1-92-16,1-2-41 16,3 6 67-16,-3-1 34 0</inkml:trace>
  <inkml:trace contextRef="#ctx0" brushRef="#br1" timeOffset="58194.5846">10447 8189 272 0,'0'3'101'0,"3"-3"-78"0,3 0-9 0,-1 0-8 16,1 0-15-16,3 2-2 15,0 1-56-15,3-3-25 16</inkml:trace>
  <inkml:trace contextRef="#ctx0" brushRef="#br1" timeOffset="61783.235">10399 8229 244 0,'0'-3'90'0,"0"3"-70"0,3 3 6 0,-3-3-3 16,3 0-7-16,0-3 3 0</inkml:trace>
  <inkml:trace contextRef="#ctx0" brushRef="#br1" timeOffset="61871.3652">10461 8202 332 0,'12'-5'126'0,"0"5"-98"0,3-3-3 0,-6 3-7 0,0 0-14 16,3 0 0-16,-3 0-2 15,0-2-2-15</inkml:trace>
  <inkml:trace contextRef="#ctx0" brushRef="#br1" timeOffset="69049.7289">10768 7861 196 0,'3'-11'74'0,"-3"9"-58"0,3-1 14 0,-3 3 18 15,3 5-11 1,0 3-6-16,0 8-2 15,0 10-17-15,0 6 4 0,-3 5 4 16,0 3 4-16,-3 0 3 16,3-1-17-16,-3 1-5 15,0-3-4-15,3 3 1 16,0-6-1-16,0-5 2 16,0-13-35-16,3 0-13 15,0-19 22 1</inkml:trace>
  <inkml:trace contextRef="#ctx0" brushRef="#br1" timeOffset="69830.0847">10941 8096 232 0,'0'-2'88'0,"-3"2"-69"0,3 0 13 16,0 0 0-16,0 0 29 31,-12 13-26-31,3 3-11 16,0 2 1-16,3 1 0 16,3 2-16-16,3 0-4 15,0-2-4-15,3-4-4 0,3-1 0 16,3-6-7-1,0-6-2-15,6-4 18 0,-3-4 9 16,0-4-2-16,-1-3-2 16,-11 13 5 15,9-24-8-31,-6 3-1 16,-6-3-4-16,0 8 0 15,-3 0-9-15,0 5-3 16,1 3 5-16,-4 3-49 0,3 5-22 15,3 3 39-15,3-1 17 16</inkml:trace>
  <inkml:trace contextRef="#ctx0" brushRef="#br1" timeOffset="70308.6098">11191 8120 232 0,'-6'-3'88'0,"9"3"-69"0,-6-2 17 15,0 2 3-15,0 2 7 32,-12 9-2-1,-3 18-10-31,9 3-6 16,3-8-21-16,9-6-6 15,6-2 0-15,3-5 1 16,0-6 0-16,3-8 7 0,0-5 4 15,-15 8 13 1,12-23-2 15,-12-7-13-15,-3 4-4-16,0 7-21 16,-3 6-7-16,0 3-61 15,0 4-26-15,3 6 56 16,3 0 26-16,6 3 20 0</inkml:trace>
  <inkml:trace contextRef="#ctx0" brushRef="#br1" timeOffset="70622.8212">11235 8152 236 0,'-3'18'88'0,"0"9"-69"0,30-19 17 0,-21 2 3 16,0 6-6-16,0 8 1 16,-3 8 0-16,0 5 4 15,-3 0-21-15,0-3-18 0,0-2-8 16,0-3 10-16,0-5 6 15,0-6-2-15,0-4-1 16,0-1 2-16,0-5 1 16,0-6 3-16,0-2 4 15,0-5-4-15,0-5 0 0</inkml:trace>
  <inkml:trace contextRef="#ctx0" brushRef="#br1" timeOffset="70884.2969">11301 8123 424 0,'15'-27'159'0,"-15"27"-124"0,21-24-5 31,2 19-18-15,1 5-12-16,0 5 2 16,-6 3 1-16,-3 6 10 15,-3 1 3-15,-9 1-7 16,-3 3 6-16,-6-1 2 0,-3 1-14 15,-3-3-3-15,0-3 1 0,-3-2 3 16,0-3-17-16,0-3-8 16,3-3-60-16,1-2-27 15,2-2 53-15,3-3 29 16</inkml:trace>
  <inkml:trace contextRef="#ctx0" brushRef="#br1" timeOffset="75804.5429">11744 8390 396 0,'-3'-5'148'0,"3"5"-115"0,0-3-31 16,0 0-21-16,0 3-67 0,0-2-21 15,0-1 55-15,0 3 27 16</inkml:trace>
  <inkml:trace contextRef="#ctx0" brushRef="#br1" timeOffset="80322.195">11878 7855 148 0,'3'-2'57'0,"-3"-1"-44"0,0 1 23 0,0 2 6 15,0 0-11-15,0 5-4 16,3 0-2-16,-3 8 1 15,3 11-14-15,-3 3 11 0,0 2 4 0,0 0-3 16,0 3 0-16,0-1 2 16,0-2 1-16,0-2-14 15,3-1-8-15,-3-2-3 16,3 0-2-16,-3 0-16 16,0-6-6-16,0-2-3 15,0-3 3-15,-3-2-39 16,3 0-17-16,-3-3 41 15,0 2 18-15</inkml:trace>
  <inkml:trace contextRef="#ctx0" brushRef="#br1" timeOffset="80772.7279">11801 8102 204 0,'-3'-6'77'0,"3"1"-60"0,6 0 13 16,-3 2 3-16,3 0-6 15,0 1-1-15,0-1-3 16,0-2-3-16,6 2-10 15,0 1-2-15,2-1-1 0,4 0-3 16,3 3-3-16,-3 0 0 16,9-2-1-16,-3 2-14 15,2 0-5-15,-2 0-56 16,-3 2-24-16,-3 1 51 16,0 0 24-16</inkml:trace>
  <inkml:trace contextRef="#ctx0" brushRef="#br1" timeOffset="81225.0827">12066 8149 228 0,'-6'-5'88'0,"9"5"-69"0,-9-3 15 16,3 3 3 0,0 3-8-16,-6-3-2 0,0 5-9 15,3 0-3-15,0 3-9 16,-3 0-2-16,9 6 0 0,3-4-2 15,3 1 1-15,3-3-2 16,6-3 2-16,3-2 0 16,0-3 1-16,0-3 0 15,-1-2 2-15,-2-1 8 16,-3-2 3-16,-3 1 3 0,-3-1 0 16,-9-6-3-16,0 4 2 15,-3-1-8-15,3 3-4 16,0 0-13-16,0 3-6 15,-3 0-65-15,0 5-28 16,3 0 50-16,3 0 29 16</inkml:trace>
  <inkml:trace contextRef="#ctx0" brushRef="#br1" timeOffset="82484.9973">12545 8133 196 0,'42'-2'74'0,"-42"-1"-58"0,6-5 16 0,-6 5 4 15,0 1-5-15,0-4 2 16,-3 4-13-16,-3-1-2 16,-3 3-10-16,-3 0-1 0,-9 5 0 0,21-5-8 31,-39 22 1-15,10-4-1-16,8 3-2 15,9 3 2-15,6-5 1 16,3-6 2-16,9 3-1 15,3-6 4-15,6-2 1 0,0-5 2 16,0-3 0-16,2-3-4 16,-2-5-1-16,-3-2 1 15,0-3 0-15,0-1 0 16,-3-4 0-16,0-6-2 16,-3 0-2-16,0-2 1 15,-3-9-1-15,-3 1 2 16,0-3 1-16,-3 2 1 15,0 9 0-15,0 2 9 16,0 6 3-16,0 4-7 0,3 7-3 16,-3 7-20-16,3 7-5 15,3 12 9-15,0 7 5 16,0 6 19-16,3 0 8 16,0 0-13-16,3-3-6 15,0 0-3-15,2-3-1 16,-2-2 1-16,3-3 2 15,-3 3-19-15,0-5-6 16,3-1-41-16,-3-5-16 16,0 1 39-16,0-12 21 15</inkml:trace>
  <inkml:trace contextRef="#ctx0" brushRef="#br1" timeOffset="83009.4269">12780 8181 192 0,'0'-3'74'0,"0"-2"-58"0,3 10 3 0,-3-5-2 16,0 0-5-16,3 6 3 15,0-1 12-15,0 0 4 16,0 0-15-16,-3 3 2 0,3 0 0 16,0-2-8-16,0 2-1 15,-3-1-3 1,0-1-1-16,0-6-1 0,0 0 0 15,0 0 4-15,0 0 5 16,3-3 10-16,-3-2 8 16,3-3-16-16,-3-3-8 15,3 1-10-15,0-1-1 0,0 1-7 16,3-4-3-16,0 4 21 16,3-1 11-16,0 1-4 15,3 2 0-15,5 0-6 16,1 0-3-16,-3 2-5 15,0 1 0-15,0 3-13 16,0-1-5-16,0 3-36 16,0 3-16-16,-3 2-58 15,-1 0-26 1,1 6 82-16</inkml:trace>
  <inkml:trace contextRef="#ctx0" brushRef="#br1" timeOffset="83450.3167">13081 8160 176 0,'-3'-6'68'0,"3"-1"-52"0,3 1 6 0,-3 4 1 16,0-1-1-16,0 0 4 16,0 1-1-16,0-1 0 15,-3 3-14-15,0 0-7 0,-3 5 0 16,-3 3-1-16,-6 3 3 15,0 2 3-15,0 6 2 16,3-4-3-16,7 4 0 16,-1-3-5-16,3 2 0 15,6-4-1-15,0 1 1 16,3-4 2-16,-1-3 4 0,4-3 2 16,0-10 1-1,0 0-4-15,0-3 0 0,-3-3-5 16,0-2-2-1,0 0 15-15,-3-3 9 0,-3 3-15 16,0-1-5-16,0 4-4 16,0 2 1-16,3 3-21 15,-3 2-7-15,0 3 8 16,0 0 8-16,3 5 4 16,3 1 4-16,0 1-1 15,0 1 1-15,0 3-3 0,3 0 1 16,-3-4-47-1</inkml:trace>
  <inkml:trace contextRef="#ctx0" brushRef="#br1" timeOffset="84017.6083">13194 8120 212 0,'-3'0'82'0,"6"3"-64"0,-3 2 9 0,0 0 0 0,0 3 1 15,0 0 6-15,0 3-6 16,0-1 0-16,0 4-15 15,0-1-3-15,3-3-3 0,0 1-1 16,3 0-1-16,0-4 16 16,0-1 9-16,0-1-20 15,0-2-7-15,0-6-5 16,0 0-3-16,3-2 1 16,-1-3 3-16,1 0 0 15,-3 0 1-15,0 0 0 16,0 0 2-16,3 3 1 15,-6 0 1-15,0 5-18 16,-3 0-5-16,3 5 4 16,-3 0 6-16,3 3 4 0,3 3 3 15,0 0-1-15,3-4 1 16,0 1 6-16,3-5 5 16,0-3 6-16,6-3 3 15,-4-2-18-15,1-3-7 16,-3-2 18-16,-3-1 9 15,-3 0-7-15,0-2-2 16,-3-3-5-16,-3 3-1 16,0 5-12-16,-3 0-5 15,0 3-52-15,0 5-20 16,-3 3 43-16,6 2 21 16</inkml:trace>
  <inkml:trace contextRef="#ctx0" brushRef="#br1" timeOffset="84587.0878">13813 8202 172 0,'3'-5'66'0,"0"2"-52"0,9 1 8 0,-9-1-1 15,0 0 6 1,3 1 6-16,-3-1 5 0,-6-5 3 16,0 5-22-16,0 1 3 0,-9-1 3 15,-6 3-11 1,-6 5-5-16,1 6-3 15,-1 2-4-15,3 3 1 16,3 3-4-16,6-1 0 16,6 3 1-16,0-2 0 15,6-3 0-15,6-6 0 16,3-2 17-16,3-5 9 16,3-6-16-16,0-5-6 0,3-2-4 15,-1-1-1-15,4 0-2 16,-6-2 0-16,0 0-1 15,-3 0 3-15,0 0 0 16,-3 2 1-16,0 3 0 16,-3 3 2-16,0 2 1 15,-6 3 1-15,6 5-18 16,-3 3-5-16,3 6 9 16,-1-4 5-16,1 3 19 15,0-2 11-15,3 2-35 16,0-5-16-16,0 0-15 15,0-3-5-15,0-2 25 16,0-6 13-16</inkml:trace>
  <inkml:trace contextRef="#ctx0" brushRef="#br1" timeOffset="84829.1296">14096 7967 176 0,'0'-6'68'0,"3"14"-52"0,0 13 3 0,-3-10 1 16,0 5 16-16,0 0 10 15,0 5-9-15,-3 0-4 16,0 0-19-16,3 3-4 0,-3 0 0 16,0 0-6-16,0 2 0 15,3-2-13-15,0 0-7 16,0-3-13-16,3-5-7 15,0-6 19-15,-3-2 11 16</inkml:trace>
  <inkml:trace contextRef="#ctx0" brushRef="#br1" timeOffset="85098.8523">14271 7998 208 0,'0'-16'79'0,"-5"22"-61"0,2-4 6 16,3-2 6-16,0 14-7 15,0 2 13-15,3 2 4 16,-6 6-21-16,3 2-2 0,0 1 0 16,0 2-5-16,-3 0-2 15,3 5 8-15,0-2 3 16,3 3-27-16,-3-4-9 15,0-4-58-15,3-1-23 16,0-2 50-16</inkml:trace>
  <inkml:trace contextRef="#ctx0" brushRef="#br1" timeOffset="85817.6079">14626 8173 236 0,'0'0'90'0,"0"5"-70"0,3-2 4 0,-3 2-5 15,0 1 1-15,0-1 4 16,0 3-1-16,0 2 0 16,3 1-12-16,-3 2-2 0,0-2-2 0,0-1 3 15,0 1-3 1,0-3-2-16,0-6 13 16,0-2 7-16,0 0-23 15,0-2-12-15,0-1 12 16,3-5 9-16,3-2-2 15,3-4-2-15,-1 1-4 16,7 0-3-16,3 0 1 16,0 0 1-16,3-1-1 0,-3 1 2 15,0 5-2 1,-1 0-1-16,-2 3-15 0,0 2-7 16,3 3 6-1,-3 0 4-15,-3 3-52 0,3 0-24 16,-3-1 45-16,-3 3 23 15</inkml:trace>
  <inkml:trace contextRef="#ctx0" brushRef="#br1" timeOffset="86103.4595">14917 8186 260 0,'-9'3'96'0,"7"0"-75"0,-4 4 3 0,3-1-4 15,0 2-5-15,0 2 1 16,0 3-2-16,0 1 1 15,3-4-8-15,3 4 2 0,0-1 4 0,3-3 10 16,0-2 8-16,-1-5-18 16,4-3-7-16,0-3 4 15,0 1 2-15,-9 2 25 32,9-19-19-17,-3 1-7-15,-3-1-58 31,-12 3-48-15,0 3-24-16,0 5 62 16,3 0 30-16</inkml:trace>
  <inkml:trace contextRef="#ctx0" brushRef="#br1" timeOffset="86466.994">15069 8173 296 0,'0'5'110'0,"3"1"-86"0,-3 2-4 0,0-6-7 16,0 6-1-16,0 3 4 16,0-1-4-16,0 1-2 15,0-1-5-15,0 1-2 0,3 0 3 16,0-3-1-16,3-1 0 16,0-1 10-16,3-4 3 15,3-2-10 1,0 0-3-16,0-5-2 15,0 0-4-15,0 0 0 16,-1-1 3-16,1 4 1 16,-3-1-23-16,3 3-12 0,-3 3 12 15,0 2 8-15,0 5 6 16,3-4 1-16,0 2 8 16,0-3 5-16,0-2 16 15,-1-1 7-15,1-2-16 16,0-5-6-16,0-3 0 15,0-3 2-15,0 1 0 16,-3-1 3-16</inkml:trace>
  <inkml:trace contextRef="#ctx0" brushRef="#br1" timeOffset="86551.7613">15379 8162 408 0,'-9'-10'151'0,"6"7"-118"0,-9 6-35 0,6-1-23 16,0 1-33-16,0 2-6 15,0 3 38-15,0 0 21 16</inkml:trace>
  <inkml:trace contextRef="#ctx0" brushRef="#br1" timeOffset="87183.8621">15638 8139 236 0,'9'0'88'0,"0"-3"-69"0,-9 3 30 0,-6 0 11 16,6 0-18-16,-6 0-4 16,-3-3 0-16,-3 1 2 15,-3-1-21-15,-3 3-4 0,0 0-1 16,0 0-10-16,4 5-2 16,-1 1-4-16,6 2-2 15,3-1-4-15,6 1 0 16,6 3 2-16,6 5 1 15,2 0 0-15,1 0 4 16,3-1-2-16,-3-1 1 16,-6-1 4-16,-3-2 1 15,-3-1 7-15,-6-2 6 0,-9 5-2 16,-6-7 2-16,-6 4-16 16,1-2-4-16,-7 3-67 15,3 5-30-15,-3 5 51 16,9-5 27-16</inkml:trace>
  <inkml:trace contextRef="#ctx0" brushRef="#br1" timeOffset="89498.9949">16331 7882 204 0,'3'-8'77'0,"-3"-3"-60"0,6 6 10 0,-3 2 1 16,0 1 1-16,0-3 5 15,0-1-2-15,-3 1 1 16,0 0-18-16,-3 2 15 0,-3 0 9 16,-6 6-22-16,-6 2-11 15,-5 6-8-15,-10 10 1 16,-9 8-2-16,1 6-1 16,2 2 3-16,6 0 0 0,6 2-2 15,9 1 2 1,12 2-4-16,12 1-1 0,12 4 0 15,12-2 4-15,3-2 7 16,3-4 7-16,-1-7-83 16,1-8-36-16,-3-8 53 15,-4-8 26-15</inkml:trace>
  <inkml:trace contextRef="#ctx0" brushRef="#br1" timeOffset="90277.5677">16635 8186 140 0,'0'-2'55'0,"-3"2"-43"0,3 0 14 0,0 0 4 16,0 0 5-16,0 0 3 16,0 0-3-16,0 0-1 15,3 2-13 1,0 11-11-16,0 3 4 0,3 8 3 16,-3 11-1-16,0 4 3 0,0 1-4 15,-3-3-1-15,0 0 3 16,-3-5 1-16,-3-3-16 15,-6-5-8-15,-6-3 11 16,-6-5 8-16,-3-3-6 16,-2-2-3-16,-1-6-8 15,0-3-2-15,0-2-19 16,4-5-7-16,2-3 17 16,6-5 7-16</inkml:trace>
  <inkml:trace contextRef="#ctx0" brushRef="#br1" timeOffset="90758.1141">16709 8046 232 0,'0'0'88'0,"0"0"-69"0,-3 0 4 0,0 0-4 16,3 0-12-16,-6 0 11 16,0 0-10-16,-2 0 20 15,2 0-15-15,-3-3 4 16,6 3-9-16,-3-2-8 15,6-1 0-15,-3 0-2 16,6 3 0-16,-3 0 0 16,3 3 0-16,0-3-7 15,0 3 5-15,0-1-7 0,0 4 6 0</inkml:trace>
  <inkml:trace contextRef="#ctx0" brushRef="#br1" timeOffset="91165.709">16822 7932 244 0,'3'-26'93'0,"-3"26"-72"0,12-11 18 16,-9 9 36 0,3 4-42-16,0-2 6 15,3 3-23-15,0 5-8 16,0 2-5-16,6 9 11 15,0 5-8-15,3 7 6 16,2 4-7-16,1 5 9 16,0-1-8-16,-6 6 3 15,0 0-5-15,-12 3-2 16,-3-6-1-16,-15 0-52 0,0-5 28 0,-15-2-41 16,1-3 36-16</inkml:trace>
  <inkml:trace contextRef="#ctx0" brushRef="#br0" timeOffset="99271.0602">14033 9499 148 0,'6'-3'55'0,"-3"0"-43"0,-3 1 21 15,0 2 6-15,0 0-6 16,0-3-2-16,0 3-11 16,0 0-2-16,-3 0-11 15,-3 0-2-15,-3 5 1 0,-2 1-1 16,-4 4 0-16,-6 1-1 16,-3 7 2-16,-3 9 6 15,0 10 2-15,4 2 1 0,5 4 1 16,6-4-4-1,6-2-2-15,9 1-4 0,6-7-1 16,9-2-3-16,0-5-2 16,2 0-6-16,1-8-1 15,0-3-61-15,0-5-24 16,0-5 46-16,-3-6 25 16</inkml:trace>
  <inkml:trace contextRef="#ctx0" brushRef="#br0" timeOffset="100365.9489">14084 9755 192 0,'-6'-2'74'0,"3"4"-58"0,3-7 7 0,0 5 1 16,0 0-4-16,0 0 0 16,0 0 3-16,0 0 0 15,0 0-12-15,0-3 4 0,0 3 3 16,3 0-4-16,3-2 0 16,-6-4-6-16,3 6 0 15,-3 0-3-15,3-2 2 16,3-1-2-16,-3 3 0 15,0-3 14-15,-3 3 10 16,3 0-15-16,-3 0-7 16,0 0-8-16,0 0 0 15,3 3 1-15,-3-3 0 16,0 0 0-16,0 0 0 16,0 0 0-16,0 0 0 0,0 0 0 15,3 3 0-15,-3 2 0 16,0 0 0-16,0 3 0 15,0-3 0-15,0 1 0 16,0 4 0-16,0-2-3 16,0 3 0-1,0-1 2-15,0 4-9 16,0-4-3-16,3 1 7 16,-3-1 2-16,0-2 4 15,0 0 0-15,0 0 0 16,0-2 2-16,-3-1 8 15,3 0 3-15,0 0-42 16,-3 1-19-16,3-1-80 16,-3-2-35-1,0-1 85-15</inkml:trace>
  <inkml:trace contextRef="#ctx0" brushRef="#br0" timeOffset="100952.7167">14102 9647 196 0,'3'0'74'0,"0"0"-58"0,-3 5 18 0,3-8 6 15,-3 3-6-15,0-2 1 16,0 2-12 0,0 0-1-16,0 0-13 0,-3 0 1 0,0 0 3 15,3 0-7-15,0 0-1 16,0 0-5-16,0-3-1 15,0 3-4-15,0-3-1 16,0 1 0-16,0 2 4 16,0 0 1-16,0 0 1 15,0-3 2-15,0 3 1 16,0 3 1-16,-3-3 0 16,3 0-2-16,-3 0-2 0,3-3-15 15,0 3-7-15,0 5-91 16,0-5-37-1,0 0 78-15</inkml:trace>
  <inkml:trace contextRef="#ctx0" brushRef="#br0" timeOffset="101582.6898">14185 9559 188 0,'0'0'71'0,"0"0"-55"0,3 0 11 15,-3 0 3-15,6 0-12 16,0 0 0-16,0 3-6 0,3-3 0 15,0 3-7 1,0 5 8-16,3 5 6 0,3 5-4 0,-4 6 2 16,1 5-1-16,-6 3-1 15,0 0 1-15,-9-3 3 16,-3-3-2-16,-3-2 1 16,-2 0-16-16,-1-3-8 15,0-2 3-15,0-1 2 16,0-2-25-16,3 0-11 15,0 0-95 1</inkml:trace>
  <inkml:trace contextRef="#ctx0" brushRef="#br2" timeOffset="111820.506">15793 11329 180 0,'5'-5'68'0,"-5"0"-52"0,6 2 47 32,0 3-27-32,0 0-3 15,0 3 0 1,0 7-6-1,0 9-14-15,0 5 3 0,0 5 4 16,-3 3-7-16,0-6 0 16,0-2 6-16,0-3 2 15,0-5-13-15,0-3-4 16,-3-2-12-16,0-3-5 0,0-3 24 16,0-5 14-16,0 0 12 31,-3-26-17-16,0 2-8-15,3 0-4 16,0 0-1-16,3 0-3 16,3 3-3-16,3 0 0 15,3-3-1-15,0 8 2 0,3 0-3 16,-1 6-2-16,4-1-3 16,0 3 1-16,0 3-13 15,9 2-3-15,-3 3-51 16,5 3-22-16,-2 2 48 0,-3 3 25 15</inkml:trace>
  <inkml:trace contextRef="#ctx0" brushRef="#br2" timeOffset="112229.7813">16266 11316 228 0,'-3'-5'88'0,"3"5"-69"0,-3 3 19 0,3-3 4 15,-3 2-16-15,0 4-4 16,-3 4-2-16,0 3 1 16,0 9-11-16,0 7 12 0,0 2 5 0,3 1-17 15,6-3-6-15,3-5-4 16,3-3-1-1,0-2-6-15,6-9-3 0,0-7 23 16,3-6 13 0,-4-5-9-16,1-10-3 15,-15 18 10 1,6-40-11 0,-6 8-2-16,-6 3-6 15,-3 5-2-15,-3 3-76 31,1 5-20-31,2 9-13 16,6 1 56-16,3 4 30 16</inkml:trace>
  <inkml:trace contextRef="#ctx0" brushRef="#br2" timeOffset="112704.8242">16492 11319 280 0,'0'5'104'0,"-3"-5"-81"0,9 5-2 0,-6 3-4 16,6 6-7-16,0 4 2 16,0 11 5-16,-3 0 1 15,6 0-9-15,0 1-1 0,6-7 2 16,2-1 7-16,4-4 4 16,-3-5-13-16,3-5-4 15,0-2-10-15,0-9-4 0,-4-8 3 16,1 1 2-16,-3-9 3 15,-3 1 1-15,-3-1 12 16,0 1 5-16,-3 4-8 16,0 4-2-16,-3 2-6 15,0 5-1-15,-3 3-8 16,0 6-4-16,3 7 13 16,0 0 7-16,0 3-6 15,3-3 1-15,3 0-11 16,3-2-2-16,2-6 26 15,1-5 13-15,0-8-7 16,3 0-1-16,3-2-6 16,-9-6 1-16,3-3-2 0,-9 1 2 15,-3-3-4-15,-3-3 1 16,0 0-7 0,-6 3-1-16,0 2-11 0,-3 3-3 15,3 6-30-15,-3 2-14 16,3 3-52-16,0 5-22 15,3 5 68-15,0 0 33 16</inkml:trace>
  <inkml:trace contextRef="#ctx0" brushRef="#br2" timeOffset="113113.3898">17236 11261 356 0,'-9'-11'132'0,"-3"8"-103"0,18 14 29 15,-6-11 6-15,-6 3-19 16,-3 2-6-16,-3 0-22 15,4 1-9-15,-1-1-5 0,3 3-7 16,0 2-2-16,6 6 0 0,0-3 2 16,6 9-3-16,0 1 2 15,3 7 3-15,-1-1 3 16,4 2 0-16,-3-4-1 16,-3-1 1-16,0-7 1 15,-6 2 8-15,-6-5 5 16,-3 0-3-16,-9-6 1 15,1 4-26-15,-22-4-8 16,-3 1-65-16,-2-1-26 16,-1 4 57-16,6-4 28 15</inkml:trace>
  <inkml:trace contextRef="#ctx0" brushRef="#br2" timeOffset="115995.3083">9271 14994 208 0,'0'-11'79'0,"-9"3"-61"0,18 11 4 0,-3 2-4 15,-6-5-9-15,3 8-1 16,-3 8 13-16,3 8 6 15,-3 5-13-15,-3-2 3 0,6 4 3 16,3 4-9-16,3 2-1 16,6 2-4-16,2 6-1 15,7-2 5-15,6 2 4 16,0 0 12-16,2-6 6 16,10 1-34-16,12-6-16 15,11-10 9-15,-2 0 6 16,-4-11 16-16,4-7 7 15,2-12-10-15,10-7-6 16,5-11-18-16,0 0-6 16,1-7 23-16,-4 7 11 0,7 5-8 15,2 14-4 1,-9 10-2-16,-8 14 1 0,-10 10 0 16,-8 3-1-16,-7-6 1 15,-8 1-1-15,-6-6-9 16,-6-3-4-16,-3 1 4 15,-7-6 5-15,-2-2 3 16,-3-3 3-16,-3-3-34 16,0-2-13-16,0-3 22 15,3-3 11-15</inkml:trace>
  <inkml:trace contextRef="#ctx0" brushRef="#br2" timeOffset="116533.3433">10991 15661 372 0,'-26'-11'140'0,"17"11"-109"0,0-8-15 0,9 6-16 0,0-1 4 16,0-5 7-16,3 5-5 16,3-7-1-16,3-9-3 15,5-2-13-15,7-5-2 0,9-4 19 16,6-1 12-16,2 4-4 15,4-2 0-15,3 5-10 16,2 1-3-16,10 1 1 16,17 6 1-16,-74 16 16 31,119-7-3-15,-11 7 0-16,-7 5 1 15,-6 5 1-15,-15-2-6 16,-5 0 1-16,-10-5-8 0,1-3-1 15,-4-8 2-15,13-3-1 0,-1-4 2 16,-5-4-4-16,-10-5 0 16,-5 0-12-16,-7-7-4 15,-8-4-32-15,-9-2-10 16,-6 0-65-16,-7 3-25 16,-5-3 69-16,-18 5 34 15</inkml:trace>
  <inkml:trace contextRef="#ctx0" brushRef="#br2" timeOffset="120799.6863">17504 11303 272 0,'0'5'104'0,"-3"-2"-81"0,0-3 18 15,3 0 4-15,0 0-4 16,0 0 2-16,3 3 34 31,27-6-29-31,-3-2-11 16,-1-1-29-16,-2 1-11 15,0 0 1-15,-3-1 2 16,0 1 1-16,-3 3-3 0,-4-1 1 16,1 0-4-16,-3 1 1 15,-3-1-9-15,0 0-2 16,-3 3-16-16,0 0-8 16,-6 0-70-16,0 0-31 15,-3 6 73-15,0-1 34 16</inkml:trace>
  <inkml:trace contextRef="#ctx0" brushRef="#br2" timeOffset="121099.8541">17578 11459 264 0,'-5'5'99'0,"7"-7"-77"0,1 2 13 16,0 0 1-16,3 0 5 15,0 0 7-15,3 0-20 16,3-3-8-16,3-2 16 31,21-6-18-15,-6 1-7-16,-1 2-17 0,-5 2-7 15,-3 1-62-15,-6 0-26 16,-3 2 52-16,-6 6 25 0,0-3 18 16</inkml:trace>
  <inkml:trace contextRef="#ctx0" brushRef="#br2" timeOffset="121779.4659">18025 11131 304 0,'3'3'115'0,"-9"-6"-89"0,12 6 5 16,-6-3-1-16,3 5-4 0,0 0 2 15,0 1-7-15,-3 1-2 16,3 7-11-16,-3-4 8 0,0 4 4 16,-3 1-4-16,0 1 1 15,0 0-8-15,0 0-1 16,0 0-4-16,0-3-3 16,0 0 0-16,0-2 1 15,0 0-1-15,-3-4 2 16,6-1 0-16,-3-1 1 15,0 0-5-15,3-5 1 16,3 3 0-16,-3-3 0 16,3 3 0-16,6-3 0 0,-3 0 0 15,0 0 0 1,0 0 0-16,3 0 0 16,3-3 0-16,0 0 0 0,2-2 2 15,1 0 1-15,0 2-4 16,3-2 1-16,0 2 0 15,-3 1 2-15,0-1-1 16,-3 0 2-16,0 1-4 16,-4-1-2-16,-8 3-185 31,6-3 102-15,0 1 37-16</inkml:trace>
  <inkml:trace contextRef="#ctx0" brushRef="#br2" timeOffset="122078.3842">18209 11152 332 0,'-5'-2'126'0,"8"2"-98"0,-3 0 12 0,0 0-2 16,0 5-34-16,2 0-11 16,-2 6 22-16,0 2 12 15,0 5-12-15,0 6 8 0,0 8 4 0,3 13 2 16,-3 5 3-16,3 6-17 16,0-9-9-16,3-2-11 15,-3-8-5-15,3 1 14 16,-3-9 9-16,0-3-4 15,0-7-2-15</inkml:trace>
  <inkml:trace contextRef="#ctx0" brushRef="#br2" timeOffset="123695.7415">9869 16142 208 0,'30'3'77'0,"-33"-3"-60"0,3-3 19 0,0 3 7 16,0 0-7-16,0-2-1 0,-3-1-4 16,0-2 0-16,-3 5-17 15,-3-3 3-15,0 3 1 0,-9 0-6 16,-3 3 1-16,-2 5-2 15,-1 2 1-15,-3 3-6 16,6 3-2-16,3 3-2 16,6-1 1-16,7 6-2 15,5-3 2-15,11 0 0 16,7-2 1-16,3-6-5 16,6-2 1-16,0-9-7 15,-1 6 0-15,1-8-39 16,0-8-17-16,-3 3 33 15,0-5 14-15</inkml:trace>
  <inkml:trace contextRef="#ctx0" brushRef="#br2" timeOffset="123965.881">10122 16155 276 0,'-12'-10'104'0,"9"7"-81"0,-9 11 82 31,-5 21-57-31,-1 3-24 16,6 0-8-16,6-3-3 16,0-8-4-16,3-2-3 15,6 2-3-15,6-3 0 0,9-7 2 16,2-6 0-16,13-5 0 0,3-5-1 15,-6-8 2-15,-6-3-1 16,-4-3 0-16</inkml:trace>
  <inkml:trace contextRef="#ctx0" brushRef="#br2" timeOffset="124060.4375">10188 16140 380 0,'-42'-11'143'0,"24"8"-112"0,0 3-85 15,12 0-47-15,3 3 45 16,-3-3 28-16</inkml:trace>
  <inkml:trace contextRef="#ctx0" brushRef="#br2" timeOffset="124329.3064">10334 15851 348 0,'-3'-5'129'0,"3"8"-100"0,3-3 2 0,-1 2-5 15,1 14-14-15,0 11-2 16,3 2 12-16,-3 5 8 16,3 8-16-16,0-7 2 0,0 4-2 15,0-2-5-15,0-2-3 16,3-1-3-16,0-5-3 0,-9-29-103 31,9 29-41-15,-3-10-25-16,0-6 90 15,-3-10 43-15</inkml:trace>
  <inkml:trace contextRef="#ctx0" brushRef="#br2" timeOffset="124945.4596">10185 16163 244 0,'-3'-18'90'0,"3"18"-70"0,0 0 15 16,3 0 0-16,-3 0-3 15,0 0 19 1,9 8-11-16,3-3-21 16,-1 8-4-16,4-2-2 0,-3 2-1 15,3 3 1-15,-3-3-5 16,-3 3 0-16,0-3-3 16,-6 3 0-16,-3-3-10 15,-3 1-4-15,-3-1-50 0,0 0-22 16,-6-2 42-16,0-3 22 15</inkml:trace>
  <inkml:trace contextRef="#ctx0" brushRef="#br2" timeOffset="125752.1256">10685 16129 272 0,'3'-3'101'0,"0"1"-78"0,-3-4 11 15,0 6-1-15,0-2-3 16,0-1 4-16,-6 3 6 16,0-3 4-1,-6 6-8-15,-12 2 3 16,3 3-14-16,6-2-14 15,0 4-6-15,7-2-7 16,2 0 1-16,9 5-4 16,0-2 1-16,14 0 0 15,1-1-1-15,6 3 4 16,-3 6 0-16,-3-3 1 0,-3-3 0 16,-12 5 13-1,-3 1-1 1,-18-6 4-16,-3 6-5 0,-9-11-1 15,0 0-9-15,1-6 0 16,29-2-265 15,-33-10 144-31,12-6 48 16</inkml:trace>
  <inkml:trace contextRef="#ctx0" brushRef="#br2" timeOffset="126312.3066">10920 16110 324 0,'-3'0'121'0,"3"-5"-95"0,0 10 20 0,0-5 1 15,0 0-14-15,3 0 11 16,9 3-12-16,3-3-17 16,3 3-4-16,-1-3-1 0,10 2-4 15,0-2-1-15,3 0-5 16,-3 0-2-16,-4 0-21 16,1 0-8-16,-6 0-63 15,-3 0-27-15,-3 0 63 16,-3 6 30-16</inkml:trace>
  <inkml:trace contextRef="#ctx0" brushRef="#br2" timeOffset="126533.9074">10938 16224 376 0,'-9'3'143'0,"12"-3"-112"0,3 3-17 0,-3-3-16 15,3 5 20-15,3-3 16 16,3 1 1-16,8-3 3 16,4 0-22-16,9 3-5 0,-3-3-3 15,2 0-11-15,-5 0-5 16,-3 0-62-16,0-3-29 16,-3 0 51-16,-3-4 24 15</inkml:trace>
  <inkml:trace contextRef="#ctx0" brushRef="#br2" timeOffset="127511.4774">11569 15960 220 0,'0'0'82'0,"-18"-3"-64"0,9 3-4 16,3 0 82-1,-3-8-31-15,3 8-12 16,3-3-12 0,0-7-13-16,3 7-3 0,6-2-7 0,3-3-3 15,9-3-5-15,0 3 1 16,3 1-2-16,-4-1 0 15,4 5 3-15,0 0 5 16,-3 11-11-16,0-2-4 16,-3 7-8-16,-6 0-1 15,0 8 7-15,-6-2 5 16,-3 4-7-16,-6-4 0 16,0 0 2-16,-6-1 4 15,6-2-6-15,-3-3 0 16,3-2 2-16,0-3 2 15,3 0-9-15,6 0-3 0,3-1 0 16,6 1 4 0,3 3 1-16,0-3 3 15,5 0 1-15,-2 5 1 0,-3 0 4 16,-3 1 2 0,0 1 2-16,-6 1 0 0,-6 3 9 15,-6-3 6-15,-3 0-8 16,-6-6-3-16,-3 1-7 15,-8-6-2-15,-7 0-1 16,-9-2-2-16,3-3-26 16,1-3-12-16,8-2-102 15,3-3-44-15,3-2 95 16,18 7 45-16</inkml:trace>
  <inkml:trace contextRef="#ctx0" brushRef="#br2" timeOffset="133063.4537">14655 9104 212 0,'-5'-2'82'0,"5"2"-64"0,-3-3 22 0,3 3 4 16,0 0-2-16,0-3-1 15,0 3-3-15,3 0 1 16,5 0-21-16,7 0-15 0,9 0-5 16,3 3-7-16,3 2 1 15,2 3 4-15,-2 0 2 16,3 8 2-16,0 8 0 15,-4 5 0-15,1 8 0 16,-3 0 0-16,-3 0 0 16,-3 0 0-16,-3 0 2 0,-4 0-3 15,-2 0 0 1,-6 6 1-16,-3 12 0 16,-3 3 0-16,-3-2 0 0,-3 0 0 15,-3-4 0-15,-3 4 0 16,1 2 0-16,2 6 0 15,-3 4 0-15,3-4 8 16,0-3 5-16,0-3-9 16,0 0-1-16,0 0-12 15,3 6-2-15,0 7 4 16,0 3 3-16,0-7 1 16,-3-1 1-16,0 3 2 15,0 5 0-15,4 2 13 16,-1-4 6-16,3-9-23 15,6-7-10-15,3-3 21 0,2-8 11 16,7-6-6-16,6-1-3 16,6-7-2-16,3-2 2 15,5-5 0-15,7 0 0 16,0 2-5-16,-1-2-1 16,-2-3-12-16,-3-7-7 15,-3-6-75-15,-4 2-32 16,-5-5 62-16,-6 1 31 15</inkml:trace>
  <inkml:trace contextRef="#ctx0" brushRef="#br2" timeOffset="133906.667">15444 11583 232 0,'0'-2'88'0,"-3"7"-69"0,3-8 15 16,0 3 1-16,-3 0-7 16,0 0 0-16,-3 0-4 15,0 0-3-15,-3 6-11 16,-2-1 11-16,-1 0 6 0,-3 3-23 15,-6 0-11-15,-3 3 11 16,-6-1 8-16,-5 4-1 16,-1 1-1-16,3 4-3 15,-3 5 0-15,4 8-4 16,-1 7 0-16,3 9 3 16,3 7 1-16,4 1-3 15,-1 5-1-15,3 2-1 16,3 11 1-16,3 6-2 15,3-1 2-15,3 1 0 0,3 4 1 16,6 4-5-16,3 12 1 16,0-5 0-16,3 6 2 15,0 2-1-15,0 3 2 16,0-11-2-16,0-2-1 16,-3-11 1-16,-3-3-1 15,0-5 0-15,-3-2 0 16,-6-11 2-16,-3-6 3 15,-3-5 9-15,-11-10 5 16,-10-3 2-16,-12-5-1 16,1-6-8-16,-1-2-5 15,3-3-7-15,4-2-2 16,2-6-57-16,3-5-25 16,10-5 43-16,2-6 20 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2T06:31:05.6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7345 6265 220 0,'3'-2'85'0,"-21"10"-66"0,18-14 10 16,0 4-1-16,-3 2-10 16,0 2 0-16,-3-4-2 15,0 2-1-15,-3 5-7 16,-3 3-7-16,1 3-2 0,-1-1 1 16,0 9 2-16,0-4-1 15,6 7-1 1,0-1 1-16,0-5 1 0,6-3 3 15,0 5 0-15,3 4 6 47,12-25-4-47,-3-2-5 16,0 2-2-16,0-5-2 16,-1 0 0-16,1-5 2 15,0 5 0-15,-12-3 2 16,9-2-3-16,-9 8 0 15,9-6 1-15,-6 1 0 16,3 2 0-16,0 5 0 16,0 3 0-16,-3 3 0 15,3 5 0-15,0-3 2 16,0 6-1-16,6-1-3 16,0 3 1-16,2 1-52 15,4-1 29-15,3-3-39 0</inkml:trace>
  <inkml:trace contextRef="#ctx0" brushRef="#br0" timeOffset="672.4249">7568 6347 200 0,'3'8'74'0,"-3"-8"-58"0,-6 16 18 16,9-8 4-16,0 3-9 15,-3-1 0-15,0 6-10 16,3-3-4-16,-3 1-8 16,0-6-3-16,0-1 0 0,-3 1 0 15,0-2 4 16,6 2-4-31,-6-8 2 0,3 0-3 16,-3-6-2 0,6 4 0-16,-3-6-4 15,0 0 2-15,0-3 1 16,3 3 0-16,0-5 0 16,3 3 0-16,0-4 0 0,3 4 0 0,-3-4-3 15,3 4 2-15,0-1-21 16,0 3 12-16,-3-2-14 15,0 7 12-15,0 0 6 16</inkml:trace>
  <inkml:trace contextRef="#ctx0" brushRef="#br0" timeOffset="1287.5681">7729 6334 180 0,'3'8'68'0,"0"-8"-52"0,0 19 12 0,-3-11 16 16,0 2-25-16,-3 3 4 16,0 3 1-16,0-3 9 15,0 3-18-15,-3-2-1 16,6-1-9-16,-3-3-3 16,6 4-1-16,-3 1 12 31,0-17-7-16,0-3-3 1,0 2-1-16,0-8-5 16,3 3 2-16,-3-8 1 15,6 6 0-15,0-3 2 16,6 2-1-16,0-2-1 16,3 5 1-16,3-3-4 15,-4 3 2-15,4 0-10 16,0 6 6-16,0-3-9 0,3 2 8 15,-12-2 3-15</inkml:trace>
  <inkml:trace contextRef="#ctx0" brushRef="#br0" timeOffset="1713.1306">7979 6353 192 0,'-9'5'71'0,"9"-5"-55"0,0-16 17 0,3 16 9 15,3 3-24-15,-9-3-4 16,-3 8 1-16,-6 0 4 0,0 0-7 15,0 2 0 1,3 6-7-16,-5 3 4 16,5-1-6-16,-3 1 6 15,6-1-6-15,3-5 6 16,3-2-6-16,0-3 1 0,12 10-4 16,0-15-3-16,0 8-1 15,2-3 0-15,1-8-4 16,-3-6-2-1,0 4 5-15,0-9 0 0,0 0-1 16,-3 1 1-16,-3-3 3 16,0-3 1-1,0 5 1-15</inkml:trace>
  <inkml:trace contextRef="#ctx0" brushRef="#br0" timeOffset="1846.73">8036 6406 328 0,'0'5'123'0,"0"-5"-95"0,6 21-8 0,-3-13-11 16,0 0-9-16,-1 2 6 15,4 1-3-15,0 2 6 16,0 1-19-16,-3-4-54 16,3 3 34-16,-3-5-35 15,0 3 37-15</inkml:trace>
  <inkml:trace contextRef="#ctx0" brushRef="#br0" timeOffset="2067.9538">8131 6398 296 0,'-9'2'110'0,"9"-2"-86"0,6 8-9 15,-3-5-8 1,0 2-7-16,3 6 8 16,0-3 7-1,0 2-7-15,0 1-2 16,3-1-4-16,-1-4-4 0,-2 2-16 15,0 0-8-15,3 0-20 16,-6-6-9-16,3 6 30 0</inkml:trace>
  <inkml:trace contextRef="#ctx0" brushRef="#br0" timeOffset="2265.8331">8295 6395 272 0,'-18'21'104'0,"6"-16"-81"0,3 27 12 0,3-13 15 16,6-1-29-16,-6 19 8 15,-3-5-18-15,0-3-8 16,3 0-3-16,-3-2 0 16,3 2-36-16,0-11-8 15,0 3 21-15</inkml:trace>
  <inkml:trace contextRef="#ctx0" brushRef="#br0" timeOffset="3990.4648">8655 6279 232 0,'-6'13'88'0,"12"-29"-69"0,6 40 22 16,-12-24 6-16,0 13-7 31,-3 32-21-16,0-13-7 1,0 2-8-16,0-7-1 0,3-6-3 16,0-8-23-1,0 3 13-15,0-6-14 0,0-4-85 16,-3-4-40-16,0-4 76 0,6-6 37 16</inkml:trace>
  <inkml:trace contextRef="#ctx0" brushRef="#br0" timeOffset="4172.6062">8619 6249 244 0,'-6'0'93'0,"12"-5"-72"0,-6 8-6 0,0-3-8 15,0 0-7-15,0 0 2 16,3 0-6-16,0 0-1 15,0-3 2-15,3 8 1 0,-3 1 2 16</inkml:trace>
  <inkml:trace contextRef="#ctx0" brushRef="#br0" timeOffset="4713.8317">8711 6342 208 0,'3'3'77'0,"-3"-3"-60"0,0 18 10 16,0-10 1-16,0 5-10 15,3-2 11-15,-6 10-4 16,3-5-13-16,-3-3-2 16,3 0 0-16,-3-2-6 0,3-3-2 15,0-3-1-15,-3-5-1 16,0 3 0-16,3-6 0 16,0-2-3-16,0-3 0 15,3-3-7-15,0-2-2 16,6 0-2-16,0 0-1 15,0 0 3-15,0 2 5 0,3 0 4 16,0 3 2-16,0 1 3 16,6 1 1-16,-4 4 36 31,4 2-21-31,-6 0 8 16,3 2-16-16,-3 1 10 15,3 5-12-15,-6 0 7 16,0 8-2-16,0 0-7 15,-3-1-3-15,-3 1-2 16,-3 3-6-16,3-9 1 0,0-2-22 16,3-2-8-16,-3 4 17 15,-1-10 9-15</inkml:trace>
  <inkml:trace contextRef="#ctx0" brushRef="#br0" timeOffset="5401.4238">9095 6345 160 0,'0'2'60'0,"0"-4"-47"0,-3-6 68 15,-3 5-41 1,0 3-12-16,0 3-13 16,-3 2-6-16,1-2-10 15,-1 2-1-15,0 6 0 16,0-1 1-16,0 3 1 0,3 1 4 15,3 7-4 1,0 0-4-16,3 0 6 16,3-5 5-16,3 0-10 15,0-3-2-15,3-2 6 16,0-11 6-16,0-3-10 16,0-2-2-16,-1-6 2 15,4-5 1-15,-3 0 2 16,0 1 0-16,-3-1 0 0,0-5 0 15,-3 5 6-15,0-3 4 16,-3 3-14 0,0-2-4-16,-3-6 3 0,0-3 2 15,0 6 11-15,0 0 5 16,3 3-6 0,0-1-2-1,0-2-3-15,0 10 1 16,0 3-4-16,3 11 0 15,0 13 5 1,0 2 5-16,0 6 1 16,0 0 15-1,3 3-13-15,3-1-2 16,-3 14-6-16,-3-11-3 16,3 0 0-1,3 3-1-15,0 5-20 0,-3-14-7 0,3-1 14 16,2-14 6-16</inkml:trace>
  <inkml:trace contextRef="#ctx0" brushRef="#br0" timeOffset="5867.3422">9244 6406 192 0,'3'-3'71'0,"-3"6"-55"0,15 5 13 0,0-8 2 16,-3 2-7-16,0 1-2 15,3 2-6-15,-1-5 0 16,1 0-9-16,-6 0-2 0,6-5-1 16,0 0-2-1,-6-3 5 1,3 2-4-16,-9-4 1 15,0 4-2-15,-3-2 1 16,0 1-2-16,0 1-1 16,-6 4 1-16,-6-1-6 0,0 0 1 0,-12 3-5 15,-6 3 3 1,10 5 1-16,-1 0 3 16,6 2 1-16,3 4 5 15,3-1 2-15,6 0 4 16,0-2 1-16,9 2-3 15,0 3-3-15,3 5-2 16,6-8-3-16,0 3 3 16,6-5 2-16,-1-3-9 15,1-8-2-15,3 2-26 16,-6-7-11-16,0-3 22 16,3-8 10-16</inkml:trace>
  <inkml:trace contextRef="#ctx0" brushRef="#br0" timeOffset="6112.778">9604 6353 200 0,'-6'8'77'0,"3"-14"-60"0,3 4 4 0,-3 2 17 15,3 5-23-15,-6 3 14 16,0 2-4-16,-2 4 1 15,-1 4-11-15,0-5-6 16,3 3-6-16,-6 0-18 16,6 0 8-16,-3 0-10 15,0-3-72-15,3 3-31 16,0-8 61-16,3-3 32 16</inkml:trace>
  <inkml:trace contextRef="#ctx0" brushRef="#br0" timeOffset="6395.8874">9467 6395 188 0,'6'3'71'0,"-6"-1"-55"0,6 4 15 16,0-1 5-16,0 3 2 15,0 0 4-15,6 0-8 0,3 2-1 16,3 3-18-16,0 9-2 0,-1-6-2 16,-2 7 7-16,6 1 6 15,-6-8-26-15,6 3-12 16,-3-4-1 0,6-9 3-16,-16 2-53 15,7-14-21-15,-3-7 44 0,9 3 23 16</inkml:trace>
  <inkml:trace contextRef="#ctx0" brushRef="#br0" timeOffset="6713.6955">9875 6329 324 0,'-6'8'121'0,"6"-8"-95"0,-3-3-6 15,0 0-14 1,6 6-7-16,-3-3-19 16,3 8 11-16,-3 0-12 0,0-8 12 0,-3 8 5 15</inkml:trace>
  <inkml:trace contextRef="#ctx0" brushRef="#br0" timeOffset="6845.0073">9866 6496 308 0,'-9'-6'115'0,"9"6"-89"0,12 6-36 0,-12-6-24 0,6 0-70 16,0 0-28 0</inkml:trace>
  <inkml:trace contextRef="#ctx0" brushRef="#br0" timeOffset="8480.5062">10875 6183 192 0,'0'-2'74'0,"3"-1"-58"0,-18 6 9 15,15-6 2-15,0 3-10 16,-3 0-2-16,3-5 3 15,-6 2 0-15,0 3-9 16,-2 3 3-16,8 2 2 0,-3 6-3 16,-3-1-1-16,0 3-9 0,-3 6 0 15,3-3 1-15,-3 0 1 16,0 0 10 0,3 2-8-16,0 3 5 15,6 3-6-15,3 0 0 16,3 0-2-16,6 0 1 15,3-1-2-15,0-7 2 16,2 0 0-16,1-11 3 16,6 1-3-16,-3-12 3 15,6 1 0-15,-9-3 2 0,5-5 0 16,-8-3 4-16,3 0 3 16,-12-2-4-16,3-6 1 15,-3 5-5-15,-15-15 9 16,-3 13 0-1,-3 2-3 1,3 6-8-16,-5 2-9 16,2 3 1-16,-6-13-5 0,6 19-40 15,0-1-16 1,6 3 33-16</inkml:trace>
  <inkml:trace contextRef="#ctx0" brushRef="#br0" timeOffset="9640.3572">12521 6220 196 0,'6'3'74'0,"0"-22"-58"0,-9 33 7 0,9-9 1 16,0-8-4-16,-3 1 3 15,0 7-2-15,-3-5 2 16,0 11-13-16,6-1 3 0,-6 6 1 15,0 0 8 1,0 5-12-16,0 0 2 16,0 6-8-16,0-3 0 15,3-3-2-15,6-8 1 0,-9 5-9 16,9-2-1-16,-6-2-113 16,0-7-49-16,-3-1 83 15,3-6 43-15</inkml:trace>
  <inkml:trace contextRef="#ctx0" brushRef="#br0" timeOffset="35429.7952">14170 6358 192 0,'-6'3'74'0,"-3"-9"-58"0,6 4 27 31,3 2-6-16,0 0-1-15,3 0-17 0,0 0-9 16</inkml:trace>
  <inkml:trace contextRef="#ctx0" brushRef="#br0" timeOffset="35847.489">14203 6321 340 0,'3'-3'126'0,"27"-7"-98"0,-15 4-8 0,3 1-10 16,-1-3-13-16,4 3 0 15,-3 0 4-15,3 5 1 16,-3-3 0-16,0 8-4 0,-3-5-1 15,-4 6-1-15,4-6 3 16,-3 7-2-16,0 1 1 16,-3-2 6-16,-6 4 5 15,0 3 1-15,-9 3 4 16,0 0-3-16,-6 0 1 0,0-3-1 16,-3 3 1-1,-11 5 0-15,5-7 0 16,3 4-4-16,-6-2 0 15,0-11-5-15,3 6-2 16,10-3 0-16,-1-3-1 16,0 3 6-16,6-5 4 0,0 10-3 15,3-13 1-15,9 0-1 16,6-3 1-16,0-5-4 16,5 0-3-16,10 8 2 15,-9-8 2-15,6 6-7 16,0-1-3-16,0 1 3 15,-4-1 0-15,1 0 2 16,-3 1 0-16,-18 2 4 31,15-3 2-31,-3 8 2 16,-3-7 0 0,0-1 2-16</inkml:trace>
  <inkml:trace contextRef="#ctx0" brushRef="#br0" timeOffset="35943.2245">14507 6480 740 0,'0'0'-2'16,"0"0"-7"-16,0 0-163 31,0 0 92-31,0-6 34 16</inkml:trace>
  <inkml:trace contextRef="#ctx0" brushRef="#br0" timeOffset="44586.7567">10125 11001 212 0,'3'-2'82'0,"-3"2"-64"0,-6-3 9 15,6 0 0-15,-3 3-3 16,3-2 1-16</inkml:trace>
  <inkml:trace contextRef="#ctx0" brushRef="#br0" timeOffset="44891.5477">10110 10988 443 0,'-9'8'13'0,"0"3"-5"0,0-1-5 16,1 9 0-16,-1 2 0 15,3 0 1-15,0-2 0 16,3-1 2-16,0-2-1 16,3 0 2-16,6-3 0 15,3 0 3-15,0-5-1 0,5 0 0 16,10-2-3-16,3-6 1 16,-6 0-4-16,6-11 5 15,-4 0 0 1,-5-5-2-16,-6 3-1 15,-3 5 3-15,-6-15 7 16,-9-7-4 0,-9 12-3-16,3-3 0 15,6 2-7-15,-5 6-3 0,2 2-19 16,3 3-9-16,3 1-48 16,-3 4-20-16,6-2 51 15,9 2 24-15</inkml:trace>
  <inkml:trace contextRef="#ctx0" brushRef="#br0" timeOffset="45638.8027">10997 11046 148 0,'0'-2'55'15,"6"20"-43"-15,-6-18 19 0,-3 6 7 0,3 1 10 16,0 1 7-16</inkml:trace>
  <inkml:trace contextRef="#ctx0" brushRef="#br0" timeOffset="45791.4729">11003 11099 419 0,'-3'11'28'0,"3"5"-4"0,3-3 0 16,-3 3 0-16,0 0-2 15,3-6 1-15,-3 4-15 16,3-4-5-16,-3 1-2 16,0-3-1-16,0 2 0 15,0-2 0-15,0-3-53 31,0 1 29-31</inkml:trace>
  <inkml:trace contextRef="#ctx0" brushRef="#br0" timeOffset="46842.1183">11855 11123 196 0,'0'0'74'0,"0"-8"-58"0,0 6-4 15,5-1 42 1,1-8-21-16,3 11-10 15,3 0-7-15,3-5-11 0,3 0 4 0,0 5 1 16,-6-6-5-16,6 9-3 16,-6-3-1-16,-1 8-1 15,-2 8 2 1,0-3 3-16,-21 0 11 16,3 3 0-1,-8-5-8-15,5 2-2 16,-3-2-4-16,0-1 1 15,0 1-2-15,3-1-1 16,3-4 1-16,3-1-1 16,0-2 0-16,3 2 2 15,0-5 1-15,6 3 3 16,3-3-3-16,3 0 0 16,3 0 1-16,3 0 0 15,6 2-5-15,-3-2 1 0,0 3 0 16,2-1 0-16,-2 1 0 15,-3 0 2-15,-6-1-8 16,0 1-3-16,-6-3-77 16,6 3-35-16,-9-3 62 15,9 0 29-15</inkml:trace>
  <inkml:trace contextRef="#ctx0" brushRef="#br0" timeOffset="48324.4407">9991 11994 156 0,'-3'2'60'0,"0"-4"-47"0,3 2-3 0,0 0 54 16,0-3-26-16,3 0-6 16,0 3-5-1,6-10-17-15,0-1-6 0,0-2-2 16,3 5-2-16,0-5-3 16,0 10 2-16,-3 0-4 15,3 1 1-15,-4 2 2 16,1 2 1-16,-3 4 1 15,0 2 0-15,-3 0 13 16,-12 7 19 0,3-4-5-16,0 2-12 15,-2-2-4-15,-1-6-5 0,3 0 1 16,0 3-4-16,0-2-2 16,3-4-3-16,3-2-1 15,3 6-3 1,3-4 1-16,3-2 3 0,3 3 3 15,2 2-2-15,4 0 0 16,6-2-1 0,-3 2 0-16,-12 3 4 0,-3-2 3 15,-9 2 15-15,0 0 10 16,-3-1-5-16,-12 1 0 16,6-2-10-16,-9-4 3 15,3 1-6 1,-2 0-11-16,5-1-3 15,3-4-16-15,0 2-3 0,3-3-73 16,3 6-30-16,3-1 63 16,3-2 31-16</inkml:trace>
  <inkml:trace contextRef="#ctx0" brushRef="#br0" timeOffset="49346.2361">10917 11882 200 0,'6'0'74'0,"-6"-10"-58"0,0 10 14 16,0 0 3-16,0 0-8 15,0 5 0-15,0-5-3 16,-3 11 1-16,0 7-13 15,0 3 5-15,-3-2 3 0,3-1-6 16,-3-4 1-16,3 2 9 16,0-3 8-16,0-5-28 15,0 0-12-15,3-3 3 16,3 0 5-16,0 1 11 16,3-4 4-16,3-2-9 0,3 0-1 15,6 0-3-15,0 0 0 16,-1-5-3-16,-2 5 2 15,-3 0-6-15,0 0-3 16,6 0-10-16,-9 0-5 16,-3-3-17-16,0 9-6 15,-3-1 27 1</inkml:trace>
  <inkml:trace contextRef="#ctx0" brushRef="#br0" timeOffset="49591.3249">11027 11970 188 0,'-9'5'71'15,"3"-18"-55"-15,6 21 15 0,6-6 3 0,-3 9 3 16,-6 0 4-16,6 2-7 15,-3 0-3-15,0 3-17 16,0 0-4-16,0 2 0 0,0 1-8 16,-3-3-1-16,0-6 1 15,3 1 3-15</inkml:trace>
  <inkml:trace contextRef="#ctx0" brushRef="#br0" timeOffset="50680.9734">11849 11893 204 0,'0'-3'77'0,"3"-7"-60"0,-3 26 13 16,0-6 3-16,0-2 1 16,0-8 1-16,0 16-7 15,-3-3-3-15,6 3-14 0,-3-3-2 0,0 1 1 16,3-4-4-16,-3 1 2 15,0-3-5-15,0 0-2 16,0-3 0-16,-3-2-1 16,0 2 0-16,3-5 2 15,0 0-3-15,0 0 0 16,6 0 1-16,2 0 2 16,-2 0-1-16,12-5-1 15,0 2 1 1,3 0-1-16,-3 6 0 15,6 2-3-15,-9 1 2 16,-1-1 1-16,-2 3 0 16,0 0 0-16,-3-3 2 15,-12 3 21-15,-3 3-13 16,-3-4-1-16,-6 1-15 16,1 0-6-16,-4 0 12 15,3-5 9-15,3 0-20 16,-6-1-34-1,3-2-4-15,-3 0 22 16,3 0 15 0</inkml:trace>
  <inkml:trace contextRef="#ctx0" brushRef="#br0" timeOffset="50893.1752">11813 11927 244 0,'6'-5'90'0,"0"16"-70"0,6-19 13 0,-6 2-1 15,9 1-4-15,2 3 1 16,7-1-16-16,-3 8-8 16,9-7-3-16,-3 2-35 0,2 0-15 15,-5 2 21-15,0-10 14 16</inkml:trace>
  <inkml:trace contextRef="#ctx0" brushRef="#br0" timeOffset="52472.8615">10185 12769 204 0,'-3'-3'77'0,"-12"8"-60"0,6-7 13 15,9 2 3-15,3 2-17 16,-9 6-4-16,-6 0 8 16,3 6 4-16,-3-1-12 15,0 5 4-15,-3-4 2 0,0 4-2 16,4 3 3-16,-4 0-6 16,6 3-3-16,0-3 6 15,6 1 1-15,0-1-8 16,9-3-5-16,-3 1-3 15,9-3-1-15,0-3-3 0,3-3 0 16,-1 1 2 0,7-6 2-16,-6 1-2 15,9-6 0-15,-6-3 1 16,-3-2 0-16,-6-1-7 0,-6-2-3 16,-3 0 3-16,-6 1 4 15,-6-1 15-15,0-3 9 16,-3 3-10-16,-6 0-4 15,6 0-6 1,0 3-4-16,3 0-12 16,1 2-5-16,2 3-22 0,0 5-11 15,6-5 25-15,3 6 15 16</inkml:trace>
  <inkml:trace contextRef="#ctx0" brushRef="#br0" timeOffset="55140.5295">11929 12824 208 0,'3'-10'77'0,"-6"2"-60"0,12 8 17 0,-12-8 4 15,3 8-3-15,-9-3 4 16,6 9-15-16,-3-12-4 0,0 6-12 15,0 3 1-15,-3 0 4 0,3 10 10 16,-3-8 8-16,3 6-34 16,0-6-15-16,6 6 2 15,0-4 3-15,6 9 0 16,6 0 7 0,3 3 3-16,-3-3 3 15,3 2 0 1,3 6 4-1,3-6 2-15,-12-2 17 16,-6-2 8-16,-9-4-21 16,-3 1-7-16,-3-3-3 15,-3-3-1-15,0-2-8 16,0-6-2-16,3 3 6 16,0-5 9-1,6-3 7-15,6-3-3 0,3 1 0 16,6-1-22-16,6-2-10 15,-3 2-2-15,15-5 3 16,0 6 8-16,-7-14 5 16,1 5 8-16,-9-4 6 15,-6-4 2-15,0 9 4 16,-6-1-10 0,0 6-43-16,-6 2-22 15,-6 6 33-15,6 0 16 16</inkml:trace>
  <inkml:trace contextRef="#ctx0" brushRef="#br0" timeOffset="56492.8874">10101 13690 116 0,'3'0'46'0,"-9"10"-35"0,18-15 9 16,-9 7 5-16,3-4-1 15,-6 2 3-15,9-5 2 16,-6-1 2-16,3 1-16 16,0 0 9-16,-3-1 3 0,-3 1 8 15,0-3-12-15,-6 0-4 16,-6 3-7-1,3 2-2-15,-6 1-4 0,0 2 1 16,1 8-2-16,-1 0 0 16,-3 10-3-16,6 6 1 15,0-11-2-15,3 6-1 16,3 2 1-16,3-5-1 16,3-3 0-16,3 0 0 15,3-2-3-15,3-1 2 16,0-7 1-16,3 2 2 15,6-7-3-15,-3-1 0 16,-1-2-1-16,1-1 0 16,-3-4 2-1,6-3 0-15,-15 2 0 0,6 6 0 16,0 2 2-16,0-5-3 16,-3 8 0-16,-6 8 3 15,6 0 3-15,-3 3 2 16,-3 4 3-16,-3 7-5 15,3-4-1-15,-3 1 9 16,3-4 3 0,9 1-7-16,-9 0-3 0,9-3-6 15,-3-2-1-15,3-3-41 16,-1-3-19-16,1 3 31 16,3-5 17-16</inkml:trace>
  <inkml:trace contextRef="#ctx0" brushRef="#br0" timeOffset="63819.3228">10970 12814 152 0,'-2'2'57'0,"4"-7"-44"0,-2 2 80 31,0 3-35-16,0 0-13-15,0 0 13 32,0 0-30-32,0 0-9 15</inkml:trace>
  <inkml:trace contextRef="#ctx0" brushRef="#br0" timeOffset="64223.915">10970 12808 547 0,'3'6'1'16,"0"-6"0"-16,3 0 9 0,0 0 6 15,0-3-8-15,0 0-2 16,0 1-4-16,3 2-2 15,0-3 1-15,3 3-1 16,-3 0 0-16,3 0 0 16,0 0 0-16,3 0 0 15,-6 0 0-15,-1 0 0 16,1 0 0-16,0 0 0 16,0 3 0-16,-3-3 0 15,0 2 0 1,0-2 0-16,-6 0 0 15,0 0 0-15,0 0 0 0,0 0 0 16,0 0 2-16,0 0-1 16,0 0-1-16,0 0 1 15,0 0-1-15,0 6 0 16,-3-1 0-16,3-5-3 16,0 8 2-16,-3 0 1 15,-3 0 0-15,0 2 0 16,-3 6 2-16,-3 0-1 15,1 0 2-15,-1 3 0 16,0-4 3-16,0 1-1 16,3 0 2-16,0-3-2 15,3 1 0-15,0-1-3 16,0-2-2-16</inkml:trace>
  <inkml:trace contextRef="#ctx0" brushRef="#br0" timeOffset="64332.0059">10988 13073 392 0,'0'3'145'0,"-3"-6"-112"0,3 6-19 0,0-3-16 15,0 0-251 17,0 0 138-32,0 0 47 15</inkml:trace>
  <inkml:trace contextRef="#ctx0" brushRef="#br0" timeOffset="64755.8536">10953 12906 272 0,'0'-2'101'0,"9"2"-78"0,-12 2-2 0,6 1-5 16,-9 10 19 15,15-2-15-31,5-3-2 16,4-3-11-16,9 0-3 15,3-2-2-15,-3-3 1 16,-1 3-2-16,-2-1-3 16,-6 1-1-16,-3-3-5 15,-3 0 0-15,0 3-12 0,-3-1-4 16,-3 1-53-16,0-3-25 16,0 3 50-16,-6-3 27 15</inkml:trace>
  <inkml:trace contextRef="#ctx0" brushRef="#br0" timeOffset="66236.9563">10994 13692 188 0,'3'3'71'0,"-3"-11"-55"0,0 18 22 15,3-7 5-15,-3-3-10 16,0 0 9 0,0 13-9-16,3 1-17 15,0 1 17-15,-3 4 9 0,0-3-31 16,0 0-14-16,0 0-5 0,0-1 1 16,0-1 19-16,0-4 12 15,0 1-14-15,0-3-5 16,0-3-2-16,0 0 0 15,0 1-6-15,0-4-2 16,0-2-12-16,0 0-3 16,0 3-15-16,0-3-5 15,0 0-64 1,0 0-30-16,0 0 72 16</inkml:trace>
  <inkml:trace contextRef="#ctx0" brushRef="#br0" timeOffset="66823.6264">11221 13748 268 0,'0'-3'101'0,"-3"-2"-78"0,6 5 9 0,-3-3-3 0,0 3-4 15,0 5 0 1,-3-2-10-16,0 0-4 16,0 2-6-16,0 3 12 0,-3 3 5 15,-3-1-15-15,3 3-8 16,-3 1-7-16,6 1-3 16,0-1 3-16,6-1 5 0,0 0 13 15,3 0 8-15,0-2-9 16,3 0-5-16,0-3 0 15,0-3-1-15,2-3 1 16,1-2 2-16,-3-2 1 16,3-3 3-16</inkml:trace>
  <inkml:trace contextRef="#ctx0" brushRef="#br0" timeOffset="66987.7723">11319 13843 440 0,'3'-16'165'0,"-3"8"-129"0,-3-8-5 0,3 11-13 15,-3-8-10-15,0 0 0 16,-3 2 0-16,0 0 0 15,0-2-4-15,0 5-3 0,-3 0 0 16,0 3-8-16,3 0 0 16,6 5-134 15,-6 0 75-31,3-6 28 16</inkml:trace>
  <inkml:trace contextRef="#ctx0" brushRef="#br0" timeOffset="68083.9579">11923 13695 200 0,'6'-11'74'0,"-6"11"-58"0,6 0 14 0,-6 0 1 0,3 0-3 16,0 0 1-16,3 3-5 16,0-3-3-16,-3 10-11 15,-3 4 2-15,6 4 4 0,-3 1 1 16,3-1 1-16,-6 1-5 15,3-1-3-15,0 1 3 16,0-3 4-16,-3 0-7 16,5-3-1-16,-2 0-3 15,3-2 1-15,-6-1-4 16,3-2 0-16,3 0-3 16,-3-3-1-16,-3 1-1 15,0-4 0-15,-3 1-16 0,3-3-8 16,0 0 20-16,0 0 12 15,0 0-40 1,-3 0-35-16,6-3-20 16,-3-2 43-16,0 2 25 15</inkml:trace>
  <inkml:trace contextRef="#ctx0" brushRef="#br0" timeOffset="68578.467">12128 13745 272 0,'0'-3'101'0,"-3"3"-78"0,9-7-5 15,-6 7-7-15,3-3 2 0,-3 3 6 16,0 0-1-16,0 5-1 15,3 0-9-15,-3 3 1 0,0 3 4 16,0 2 4-16,3 3 4 16,0 0-5-16,-3 0 1 0</inkml:trace>
  <inkml:trace contextRef="#ctx0" brushRef="#br0" timeOffset="69493.831">12137 13753 220 0,'3'0'82'0,"-3"0"-64"0,3-8 15 16,0 5 2-16,0 1-5 15,-3-1 0-15,3 1-9 16,-6 2-2-16,3 0-11 16,0 0-1-16,0 15 9 15,3 4 0-15,0 2-6 16,0 0-3-16,0 0 11 16,-3 1 7-16</inkml:trace>
  <inkml:trace contextRef="#ctx0" brushRef="#br0" timeOffset="69916.0347">12170 13975 440 0,'0'14'165'0,"0"-12"-129"0,0 3-5 0,0-5-13 16,0 0-10-16,0 0 0 16,0 0 0-16,0 0 0 15,3-2-4 1,0-1 2-16,-3-2 3 0,0 0-5 0,0-3 0 16,0-3-2-16,0 0-2 15,0 1 1-15,-3-3 1 16,3-1-1-16,0-1-1 15,0-1-8-15,-3-3-3 16,3 6 6-16,-3-3 2 16,3 5 9-16,-3 1-3 15,0-6-8 1,3 8 3-16,-3-2 0 16,3 4 4-16,0-2 1 15,0 8 1-15,0-2 2 16,0 2-8-16,0 0 0 15,0 8-5-15,3 0 2 0,0 2 1 16,0 1 2 0,0-3 1-16,-3 0 1 15,0-3 0-15,0 3-5 16,3-3 1-16,-3 0-5 16,0 1 1-16,0-1-12 15,0-2-2-15,0-1-48 16,0 1-19-16,0-3 46 15,0 0 24-15</inkml:trace>
  <inkml:trace contextRef="#ctx0" brushRef="#br0" timeOffset="85828.1146">16918 6107 136 0,'9'5'52'0,"0"-16"-41"0,-1 6 9 0,-8 5 0 15,0 0-4-15,6 3 3 16,3-6-4-16,-6 0 1 16,3 3-9-16,0 0 7 0,3-2 16 15,-3 2-5 1,0 0 5-16,0 0 3 16,0-3-3-16,-3 3 2 15,3 5-5-15,-6-5 1 16,6 3-23-16,-6-3-9 15,3 0 12-15,-3 0 5 16,3-3 8-16,-3 3 2 16,3 0-1-16,-3 0-2 15,6-2-2-15,-9 2-1 0,9 0-7 16,-12 0-2-16,6-3-2 16,-9 3 1-16,6 0-2 15,-9 0 0-15,9 0-3 16,-6-3 1-16,0 3-2 15,-3-2 2-15,3 4-2 16,-6 1 2-16,0 2-4 16,1-5 0-16,-1 6 1 15,-3-1 0-15,3 6 0 16,0-4 2-16,0 7-3 16,0-1-2-16,0 3-5 15,4-3 0-15,-1 3 10 16,3-3 6-16,3 3-6 15,0-3-2-15,3 3-1 16,0-3 0-16,6 1 1 16,3-1 0-16,0-3 0 15,3 1-5-15,3 0 1 16,-1-4 0-16,1-1 2 16,0-1-1-16,0-5 1 15,3 0 2-15,-3-5 2 16,3-1 3-16,-3 1 2 15,0 0-3-15,-3-3-3 16,5 0 0-16,-8-3-1 16,3 1 2-16,-6-1 1 15,3 3-4-15,-3-2 1 0,3 2 0 16,-9-3 2 0,9 3-1-16,-9 0 2 0,9 3-2 15,-6-3-1 1,0 5 1-16,-3-2-1 15,3 5 0-15,0-2 0 0,0 7-3 16,0-5 2-16,6 0 1 16,-6 0 0-16,0 0-3 15,-3 5 2-15,9 0 1 16,-9-5 0-16,9 6 0 16,-6-6 2-16,3 8-3 15,-6-3-2-15,6 3 2 16,-6 0 2-16,6 2-2 15,-3 4 0-15,6 2 1 0,-6-1 2 16,6 4-1-16,-9 2 2 16,9-2-4-16,-3-4 0 15,6 1 1-15,-12-2 0 16,9-1 0-16,-12-3 2 16,9 1-1-16,-6-3-1 15,6-3-2 1,-6 0-1-16,3 1-7 0,-3-6-2 15,3 0-163 17,-6-3 91-32,3 0 33 15</inkml:trace>
  <inkml:trace contextRef="#ctx0" brushRef="#br0" timeOffset="91488.423">18513 6255 192 0,'6'-3'74'0,"-9"0"-58"0,6 6 27 0,0-6 7 15,-3 3-8-15,0 0-2 0,0 0-16 16,0 0-5 0,0 0-11-16,0 0 15 0,3 3 8 0,-3 2-24 15,0 1-12-15,3-1 14 16,0 0 7-16,0 3 1 15,-3-2 1-15,0-6 18 32,3 21-15-17,0 0-4-15,0 3-8 16,0-1-4-16,-3 1 0 16,3 0 1-16,-3 0-3 15,3 0-2-15,-3-3 0 0,0 3-1 16,0-6 0-16,0-2 6 15,0-3 4-15,0-2-10 16,0-6-4-16,0 0 4 16,-3-7-14-16,0-1-7 15,0-5-53-15,0 0-22 16,0-2 49-16,0-1 24 16</inkml:trace>
  <inkml:trace contextRef="#ctx0" brushRef="#br0" timeOffset="92374.0568">18843 6310 264 0,'-5'-5'101'0,"-1"2"-78"0,9 1 2 0,-6 2-5 16,3 0-5-16,-3 0 4 16,0 0 0-16,-3 0 3 15,0 0-12-15,0 0 10 0,-3 0 6 16,-3 2-16-16,3 1-7 16,-3 0-3-16,3-1-1 15,0 1-6-15,0 2-3 16,0 3 6-16,0 0 3 0,1 5 0 15,2 1 0 1,0 1 1-16,0 4 0 0,3 0-3 16,0 2 2-1,3 0 1-15,3 0 0 0,3-2 0 16,0-1 0-16,3 1 11 16,2-4 5-16,10-1-4 15,3-9-2-15,6-2-1 16,-3-9 1-16,-1 1-1 15,-2-6 0-15,-6 4-1 16,0-7 2-16,-3 1 1 0,-3 0 1 16,0-3 2-16,-3 0 4 15,-3-2-1-15,-3-1-1 16,-1 1-4-16,-4-1 0 16,-1 3-1-16,-6 0 3 15,3 3-1 1,-6 0 2-16,-3 2-6 15,3 6-7-15,-9 0-4 16,9 2-8-16,-9 0-2 16,4 1-13-16,-1 2-4 15,0 0-38-15,3 0-16 16,6 0-169 0,12 0 139-16</inkml:trace>
  <inkml:trace contextRef="#ctx0" brushRef="#br0" timeOffset="93652.3006">20177 6249 184 0,'6'-7'71'0,"-3"1"-55"0,-3 1 2 0,0 5 10 16,6-3-2-1,0 1 5-15,-3-4 3 16,3 4-19-16,0-1 9 0,0 3 6 15,0 0 6-15,-6 0 5 16,0 0-24-16,3 3-12 16,-3-3 0-16,3 8 1 15,-3 0 8-15,3 5 3 16,0 0 0-16,0 3 2 16,-3-16-1 15,8 32-11-31,-2-3-1 0,-3 0-4 15,3-8 1 1,-6 0-2-16,0 0 2 16,3-2-2-16,0-3-3 0,0-3 1 0,-3 0 1 15,0-5 2-15,0 0-3 16,0-3 0-16,0-5-12 16,-3 0-7-16,3-2-49 15,-3-1-22-15,0-2 47 16,3-3 24-16</inkml:trace>
  <inkml:trace contextRef="#ctx0" brushRef="#br0" timeOffset="94252.953">20484 6199 380 0,'3'0'143'0,"3"3"-112"0,-6 2-6 15,0-5-11-15,0 5-4 16,0 1 4-16,0 4 26 31,-3 33-20-31,3-1-5 16,-6-8-9-16,3-5-3 15,0-2 1-15,3-1 0 16,0-2-2-16,0-3-4 0,0-2-1 16,0-1 2-16,0-7 2 15,0 2-9-15,0-7-4 16,3-4-41-16,-3-2-17 16,6 0 36-16,0-8 19 15</inkml:trace>
  <inkml:trace contextRef="#ctx0" brushRef="#br1" timeOffset="103801.3761">9360 10358 240 0,'-3'-2'90'0,"12"2"-70"0,-6 0 8 0,-3 0 44 47,9 0-37-47,0-3-7 16,0 3-17-16,0-2-6 16,3-1-3-16,-3-2-2 15,3 5 1-15,-1-3 1 0,1 0-1 16,-3 1-3-1,0-1 1-15,-3-2 1 16,3 5 0-16,-6-3 0 16,0 6 0-16,0-3 0 0,-3 0-5 31,3 8 3-15,0-3 3-1,0 3 0-15,-3 0 19 16,0 2-11-16,0 1 10 15,3 0-11-15,0 4-7 0,-3 1-9 16,0-2-6 0,3-1 8-16,-3 3 0 0,3 2 4 15,-3-2 0 1,3-3 0-16,0 0 2 16,0-2 0-16,-3-3 0 0,3-3 11 0,-3-2-22 31,0 0 7-31,0-3-133 15,0 0 74-15,0-3-83 16,0 3 84-16</inkml:trace>
  <inkml:trace contextRef="#ctx0" brushRef="#br1" timeOffset="104483.0104">9506 10208 176 0,'0'5'68'0,"0"-5"-52"0,0 0 21 0,0 0 26 16,0 0-35-16,0 0 14 16,0 0-26-1,0 0 4-15,0 0-11 0,0-3 3 16,0 3-7-16,0-2 0 15,0 4-3-15,0-2 1 16,6 0-2-16,0 0 2 16,0 0-2-16,-3 0-1 15,0 0 1-15,-3 0 5 16,0 0-3-16,0 0 21 16,0 0-13-16,-3 0 8 15,3 0-11-15,-3-2-5 16,0 2-1-16,-3-3-2 15,6 3 0-15,-3-3 2 16,3 3-1-16,0 0 2 0,0 0-24 16,0 0-61-16,0 0 43 0,0 0-33 31,0 0 42-31</inkml:trace>
  <inkml:trace contextRef="#ctx0" brushRef="#br1" timeOffset="105333.8607">9753 10427 260 0,'0'3'99'0,"0"2"-77"0,3-5 15 15,0-2 31 1,6-1-39-16,3 0 16 0,0 1-32 16,0-1-12-16,3 0 1 15,-1 1-1-15,1-1-8 16,-3 0 6 0,3 1 0-16,-3-4 0 15,3 6 2-15,-3-2-1 16,0 2 0-16,0 0 6 0,-3 0-1 0,-1-3 3 15,-2 3-104 17,-3 0 52-32,0-3 18 15</inkml:trace>
  <inkml:trace contextRef="#ctx0" brushRef="#br1" timeOffset="105618.5594">9825 10488 176 0,'-3'8'68'0,"0"-5"-52"0,3-3 12 16,0 0 25-1,6 2-30-15,-4-2 11 0,4 3 37 32,9-3-37-17,0 0-11-15,0 0 0 16,0 0 3-16,0-3-35 16</inkml:trace>
  <inkml:trace contextRef="#ctx0" brushRef="#br1" timeOffset="106684.5131">10482 10340 236 0,'3'0'90'0,"-3"-3"-70"0,0 1 15 0,0 2 0 0,0-3-5 16,0 3 2-16,-3-3-12 16,0 3-2-16,0 0-10 15,-3 0 15-15,0 0 6 0,1 3-14 16,-4 0-8-16,0 5-10 16,-3 0-1-16,0-1-3 15,0 7 2-15,0-1-2 16,6 3 4-1,0 5 15-15,3 0-6 0,0 3-3 16,3 2 1-16,3 1 1 16,3-1 13 15,18 3-7-31,0-2-1 16,3-11-2-16,-1-14 0 15,1 4-2-15,0-9-1 16,0-8-3-16,-1 1 7 15,-2-6 4-15,-6 0 2 0,-6-8 8 16,-9-2-4 0,0 2-6-16,-9 0 0 15,0 0-8-15,-6 3-1 16,-3 3 0-16,0-1 2 0,1 9-5 16,-4-1-3-16,0 3-4 15,0 0 1-15,3 3-10 16,0 2-3-16,0 3-33 15,3 3-14-15,3 0-103 16</inkml:trace>
  <inkml:trace contextRef="#ctx0" brushRef="#br1" timeOffset="108199.6549">11194 10419 192 0,'0'8'71'0,"-3"-2"-55"0,38-14 11 16,-26 5 3-16,-3 3-1 15,0 0 3-15,-3 0-2 16,0 0 10 0,0 0-22-16,0-3 1 0,-3 3 8 15,0-2 5-15,3 2-19 16,-3-3-9-16,3 0-3 15,0 1-4-15,-3-1 1 0,3 0 2 16,0 1 0-16,0-1 0 0,0 0 2 16,0 1-3-16,0-1 0 15,0 1 1-15,0-1 0 16,3 0 0-16,-3-2 2 16,0 2-1-16,0 1 2 15,0 2-4-15,0-3 0 16,-3 3 1-16,0 0 2 15,0 0-1-15,0 0 2 16,0 0-2-16,0 5-1 16,0 3 1-16,0 0-1 15,0 3 0-15,0 2 0 16,0 6-3-16,0-1 2 16,0 9-1-16,0-6-2 15,0 2-4-15,0 4-2 16,3-1 5-16,0-2 2 0,0-3 0 15,0-2 0-15,0-3 15 16,-3-3 8-16,3 0-9 16,-3-2-4-16</inkml:trace>
  <inkml:trace contextRef="#ctx0" brushRef="#br1" timeOffset="108263.0445">11334 10729 352 0,'0'0'132'0,"3"-3"-103"0,-3 1-221 31</inkml:trace>
  <inkml:trace contextRef="#ctx0" brushRef="#br1" timeOffset="114264.6486">12131 10433 140 0,'-3'0'55'0,"3"2"-43"0,3 1 12 16,-3-3 2-16,0 0 52 31,0 0-25-31,0 2-6 16,0-2 6-16,0 0 4 15,-3 0-26-15,0 0-12 16,3 0-1-16,-3-2 10 16,3 2-14-16,0 0 4 15,0-3-7-15,0 1-2 16,3-1-4-16,3 0-2 15,0-2-1-15,3 0-2 0,0-1 3 16,0 1-4-16,3 0 0 16,-3-1 1-16,0 4 0 15,0-1 0-15,0 1 0 16,0 2 0-16,0 2 0 16,-3 3-3-16,-1 1 0 15,1 4 2-15,-3 1 0 16,-3 2 3-16,-3 3 1 0,-3 8 1 15,1-3 0-15,-4 5 0 16,0-2 2-16,0 5-3 16,-3-7-2-16,3 1 0 15,0-4 1-15,0-1-1 16,0-4 2-16,0-1 2 16,0-3 2-16,0 1-6 15,0-6-2-15,3 3-3 16,0-5 3-16,1 2 2 15,2-2 2-15,3 0-1 16,-3-3 1-16,3 0-2 16,0 0-1-16,3 2 3 15,3-4 0-15,2 2-1 16,1-3-2-16,3 3 1 16,0-5-1-16,3 5 0 0,0-6 0 15,3 6 2-15,3-2 1 16,2 2-1-16,-2-3-2 15,3 6 1-15,-6-3 1 16,0 2-1-16,-6-2 2 16,0 3-2-16,-6-6-1 15,-3 6 3-15,0-3 0 16,-3 0-15-16,0-3-6 16,-3 1-49-16,0 2-21 0,0-3 43 15,0 0 24 1</inkml:trace>
  <inkml:trace contextRef="#ctx0" brushRef="#br2" timeOffset="134786.8263">8818 11292 260 0,'6'-2'99'0,"-12"2"-77"0,6 0 79 31</inkml:trace>
  <inkml:trace contextRef="#ctx0" brushRef="#br2" timeOffset="135073.4676">8818 11290 575 0,'6'13'51'0,"3"3"-21"16,-3 5-15-16,3 8-1 15,0 6-1-15,0-1 0 16,-3-2-7-16,0-1 0 0,-3-4 1 15,3-1 1-15,-6-4 2 16,3-1-1-16,-6-5 0 16,0-3-1-16,-3-3 0 0,0-2 0 15,-6-2 0 1,-12-6 0 0,-2-3-2-16,2 0-6 15,-3-5 0-15,3 3-2 16,3-3 0-16,3 3-11 15,4-3-7-15,-1 0-55 16,6 0-26-16,0 0 49 16,3-2 27-16</inkml:trace>
  <inkml:trace contextRef="#ctx0" brushRef="#br2" timeOffset="135553.8778">8824 11173 220 0,'9'-2'82'0,"0"-4"-64"0,-3 9 22 0,-3-3 7 0,3 0-1 16,-3-3 5-16,-3 3-8 15,0 0-2-15,0 0-23 16,0 0 5-16,0 0 4 0,0 0-11 16,-3 0-3-16,0 3-8 15,-6-3-2-15,6-3-1 16,-3 1-2-16,3-1 1 16,-3 0-1-16,6 1-5 15,0-1-1-15,0 3-15 16,0 0-4-16,6 0-124 15,0 0-55-15,3 0 104 16</inkml:trace>
  <inkml:trace contextRef="#ctx0" brushRef="#br2" timeOffset="136080.4326">9080 11255 300 0,'0'0'112'0,"0"0"-87"0,3 3 26 0,-3-3 8 15,0 0-25-15,6 3-7 16,0-3-5-16,3 0 0 15,0 0-12-15,3 0-1 0,0 0-2 16,3 0-3-16,-3 0-3 16,6 0 0-16,-4 0 1 15</inkml:trace>
  <inkml:trace contextRef="#ctx0" brushRef="#br2" timeOffset="136139.983">9289 11261 104 0,'9'2'41'0,"-6"-2"-32"0,-3 3-2 0</inkml:trace>
  <inkml:trace contextRef="#ctx0" brushRef="#br2" timeOffset="136380.4839">9092 11337 240 0,'-6'6'90'0,"6"-4"-70"0,3 1 15 16,-3-3 2-16,0 0 1 15,6 3 2-15,0-1-11 16,0 1-3-16,3 0-15 0,3-1-2 16,0-2 1-16,3 0-6 15,-3 0-2-15,3 0-8 0,-4 0-1 16,-2 3-59 0,0-3-25-16,-3 0 46 15,-3 0 22-15</inkml:trace>
  <inkml:trace contextRef="#ctx0" brushRef="#br2" timeOffset="137203.6746">9595 11205 224 0,'-3'-5'85'0,"3"2"-66"0,-6 3 19 0,6 0 3 16,-3 0 27 0,-11 13-23-1,2 1-7-15,0 4-32 16,0 3-13-16,0 3 15 16,3 0 8-16,6 2-7 15,3 4-2-15,3 4-1 0,3-8-1 16,6 1 0-16,0-3 1 15,9-8 1-15,2-9 1 16,4-4 2-16,3-8-3 0,3-6-2 16,-10-5 0-16,1-2-1 15,-3-1 0 1,-9-2 0-16,-3-3 2 16,-12-2 3-16,-6 2 2 15,-3 0 1-15,0 6-6 16,-6-1-2-16,4 6-7 0,-1 0-2 15,0 2-36-15,3 6-15 16,0 2-59-16,3 1-27 16,0 4 75-16,3 1 35 15</inkml:trace>
  <inkml:trace contextRef="#ctx0" brushRef="#br2" timeOffset="138736.4664">9545 12168 176 0,'0'0'66'0,"0"0"-52"0,0 3 21 0,0-3 5 15,0 0 0-15,0 0 3 16,0 0 55 15,0 0-64-31,0 0-24 16,0 0 1-16,0 0 1 15,0 0 0-15,3-3-2 16,-3 3-5-16,3-2-2 0,0-1 1 16,0 0-5-16,0 1 1 15,0-1 0-15,0 0 0 16,0-2 0-16,0 2 0 15,-1 1 0-15,1-1 0 16,0 0 0-16,0 1 2 0,-3-1-3 16,0 1 0-16,0 2 1 15,0 0 0-15,0 0-3 16,0 0 0-16,0 0 2 16,0 0 0-16,0 0 1 15,0 5 0-15,0 0-3 16,0 3 0-16,3 0 4 15,-3 3 1-15,0 4 4 16,0 1 1-16,0-16 30 31,0 37-19-31,0 0-5 16,0-5-6 0,0-3-3-16,0-5-5 15,0 0 1-15,0-8 0 16,3-3 0-16,-3-2 2 0,0-1-1 0,0-5 2 15,0 1-2-15,0-1-1 16,0-2-6-16,0-3-1 16,0 5-17-16,0-5-7 15,0 3-67-15,0-3-29 16,-3 0 64-16,0-3 32 16</inkml:trace>
  <inkml:trace contextRef="#ctx0" brushRef="#br2" timeOffset="140194.5">9429 13052 248 0,'-3'-3'93'0,"3"1"-72"0,3 2 9 15,-3 0-1-15,0 0-6 16,0 0-2-16,3 0-3 16,3-3-1-16,0 0-9 15,-1-2-1-15,1 0 0 0,3-1-1 16,3 1-1-16,0 0 12 16,0 0 8-16,0-1-14 0,-3 4-6 15,3 2-4-15,-3 0 1 16,0 2-17-16,0 4-6 15,-3-1 23-15,0 0 14 16,-1 0-9-16,-2 3-3 16,0 0-5-16,-3 0-3 15,0 0-4-15,-3 3-2 16,0-1 2-16,-2 4 3 16,-1 1 14-16,-3 4 8 15,0 0-6-15,0 2-3 16,0 0-3-16,0 0-1 15,0 5-2-15,0-2 1 16,0-3 0-16,0 1 3 16,0-1-3-16,0-3 0 0,-3-2 3 15,3-3 1-15,-2-2-3 16,2 0-3-16,0-3 2 16,6-1 0-16,0-1-1 15,0-4 1-15,3-2-2 16,0 0 2-16,6 3 0 15,3-3 1-15,0-3-5 16,3 1 1-16,-12 2 0 31,32-3 4-15,1 3 5-16,0 0-5 16,-3 0-2-16,-4 0-1 15,-2 3-1-15,0-3 0 16,-6 2 0-16,-3 1 2 0,-6 0-19 15,0-1-6-15,-4 1-103 0,1-3-44 16,-6 0 87-16,6-3 44 16</inkml:trace>
  <inkml:trace contextRef="#ctx0" brushRef="#br2" timeOffset="144920.9488">9464 13936 184 0,'18'13'71'0,"-18"-16"-55"0,0 3 24 0,0 0 9 16,0 0-7-16,0 0-3 16,0 0 12-16,0 0 6 15,0 0-30-15,0 0-15 0,0 0-8 16,0-2 4-16,0-1 7 15,0-2-3-15,3-1 1 0</inkml:trace>
  <inkml:trace contextRef="#ctx0" brushRef="#br2" timeOffset="145414.7207">9530 13875 420 0,'15'-11'156'0,"-9"6"-121"0,6 5-10 16,-3 0-13-16,-1 0-12 16,-2 0 0-16,3 3-3 15,0 2 2-15,0 3 1 16,-3 0 0-16,0 2 0 0,-6-10 13 31,-3 21-3-15,-3-2 2-16,-3-1-6 15,0 1-2-15,-3 0 0 16,0-4 2-16,1 1-3 16,-1 0-2-16,0-3 0 0,0-2-1 15,3-3 0-15,0 0 0 16,3-3 0-16,0 0 0 15,3 1 2-15,0-4-3 16,3-2 0-16,3 0 1 0,3-2 2 16,3-4-3-16,3 1 0 15,0 0-1-15,3 2 0 16,0 3 0-16,2 0 0 16,1 5 2-16,3 3 0 15,0 3 0-15,-3 2 2 16,0 3 1-16,-6 3 1 15,-1 2 9-15,-8-3 3 16,-3 1 1-16,-8-6 0 0,-4 3-5 16,-3-5-2-1,-3 2-4-15,-3-8 1 16,21-5-9 15,-27 5-38-31,3-5-16 0,7 0-98 16,2 0-40-16,6-2 99 15,3-6 49-15</inkml:trace>
  <inkml:trace contextRef="#ctx0" brushRef="#br2" timeOffset="147160.4343">9527 13877 184 0,'0'0'68'0,"6"-5"-52"0,-6 8 50 32,0-3-23-17,0 0-9-15,0-3-11 16,-3 0 65 15,-3 14-55-31,-3-3-18 16,0 0-16-16,0 0-7 15,0 0 13-15,0 0 7 16,0 2-6-16,3-2-3 0,0 0-2 16,0 0-12-16,3 0-5 15,0 0 19-15,1-3 9 16,2 1-19-16,0-6-6 15</inkml:trace>
  <inkml:trace contextRef="#ctx0" brushRef="#br3" timeOffset="172756.9038">19296 8202 148 0,'3'0'57'0,"-3"3"-44"0,-3-3 5 0,3 0 1 16,0 0-7-16,-3 5-2 15,6 3 6-15,-6 3 1 16,3 2-8-16,-6 8 1 0,3 5 3 16,0 6 2-16,-3 5 0 15,-3 0-3-15,3 3 0 16,0 2-3-16,0 3 2 15,0 3-2-15,3 5 0 16,-6 10-3-16,6-2-1 16,-2-3-1-16,-1 3 2 15,3-13 3-15,-3 26 2 16,0 3-1-16,0-1 1 16,0-2-4-16,0-2-2 15,0-3 0-15,3 2 1 16,0 6-1-16,0-3 0 15,0-5-3-15,0-3-2 16,0 3 1-16,3-6 1 16,-3 3 14-16,3 3 7 15,0 0-14-15,0-6-4 0,0-2-6 32,0 0-1-32,0 8 0 15,0-6 0-15,0 14 2 0,3-5 0 16,0-12 0-1,0 4 0-15,-3 2 0 16,3-5 0-16,-3 8-3 16,3-8 2-16,-3 5 1 15,3-8 0-15,-3 3 2 16,0-6-1-16,0 4-9 16,3-7 4-16,0 9 1 0,0-5 3 15,0 10 6 1,0-10-3-16,0 4-1 0,0-4-1 15,0 7-8 1,0-7 4-16,0 5-3 16,0-6 3-16,0 6 0 0,0-8 1 0,-3-2 2 15,3-9 0-15,0 5 0 16,0-4 0-16,-1 7 0 16,1 0 0-16,0 16 0 15,0 1 0-15,0-7 0 16,0-4 0-16,0-6 0 15,3-7 0-15,-3 2-3 16,3-3 2-16,-3 3 1 16,3 0 0-16,0 16 13 15,0-6-7-15,0-2 8 16,0-5-7-16,-3 0-4 16,3-9-2-16,-3 9 1 15,3-6-1-15,-3 6-1 16,3 2 1-16,-6 8 3 15,3-5-2-15,-6-3-1 16,3-7 0-16,-3-4-4 16,6-4 2-16,-3-1-12 15,0-5 6-15,0 0-16 16,0-5 13-16,0-3-75 16,0 3 47-16,0-3-54 0,6 1 53 15</inkml:trace>
  <inkml:trace contextRef="#ctx0" brushRef="#br3" timeOffset="175191.5995">20305 8236 156 0,'3'0'57'0,"-3"0"-44"0,3 0 18 0,-3 0 6 16,0 0-10-16,0 0-3 16,3 6-8-16,-3 2 0 15,0 5-9-15,0 3 5 0,0 5 3 16,-3 5-1-16,0 4 0 15,0-1-2-15,0 0 0 16,0 0 0-16,0 3 0 16,0-1-2-16,0 1 1 0,0 0-2 15,0 2 0 1,0 1 8-16,0-1 6 16,0 0-14-16,0 6-5 0,0 0-5 15,0 0-1-15,-3-1-5 16,3-2-3-1,-3 0 14-15,0 0 7 0,1 0-3 16,-1 0 0-16,0 3-6 16,3-3-2-16,-3 3 0 15,3 0 2-15,0-3-1 16,0 0 2-16,-3 0 0 16,3 0 1-16,0 0-5 15,0 0 1-15,0 2 0 16,0 1 2-16,0 0 1 15,0 2 3-15,0 0-1 0,0-4 0 16,0-1-3-16,0 0-2 16,3-3 1-16,-3 3-1 15,3 0 0-15,-3 0 2 16,3 0-1-16,-3 0 2 16,3 3-2-16,-3 5 2 15,0 0-2-15,3-3 2 16,-3 1-2-16,3-1-1 15,-3-2 1-15,0 2 1 16,0 0-1-16,3 1-1 16,0-1 1-16,0 6 1 15,-3-6 1-15,3 0 1 16,3 1-2-16,-6-1-2 16,0 0 1-16,3 3 1 15,0-3-3-15,-3 1 0 0,3 2 3 16,-3-3 1-16,3 6-1 15,0-3 1-15,0-3-2 16,0 0-1-16,0 1 3 16,0-1 0-16,0 0-4 15,0 1 1-15,0 2 0 16,0 0 2-16,3 2-1 16,-3-2 2-16,0-2-2 15,-3-1 2-15,3 0 0 16,-3 3 1-16,6-2-2 15,-3-1-2-15,3 0 1 16,-3 3-1-16,6-2 0 16,-6 4 0-16,3-2 0 15,-3 0 2-15,3-2-1 0,-6 9-1 16,3-4 1-16,-3 0 1 16,6-6 1-16,-6 0 1 15,3 1-5-15,-3 2 1 16,6-3 2-16,-6-5 1 15,9 0-1-15,-9-3 1 16,3 1-2-16,-3-1-1 16,6 1-2-16,-6-1 1 15,6 0 1-15,-6 3 2 0,9 1-1 16,-6 4-1-16,6 3 3 16,-6-5 0-16,6-3-1 15,-9 0-2-15,9 2 1 16,-9 1 1-16,9-6 3 15,-6 1 4 1,6-3-9-16,-6-3-4 16,6-3 4-16,-9 6 4 0,9-3-7 15,-9 3 1-15,9-6 0 16,-9 3 1-16,9 0 1 16,-9-2 0-16,9 2 0 15,-9 0 0-15,15 0 0 16,-12 0 0-16,9-2-3 0,-9-1 2 15,9-2 1-15,-9 0 2 16,12-3-3-16,-9 0 0 16,6-2 5-16,-12-1 5 15,11-2-5-15,-5 8 0 16,3-11-4-16,-9 6-1 16,9-6-1-16,-9 0 0 15,9-5-3-15,-9 0-1 16,0-3-35-16,-3 1-15 15,1 1-125 1,7-1-57-16,-4 7 123 0</inkml:trace>
  <inkml:trace contextRef="#ctx0" brushRef="#br3" timeOffset="177773.0667">18245 8737 160 0,'3'2'63'0,"3"-4"-49"0,-3-1 20 0,0 3 8 16,3 0-8-16,0 0-2 16,3 0-7-16,0 0-4 15,3 0-11-15,0 0 0 0,6 0 3 0,5-3-1 16,1 3 1-16,0 0-3 15,0-2-1-15,0-1-3 16,-1 3 1-16,4 0-2 16,0 0 2-16,-3 0 0 31,0 0-3-31,2 0 10 16,-2 0-7-16,3 0 5 15,3 0-7-15,8 0-4 0,-2 0-2 16,-6 0-4-1,6 0 3-15,-1 0-6 0,1-3 9 16,-3 1 0 0,3 2-1-16,-1-3-6 15,1 3 3-15,3-3-1 16,-4 6 2-16,4-3 13 0,0 0-6 0,2-3 15 31,1 3-11-31,0-2 3 0,-3 2-8 16,2-6 0-16,-2 6-2 15,3-2-2-15,-4 4 1 16,4-2 1-16,3 0-1 16,-4 0 4-16,1 0-3 0,3-2 6 15,-7 2-5-15,4-5 3 16,-6 5-3-16,2-3 0 16,-2 6-1-16,3-3 1 15,-4 0-2-15,7 0 2 16,-3 0-2-16,3 0 2 15,-1 0-2-15,1-3-3 16,-3 3 1-16,2-3 1 16,1 3 0-16,3-2 2 15,-4 4-1-15,4-2-1 16,-3 0 1-16,5 0-1 16,-5 0 0-16,2 0 2 15,-2 0-1-15,-3 0-3 16,-3 0 1-16,-1 0 1 15,1 0 0-15,3 0 2 16,-4 0-1-16,16 0-1 16,-3 0 1-16,-7 0-4 15,-2 0 2-15,0-2 3 16,-7 2-1-16,7-6-1 16,-6 6 1-16,0-2-23 0,-4 2 12 15,-2-3-16-15,0 3 15 16</inkml:trace>
  <inkml:trace contextRef="#ctx0" brushRef="#br1" timeOffset="191475.7858">18576 8411 212 0,'-6'5'79'0,"12"-18"-61"0,-6 16 4 16,6-8-2-16,-6 10-6 16,0-5 2-16,0 5 6 0,0-8 8 15,0 1-16-15,0-1-1 16,0 3-8-16,0 0 1 15,6 3-3-15,-4-3 3 16,4 2-4-16,0-4 4 16,0 2-4-16,-3-3-1 15,0 1 0-15,0-1-1 16,3 6 0-16,-3-6 0 16,0 3 0-16,0-3 0 15,3 6 0-15,-3 7 2 16,0-12-1-16,0 10 2 15,-3-6-4-15,-3-7 0 16,6 5 1-16,0 5 2 16,-3-13-1-16,3 19 2 0,-3-3-4 15,0-3 0-15,0-5 14 16,3 19-7-16,-3-3 17 16,3 0 9-16,-3-1-18 15,0 1-10-15,0-2-6 16,0-1-2-16,0 0 0 15,0-5 0-15,0 0-4 16,-3-3-2-16,6 0 13 16,-6-2 8-1,0-3-170 1,6 0 87-16</inkml:trace>
  <inkml:trace contextRef="#ctx0" brushRef="#br1" timeOffset="192123.7934">18626 8239 232 0,'0'0'88'0,"6"0"-69"0,-9 0 11 0,6 0 1 0,-3 0-15 16,0 0 8 0,0 0-14-16,0 0 3 0</inkml:trace>
  <inkml:trace contextRef="#ctx0" brushRef="#br1" timeOffset="192427.3086">18626 8234 304 0,'3'-8'115'0,"0"18"-89"0,0-10 8 31,-3 0 7-15,0 0 2-16,0 3-27 15,0 0-10-15,-3-3-6 16,3 0-1-16,-3-3 1 15,3 0-3-15,0 3 2 0,0 0 3 16,0 0 3-16,0 0-7 16,0 0 0-16,0 0-2 0,0 0 2 15,0 0-8-15,0-2-3 16,0-1 53 31,0 3-93-47,0 0-35 15,0-2 42-15</inkml:trace>
  <inkml:trace contextRef="#ctx0" brushRef="#br1" timeOffset="195606.0839">18644 8919 152 0,'0'0'57'0,"0"-5"-44"0,-6-27 16 16,9 40 4-16,-6-3-1 16,3-2 1-16,-3-3-5 15,0 5-3-15,0 1-13 16,-3-1-1-16,0 0 2 0,0 11-3 16,-3-3 0-16,3 6 0 15,-2-1 12 1,5 3-11-16,3-2-2 15,0 10-3-15,5-18-1 16,1 15-1-16,3-10 0 16,0 0-2-16,3-14 16 0,3 4 8 15,0-14-18 1,6-3-8-16,0-2-1 0,-3-5-1 16,-1-1-7-16,-11 0-4 15,3-2 22-15,-15 5 10 16,0-2 3-16,-9-6 1 15,4 6-6-15,-7 10 0 16,0-8-8 0,3 0-71-1,6 5 33-15,-3 3-50 0,3 6 45 16,3 7 17-16</inkml:trace>
  <inkml:trace contextRef="#ctx0" brushRef="#br1" timeOffset="196359.0258">18677 9337 208 0,'0'5'79'0,"0"-87"-61"0,3 130 6 0,3-40 0 16,-6-3-9-16,6 3 2 16,-6 8 12-16,0-50 6 15,3 60-18-15,-3-60 21 0,0 76 11 16,3 241-38-16,-3-296-19 15,3 2 17-15,-3 11 11 16,0 6-7-16,0-6-4 16,0 8-5-16,0-3-1 15,0-5-59-15,3-3 30 16,-3-5 11-16</inkml:trace>
  <inkml:trace contextRef="#ctx0" brushRef="#br1" timeOffset="197488.8734">18626 9776 272 0,'-12'-5'101'0,"9"8"-78"0,6-3 9 16,-3 2 6-1,3 6-23-15,3 0 2 0,0 0-6 16,3-5-2-16,3-3-5 16,0 0-1-16,6-3-1 15,-3 3-2-15,3-2 3 0,2 2-2 16,-5 5-1-16,-9 0 1 16,3-2-1-16,-6 5 13 15,-3 5 8-15,-6 3-10 16,-3-3-6-16,-3 3-3 0,0 2-2 15,1 4 0 1,-4-9 0-16,3 3-9 0,0 0-4 16,3-3 4-16,3 0 5 15,3-2 12-15,0-3 6 16,3 2-6-16,0-5-4 16,6-2-25-1,6-3 28-15,0 0 15 16,9 0-8-16,-4 3-4 15,4-3-2 1,6-3-5-16,0 6-2 16,-9-1-5-16,-3-2-2 15,-1 3-160 1,-8-3 90-16,0-5 31 16</inkml:trace>
  <inkml:trace contextRef="#ctx0" brushRef="#br1" timeOffset="198128.3202">18668 10300 232 0,'-3'-5'88'0,"0"10"-69"0,3-18 11 0,0 18 1 16,-3-2-8-16,0 5 1 15</inkml:trace>
  <inkml:trace contextRef="#ctx0" brushRef="#br1" timeOffset="198386.4142">18611 10382 324 0,'-9'24'121'0,"9"-24"-95"0,3 34 0 0,0-20-7 16,3 4-14-16,0 3 1 15,3 3-3-15,3-5 14 16,3-3-10-16,3-3 2 16,3-3-6-16,5-10 7 15,1-2-6-15,0-14 30 16,3 3-20-16,-9-11 17 15,-1 3-18-15,4-11 6 0,-18 3-5 16,0 2 0-16,-15-4-8 16,6 7-4-1,-18-3 5-15,-8 6-2 16,-7-3-6-16,12 11-9 16,0-3-4-16</inkml:trace>
  <inkml:trace contextRef="#ctx0" brushRef="#br1" timeOffset="199239.008">18730 10761 216 0,'-3'-3'82'0,"3"3"-64"0,3-5 13 16,-3 2 18-1,0 6-28-15,0-3 17 16,6 0-23-16,-3 0 12 16,3 2-16-16,-6 1 17 15,3 5-16-15,-3 5 11 16,3 6-13-16,-3 2 8 15,3 0-10-15,-3 3 6 0,3 0-7 0,-3-3-7 16,3 3 0-16,-3-6-13 16,3-2 6-16,0-3-73 15,0 0 44-15,-3-2-51 16,0 0 50-16</inkml:trace>
  <inkml:trace contextRef="#ctx0" brushRef="#br1" timeOffset="200231.8154">18677 11258 216 0,'-3'3'82'0,"3"-3"-64"0,-6-3 20 15,3 0 5 1,6 6-24-16,-3-3 3 16,0 0-13-16,0-3 14 15,3 1-13-15,0-4 31 16,6 4-23-16,-3-6 13 15,3 3-17-15,3-6-11 16,-1 6-2-16,-2-3-3 16,3 5 0-16,-3 0 2 15,3 3 0-15,-3 3-3 16,3 2 2-16,-6 3-8 16,6 6 5-16,-12 4-5 15,0 1 5-15,-12 2 0 16,3 3 2-16,-6 2-3 0,3 1 3 0,-6-1 25 15,6-5-12-15,-2 0 26 16,2-2-21-16,0-1 8 16,3-2-14-16,0-5 5 15,6-3-8-15,0-6-2 16,3 4-3-16,0-6 1 16,6 0-2-16,0-3-1 15,3 0 1-15,3 1 1 16,0 4-1-16,2 1 2 15,4 0-2-15,-3-1-1 16,0 1 1-16,0 0-8 16,3 2 4-16,-6-2-52 15,3-1 31-15,-3-2-37 16,-1 3 35-16</inkml:trace>
  <inkml:trace contextRef="#ctx0" brushRef="#br1" timeOffset="201296.1055">18832 11676 196 0,'0'-11'74'0,"0"11"-58"15,-30 14 16-15,18-12 26 16,9 1-32-16,-6-3 23 16,3 0-29-16,-6 3 27 15,6 2-27-15,-6 3 10 16,3 0-18-16,-3 5-6 15,4 0-4-15,-1 6-2 16,3 2 0-16,3 8-3 16,3 0 2-16,0 3 1 15,3-6 0-15,6-4-3 16,2-1 2-16,7-3 1 16,6 1 0-16,0-9 0 0,6-2 0 15,-6-13 4-15,-1-3-2 16,-2-16 12-16,-3 3-7 15,-6-5 18-15,0 2-13 0,-6-5 18 16,-3 5-17 0,-9 0 9-1,3 6-13-15,-15-6 8 0,3 8-9 16,-9-3 6 0,3 6-7-16,-2-3-7 0,5 8 0 0,-6 0-51 15,12 3 28-15,0 2-136 16,3 3 88-16,0 3-65 15,3 2 79-15</inkml:trace>
  <inkml:trace contextRef="#ctx0" brushRef="#br1" timeOffset="202090.8289">18790 12187 184 0,'21'-8'71'0,"-21"8"-55"0,-12 2 20 0,6-2 26 16,6 0-34-16,-3 0 24 15,3 0-31-15,0 3 11 16,9 2-18-16,-3 6 9 16,0 5-13-16,-6 5 10 15,0 0-11-15,-3 8 4 16,3 3-8-16,-3 0-2 15,6-3-2-15,-3-5-37 16,0-3 20-16,0-5-138 16,0-3 84-16,3-2-79 15,3-4 86-15</inkml:trace>
  <inkml:trace contextRef="#ctx0" brushRef="#br1" timeOffset="203112.9442">18689 12660 228 0,'6'3'85'0,"-6"-3"-66"0,-6 3 5 0,3-3 18 15,6 0-25-15,-3-3 19 16,3 3-21-16,-3-5 8 16,3 2-14-16,3-5 8 15,3 0-9-15,2-2 4 16,1 4-7-16,0-2 11 16,3 3-9-16,0 0 5 15,0 2-7-15,3 3-2 16,0 3-2-16,-3-1-15 15,-4 6 8-15,-5 0 7 16,3 0 0-16,-6 3 16 16,0-1-10-16,-9 6-1 15,0 0-3-15,-6 3-3 16,1-1 1-16,-4 1-4 16,3-3 2-16,-6 5 1 15,6-3 0-15,-3 1 2 16,6-3-1-16,-3-3-1 15,6 0 1-15,-3-2-17 16,3-1 9-16,0-4 1 16,4 2 3-16,-4-6 18 15,6 1-8-15,0-6 2 16,3 3-6-16,2-5 3 16,7 2-4-16,0-5 8 15,3 6-6-15,6-6 5 16,3 2-5-16,3-2-4 15,-1 3-1-15,-2 0 3 16,-3 5-1-16,-3 3 4 0,-3 2-3 16,-3 0-5-16,-3 0 1 15,-3-2-56-15,3 2 31 16,-4-7-39-16,1 2 38 0</inkml:trace>
  <inkml:trace contextRef="#ctx0" brushRef="#br1" timeOffset="204737.9077">18790 13137 200 0,'12'-14'74'0,"12"9"-58"0,-30 2 25 15,3 1 6-15,-3 2-13 16,0 2-5-16,-6 1-5 15,3 0-4-15,-3 5-10 16,3 2-4-16,-6 6 0 0,3 13 3 0,0 0 5 16,4 6-6-16,5-6-2 15,6 3 5-15,2-9 5 16,10-1-19-16,6-4-7 16,0-5 4-16,6-5 2 15,3-2 21-15,-4-9 11 16,1-5-8-16,-3-3-1 15,-3-12-7-15,-6-7-2 16,-9 1 7-16,0 0 6 16,-3 0 1-16,-9-3 1 15,0 9-10-15,-12-4-4 16</inkml:trace>
  <inkml:trace contextRef="#ctx0" brushRef="#br1" timeOffset="205473.0847">18945 13573 272 0,'-3'8'104'0,"3"-3"-81"0,3-7-4 0,-3 7-6 15,0 3 7-15,0 8 10 16,3 2 6-16,-3 14 3 16,3-3-21-16,3 6-19 0,0-6-8 15,-3-3-3-15,0-2 2 16,-3-3 23-16,0-2 13 15,2-3-12-15,-2-1-5 16,0-1-24-16,-2-4-10 16,2 1-29-16,-3-3-11 15,3 2 40-15,-6-4 20 16</inkml:trace>
  <inkml:trace contextRef="#ctx0" brushRef="#br1" timeOffset="206270.1404">18873 14232 256 0,'-12'8'96'0,"6"-27"-75"0,18 19 14 0,-12 0 1 16,9 0-17-16,6-21-5 15,0 19-5-15,0-17 1 16,0 14-5-16,0-3-1 0,0 8 2 15,-1-3-1-15,-5 11 2 16,3-11-2-16,0 14 0 16,-6 8 12-16,0-6 8 15,-3 5-17-15,-3-7-6 16,-3 10-13-16,-6-8-4 16,0 3 21-16,-3 0 10 15,3 0-3-15,-8-3-2 16</inkml:trace>
  <inkml:trace contextRef="#ctx0" brushRef="#br1" timeOffset="206475.2763">18915 14399 448 0,'24'0'167'0,"-9"-3"-129"0,0 6-7 16,-4-3-10-16,1 0-6 15,3-3 3-15,0 3-16 16,0 0-8-16,0 0 3 15,0-3 0-15,-3 3 3 0,0 0-3 16,-4 0 2-16,-2 0-34 16,3 0-15-16,0-2-75 15,-3 2-33-15,0 0 83 16,-3-3 39-16</inkml:trace>
  <inkml:trace contextRef="#ctx0" brushRef="#br3" timeOffset="213834.5745">19388 13663 164 0,'-12'0'63'0,"15"-3"-49"0,-3 1-8 16,0-1-6-16,3 3 20 0,0-5 11 15,-3 5-4-15,3 8-3 16,0-11-14-16,-3 3-2 0,0 0 2 15,0 5 3 1,0-2-1-16,0-3 1 16,0 16-3-1,-3-3-3-15,3 3 0 16,0 0-2-16,-6 2 0 16,3-2-1-16,-3-5 0 15,12 2 0-15,-9 3 0 16,0-3 2-16,3 3 1 15,-3 0 3-15,3-3 1 16,6 3-3-16,-3-3-3 16,0 6 0-1,-3-1-1-15,3 1 0 0,0-1 0 16,0 1 0-16,-3 2 11 16,6-2 5-16,-6-1-13 15,3 9-3 1,0 4-12-1,-3 1-3-15,0 0 12 16,0-6 9-16,0-2-14 16,0 0-4-16,0-3-1 15,0 0 3-15,6-2 16 16,-6-1 10-16,3 1-9 16,-6-3-6-16,0 0-3 15,0-3-2-15,3-5 0 16,0 0 0-16,0 0 2 15,0 0 1-15,-3-3-1 16,3-2 1-16,0-3-9 0,-3 5-3 16,3 3-105-16,-3-3-47 15</inkml:trace>
  <inkml:trace contextRef="#ctx0" brushRef="#br3" timeOffset="214868.6086">20245 13690 220 0,'9'5'85'0,"-3"3"-66"0,-12-24 8 0,9 21-2 16,-3-7-15-16,3-1-6 15,-3 3 9-15,0 5 5 16,6 3-9-16,-3 5 2 0,-3 3 0 16,0 3 0-16,0 2 1 15,6 3 0-15,-9 0 0 16,3 2 2-16,-3-2 2 16,3 2 2-16,6 1 1 15,-6-1-19-15,6 3-7 16,0 8 14-16,-3 0 6 15,6 3-3-15,-6 0-3 16,3-3 0-16,-3-5 2 16,0-1 2-16,0-4 1 15,-3-3-4-15,0-3 0 0,0-21 6 32,3 24-6-17,-3-6-1 1,0 1-7-16,0-6 0 0,-3 0 2 15,6 0 1-15,-3-2-1 16,-6-1-2-16,3-2 1 0,0 0-1 16,0-2 0-16,0 2 0 15,3-8 0-15,-6 5-5 16,6-5-1-16,3 0-39 16,-6 0-15-16</inkml:trace>
  <inkml:trace contextRef="#ctx0" brushRef="#br2" timeOffset="221838.1085">19757 8266 184 0,'-6'0'68'0,"0"0"-52"0,3 5 23 0,12-5 8 16,-9 0-7-16,-3 13 2 15,12-16-9-15,-9 3-3 16,3-2-16-16,0-1 9 0,3 3 6 16,-6 0-17-16,6 5-9 15,3-2 2-15,-3 2 3 16,-6-5 2-16,6 11 2 15,0 5 9 1,0 2-12-16,-3 4 3 16,0-1-8-16,0 0 5 15,3 0-1-15,-3-2 0 16,3-4-2-16,3-1-1 16,-6-1-3-16,0 0 1 0,0-2 0 15,3-1 3-15,-6-2 1 16,3 0 3-16,-6 0 4 15,3-3-8-15,-3 3-3 0,3 0-9 16,-3-2-4-16,0-4 6 16,-3 6-1-1,-9-3 1-15,12-5 14 16,-12 0 7-16,3 3-6 16,-12 0 1 15,0 2-7-31,4-2-3 0,-1-1-1 15,6 1-1-15,-3 0-7 16,3-3 0-16,3 0 3 16,3-3-46-16,3 0-21 0</inkml:trace>
  <inkml:trace contextRef="#ctx0" brushRef="#br2" timeOffset="222405.1847">19763 8080 268 0,'3'-2'101'0,"0"-6"-78"0,-6 16 17 0,3-6 27 16,3 6-38-16,3 0 8 15,-3-2-11-15,-6-4-4 16,3 1-12-16,0-1-17 16,3 1 3-16,6 2-10 15,-6-2-94-15,-9 0-42 16,9-6 73-16</inkml:trace>
  <inkml:trace contextRef="#ctx0" brushRef="#br2" timeOffset="225843.521">19736 8813 228 0,'-14'8'85'0,"11"-29"-66"0,9 32 5 0,-12-14 1 0,3 0 1 16,0 19 5-16,-3-16-9 15,-3 0 0-15,-3-2-13 16,3 10 1-16,0-1 3 0,-3-1-3 15,3 2 2-15,-3 8 2 16,3-1 3-16,0 4-18 16,0-1-8-16,4 4 1 15,-1-1 2-15,3 3 4 16,6-1 3-16,3 1-2 16,2 0-2-16,1-3 6 15,6-5 3-15,3-3-6 16,12-5 1-16,-3-8 10 0,-1-2 7 15,-5-6 0 1,3 2-10 0,-6-9 2-1,0 7-6-15,-6-8 11 0,0 2-8 0,-6-1 12 16,-3 1-11 0,-15 1 5-16,0-5-3 0,6 2 1 15,-3-8-8-15,-6 8-4 16,-3-8 0-1,12 22 0-15,-9-9 3 0,3 0-69 16,6 3 36-16,0 3-33 16,-2 3-78-16,8 4-35 15,-3 1 91-15,6 2 47 16</inkml:trace>
  <inkml:trace contextRef="#ctx0" brushRef="#br2" timeOffset="226805.6309">19653 9353 228 0,'-9'-5'88'0,"-3"23"-69"0,9-34 17 0,0 14 5 16,0 4-7-16,-3 4 1 16,0 2 2-16,0-6 1 15,1 9-20-15,-4-1-13 0,-3 4-6 16,3-1 0-16,0 0 2 15,0 0-7 1,6 1 4-16,-3 1-11 16,3 1 8-16,0 0 13 15,3 3-4-15,0-1-1 16,6 6-2-16,0-5-1 16,6-1 0-16,0-5 17 15,3 1-9-15,2-9 10 16,1 0-10-16,6-10 13 15,3 0-12-15,-3-11 9 16,0 2-10-16,-7-7 11 16,1 3-11-16,-6-9 5 0,-3 3 1 15,0 1 4-15,-18 4-8 16,3 1-1-16,-12 2-5 16,0 5-1-16,-2-7 1 15,-1 10-2-15,6 0-8 16,3 0-1-16,0 8-83 15,6-3-34-15,3 8 60 16,0 6 32-16</inkml:trace>
  <inkml:trace contextRef="#ctx0" brushRef="#br2" timeOffset="227704.5661">19659 9771 212 0,'0'-16'82'0,"0"16"-64"0,-12 19 13 0,6-17 21 16,6 4-31-16,-6-1 24 16,3 0-26-16,-3-2 5 15,3 0-14-15,-6-3 16 16,3 2-14-16,-2 1 7 15,2 5-11-15,-9 0-7 16,9 2-1-16,-3 4-9 16,6-1 5-16,-6 3-10 15,6-1 9-15,-3 1-3 16,6 3 5-16,0-1 4 16,3 4 0-16,3-4 13 15,3 1-8-15,3-4-3 16,6-4-1-16,2-3-13 15,1 0 6-15,6-8 21 16,3 0-8-16,-3-11 24 16,-1 3-18-16,-2-10 9 15,0 5-14-15,-6-8 11 16,-3 2-12-16,-3-7 20 0,-3 4-15 0,-6-4 9 16,0 7-13-1,-12-4-11-15,3 4 0 0,-12-2-9 16,3 5 7-16,-9 0-14 15,6 6 10-15,-3-1-99 16,7 3 58-16,-1 0-69 16,6 3 67-16</inkml:trace>
  <inkml:trace contextRef="#ctx0" brushRef="#br2" timeOffset="228921.0665">19626 10157 248 0,'-3'-13'93'0,"3"24"-72"0,6-11 14 16,-3 0 0-16,0 5-5 15,-3 6 2-15,6-9 2 0,-6-2 3 16,3 8-20-16,0 3-14 0,-3 5-5 16,0 2 2-16,0 3 4 15,0 0 30 1,3 1-19-16,-3 1 7 15,0 1-13-15,0-3-1 16,3-2-5-16,-3-3 0 16,0 0-1-16,0-3-6 15,6 0 2-15,-3 6-72 47,-6-11 30-47,-3-3-49 16,6 6 52-16,-3-6-33 15,3 0 43-15</inkml:trace>
  <inkml:trace contextRef="#ctx0" brushRef="#br2" timeOffset="229670.8224">19653 10729 268 0,'0'-3'101'0,"0"3"-78"0,3-2 2 16,-6 2 8 0,3 2-20-16,-3 1 18 15,6 0-18-15,-3-1 15 0,3 1-15 16,-3 2 21-1,3 6-19-15,-3-1 19 16,3 3-19-16,0 6 14 16,0 0-16-16,0 4 6 0,0 1-11 0,3 3 0 15,0-4-5-15,-3 1-2 16,3-5 0-16,0-1-12 16,0 1 6-16,-3-3-53 15,3 0 32-15,-6-9-165 16,3 1 106-16,-3-2-95 15,0 2 104-15</inkml:trace>
  <inkml:trace contextRef="#ctx0" brushRef="#br2" timeOffset="230365.3282">19623 11192 236 0,'-12'3'90'0,"12"-3"-70"0,6 0 13 16,-6 0 8-1,0 0-25-15,0 5 39 32,3 19-25-17,-3-1 6-15,3 1-21 0,-3 5 13 31,3 0-16-31,-3 3 2 16,0 0-8-16,0-6-3 16,0 1-2-16,0-6-26 15,6-2 14-15,-3-6-92 0,0 0 57 0,0-5-66 16,0-3 64-16</inkml:trace>
  <inkml:trace contextRef="#ctx0" brushRef="#br2" timeOffset="236140.4322">19564 11758 256 0,'0'0'96'0,"0"0"-75"0,3-5 52 16,9-6-38-1,0-2-16-15,5 2-12 16,1 3-7-16,3 3-2 16,-3 0 1-16,6 5 1 15,-6 5 2-15,-3 0 3 0,-4 1 4 16,-2 4 2-16,3 4-1 15,-15 1-1-15,-6 4-1 16,-2 2 0-16,-4-5-2 16,0 3-1-16,3-6-6 15,0 3 1-15,0-3-7 16,6-5-3-16,-3-3 17 16,6-2 8-16,-3-3 3 15,6 0-1-15,6 2-7 16,-3-4-2-16,6-4-6 15,3 4-2-15,3-3 0 16,12-1 0-16,-4 6 0 16,-2-2 2-16,-3-4-1 15,0 6-1-15,-6 0 1 0,3 3 1 16,-3 0-10-16,0-3-2 16,-3 0-61-16,-1-8-28 15,1-8 51 1</inkml:trace>
  <inkml:trace contextRef="#ctx0" brushRef="#br2" timeOffset="237479.7042">19564 12208 224 0,'-3'-3'85'0,"3"3"-66"0,0-2 3 16,0-1-1-16,0 0 2 15,0 1 17 1,6-1-22-16,0-5 9 16,3 0-17-16,6-2-1 0</inkml:trace>
  <inkml:trace contextRef="#ctx0" brushRef="#br2" timeOffset="237812.325">19620 12144 506 0,'12'-8'1'0,"6"3"0"15,3 3-1-15,-3 2 0 0,0 0 8 16,0 5-4 0,-7 3 16-1,1 2-11-15,-3 4 7 0,-9 1-16 16,-9 7-7-16,3-1 15 0,-11 0 7 16,5 8-6-16,-3-5 0 0,0 5-2 15,-3-8 1-15,6-2 0 16,0-6 13-1,3 0-11-15,0-5 4 16,6-3-9-16,-3 1 0 16,12-9-3-1,3-8-2-15,0 3 1 0,9 1 1 16,18 1-1 0,-12-4-1-1,-1 12-2-15,-5-7-1 16,-6 0-100-1,3 2 57-15,-3 19-70 0,-3-16 67 16</inkml:trace>
  <inkml:trace contextRef="#ctx0" brushRef="#br2" timeOffset="244131.6129">19573 12681 208 0,'-3'-5'79'0,"0"0"-61"0,3 8 15 16,0-3 3-16,0 0-7 15,0-3-2-15,0 3 18 31,6-3-19-15,0-2-4-16,6 0-15 0,-3-3-8 16,-1 0 1-16,1 0-1 15,0 0 1-15,0 3 0 0,6-1 2 16,0 4-1 0,3-1-3-16,0 0 1 15,0 1-1-15,-6 2 0 16,-1 2 4-16,4 1 3 15,0 2 11-15,-3 1 5 16,-3 2-14 0,-6 5-5-16,-9 0-9 0,6 0-1 15,3 3 2-15,-9 0 3 16,-3 3 2-16,-3 2 1 16,-3 0-3-16,-3 3 2 15,4-14 1-15,2 6 2 16,0-5 12-16,3 5 8 0,0-6-2 15,3-2-2-15,6-3-6 16,-3-2-7 0,6-8-1-16,-3 13-2 15,6-8-2-15,0 0 1 16,3-3-1-16,-3 0 0 16,15 1 2-16,-4-1-1 15,1-2-1-15,-9 0 3 16,9 2 0-16,3 13 1 15,-9-10 0-15,3-5-2 16,-3 5-2-16,-3-16 1 16,0 24-1-16,-1-13 0 15,1 13 0-15,-3-13-14 16,0 5-3-16,0-8-46 0,0 13-19 16,-3-10 40-1,-3 5 21-15</inkml:trace>
  <inkml:trace contextRef="#ctx0" brushRef="#br2" timeOffset="245526.2409">19632 13171 200 0,'0'3'77'0,"-3"-3"-60"0,0 8 19 15,0-8 5-15,3 0-4 16,-3-3 3-16,3 0 9 16,0 1 5-16,0 2-28 15,0-3-28-15,0-5-12 0,3 0 4 16,0 3 2-16,12-6 39 15,6 1-15 1,-6 2-4-16,0 0-10 16,6 2-2-16,-3 4 0 15,-1 4 2-15,-2 4-1 0,-3-4-1 16,-6 9 5 0,-15 5 4-1,3 0-5-15,-3 2-2 16,-6-2 1-16,6-5 2 15,-2 5 0 1,2-8 0-16,3-1-6 16,3-1-1-16,12-1-6 15,6-10-2-15,-4 2 7 0,13 0 1 16,0 1 2 0,-3 2 1-16,-6 5-1 15,-3-5 2-15,0 5 1 16,-3 9 14-16,-4-1 8 15,-2 3 5-15,-8 0 2 0,2-3-24 16,-12-3-11-16,3 1 11 16,-9-3 7-16,3 0-8 15,-6-3-4-15,0 3-7 16,4-3 0-16,2-2-47 16,3-3-18-16,3-3-88 15,3 6-40 1,3-3 106-16</inkml:trace>
  <inkml:trace contextRef="#ctx0" brushRef="#br2" timeOffset="246564.3094">19683 13586 204 0,'0'3'77'0,"0"-3"-60"0,-3 3 21 0,0-3 31 16,6 0-39-16,-3 0 34 16,0 0-37-16,0-3 2 15,0 3-18-15,0-3-11 16,6 3-1-16,3-5 7 16,3 0-4-16,6-3-7 15,-1 3 3-15,1-1-6 16,0 4 4-16,-3-1 2 15,0 3 2-15,-3 0 6 16,0 5-3-16,-6 1 12 16,0 4-8-16,-9 1 10 15,3 2-10-15,-9 0 7 16,0 3-7-16,-6-3-2 16,3 1-3-16,0-7-6 15,6 4 2-15,3-6-6 16,6 3 5-16,3-5-1 0,3 0 2 15,6 2 2 1,0 0 0-16,0 3 2 0,0 0-1 0,-7 3 19 16,4 2-11-16,-6 0 34 15,0 0-24-15,-9 3 0 16,0 0-12-16,-15-3 2 16,1 0-5-16,-10-2 16 15,3 2-12-15,-6-5-10 16,6 3 1-1,-2-9-71-15,5 4 39 0,0-6-50 16,9 2 48-16</inkml:trace>
  <inkml:trace contextRef="#ctx0" brushRef="#br2" timeOffset="247614.6238">19698 14052 264 0,'-12'-3'101'0,"12"3"-78"0,-3 8 6 0,3-8 11 16,6 3-24-16,-3 0 10 15,3-1-16-15,0-4 17 16,3 2-15-16,6-6 9 15,-1 4-12-15,1-4-14 16,3 4 3-16,-3-1-1 16,0 3 3-16,-3 0 0 15,3 5 0-15,-6 1 6 16,3-1-3-16,-9 6 17 16,0 2-12-16,-9 5 8 15,3 3-9-15,-6 3 4 16,6-3-6-16,-6-5-2 15,6 0-2-15,-3-5-8 16,3-3 4-16,0-3-8 16,6 0 7-16,0-5-1 15,6 3 3-15,3 0 2 16,3-1 0-16,-4 4 6 16,1-1-3-16,-3 0 21 15,3 0-13-15,-9 3 19 16,0 3-17-16,-9 0 0 0,3 2-8 15,-15 0 17-15,0 0-13 16,-11-2 19 0,5 2-16-16,-9-5-11 15,6 0-1-15,-2-5-104 16,8 2 56-16,-3-5-77 0,6 2 72 0</inkml:trace>
  <inkml:trace contextRef="#ctx0" brushRef="#br0" timeOffset="266199.1191">20603 8374 280 0,'-3'8'104'0,"6"8"-81"0,-3-24 7 0,0 8-3 15,0 5-2-15,3 8 2 0,-3-5-3 16,6 3-1-16,-6-3-12 16,0 5-7-16,0-2-2 0,3-3-22 15,0 2 11 1,0 1 6-16,2-1 2 15,-2-2 1-15,-3 0 1 16,3 0-1-16,0 0 8 16,-3-3 7-16</inkml:trace>
  <inkml:trace contextRef="#ctx0" brushRef="#br0" timeOffset="266729.2381">20582 8207 296 0,'0'3'110'0,"0"0"-86"0,0-6 13 16,6 3 2-16,-6 3-8 15,0-1-1-15,-3-2-10 16,3 0-5-16,0 0-8 16,0 0-12-16,0 0-1 0,-3 0-55 0,3 0-22 15,0 0 51-15,3-2 26 16</inkml:trace>
  <inkml:trace contextRef="#ctx0" brushRef="#br0" timeOffset="267417.3254">20802 8353 208 0,'3'3'77'0,"-9"15"-60"0,6-26 15 15,3 11 2-15,-3-3 3 16,0 5 2-16,3 0-8 16,3 6-2-16,-3 2-16 15,0 0 8-15,0 1 5 0,0 4-12 16,-3-5-5-16,0 1 3 15,3-4 4-15</inkml:trace>
  <inkml:trace contextRef="#ctx0" brushRef="#br0" timeOffset="267612.2525">20820 8543 436 0,'0'-2'162'0,"0"2"-126"0,0-8-10 0,3 5-12 16,-3-2-13-16,0 5 2 15,0-8-2-15,3 3-1 16,-3-9 1-16,0 6-1 0,3-7-3 16,0-4 2-1,3 3 1-15,0-8 0 16,0 9 0-16,0-1 0 16</inkml:trace>
  <inkml:trace contextRef="#ctx0" brushRef="#br0" timeOffset="267850.9831">20915 8297 436 0,'6'3'162'16,"-3"18"-126"-16,0 3-8 0,0-19-13 0,0 8-11 16,0 3 0-16,3 3 2 15,0-1 1-15,-3-4-3 16,3 4 13-16,-6-2 8 0,3-3-24 16,0-2-11-16,0-1 12 15,-3-2 7-15,3 0-12 16,-3-2-5-16,3-1 2 15,-6-5 0-15,3 0-5 16,-3 3-1-16,3-3-13 16,-3 0-4-16,3 0-38 15,0 0-14-15,0 0 42 16,3-6 20-16</inkml:trace>
  <inkml:trace contextRef="#ctx0" brushRef="#br0" timeOffset="268630.8601">21263 8340 220 0,'0'-6'82'0,"0"30"-64"0,-3-37 18 0,3 13 2 15,-3 0 0-15,1 5 2 16,-4-5 2-16,0 0 3 15,-3 0-24-15,0 3-25 0,0 2-11 16,-3 3 16-16,3 3 9 0,-9 2-3 16,0 5-1-1,3-2-15-15,3 6-7 0,7-4 17 16,2 1 10-16,3 2-4 16,3-5-3-16,5-1-6 15,7-1-5 1,3-6-3-16,-3-6 11 15,0-4 9-15,0-4-3 16,-3-2-1-16,0-5-1 16,-3 0 1-16,0-8 1 15,-4 0 1-15,1-3-2 16,-3-3 1-16,0-2-4 16,-3 3 0-16,0 5-1 15,-3-3 1-15</inkml:trace>
  <inkml:trace contextRef="#ctx0" brushRef="#br0" timeOffset="268750.7114">21249 8205 408 0,'6'16'151'0,"-1"-11"-118"0,-2 19-6 0,3-11-11 16</inkml:trace>
  <inkml:trace contextRef="#ctx0" brushRef="#br0" timeOffset="268900.4864">21278 8311 658 0,'6'34'19'0,"0"0"-9"16,0-2-6-16,0-5-1 0,0-1 0 16,0-5 3-16,0-5-3 15,0-3 0-15,-3 1-3 16,3-7-1-16,-6-7-175 31,6 0 104-15,0-2 39-16</inkml:trace>
  <inkml:trace contextRef="#ctx0" brushRef="#br0" timeOffset="269350.1454">21430 8401 280 0,'3'13'104'0,"-3"-21"-81"0,9 10 5 16,-3 1-4-16,0 0 17 16,0 5 13-16,3-6-35 15,9-2-14-15,0-2-5 16,5 2 2-16,-5 2 4 0,0-4 2 15,0-6 0-15,0 0 0 16,-3 0 0-16,0-3-4 16,-7 3-1-16,-2-5-1 15,0 3 1-15,0-4 0 16,-6 6 3-16</inkml:trace>
  <inkml:trace contextRef="#ctx0" brushRef="#br0" timeOffset="269502.5518">21519 8284 416 0,'-23'-3'154'0,"29"11"-120"0,-30 11-10 0,24-6-10 16,-6 0-15-16,0 6 0 15,0 2 23 17,0 19-6-32,6-6 2 15,0-5-8-15,9-2-2 16</inkml:trace>
  <inkml:trace contextRef="#ctx0" brushRef="#br0" timeOffset="269577.3618">21490 8541 727 0,'35'10'5'0,"4"1"-2"0,-9-3-2 0,0-5-23 16</inkml:trace>
  <inkml:trace contextRef="#ctx0" brushRef="#br0" timeOffset="270299.9742">21954 8268 264 0,'-3'-2'101'0,"12"7"-78"0,-3-2-7 16,-9 2 64-16,-3 3-27 15,0 8-18-15,0-3-13 16,-6 8 37 15,-9 19-30-31,3-3-11 16,1-5-14-16,2-3-4 15,0-8-5-15,9-3 1 16</inkml:trace>
  <inkml:trace contextRef="#ctx0" brushRef="#br0" timeOffset="270358.0109">21796 8573 104 0,'0'-3'41'0,"0"3"-32"0,0-3-2 0,6-5-4 0</inkml:trace>
  <inkml:trace contextRef="#ctx0" brushRef="#br0" timeOffset="270645.4698">21796 8308 332 0,'-3'-11'126'0,"6"11"-98"0,-3 14 1 16,6-9-5-16,-3 0 52 31,9 19-28-31,3 0-9 15,0 0-15-15,3-1-4 16,-3-1-9-16,2-7-2 16,-2 1-5-16,6 0-3 0,-3-3 0 15,-6-2-1 1,6 2-3 0,-6-7-2-16,0-1-55 0,2-5-24 15,-5 0 42-15,-3-3 23 16</inkml:trace>
  <inkml:trace contextRef="#ctx0" brushRef="#br0" timeOffset="272040.2889">21680 8324 236 0,'3'-13'88'0,"-3"10"-69"0,0 6 2 15,0 7-3-15,0-10 1 16,0 0 3-16,0 0-3 15,0-5 1-15,3 8-11 0,-3-3 6 0,3-3 2 16,-3 8 8-16,0-5 7 16,3 0-19-16,0 0-7 15,0-2-14-15,0-1-5 16,-3 0 18-16,3 1 7 16,-3 2 2-16,0 0 2 15,3 0-5-15,-3-3 1 16,-3 6-3-16,3-9 2 15,0 6-4-15,0-8 1 16,0 6-3-16,0-1 2 16,0 0-2-16,0 1 2 15,0-1-4-15,0-2 0 16,0 0 1-16,-3-1 0 0,0 4 0 16,0-4 2-16,0 4 6 15,0-4 2-15,0 6-7 16,0 0-2-16,0-2-3 15,-3-1 1-15,0 6-2 16,-3-3-1-16,6 2 1 16,-9-2-1-16,9 0-9 15,-8 0-2-15,8 0 6 16,-6 3 2-16,3-3 7 16,0 0 5-16,6 0-188 31,-6 5 98-16,6-5 32-15</inkml:trace>
  <inkml:trace contextRef="#ctx0" brushRef="#br3" timeOffset="279606.0974">21317 8655 160 0,'0'0'60'0,"-3"2"-47"0,6-10 74 32,-3 8 32-1,0 0-49-31,3 3-20 16,-3-3-32-16,3 3-13 15,-3-3-3-15,6 2 0 16,-6-2-1-16,6 0 2 0,-6 0 0 0,3 5 1 15,3-7 0-15,0 4 2 16,-3-2 1-16,3 0-3 16,0 0-1-16,-6 0 8 31</inkml:trace>
  <inkml:trace contextRef="#ctx0" brushRef="#br3" timeOffset="280235.6447">21496 8662 436 0,'9'6'162'0,"-9"-1"-126"0,8-13-10 16,-2 11-12-16,6-3-13 15,0 0-1-15,6 2 1 16,0-4-1-16,0 2 0 16,0-3 2-16,-3 0-1 0,-1 1 2 15,-14 2-4 16,18 0 0-31,-3 0 1 16,0 0 0-16,-3 2 0 16,0-2 0-16,-3 3 0 15,0-3 0-15,0 0 0 0,0 0 0 16,0 0-3 0,-1 0 2-16,1 3 1 0,0-6 2 15,-3 6-1-15,-3-3 2 16,9 0-2-16,-6-3-1 15,0 8 1-15,0-7 1 16,3 2-1-16,-3 0-1 16,0 0 1-16,3 0-1 0,0 0 0 15,-3 0 0-15,3 2 0 16,-3-2 0-16,-1 3-3 16,1-3 2-16,0 3 1 15,3-6 2-15,0 6-1 16,0-3-1-16,0 0 1 15,6 0-4 1,-3 0 2-16,-3 0 1 16,9-3 0-1,3 3 0-15,-7 0 0 16,1-3 2-16,0 3-1 16,-3 0 2-16,3-2 0 15,-3-1 3-15,0 3-5 16,0-3-1-16,0 1 0 15,0-1 2-15,-4 3-1 16,1-2-1-16,0-1 3 0,-3 0 0 16,0 3-1-16,0-2 1 15,-3 2-2-15,0-3 2 16,-3 3-4-16,0-3-2 16</inkml:trace>
  <inkml:trace contextRef="#ctx0" brushRef="#br3" timeOffset="281107.7532">21516 8641 196 0,'0'0'74'0,"0"6"-58"0,6-6 16 0,-6 0 4 15,0 0 0-15,3-3 0 0,-3 3 27 32,0 0-24-17,0 0-9-15,0 0-13 16,0 0-7-16</inkml:trace>
  <inkml:trace contextRef="#ctx0" brushRef="#br3" timeOffset="281259.8253">21505 8647 448 0,'-9'0'167'0,"0"5"-129"0,0 0-5 15,6-2-11-15,-3-3-6 16,0 2 2-16,-3-2-5 16,0 3-3-16,-3 0-5 0,0-1-2 0,-3-2 3 15,3 0-1 1,1 0 0-16,-1 0-8 16,0-2-2-16,0 2-71 15,3-3-29-15</inkml:trace>
  <inkml:trace contextRef="#ctx0" brushRef="#br0" timeOffset="304345.7954">21311 8861 272 0,'3'3'104'0,"-6"-6"-81"0,6 3 5 15,0-5-4-15,-3-3-1 16,-3 10 3-16,3-10 4 16,0 3 4-16,0 0-19 0,-3 2-4 15,3 3 0-15,0 0 30 31,-9-8-19-31,3-2-8 16,-3 4-7-16,0 6-1 16,0 16-3-16,-3-13 0 15,4 2-1-15,-1 11 1 0,-3-11 0 16,0 3-1-16,3 5-2 16,-6 3-2-16,6 3 1 15,-3 2 18-15,3-5 9 16,-3 0-27-16,3 0-11 15,9 2 15-15,6-2 10 16,6 3-16-16,-9-1-9 16,12-2 14-16,-3 3 9 15,0-4-6-15,0-4-5 0,6-3-7 16,-3 2-3 0,-1-7 5-16,1 2 4 0,0-7 8 15,0-1 4-15,-3-2-13 16,0-3-5-16,3 0 0 15,-3-8 2-15,-3 6 14 16,0-6 6 0,0-6-5-16,-4 7-1 15,1-4-1-15,-6 6-4 16,-3-3-1-16,-3 5-1 16,1 1-2-16,5 10 20 31,-12-24-11-31,0 19-1 15,0-6-7-15,3 3-4 16,0 0-7-16,3 8-2 16,-3-8 7-16,-3 11-46 0,6-6-20 15,0 11 38-15,6 3 18 16</inkml:trace>
  <inkml:trace contextRef="#ctx0" brushRef="#br0" timeOffset="307501.7186">21237 9845 264 0,'0'-5'101'0,"-9"23"-78"0,15-26 17 0,-9 11 5 16,3-3-13-16,0 0-3 15,3-3 5-15,-3-2 5 16,0 5 5 15,12-8-23-31,-1 0-12 16,1 6-6-1,3-12-3-15,-3 12 0 16,3-6 0 15,0 0 0-15,0 5 4-16,-6 9 2 0,0-1 2 15,-3 3 0-15,-3 0-4 16,0 2 8-16,-3 4 5 0,-3 1-9 16,-3 1-2-16,0 0-4 15,0 0-2-15,-3-3-8 16,0 0-3-16,0 1 6 16,3-4 2-16,-3 1 3 15,0-1-3 1,3-2 0-16,0-2 17 15,0-4 10-15,3 1-8 16,0 0-3-16,3-3-8 16,0 5-6-1,0-5 0-15,3 13 1 16,0-16 0-16,0 6 0 0,3-6 2 16,0-2-1-16,6 3-1 15,-3 9 1-15,0-12-1 16,0 5 0-16,3-2 0 15,6-1 0-15,-6 3 0 16,5-3 0-16,-5 6 2 16,6-8 1-16,-9 5 1 15,3 0-5-15,-6 0-1 16,9 0-6-16,-15 0-2 16,3-3-48-16,-3 3-21 15</inkml:trace>
  <inkml:trace contextRef="#ctx0" brushRef="#br0" timeOffset="333387.9239">21275 9411 208 0,'0'-2'77'0,"0"-4"-60"0,0 4 24 0,0 2 6 16,3 0 37-1,-3 0-35 1,3 8-14-16,0 0-16 16,0-1-5-16,-3 7 42 31,0 20-11-16,0 0 1-15,0-4-28 16,0 1-12-16,0-4-15 16,0-3-5-16,0-11 7 15,0 11 14-15,0-8 11 0,3-6-49 16,0-2-20-16,-3-3-65 16,0-7-27-16,0-9 75 15,0 1 38-15</inkml:trace>
  <inkml:trace contextRef="#ctx0" brushRef="#br0" timeOffset="335219.3768">21269 10274 208 0,'0'-3'79'16,"-6"-10"-61"-16,9 21 21 0,-3-3 8 0,0-5-18 15,0 0-4-15,0 5-4 16,-6 1-1-16,9-6-11 16,-6-3-1-16,6-2-1 0,3 2-6 15,0-2 0 1,3-8 1-16,0 13-1 16,3-11-1-16,-3 8-2 15,3-2 1-15,-3 0 1 16,0 5 0-16,-3 8 4 15,0-3 5-15,-3 6 8 16,0-6 7-16,-3 5-11 0,0 1-4 16,-6 2-4-16,0 1-1 15,0-1 0-15,-3-3 0 16,0 1 0-16,3-3 2 16,6-8-8 15,-3 5 0-31,3 0-2 15,0-5-1 1,12 0 4 0,3 0 0-16,0 3 1 0,3 2 2 15,-4 1 1-15,-2 2 1 16,-12-8 75 0,0 15-39-1,-3 1-10-15,-6 0-17 16,-2 0-5-16,-4-3-3 15,0 6 0-15,0-11-3 16,0-3-8 0,0-2-4-16,3 2-47 0,0-8-22 0,0 1 33 15,6-6 17-15</inkml:trace>
  <inkml:trace contextRef="#ctx0" brushRef="#br0" timeOffset="339975.2447">21198 10745 232 0,'9'-11'88'0,"-12"9"-69"0,6-1 13 0,3 6 0 15,-3-3 3-15,-3 2 3 16,3 1-9-16,-3 2-5 0,3 3-14 16,0 5-6-16,-6 0-3 0,3-13 73 31,-18 35-35-16,6-9-12-15,0-2-17 16,9-5-9-16,0-6-3 16,-3-5 1-16,6 0 1 15,0-3 0-15,12 0 2 16,6-7-1-16,0-1-1 16,3 0 1-16,-1-2 1 15,-2 0 1-15,0 2-4 16,0 1-1-16,-3-1-6 15,0 3-16 1,-3 0-2-16,-3 0-27 16,0-3-10-16,0 1-75 15,-6 2-33-15,2-3 89 16</inkml:trace>
  <inkml:trace contextRef="#ctx0" brushRef="#br0" timeOffset="340247.9971">21365 10758 324 0,'-3'-5'123'0,"-3"2"-95"0,6 14 16 0,0-11 0 15,0 5-22-15,0 3-5 0,0 5 12 16,0 8 5-16,0 6-17 15,0 2 6-15,0 5 4 0,0 6-11 16,0-6-3-16,3 3-6 16,0-10 0-16,0-1-11 15,-3-10-4-15,3 0-38 16,-3 0-17-16,0-3-41 16</inkml:trace>
  <inkml:trace contextRef="#ctx0" brushRef="#br0" timeOffset="343262.3807">21064 11181 280 0,'12'-8'107'0,"-27"8"-83"0,21 0 17 16,-6 0 2-16,9 0-6 15,-9 11 1-15</inkml:trace>
  <inkml:trace contextRef="#ctx0" brushRef="#br0" timeOffset="343342.2898">21097 11274 472 0,'0'21'178'0,"-3"-2"-138"0,-3-4 2 16,3-4-10-16</inkml:trace>
  <inkml:trace contextRef="#ctx0" brushRef="#br0" timeOffset="343620.9151">21076 11359 787 0,'6'10'11'0,"-12"-5"-7"0,15 3-2 0,-12-10 0 16,3 2-6-1,0 0 1-15,6-6-8 16,6 6 4-16,6-2 3 15,-1-3 3-15,-2 2 3 16,6 0-3-16,-3 3-2 16,3 6-1-16,-3-6 0 15,0 2-8-15,-1 1-5 16,-2 7 9-16,0-2 4 16,-6 0 3-16,0 0 1 15,-6 3 19 1,-3 7 10-16,0-2-8 0,-12 5 0 31,3 3-12-31,-12-5-12 16,6-3 1-16,4 2-6 15,-16-10-18-15,6 3-8 0,-3-11-37 16,-3-3-17-16,7-8 46 16,5 1 22-16,0-11 15 0</inkml:trace>
  <inkml:trace contextRef="#ctx0" brushRef="#br0" timeOffset="343852.8761">21052 11218 452 0,'3'-8'170'0,"0"8"-132"0,24-8-2 0,-9 11-11 16,8-3-10-1,4 0 4-15,-3-3-11 16,0-2-2-16,-3 3-4 16,-1-1-17-16,-2 0-5 0,-6 1-25 15,3-4-12-15,-6 4 31 0,0-4 13 16</inkml:trace>
  <inkml:trace contextRef="#ctx0" brushRef="#br0" timeOffset="345303.413">21162 11623 272 0,'-3'-10'104'0,"-9"10"-81"0,39 23 14 0,-21-17 15 15,0 2-31-15,-3-3 96 47,-24 8-64-47,0 3-21 16,1-3-5-16,2 6-4 15,0-1-11-15,0 1-7 16,9 5-3-16,0 2-2 0,9 3 2 16,9-5-3-16,-6 8 0 15,15-11 1-15,6-8 0 16,2 6-5-16,1-6 1 16,-6-5 2-16,0-11 1 15,-3-5 1-15,0-5 2 0,-3-6-1 16,-1 4-1-16,-2-7 5 15,-3 4 4-15,-6-3 1 32,3 8-4-32,-9-3 5 15,0 5-7-15,-6 0 12 16,0 4-9-16,-11-1 5 16,-1 5-7-16,-39 8-90 31,27 3-27-16,7 5-18-15,11-2 70 16,6-6 33-16</inkml:trace>
  <inkml:trace contextRef="#ctx0" brushRef="#br0" timeOffset="346310.044">20903 12107 260 0,'-3'6'96'0,"-6"-14"-75"16,0 10 30-16,3-2 9 0</inkml:trace>
  <inkml:trace contextRef="#ctx0" brushRef="#br0" timeOffset="346638.8954">20903 12118 444 0,'27'3'167'0,"-27"-3"-129"0,30-3-7 16,-15-2-10-16,3 5-17 15,2 0 0-15,-5 5 11 16,15 0 7-16,-6 1-11 15,0-4-17-15,2 1-8 0,1-3 17 16,-12 0 9-16,0 2-16 16,-3 1-8-16,0-3 7 0,-3 3 4 15,-6-1 32 1,0 4-16-16,-3-4-4 31,0 4-7-31,-6 4 5 0,3 3-5 16,-6 3 10-1,0 3-8-15,-3 2 5 16,6 3-6-16,-6-3 0 0,3 11-5 0,-3-14-5 16,3 3 2-16,0-10-11 15,4 0 7-15,5-1-7 16,-6 1-43-16,0-11-17 16,0 0-40-16,0 0-16 15,3 0 70-15</inkml:trace>
  <inkml:trace contextRef="#ctx0" brushRef="#br0" timeOffset="347960.6572">21025 12256 328 0,'-6'0'123'0,"0"7"-95"0,18-12 9 0,-9 5 0 16,-3 0-6-16,0 0 6 15,6 0-20-15,0 0-1 16,3 0-10-16,-3 0 8 16,3 0-8-16,0 0 10 15,3 0-9-15,0-2 5 16,3 2-7-16,11 0 0 0,1-3-1 16,-6 0 0-16,0 1-5 15,-6-1-1-15,0 0 1 16,0 3 0-16,-1-2 3 0,-2-1-1 15,-3-2-1-15,-9 5-169 32,9-6 92-17,0 1 31-15</inkml:trace>
  <inkml:trace contextRef="#ctx0" brushRef="#br0" timeOffset="349164.2596">21183 12547 264 0,'30'18'99'0,"-33"-15"-77"0,6-3 24 15,-6-3 30 1,6 3-42-16,0-3 8 0,-3 1-6 16,-3-1 19-1,0 0-30-15,0-2 6 0,-6 3-9 0,6-1 8 16</inkml:trace>
  <inkml:trace contextRef="#ctx0" brushRef="#br0" timeOffset="349265.3141">20942 12621 524 0,'0'8'195'0,"0"-8"-152"0,12 8-16 0,-9-6-21 15,6 3-11-15,12 3 1 16</inkml:trace>
  <inkml:trace contextRef="#ctx0" brushRef="#br0" timeOffset="349371.7454">21037 12671 780 0,'42'13'0'16,"-12"0"-1"-16,-1 9-1 0,-5-1 1 16,-6-5 3-16,-3 7 1 0,-9-7 21 31,3 3-14-31,-12-6 3 16,-3 0-8-16</inkml:trace>
  <inkml:trace contextRef="#ctx0" brushRef="#br0" timeOffset="349498.4579">20993 12877 536 0,'-6'-10'200'0,"6"10"-155"0,-9-21-20 16,9 13-20-16,0-3-20 16,6-2-4-16,-3-6 6 15,14 1 5-15,-2-6-4 16,3 3-2 0,6 2 8-16,0-5 5 15,3 6 1-15,-4-1 5 0</inkml:trace>
  <inkml:trace contextRef="#ctx0" brushRef="#br0" timeOffset="349583.8442">21171 12621 739 0,'18'-11'12'0,"-12"0"-7"16,3 4-4-16,-9 1-4 0,0-2-58 0,-3 3-26 16,3 2 44-16,-6 3 21 15</inkml:trace>
  <inkml:trace contextRef="#ctx0" brushRef="#br0" timeOffset="350256.5912">21222 12560 228 0,'0'-6'85'0,"0"6"-66"0,-3 0 5 0,9 3 1 0,-6-3 12 15,-3-3 23 1,3 3-32-16,-3-2-1 0,0-3 73 31,-18 2-51-15,9-2-15-16,-12-1-10 15,-3 4-4-15,4-1-6 16,2 3-3-16,0 0-6 16,0 0-4-16,3 5 2 0,3 3-7 15,4-2-1-15</inkml:trace>
  <inkml:trace contextRef="#ctx0" brushRef="#br0" timeOffset="350326.755">20954 12599 296 0,'9'8'112'0,"-9"-8"-87"0</inkml:trace>
  <inkml:trace contextRef="#ctx0" brushRef="#br0" timeOffset="351143.4747">21246 12790 236 0,'0'-3'90'0,"6"-5"-70"0,-9 19 17 16,3-3 2-16,0-8-1 16,0-3 2-16,0 9-7 15,0 1-3-15,0 4-1 16,-3-3 17 0,3 3-26-16,0 2 10 0,-6-5-4 15,6 2-2-15,-9-4-1 16,6 2-3-16,-9-3 23 31,-27 0-18-31,3-2-5 16,7-1-15-1,2 6-3-15,3-10-4 0,3 2-2 16,3 0 3-16,6 2-31 16,1-4-13-16,-1-1-118 15,6 3 88-15</inkml:trace>
  <inkml:trace contextRef="#ctx0" brushRef="#br0" timeOffset="352409.9141">21162 12999 296 0,'15'16'110'0,"-15"-16"-86"0,3-3 20 0,3 3 5 16,-6-2 63 15,-12-4-46-31,6 4-17 16,-15-1-19-16</inkml:trace>
  <inkml:trace contextRef="#ctx0" brushRef="#br0" timeOffset="352800.8506">20915 13100 516 0,'0'10'192'0,"0"-10"-149"0,9 21-15 15,-3-13-19 1,0 0-12-16,3-3-13 15,6 3 8-15,3-5-16 16,3 0 14-16,2-6-11 16,4 0 12-16,27-12-21 31,-22-7 29 0,-5 1 7-31,-12 5 24 16,0 3-15-1,-3 5 11-15,-3 0-22 0,0 6-9 16,-3 4 2-16,-3 3 11 16,6 6-3-16,0 8 9 15,-6 4-2-15,-3 1 5 16,5 5-9-16,1 6 2 16,-3-1-6-16,-3-10-4 15,3 0-1-15,-3-8-34 16,0-1 18-16,0 1-25 15,0-8-71-15</inkml:trace>
  <inkml:trace contextRef="#ctx0" brushRef="#br0" timeOffset="353290.2704">21180 12991 296 0,'-6'-11'110'0,"6"11"-86"0,-24 3 33 16,18 0 9-16,0-6-33 16,-5 0-12-16,-1 3 8 15,3-5 4-15,-6 8-16 16,3-3-1-16,-6 2 1 0,6 1 6 15,-6 2 3-15</inkml:trace>
  <inkml:trace contextRef="#ctx0" brushRef="#br0" timeOffset="353389.1563">20897 13078 508 0,'-3'16'189'0,"3"-16"-147"0,6 13-271 31</inkml:trace>
  <inkml:trace contextRef="#ctx0" brushRef="#br0" timeOffset="354180.7359">21064 13007 252 0,'-3'0'96'0,"-6"0"-75"0,0-8 14 15,6 5 34 1,3 6-39-16,-3-6 17 0,0 3-15 16,-3-2 11-16,3 2-24 0,-3-3 23 15,-6 6-5 1,4-6-8-16,-1 8-4 15,-3 1-15-15</inkml:trace>
  <inkml:trace contextRef="#ctx0" brushRef="#br0" timeOffset="354284.654">20903 13118 508 0,'6'13'189'0,"-6"-13"-147"0,6 11-321 31,9-6 151-31</inkml:trace>
  <inkml:trace contextRef="#ctx0" brushRef="#br0" timeOffset="354915.5814">20984 13002 280 0,'-3'-6'104'0,"0"6"-81"0,-3-2 73 31,-3 4 25 16,-3 1-62-47,0 2-26 0,0 3-17 16,6 0-5-16,-3 3-12 15,0-3-4 1,6 2 2-16,0 1 8 16,3 2-3-16,0 6 7 0,3-4-6 15,0-1-52-15,3 2 27 16,3-6-47-1,0 1 40-15</inkml:trace>
  <inkml:trace contextRef="#ctx0" brushRef="#br0" timeOffset="361938.4881">20927 13528 252 0,'0'0'93'0,"0"3"-72"0,3-3 11 15,-3 0 1-15,3 5-7 16,0 0-1-16,0 6-5 15,0 2 0-15,0 6-11 0,0 5 6 16,3 2 4-16,-3 0-21 0,0 6-7 16,3-8 20-16,-3 0 12 15,-3-3-9-15,3-2-2 16,-3-6-6-16,0 0-1 16,0-2-6-16,0-1-1 15,0-5-8-15,0 1-2 16,0-1-11-16,0-5-5 15,0 0-49-15,3 0-22 16,-3-5 51-16,3-1 27 16</inkml:trace>
  <inkml:trace contextRef="#ctx0" brushRef="#br0" timeOffset="362796.8099">21257 13549 248 0,'24'-16'93'0,"-27"14"-72"0,3 2 16 16,-3 0 4-16,3 0 4 15,-3 2 8-15,0 1-18 16,-3 2-8-16,0 1-16 15,4 2-5-15,-4 5 0 0,0 3-3 16,3 5 0-16,-3 5-3 16,6 6-1-16,3 0-1 15,0-3 0-15,3-3 2 0,3-2 0 16,2-3 0 0,1-5 2-16,3-8-1 0,0-3-1 15,0-5 3-15,0-7 0 16,-3-9 5-16,0-8 3 15,0-5 0-15,-6 2 1 16,-1 3 11-16,-5-2 5 16,-2 2-1-16,-4 3-2 15,-3 5-7-15,-3 0-3 16,12 16-64 15,-15-10-22-15,3 2-54-16,0 2-19 0,6 1 77 15,3 0 35-15</inkml:trace>
  <inkml:trace contextRef="#ctx0" brushRef="#br0" timeOffset="363545.2908">21031 13991 280 0,'0'0'104'0,"0"0"-81"0,0 3 5 0,0 2-2 15,3 3-6-15,0 5 0 16,0 6-2-16,0 5 1 16,0 7-10-16,0 4 19 0,0-1 10 15,0-5-10-15,-3-2-4 16,6-1-12-16,-6-2-5 16,3-5-4-16,0-4-3 15,3-1-2-15,-6-1 1 0,0-13-109 31,3 8-28-15,3-6-18-16</inkml:trace>
  <inkml:trace contextRef="#ctx0" brushRef="#br0" timeOffset="364173.7554">21341 14047 192 0,'0'-3'71'0,"0"0"-55"0,0 1 20 15,0 2 6-15,0 0-6 16,0 0 2-16,0 0-7 15,0 0 1-15,3 2-18 16,0 4 12-16,0 4 4 0,3 4-15 16,-3 4-8-16,3 9 6 15,-3 2 5-15,-3-6-3 16,3 4 2-16,0-3-8 16,0 0-1-16,-3-6-4 0,3 1-1 15,-3-4-10 1,0-4-3-16,0-3-22 0,0 0-6 15,0 0-43-15,0-3-17 16</inkml:trace>
  <inkml:trace contextRef="#ctx0" brushRef="#br0" timeOffset="389232.3462">18349 16145 272 0,'-3'-3'101'0,"12"3"-78"0,-12 0 9 0,3 0-3 15,0 0 13-15,6 3 9 16,-3-3-23-16,3 5-10 16,-3 0-12-16,3 3 13 0,-6 3 9 15,9 2 3-15,-3 0 2 16,3 1-7-16,-9 2-2 16,9 2-9-16,-9 1-4 15,6-1-4-15,-6-2 0 16,3-3-4-16,-3 0 0 15,3 1-1-15,-6-4-2 16,9 1-2-16,-9-6-1 16,3 0-18-16,0-5-7 15,0 0-45-15,0-2-17 0,3-4 46 16,0-4 23-16</inkml:trace>
  <inkml:trace contextRef="#ctx0" brushRef="#br0" timeOffset="389668.7199">18451 16007 372 0,'-6'6'140'0,"3"-4"-109"0,-3 4 7 16,6-6-6-16</inkml:trace>
  <inkml:trace contextRef="#ctx0" brushRef="#br0" timeOffset="389752.8234">18433 16021 625 0,'-6'0'-19'0,"0"0"9"16,0 0-93-16,6 0-38 0,3-8 70 16,0-11 35-16</inkml:trace>
  <inkml:trace contextRef="#ctx0" brushRef="#br0" timeOffset="391168.0175">18522 16169 296 0,'-3'0'112'0,"0"-11"-87"0,6 19 11 0,-3-8 0 16,3 3-16-16,3-1-3 0,-3 6 9 15,3 3 8-15,6-3-18 16,-3 2 9-16,0 4 3 15,0 1 0-15,-3 4 1 0,0 2-10 16,-4-2-1-16,1 5-9 16,0-9-1-16,0 4-2 15,0-11 1-15,0-3-4 16,-3-5 0-16,0 0-1 16,0 0-2-16,0 0 1 15,0-8-1 1,0-2 2-16,0-4-3 15,-3 1 0-15,3 0 1 16,0-3 0-16,0 0-3 0,0 3 2 16,3 0-1-16,3-1 0 15,0 1 2-15,3 0 0 16,0 2-3-16,0 4 2 16,6 1-1-16,-3 4 0 15,3 2 2-15,-3 5 0 16,3 0 0-16,-7 3 0 15,4 5 0-15,-6 1 2 16,6 7 3-16,-9-3 2 16,3 1-1-16,-6-1-1 15,6 3-3-15,-6 1-2 16,3-7 1-16,-3-1 1 16,0-1-6-16,-3-5 1 15,3-8-32-15,0 0-14 16,0 0-44-16,0-5-18 15,3-6 56-15,-3-5 30 0</inkml:trace>
  <inkml:trace contextRef="#ctx0" brushRef="#br0" timeOffset="512958.537">19061 16269 184 0,'0'-2'71'0,"-6"7"-55"0,12-5 15 16,-6 3 3-16,6-3-8 15,-3-3-3-15,3 3 4 0,-6 0 5 16,6 0-17-16,-3-3 7 0,3 1 2 15,-6-1 3-15,3 0 1 16,-3-2-9-16,0 5-4 16,-3-3-2-16,0-2-1 15</inkml:trace>
  <inkml:trace contextRef="#ctx0" brushRef="#br0" timeOffset="513679.8879">19046 16208 440 0,'-9'-5'165'0,"-3"5"-129"0,9 0-5 0,0 0-13 16,0-3-14-16,-3 1-1 15,0-1 1-15,0 3 0 16,0 0-2-16,0 0 1 0,-3 3 0 0,1 2-1 16,-1-5-2-16,3 8 1 15,12-8 1 1,-3 3-1-16,0-1-1 16,-3 6-2-16,-3-2 1 0,3 7 1 15,-3-3 2-15,3 4-3 16,-3 1 0-16,3 1 1 15,0 0 0-15,3 5 0 16,0-2 0-16,3 2-3 16,-1-5 2-16,4 2-1 15,0-4 0-15,0-1 2 16,0-2 0-16,0-6 0 16,0 0 0-16,0-2 0 15,-3-3 2-15,0 0-1 16,0-13-1-1,0-9 1-15,0 9-1 16,0-5 0-16,0-1 0 0,-3-2 0 16,0 2 0-16,0-2 0 15,0 5 0 1,-3-2 0-16,0-1 0 16,0 1 0-16,0 2-3 0,0 0 2 15,-3 0-1-15,0 0 0 16,0 0 0-16,3 3-2 15,0 0 0-15,0 2 3 16,-3 1-2-16,3-1 1 16,0 1 2-16,0-1 0 15,0 0 0-15,0 1 0 16,0 2 0-16,0 0 2 0,0 5-1 16,0-2-1-16,0 0-2 15,0 5 1 1,0 0-1-16,0 8-2 0,0 2 3 15,0 4 0-15,0 1 1 16,3 4 2-16,-3-1 1 16,3 6 3-16,3 3-1 15,0-1 0-15,-1 1-1 16,1-1 2-16,3 1-3 16,0-4-2-16,0 1 0 15,-3-5-1-15,0-1-3 16,3-5 2-16,-3-5-12 15,0 3-7-15,-3-3-42 16,0-3-20-16,-3-10-74 16</inkml:trace>
  <inkml:trace contextRef="#ctx0" brushRef="#br0" timeOffset="514849.3516">19311 16243 192 0,'0'0'71'0,"-3"0"-55"16,15 0 15-16,-15 0 5 0,3 0-5 15,0 0 2-15,0 0 25 32,6 8-28-17,0-6-7-15,0 1-2 16,0-3 0 0,3 8-13-16,-1-5-4 15,1-1-10-15,3 1-4 0,0-3 14 16,-3 0 9-16,0 0-4 15,0 0-2-15,0 0-2 16,-3 0 1-16,0-3 1 16,0 1 1-16,0-1-2 15,0 0-1-15,-3-2-1 0,0 5 2 16</inkml:trace>
  <inkml:trace contextRef="#ctx0" brushRef="#br0" timeOffset="515270.0501">19463 16222 436 0,'-3'-6'165'0,"0"4"-129"0,3-1-5 0,0 3-13 16,-3-3-12-16,0-2-1 16,0 5-1-16,0-3 0 15,0 1-2-15,-3-1-2 0,0 1 1 0,-3-1-1 16,3 3 0 0,0-3 0-16,3 1 0 0,-3 2 0 15,0 0 0-15,0 0-3 16,0 0 2-16,-3 0 1 15,0 2 0 1,0 4 0-16,-5-1 0 0,5 0 0 16,-6 6 0-1,3-1 0-15,0 1 0 0,3 2 0 16,0 0 2-16,6 6-1 16,3-3 2-16,3 2-2 15,3 1 2-15,3 2 0 16,6 0 1-16,0-2-2 15,3-4 1-15,-1-1-2 16,1-1-1-16,0-5 7 16,0-3 3-16,-3-2-8 0,0 2 0 15,-3 0-7 1,-3-7-1-16,0-1-11 0,0-2-1 16,-4 2-62-16,1 1-26 15,-3-1 54-15,0-2 26 16</inkml:trace>
  <inkml:trace contextRef="#ctx0" brushRef="#br0" timeOffset="516065.5308">19778 16208 176 0,'0'-5'68'0,"3"5"-52"0,0-13 25 0,0 10 9 16,0 1 80-1,9 4-78 1,-9 1-33-16,0 2 4 15,-9 3 3-15,-3 3 1 16,0 5 1-16,-6-3-15 16,3 11 1-16,-3-3 2 0,1 0-6 0,-1-3-3 15,3 9-4-15,0-6-3 16,0-2-2-16,3-4 1 16,0 1-8-16,0-2-4 15,3-4-9-15,0-2-3 16,0 0-1-16,0-3 4 15,3 1-43-15,-3-4-19 16,0 1 43-16,3-3 21 16</inkml:trace>
  <inkml:trace contextRef="#ctx0" brushRef="#br0" timeOffset="516399.1453">19623 16211 264 0,'0'-3'99'0,"6"3"-77"0,-3 3 2 16,-3-3-4-16,3 3 4 15,3-1 5-15,0 9 7 16,3-1 2-16,3 4-20 15,3-4-2-15,0 9-1 0,6-1 9 16,-1-2 7-16,1 8-10 16,0-3-2-16,-3 0-9 15,-3-2-4-15,0-6-6 16,0 6-24 0,0-3-93-1,-4-11 60 1,-2 0 25-16</inkml:trace>
  <inkml:trace contextRef="#ctx0" brushRef="#br3" timeOffset="521814.9014">20088 16158 244 0,'-3'0'93'0,"9"0"-72"0,-12 0 14 0,6 0 0 0,0 0-1 15,0 0 2-15,0 0-6 16,0 0-2-16,0 0-15 16,0 0-17-16,6 0-7 0,0 5 24 15,0-5 13-15,3 3-6 16,-1 0-3-16,-8-3 16 31,36 2-14-15,-6 1-5-16,-3 0-4 15,-3-1-2-15,-1-2-4 16,-5 0-1-16,0 0-1 16,0 0-2-16,-3-2 1 0,0-1-1 15,-3 3 2-15,-1 0-3 0,1 0 0 16,-6 0 1 0,0-3 0-16,-3 3 0 0,0 0 0 15,0-2-11-15,-3 2-3 16,0 0-13-16,0 0-5 15,0 0-36-15,0 0-16 16,0 0 44-16</inkml:trace>
  <inkml:trace contextRef="#ctx0" brushRef="#br3" timeOffset="522550.2216">20114 16309 212 0,'-8'0'82'0,"8"0"-64"0,-6-3 11 0,6 3-1 16,0 0-3-16,0 0 2 16,0 0-11-16,0-5-4 15,-3 5-7-15,0 0-2 0,0 0 1 16,3 0 6-16,0 5 4 15,-3-2-1-15,0-3 0 0,3 0 12 16,-3 3 9-16,0-1-20 16,3-2-10-1,0 0-6-15,0 0-2 0,0 0 9 16,0 0 4 0,6 0 2-16,0 0 1 15,3 0 2-15,5 0 2 0,4 6-5 16,3-6 1-16,3 5-5 15,0-3 1-15,3-2-3 16,-4 6 2-16,-2-4-4 16,-3 1 0-16,0 0-1 15,-3-3 1-15,0 0-2 16,-3 0 2-16,-3 0-2 16,-3 0 2-16,2 0-4 15,-2 0-2-15,-6-6-12 0,3 4-5 16,-3-4-69-16,3 6-31 15,-3-2 59-15,3-3 32 16</inkml:trace>
  <inkml:trace contextRef="#ctx0" brushRef="#br1" timeOffset="564542.8194">20689 16132 180 0,'3'0'68'0,"-6"0"-52"0,3 0 17 0,3 0 4 16,-3 0-2-16,0 0 4 16,0 0 23 15,0 0-30-31,0 8-9 15,0-8-13-15,3 5-2 16,0-5 1-16,0 5 5 16,-3-5-8-16,0 0-10 0,3 0-5 0,3 0 16 15,0 3 8-15,0-3-6 16,0 0-5-16,0 0-2 16,0 0 0-16,0 0 1 15,11 2 3 1,-2 1-1-16,-3-3-3 15,0 0 2-15</inkml:trace>
  <inkml:trace contextRef="#ctx0" brushRef="#br1" timeOffset="564757.1561">20838 16163 436 0,'0'3'162'0,"0"-6"-126"0,0 6-10 16,0-3-12-16,0 0-13 0,0 0-1 15</inkml:trace>
  <inkml:trace contextRef="#ctx0" brushRef="#br1" timeOffset="565057.2846">20832 16190 440 0,'0'5'165'0,"0"0"-129"0,0 3-9 0,3-2-13 16,-3 2-9-16,0 0 2 0,0 2-1 15,0 1-1-15,0-1-3 16,0 4 1-16,0-4 0 0,3 1-1 16,-3-6 1-16,3 6-2 15,-3-3-1 1,0-1 1-16,0-1 1 0,0-1 5 15,0-5 6-15,3 3-9 16,-3-3-2-16,0 5-2 16,0-5 2-1,0 5-1-15,0-5-1 0,0 0-2 16,0-2 1-16,0 2-4 16,0-3-1-16,0 3-11 15,0-5-1-15,0 2-13 16,0 0-3-16,0 1-50 15,0-4-21-15,0-1 53 16,0-7 26-16</inkml:trace>
  <inkml:trace contextRef="#ctx0" brushRef="#br1" timeOffset="566301.3695">20826 15997 252 0,'3'0'93'0,"-3"-3"-72"0,3 8 14 15,-3 1 0-15,3-4 2 16,-3 6 4-16,3-2-7 16,-3-1-3-16,0 0-17 15,0-5 2-15,0 3 4 0,-3-3-7 16,3 0 0-16,0 0-5 15,-3 0-3-15,0 0 0 16,3 0-1-16,0-3-5 0,0 0 1 16,0-4 0-16,0 4 0 15,6-8-3-15,-3 9 2 16,3-4-1-16,-3 4 0 16,0-1 2-16,-3 3 2 15,3-3-1-15,-3 3 2 16,0 3 0-16,0-3 1 15,-3 5 2 1,-3 3-5-16,0 0-1 16,0-2 0-16,0-6 2 15,3 0 1-15,0 0 3 16,0 0-3-16,3 0-2 0,0-3-3 16,3-2-1-1,0-1 2-15,0 1 0 0,3 2-2 16,0 1 2-16,0 2-1 15,-3 0 0-15,0 2 4 16,0 4 1-16,0-4 1 16,-3 4 2-16,0-1 1 15,-3-2 1-15,-3 2-2 16,0-3 1-16,3 4-2 16,-3-6 2-16,3 0-2 15,-3 0 0-15,3-3-1 16,0-2 0-16,3 0-5 15,0-9-1-15,3 14-6 16,0-8-2-16,0 8 9 16,0 0 5-16,0 3-6 0,-3-3 0 15,0 0 2-15,0 3 4 16,0-1 1-16,-3 4 0 16,0-1-3-16,0-5-2 15,0 0-2-15,-3-3 1 16,3 3-48-16,-3 0-21 15,3-8 35-15,6 6 17 16</inkml:trace>
  <inkml:trace contextRef="#ctx0" brushRef="#br3" timeOffset="571905.4267">21290 16079 132 0,'0'-3'49'0,"0"3"-38"0,3 0 28 0,-3 0 9 16,0 0 3-16,0 0 2 15,0 0-16-15,0 0-8 16,0 0-16-16,0 0 5 0,3 5 2 16,0-2 9-16,-3 2 5 15,0 1-27-15,0 2-13 16,3-1 13-16,0 1 8 16,-3-8 41-1,3 24-27 1,0 0-9-16,0 0-11 15,0 0-2-15,0-1-2 16,0-4 0-16,-3 0-3 16,3-6-2-16,-3-3 1 0,0 1-1 15,0-6 2-15,0-5-6 16,0 0-1-16,0 0-34 16,0 0-13-16,0-5-69 15,0-3-27-15,0-5 77 16,0 5 37-16</inkml:trace>
  <inkml:trace contextRef="#ctx0" brushRef="#br3" timeOffset="572364.7206">21150 16200 240 0,'-6'-2'90'15,"6"7"-70"-15,0 0 17 0,0-5 4 0,0 0-4 16,0 0 0 0,0 6-7-16,0-6-4 15,18 0-8-15,-3 0-3 16,-15 0 37 0,33-6-24-1,-3 1-7-15,-1 0-12 16,-2 0-7-16,-3-1-1 15,0 4 1-15,-6-1-1 16,-3 0-3-16,-4 1 1 0,-2-1-4 16,0 0 1-16,-3 3-16 15,-6 0-6-15,0 0-53 0,0 0-24 16,0 0 51-16,0 0 27 16</inkml:trace>
  <inkml:trace contextRef="#ctx0" brushRef="#br3" timeOffset="575537.4417">21677 16060 172 0,'0'3'66'0,"-3"-3"-52"0,3 0 25 0,-3 0 8 16,3 0 0-16,-3 3 2 16,3-3 6-16,0 0 2 0,0-3-30 15,-3 0-26-15,3 3-14 0,0 0 20 16,3-2 11-16,0-1-3 16,0 0-3-16,3-2-5 15,0 0-2-15,3-3-3 16,0 0 1-16,0 3-2 15,0-1-1-15,-3-2 1 16,6 16-4 0,-3-2 0-16,0 4 2 15,-3 1 2-15,-1-1 0 16,-2 4-1-16,-3-14 27 31,-6 18-13-15,1-2-1-16,-1-3-8 0,0-2-2 15,0-3-1-15,3 2-2 16,0-7 1-16,0 5-1 16,3-6 0-16,0 1-3 15,0-3 2-15,3 0-4 16,3 0 1-16,3 0 0 0,0 0-1 16,-9 0-1 15,26 8 12-31,-2 5 6 15,0 1 0-15,0 4 1 16</inkml:trace>
  <inkml:trace contextRef="#ctx0" brushRef="#br3" timeOffset="575705.2959">21891 16251 743 0,'12'24'26'0,"-12"-3"-2"15,-3-3-8-15,-3 6 0 0,-2-8-5 16,-4 5-1-16,-3-10-4 16,0-1-1-16,-3-2-3 15,3-13-2-15,0 5-10 16,0 0-4-16,3-3-42 15,4-2-15-15,-1 0-50 16,6-1-19-16,3 1 75 16,3-3 34-1</inkml:trace>
  <inkml:trace contextRef="#ctx0" brushRef="#br3" timeOffset="580026.9514">22150 16103 200 0,'3'0'74'0,"-3"0"-58"0,3-3-2 15,-3 3-3-15,0 0 1 16,3 3 2-16,0-3 10 16,-3 0 7-16,0 0-16 15,0 0-2-15,3 0-1 0,-3 0 4 16,0 0 2-16,0 0-1 16,0 0 0-16,3 0-5 0,-3 0-2 15,0 0 7-15,0 0 6 16,0 0-21-16,0 0-9 15,0 0 13-15,0 0 6 16,0 0-2-16,0 0-1 16,0 0-5-16,0 0-1 15,0 0 3-15,0 0 1 16,0 0 1-16,0 0 0 16,0-3 0-16,0 3 2 15,0 0-1-15,0 0 0 16,0 0-5-16,0 0-3 15,0 5 0-15,0 3-1 0,3-3 2 16,-3 9 3-16,3-1 0 16,0 0 2-16,0 3-2 15,0 0 2-15,0-3-2 16,0 6 0-16,0-6-3 16,0 0 1-16,0 0-2 15,0-2 2-15,0-3 0 16,0-3 1-16,-3-2-5 15,0 5 1-15,0-8-5 16,0 5 1-16,0-5-3 16,0 0 0-1,0 0-5-15,0 0-3 0,0 0-5 16,0 0-2-16,0 0-13 16,0-3-5-16,0 1-58 15,0-1-26-15,0-2 65 16,3-3 30-16</inkml:trace>
  <inkml:trace contextRef="#ctx0" brushRef="#br3" timeOffset="580472.0873">22261 16132 224 0,'0'0'85'0,"0"-3"-66"16,3 0 16-16,-3 3 4 0,0 0-1 15,0 0 4-15,0 0-3 16,0 0-2-16,0 6-20 16,-3-1-8-16,0 0-2 0,3-5 46 31,-15 13-26-15,0 1-7-16,3-1-13 0,0 0-4 15,0-5-3 1,3 5-3-16,0-2-75 31,-3-1-163 0,3-4 127-15,3 2 51-16</inkml:trace>
  <inkml:trace contextRef="#ctx0" brushRef="#br3" timeOffset="580847.0718">22121 16150 252 0,'-3'0'96'0,"0"3"-75"0,6-3 6 0,-3 0-2 0,0 0 39 31,6 5-30-15,0 6-12-16,3-3 6 16,-1 2 3-16,4 1-5 15,0-1-3-15,0-2-13 16,3 6 0-16,0-7 3 0,0-1-1 15,0 4 1-15,0-2-7 16,-3-2-2-16,-1-4-9 0,-2 1-2 16,-3 2-49-16,-3 0-20 15,-3 1 38-15,0-1 19 16</inkml:trace>
  <inkml:trace contextRef="#ctx0" brushRef="#br2" timeOffset="593834.5249">22591 16216 236 0,'-3'0'90'0,"3"0"-70"0,3 0 10 15,-3 0-1-15,0 0 31 32,3-2-26-32,-3-1-7 15,0 3-15-15,0 0-4 16</inkml:trace>
  <inkml:trace contextRef="#ctx0" brushRef="#br2" timeOffset="594168.331">22594 16208 636 0,'15'3'44'15,"-3"0"-16"-15,0-1-13 16,-3 9-8-16,-3-3 3 16,-1 5-5-16,1 3 1 0,0 2 4 15,0 6-2-15,-3-3 1 16,0 11-1-16,3-5 2 16,-3-1-3-16,-3-7-2 15,3 2 2-15,-3-5 0 16,0-3-1-16,0-3-1 15,0-4-1-15,-3 4 0 16,0-7 0-16,-3 5 0 0,0-3 0 16,0-5 0-16,-3 6 0 15,1-6 0-15,-4 0-2 16,3 0 1-16,0 0-4 16,0 0 0-16,0 0-8 15,0-6-2-15,3 6-56 16,-3-2-23-16,9-4 46 15,0-4 24-15</inkml:trace>
  <inkml:trace contextRef="#ctx0" brushRef="#br2" timeOffset="595545.0089">22636 16002 236 0,'0'5'90'0,"0"-7"-70"0,0-1 15 0,3 8 0 16,-3-5-3-16,0 0 1 15,0 0-7-15,0 6-4 16,0-6-12-16,0 0 2 0,0 0 4 16,0 5-4-16,0-5 1 15,0 0-2-15,0 0 3 16,0-3-5-16,0 3-1 16,0 6-2-16,0-6-1 15,0-3-3-15,0 3-2 0,0 0 1 16,0 0-1-16,0 0-3 15,0 0 2-15,3 3 1 16,-3-3 0-16,0 0 0 16,0 0 2-16,0 0 3 15,0 5 4-15,-3-5 0 16,0 2 0-16,0-2-5 16,3 0-1-16,0-2-1 15,0 2 1-15,0-5-4 16,0 5 0-16,0 0 1 15,0-3 0-15,3 0-3 16,0 1 2-16,0-4-1 16,0 6-2-16,0 0 3 15,-3 0 0-15,3 0 3 0,-1 0 1 16,1 8 5-16,-3-8 5 16,0 6-1-16,0-6 1 15,-3 0-3-15,1 0-1 16,-1 0-5-16,0-3-3 15,0 3 2-15,0-5 0 16,3-1-1-16,-3 1-2 16,3 2 1-16,0-2 1 15,0 2-3-15,0 1 0 16,0 2-1-16,0 0 0 16,3 0 2-16,-3 0 0 15,0 0 0-15,0 0 0 16,0-6-36-16,0 6-15 0,0-2 26 15,3-6 12-15</inkml:trace>
  <inkml:trace contextRef="#ctx0" brushRef="#br0" timeOffset="640104.2045">17998 15716 252 0,'0'-13'96'0,"-3"5"-75"0,3 0 10 0,0 3-2 16,18 10-2-16,-9-5 3 15,0 0 1-15,-3 3 3 16,0-3-18-16,0 0-5 0,-6 0-3 16,6 2 2-16,-6-2 4 15,0 0-8-15,3 8-1 16,-3-8 14 15,3 40 1-31,0 18 1 16,0 3-3-16,0 0 1 15,-3 2-1-15,3-2-2 16,0 0-8-16,0 3-1 0,-3-3 3 16,2 5-2-16,1-13 3 15,0-3-4-15,0-5 1 0,0-8-5 16,-3-8-2-16,3-3 2 15,-3-2 0-15,0-8-4 16,0-3 1 0,0-2-24-16,0-3-12 0,-3 0-69 15,3-3-30 1,0-5 63-16</inkml:trace>
  <inkml:trace contextRef="#ctx0" brushRef="#br0" timeOffset="641771.4261">18135 15642 104 0,'3'5'41'0,"-3"-5"-32"0,0 3 15 0,0-3 5 16,0 0 1-16,0 0 4 15,0 0 2-15,0 0 2 16,0 0-21-16,0 0 4 0,0 0 0 15,0 0-7-15,0 0-1 16,0 5-7-16,3-2-4 16,-3-3-1-16,3 3 1 15,-3 2-1-15,0-5 2 16,0 0 77 15,3 3-57-31,0-1-18 16,3 1 11-16,0 0 8 15,0-3-7-15,3 2-1 16,3-2-10-16,0-2 3 0,5 4 1 0,7-2 1 16,3 3 3-16,12 0-1 15,2-1 2-15,4-2 1 16,0-2-1-16,5-1-3 16,4-2-2-16,17 5-2 15,4-3 0-15,-4 0-4 16,4-2-1-16,-1 2-1 15,6 1 1-15,10-1-2 16,-7-2 2-16,-3 2 0 16,-2-5 1-16,2 8-2 15,6 0-2-15,1 0 1 16,-1-2 1-16,-6 2-3 16,1-6 0-16,11 6 1 15,0-5 0-15,-2 5 0 16,-4-3 2-16,0 1-1 0,7-1-1 15,2 3 1-15,-6-3-1 16,0 3 0-16,1-2 0 16,8 4 0-16,-3-4 0 15,0 2 0-15,-2-3 2 16,5 3-1-16,27-3-1 16,-12 3 1-16,-12-5-1 15,-3 5-3-15,1-3 2 16,2 3 1-16,-6-5 0 15,-3 5 0-15,-8-5 0 16,5 8 0-16,0-9 2 16,-2 9-3-16,-7-8 0 15,-8 7 1-15,2-7 0 0,-3 10 0 16,4-5 2 0,-1 6-1-16,-5-6-1 15,-7 2 1-15,-5-2-1 0,-4 5 0 16,-5-7 0-16,-3 7 0 15,-4-8 2-15,-2 9-1 16,-3-9 2-16,-1 6-2 16,7-6-1-16,-6 6 1 15,-1-3 1-15,-5 2-3 16,-6-4-2-16,-3 2-25 16,-6-3-11-16,-3 3-99 0,-12 0-42 15,-3-3 92-15,-15-10 45 16</inkml:trace>
  <inkml:trace contextRef="#ctx0" brushRef="#br0" timeOffset="642512.0776">23276 15661 312 0,'0'-8'115'0,"9"8"-89"0,-9 0 1 0,0 0-6 15,0 0-10-15,8 2-1 16,-5 4 7-16,3-1 4 16,-3 6-11-16,-3 2 1 0,9 5 0 15,-3 9 2-15,-3 10 3 16,-3 8-3-16,3 13 2 16,-3 0-2-16,0 3 0 15,-3 3-5-15,0 2-3 0,3 10 0 16,0-4 1-16,-3-9 1 15,3-7 3-15,0 0-3 16,-3-9 1-16,0 1-7 16,-3-9-1-16,6 6 6 15,-3-10 4-15,0 7-5 16,0-15-1-16,0 2-7 16,0-5 0-16,-2-6-118 15</inkml:trace>
  <inkml:trace contextRef="#ctx0" brushRef="#br0" timeOffset="644037.4023">18126 16875 232 0,'0'0'88'0,"0"-3"-69"0,0 3 8 0,0-2-1 15,0-1-5-15,0 3 2 16,3-5 2-16,0 0 4 16,3-1-15-16,0-2 12 0,0 3 6 15,0 2-12-15,3-2-6 16,0 3 7-16,3-1 5 16,0 6-2-16,2-3-2 15,7 7-6-15,0-7 0 16,9 8-9-16,3-8-4 15,2 14 4-15,1-9 3 16,3 5-3-16,-4-7 1 16,4 5-3-16,3-8 0 15,5 5-1-15,4 3 2 16,6-2-1-16,-1-6 2 0,4 8-4 16,-7-6 0-16,-2 1-1 15,0 2 1-15,5 0-2 16,-2-2-1-16,5 5 3 15,1-5 0-15,-4-1-4 16,-5-2 1-16,-1 6 0 16,1-6 0-1,9 2 0-15,-4-2 0 16,16 6 0-16,-10-6 0 0,-2 0 0 16,-1 0 0-16,1 0 0 15,-1-3 0-15,4 6 0 16,5-6 0-16,-2 6 0 15,-4-6 2-15,1 3-1 16,-1-5 2-16,4 5-2 16,-1-6-1-16,7 6-2 0,-4 0 1 15,-2 0 1-15,-4-5 2 16,4 5-3-16,-1-8 0 16,9 8 1-16,-2-5 2 15,-1 5-3-15,-2-8 0 16,-1 8 1-16,-2-8 0 15,5 3 0-15,1 2 2 16,-1 3-3-16,-3-13 0 16,-2 7 1-16,-1-7 2 15,4 8-1-15,-1-3-1 16,7 3 1-16,-7-6-1 16,1 3-3-16,-4 3 2 15,-2-3-1-15,-1 3 0 0,10 5 2 16,-1-3 2-16,-5 3-1 15,-4-5-1-15,1 5 1 16,-4-8-1-16,4 8 0 16,2-6 0-16,7 6 0 15,-7-5 0-15,-2 3 0 16,-4-6 0-16,-2 2 0 16,-4-4 0-16,1 7-7 15,-4-8 0-15,-2 9-46 16,-3-9-17-16,2 3 34 15,-14-2 18-15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24:57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5211 12621 100 0,'-3'-6'38'0,"3"6"-20"0,-3 0 14 0,3 0 24 16,0 0 2-16,0 0 0 15,0 0-8-15,0 0-4 16,-3 0-25-16,3 0-4 0,-3 0-2 16,0-2-8-16,3 2-4 0,-3 0-2 15,3 0-1-15,0 0-5 16,3 5 1-16,3 0 0 16,-3 3 2-16,-3 0 3 15,0 0 4-15,-3 3 7 16,-6-1 4-16,0 3-2 15,-6-7 0-15,-9-4-2 16,4-2 0-16,2-2 0 16,3-6 2-16,3-3-12 15,6-2-3-15,9 0-2 16,6 0-2-16,3 5-3 16,3 5 0-16,-1 6 2 15,1 5 3-15,-3 2 2 0,0 3 3 16,-3 3 3-16,-3 5 4 15,-3-5 2-15,-6 0 3 16,-3-11-1 0,-3-2 0-16,0-6-7 0,-6-2-4 15,3-5-1-15,-2-6-1 16,8-3-9-16,9 1-2 16,3 2-1-16,2 8 0 15,1 3 2-15,0 5 1 16,0 5 6-16,0 5 3 15,-6 1 7-15,-3 0 4 16,0-3 2-16,-3-1 5 16,-3-1-6-16,-3-4 1 15,-3-4-6-15,3-6-2 0,1-3-5 16,11-5 0 0,0 1-7-16,5 1 0 0,1 4-2 15,0 2 3-15,-3 5-1 16,0 6 2-16,-3 2 3 15,-3 3 3-15,-3 0-13 16,0-3-5-16,0 1-128 16</inkml:trace>
  <inkml:trace contextRef="#ctx0" brushRef="#br0" timeOffset="1">3865 11875 192 0,'-3'-35'71'0,"-2"17"-38"0,-4 4-8 0,3 12 27 15,-6-1-11-15,-12 6-3 16,-9 18-22-16,-6 13-8 16,-2 14-5-16,5 0-5 0,12 7 1 15,18 6-1-15,24 5-2 16,24-5-24-16,20-11-9 16,10-13-85-1</inkml:trace>
  <inkml:trace contextRef="#ctx0" brushRef="#br0" timeOffset="2">4276 12078 260 0,'-3'-5'96'0,"0"5"-52"0,0 0-40 0,0 3 19 0,-6 2-9 16,-6 5 0-16,-5 9-6 15,-7 5-3-15,-3 2-2 16,0 11-3-16,4-2 3 0,2-4-40 15,6-7-14-15,6-3-70 16</inkml:trace>
  <inkml:trace contextRef="#ctx0" brushRef="#br0" timeOffset="3">4008 12136 288 0,'-6'-2'107'0,"15"7"-58"0,6 6-59 0,-3-3 14 15,6 2-3-15,3 3 3 16,3 1-1 0,2 2-2-16,1 7 0 0,3 1-45 15,-3-3-18-15,0 0-48 16</inkml:trace>
  <inkml:trace contextRef="#ctx0" brushRef="#br0" timeOffset="4">4351 12327 260 0,'-18'-3'99'0,"21"9"-54"0,-6 9-55 0,0-4 14 15,-3 2 1-15,-3 3 6 16,-3 0-1-16,-3 3 0 0,-3-6-6 16,0-3-14-16,1 1-5 0,-1-3-103 15</inkml:trace>
  <inkml:trace contextRef="#ctx0" brushRef="#br0" timeOffset="5">4565 12113 284 0,'9'10'107'0,"-6"6"-58"0,3 11-59 16,-3-14 14-16,3 3-3 15,0 5 1-15,-3 3 4 16,0-1 1-16,3-4-3 0,3-3-27 16,2-3-10-16,7-8-56 15,3-2-53-15,0-24 45 16</inkml:trace>
  <inkml:trace contextRef="#ctx0" brushRef="#br0" timeOffset="6">4758 12139 228 0,'-14'5'88'0,"8"9"-48"0,-9 15-49 0,9-8 14 16,-6 11-1-16,-6 5 2 16,-3 2-2-16,-3 4-1 15,3-6-1-15,4-3-2 0,2-2 3 16,3-6-68 0,9-4-68-16,3-7 33 15</inkml:trace>
  <inkml:trace contextRef="#ctx0" brushRef="#br0" timeOffset="7">4943 11808 232 0,'12'0'88'0,"9"22"-48"0,5 20-47 15,-14-18 14-15,0 10 15 16,-3 6 10-16,-6 13-12 15,-9 5-3-15,-12 8-11 16,-8 0-22-16,-19 11-6 0,-15-3-100 16</inkml:trace>
  <inkml:trace contextRef="#ctx0" brushRef="#br0" timeOffset="8">9271 12189 136 0,'-6'0'52'0,"6"8"-28"0,0 11-30 15,0-3 8-15,3 8 0 16,3-1 1-16,0 1 7 15,3 0 6-15,0-6-8 16,0-2 2-16,5-2 1 0,-2-4 7 16,0-2 3-16,3-5 3 15,3-3 0-15,-3-6-9 16,3-4-4-16,3-17-6 16,-1 4-4-16,4-4-14 15,0 6-4-15,3 2-48 16,3 4-60-1,-7 4 30-15</inkml:trace>
  <inkml:trace contextRef="#ctx0" brushRef="#br0" timeOffset="9">9399 12282 148 0,'-15'-3'55'0,"15"3"-30"0,0-18-5 16,0 13 19-16,6-3-8 15,0-6-1-15,3-2-11 16,0-5-1-16,6-3-11 16,5-13-4-16,4-5-2 0,9-19 12 15,9-2 8-15,2-3-1 16,13-8-2-16,-1 2-8 0,10-7-4 16,8-1-3-16,13 4-3 15,2 7 1-15,-6 11-1 16,7-6 0-16,-4 9 0 15,-9 2 0-15,-5 5 2 16,-10 0-1-16,4-2 2 16,-4 2-35-16,1 4-13 15,-4 1-82 1</inkml:trace>
  <inkml:trace contextRef="#ctx0" brushRef="#br0" timeOffset="10">9304 12692 112 0,'-6'-3'44'0,"3"3"-24"0,3 0-2 16,0 0 18-16,0 0-3 16,0 0 1-16,0 0-6 15,0 0-3-15,0-2-13 16,3-1-3-16,3 0 1 0,3 1-4 16,2-3 2-16,7-1-7 15,0 4-1-15,3-1 0 16,0 3 0-16,0 0 0 15,0 3 0-15,-1 2 0 16,1 0 0-16,-3 0-3 0,0 9 2 16,-3 4 1-16,-3 1 0 15,0-1 0-15,-3 3 2 16,-4-2-3-16,1-1 0 16,0 1 1-16,-3 5 2 15,-3 0 3-15,0-1 2 16,0-1-8-16,-3-1-4 15,0 3 3-15,0-1 0 16,-3 4 2-16,1-1 2 16,-1 3 1-16,0 6 1 15,0-3-2-15,0 2-2 16,0-2-4-16,0 2 0 16,0 6 2-16,0-3 3 0,3 0-2 15,0 0 0-15,0 0 1 16,3-3 2-16,3 3-3 15,3 3 0 1,0-3 3-16,3-2 1 0,0-4-1 16,3-2 1-16,5 3-2 15,4-3-1-15,0 0 1 16,-3-2-1-16,0-3-3 16,0-3 2-16,-3-5 3 15,-1 0 1-15,-2-3-1 16,0-3 1-16,-3-2-2 15,0 0-1-15,-3-2 1 16,0-1-1-16,-3-3 4 16,-3 4 2-16,0-1-2 0,-3 0-1 15,-3 1-1-15,0 2 1 16,-3-1-4-16,0 4 0 16,-3 0 1-16,-2-1 0 15,-1 6-3-15,-6 5 2 16,0 3 3-16,3 0 1 15,-3 2 1-15,3 1 0 16,1 10-5-16,-1-3 1 16,0 1 0-16,3-1 2 15,3 3-1-15,3 0-1 16,3 13 1-16,3 1-1 0,3-4 0 16,3 4 0-16,0 1 0 15,3-1 0-15,0-6 0 16,-3 0 0-16,3-3 0 15,-3 3 2-15,-3 0 1 16,0-3 1-16,-3-5-2 16,-6-2 1-16,-3-3 4 15,-3-3 4-15,-3 2-6 16,-5-4-1-16,-1-6-2 16,3-5 1-16,3-3-15 15,-3-8-5-15,6 3-18 0,3-8-5 16,6-5-25-1,6-6-9-15,3-10-14 16</inkml:trace>
  <inkml:trace contextRef="#ctx0" brushRef="#br0" timeOffset="11">9878 13645 108 0,'-3'-22'41'0,"3"22"-22"0,0 0-5 0,0 0 17 15,0 0-11 1,0 0-3-16</inkml:trace>
  <inkml:trace contextRef="#ctx0" brushRef="#br0" timeOffset="12">9875 13639 270 0,'3'19'19'0,"0"7"1"0,-3 14 7 0,0 2 5 16,0 3-4-16,-3 0 0 16,3 11-9-16,0-3-1 15,-6-8-5-15,6-6 0 16,0-4-5-16,0-6 0 15,0-5-3-15,0-3 0 16,0-5-1-16,0-6 0 16,0-2 2-16,0-10 1 15,3-6-1 1,0-3-8-16,3-10-1 16,0-6 1-16,0 4 1 15,3-1-4-15,0 0-1 16,0 3 3-16,0 2 3 0,3 1 1 15,-1 2-1-15,1 3-2 16,0 5 1-16,0 2-1 16,0 4-2-16,6 4 5 15,-3 6 1-15,3 8 2 16,-3 5 2-16,-4 6 6 16,1 2 4-16,-3 0-8 15,0-2-2-15,-3-1 0 0,0 1 1 16,-3-6-3-1,0-5-3-15,0-3-7 16,0-3-1-16,-3-2-28 16,3-2-12-16,-3-6-39 15,6-16-78 1</inkml:trace>
  <inkml:trace contextRef="#ctx0" brushRef="#br0" timeOffset="13">5288 15446 12 0,'0'0'8'0,"9"0"-4"0,-3-2 8 0,-3-9 10 15</inkml:trace>
  <inkml:trace contextRef="#ctx0" brushRef="#br0" timeOffset="14">5312 15417 133 0,'6'-10'45'16,"-3"2"-15"-16,0 0-11 15,0 3-11-15,-3 2 0 16,0 16-5-16,0 3 0 0,0 3 3 16,3-4 1-16,0 9-3 15,0-5-3-15,3-1 2 16,3 3 0-16,0 1 1 15,3-7 0-15,2-1-2 16,4-1 1-16,3-3 0 16,3 1 3-16,3-3-1 15,0-3 2-15,-1-2 0 16,4 5 3-16,3-8-3 16,3 3 1-16,-4-3-5 15,4 0 0-15,6-3-1 0,2 3-2 16,4-3 1-16,3-2 1 15,2 5-1-15,1 0-1 16,-1 0 1-16,7-3-1 16,2-2 0-16,7 5 0 15,-1 0 0-15,-2 0 2 16,-1 3-1-16,-2-1 2 16,2 1-4-16,1-3 0 15,-4 5 3-15,1 1 3 16,-1 1-4-16,-5 4-1 15,-1 2 0-15,-5 3 0 0,0 3 0 16,-4 2 0-16,1 3 0 16,-7 2 0-16,-5 3 0 15,-6 0 2-15,-6-5 1 16,-3 0 1-16,-7-3 2 16,1-2 3-16,-3-1-4 15,-3-2-1-15,0-5-2 16,-3 2-2-1,3-5 1-15,0 0-1 16,-3-3 0-16,0-2 0 16,-3-1 0-16,3-2 4 15,-3 0 5-15,0-2-7 16,3-4-1-16,0 1-1 16,3-3 2-16,-1 0 1 0,4-5 1 15,3 2-5 1,0-2-1-16,6-5 1 0,3-6 0 15,0 3-2-15,5-1 2 16,7 1 1-16,6-2 0 16,2 4-3-16,4 0 2 15,3 4 1-15,2-4 2 16,1 6-3-16,-1-3 0 16,4 5 1-16,-3 1 2 15,2 2-3-15,-2 3-2 16,-4 2 4-16,1 0 1 15,2 3 0-15,-2 0-2 16,0 0-6-16,-1 0-1 0,1 3 9 16,-4 0 6-1,4 2-1-15,0 3-2 0,-1 0-2 16,1-3-3-16,-3-2 1 16,-1-3 1-16,4 0 1 15,-4-3 3-15,-2 0-1 16,0 1 2-16,-4-1 0 15,-2-2 3-15,-6 0-5 16,-3-1-3-16,-4-2 1 16,-2-2 2-16,-6-9-24 15,-3 3-10-15,-6-2-49 16,0-3-22-16,-9-3 3 16</inkml:trace>
  <inkml:trace contextRef="#ctx0" brushRef="#br0" timeOffset="15">7053 16116 84 0,'-3'-6'33'0,"6"1"-18"0,0 5 0 0,-3 0 13 16,0 0 0-16,0 0 3 0,3 0-4 16,3 0 1-16,-3 8-5 15,3 3-2-15,0 5-11 16,0 2-2-16,3 3-1 0,-3 3-1 15,0 10 1-15,0-7-2 16,0-3 0-16,0-3 1 16,0-5 1-16,0-3 1 15,0-5 0-15,0 0-2 16,0-3-1-16,-1-10-1 16,1 5 2-16,3-13-3 15,0-1 0-15,0-1-1 16,0-1 1-16,0 2-4 15,0 4-2-15,-3-1-1 0,3 3 3 16,0 3-2 0,0 0 1-16,0 5 2 0,3 0 2 15,0 8-3-15,-1-3 0 16,4 6 1-16,0-1 0 16,0 1 0-16,0 2 0 15,0 0 0-15,0-5 0 16,0-3 2-16,-4 3 1 15,1-5 1-15,0 0 2 16,0-9 1-16,0-2 1 16,-3-5 2-16,0 0 1 0,0-6-5 15,3-2-4-15,0-3-1 16,-3 3 1-16,0 0-1 16,2 3-1-16,-2-1-2 15,0 6 1-15,-3 5-1 16,0-3-2-16,3-2-37 15,0 3-15-15,6 2-65 16</inkml:trace>
  <inkml:trace contextRef="#ctx0" brushRef="#br0" timeOffset="16">6768 11340 60 0,'3'-3'24'0,"0"3"-12"0,0-2-1 0,-1 2 12 16,1-3-1-16,0 0-1 16,-3 1 4-16,0-1 1 15,0 1-2-15,-3-1-1 16,-2 0-3-16,-4 1-1 16,0-1-10-16,-3 3-1 0,-6 3-1 15,3 2-3-15,-6 3-3 16,3 0-3-16,-3 5 1 0,4 11 1 15,2 0 2-15,0-6-6 16,6 1 1 0,3 2-1-16,6-5-1 0,3-3 4 15,3-2 2-15,0-4 0 16,15-4 2 0,-3-3 0-16,-1 0-4 15,-2-5 1-15,0 0 0 16,0-3 2-16,-3-6-1 15,0 1 2-15,-3-5-2 16,0 2-1-16,-3 2 1 16,-3 4 1-16,0-1-3 15,0 1 0-15,0 4-1 16,-3 4 0-16,3-1-3 0,-3 3 1 16,3 8 2-16,0 8 1 15,2 0-4-15,1 2 1 16,0 4 2-16,0 1 1 15,0 4 1-15,0 2 2 16,0-3-3-16,0-2 0 16,-3 0 1-16,-3-3 2 15,-3 0 1-15,-3-2 1 16,-6-3 4-16,0 0 5 16,-3-6-5-16,-2-2-2 0,2-3-1 15,-3-2-1 1,-3-3-7-16,0-3-2 0,3-2-12 15,3-3-3-15,1 0-12 16,2 0-3-16,6 0-43 16</inkml:trace>
  <inkml:trace contextRef="#ctx0" brushRef="#br0" timeOffset="17">6899 11353 104 0,'-3'-2'41'0,"-3"2"-22"0,9 2-27 16,0 6 5-16,-3 3 13 0,0 7 10 16,3-2-1-16,0 0 1 15,0 0-9-15,-1 2-2 16,4-2-5-16,-3 0-1 15,0-3-1 1,0-2 1-16,0-3 0 0,-6-3 1 0,0 1 0 16,0-4 4-16,0-2 3 15,0-5-6-15,0 0-1 16,3-6 2-16,0 0 1 16,0-7-1-16,6-3-1 0,0 0 1 15,3 2 1 1,0 3-3-16,0 3-1 15,3 0-1-15,0 2-2 16,0 6 1-16,3 0-1 0,0 2 0 16,0 0 2-16,-4 3-1 15,4 0-1-15,-3 0-17 16,3 0-6-16,-3 0-27 16</inkml:trace>
  <inkml:trace contextRef="#ctx0" brushRef="#br0" timeOffset="18">7169 11343 160 0,'-3'0'60'0,"3"2"-32"0,0 4-33 16,3-4 10-16,0 9 3 16,-3 7 5-16,3 1-6 0,0-1-2 15,0-2-3-15,0 0-2 0,0 0 3 16,0-3-4-16,-3 1-2 15,0-4-62 1,3-2-40-16,-3-3 40 16</inkml:trace>
  <inkml:trace contextRef="#ctx0" brushRef="#br0" timeOffset="19">7166 11284 172 0,'-3'-7'66'0,"6"7"-36"0,0 0-40 0,-3 0 11 0,6 0-8 16,0 0 0-16,3 2-18 15,3 1-7-15,3-3-27 16,3 0-13-16</inkml:trace>
  <inkml:trace contextRef="#ctx0" brushRef="#br0" timeOffset="20">7431 11340 52 0,'6'-3'19'0,"-6"3"-10"0,6-2 5 0,-6 2 12 16,0 0 10 0,0 0 5-16,0 0-4 0,0 0-2 15,0 0-14-15,-3 0-5 16,-3 0-9-16,0 0-3 0,-3 2 2 15,-5 1-3-15,-7 2-2 16,0 9 0 0,0 4 1-16,3 6-3 0,0-3-2 15,6-2-1-15,4 2 3 16,2-3 0-16,3 1 3 16,6-3-6-16,3-6 1 15,8 1 3-15,4-3 2 16,6-3 2-16,-3-5 0 15,-3-5 0-15,0-3 0 16,-1-3 0-16,1-2 2 16,-6 0-3-16,0-16 0 15,-3 0-1-15,0-3 1 16,-3-3-2-16,-3 6 2 16,-3 0-2-16,0 5-1 0,-3 1 3 15,0 4 2-15,0 3 2 16,0 3 3-16,-3 2-5 15,3 3-1-15,0 3-7 16,0 5 0-16,0 0 1 16,0 5 1-16,3 3-4 15,0 6-1-15,3 4 3 16,0 3 3-16,3 8 3 16,0 6 1-16,0-1-5 0,0 1 1 15,0-9 2-15,3 1 1 16,3-6-1-1,0-5-2-15,0-3-8 16,5-3-25 0,-2-4-4-16,0-4-28 15,-3-4-39-15,3-4 26 16</inkml:trace>
  <inkml:trace contextRef="#ctx0" brushRef="#br0" timeOffset="21">7922 11200 160 0,'6'-3'63'0,"-6"6"-34"0,-3-3-14 15,3 0 18-15,-3 5-7 16,-2 3-1-16,-4 3-5 16,-9 7-3-16,-6 6-9 15,0 16-7-15,-3-1-2 0,-2-2 10 16,5 0 3-16,0-5-5 16,3 0-4-16,6-6 0 15,0 3-13 1,3-7-6-16,4-4-16 15,2-10-7-15,0-3-10 0,3-15-58 32</inkml:trace>
  <inkml:trace contextRef="#ctx0" brushRef="#br0" timeOffset="22">7646 11237 132 0,'0'-19'52'0,"3"14"-28"0,0 0-8 0,0 5 18 15,0 0-3-15,0-3-1 16,3 3-12-16,-1 0-4 0,4 3-8 16,0 5 5-16,3 2 4 0,3 6-1 15,6 8 0 1,6 5-2-16,0 8 2 16,-1 0-9-16,-2 0-3 15,3-5 0-15,-6-3 3 0,0-5-11 16,-4 0-3-16,4-6-29 15,-6-2-13-15</inkml:trace>
  <inkml:trace contextRef="#ctx0" brushRef="#br0" timeOffset="23">6169 11144 136 0,'15'-18'52'0,"-12"12"-28"0,0 4-13 0,-3 2 15 15,3-3-6-15,3 1-1 16,0 4-9-16,0 1-2 0,6 7-4 16,-6-2 2-16,3 6 0 0,-3-4-2 15,0 1-1-15,0-3-1 16,0 2 1 0,0-2-2-16,-1 0-1 0,1 0-19 15,-3 0-10-15,0-3-36 16,0-2-36-1,-3-3 32-15</inkml:trace>
  <inkml:trace contextRef="#ctx0" brushRef="#br0" timeOffset="24">6297 11102 140 0,'0'-5'55'0,"3"2"-30"0,0 3-23 16,0 3 12-16,0-1-7 15,3 4 1-15,0-1 1 0,0 5 2 16,0 1-5-16,3 2-4 16,0 0 1-16,0-2-9 0,0 0-1 15,6-1-49 1,8 1-40 0,1-3 29-16</inkml:trace>
  <inkml:trace contextRef="#ctx0" brushRef="#br0" timeOffset="25">8202 11068 168 0,'-3'-3'66'0,"3"6"-36"0,0-3-29 16,0 2 14-16,-3 3-4 16,-3 3 3-16,0-2 4 15,-3 2 1-15,1-3-10 16,-1 8-3-16,-3-2 0 0,3 2-3 15,0 0 0-15,0-2-1 16,0-3-2-16,0 0 1 16,3 0-1-16,0-3-20 0,3 0-9 15,0 0-14-15,0-2-6 16,3-3-26 0</inkml:trace>
  <inkml:trace contextRef="#ctx0" brushRef="#br0" timeOffset="26">8345 11062 156 0,'-3'-2'57'0,"3"-1"-30"0,-3 11-27 0,0-3 10 15,-3 3 5-15,0 3 2 0,-6 5-2 16,-5-3 1-16,2 3-9 15,0 0-4-15,3-3 0 0,0 0-4 16,3-2 0 0,0-1-50-16,3 1-60 15</inkml:trace>
  <inkml:trace contextRef="#ctx0" brushRef="#br0" timeOffset="27">6339 12229 116 0,'3'-5'46'0,"0"2"-24"0,0 0-6 0,-3 3 16 0,0-2 2 15,0-1 5 1,0 1-11-16,-3-1-4 16,0 0-14-16,-3 1 0 0,-3-1 1 0,-3 0 9 15,0 3 5-15,-3 0-9 16,3 3-2-16,-2 0-8 16,-7 5-2-16,3-1-2 15,-6 4-2-15,3 8 1 16,3-1-1-16,1 6-3 15,-1 5 2-15,3 0-1 16,3 3-2-16,3-3 0 0,6 0 3 16,6-2-2-1,6-1 1-15,9-2 2 16,3-3 0-16,2-5 0 16,7-6 0-16,9-4 2 0,0-6 1 15,-1-6 3-15,1-2 1 16,-3-2 1-16,-4-3 2 15,-2-6 4-15,-6-2 1 16,-6-3-2-16,-3-2 2 16,-6-3 3-16,-6 0 3 15,-3-1-2-15,-9 4-2 16,-3-3-9-16,0 8-3 16,-3 2-5-16,3 6-3 15,0 2-14-15,0 3-4 16,3 3-22-16,0 2-10 0,6 3-14 15,3 3-4 1,15 0-47 0</inkml:trace>
  <inkml:trace contextRef="#ctx0" brushRef="#br0" timeOffset="28">8161 12242 144 0,'-3'6'55'0,"3"-4"-30"0,-3 4-16 0,3 1 16 16,0-1 1-16,0-1 4 15,3-2 1-15,-3-3 1 16,0 0-17-16,0 0 0 0,3-3 8 16,0 0-6-1,0-2-8-15,0 0-4 16,0-3-1-16,2 0 0 16,-2 0-5-16,3 0-1 15,-3 0 1-15,0 0 0 16,0 0 1-16,0 0 0 15,0 3-3-15,0 0 2 16,0 2 1-16,0 0 0 16,-3 3-3-16,0 0 0 15,0 0-1-15,3 3 0 16,0 2 5-16,0 3 3 16,-3 3-6-16,0 2 0 15,0 11 0-15,0 0 3 0,0 2 2 16,0 3 1-16,0-2-2 15,0-1 1-15,3-2-2 16,-3 0-1-16,3-3 1 16,-3-5 1-16,0-3-1 15,0-2 2-15,0-1-15 16,0-2-5-16,-3-2-29 16,0-1-10-16</inkml:trace>
  <inkml:trace contextRef="#ctx0" brushRef="#br0" timeOffset="29">8095 12544 168 0,'-9'3'63'0,"9"-3"-34"0,0 0-32 0,0 0 11 15,0 0 2-15,0 0 4 16,6 0 1-16,6 0 4 15,3 0-11-15,6 0 0 0,6 0 2 16,5-3 0-16,4 3 4 16,-3 0-3-16,0 0-1 15,-4 0-6-15,-2 0-1 16,-3 0-1-16,0 0 1 0,-6 0-2 16,-4 0 2-1,-5 0-81-15,0 3-30 16</inkml:trace>
  <inkml:trace contextRef="#ctx0" brushRef="#br0" timeOffset="30">4985 13179 132 0,'-3'-5'49'0,"3"-9"-26"16,-3 6-7-16,3 6 16 0,0 2-2 15,-3-3 2-15,0 3-9 16,0 0-4-16,0 0-11 15,-3 0 1-15,-3 8 2 0,0 0-6 16,-3 5-1-16,0 6-2 16,0 2 1-16,3 5-7 15,3 4 1-15,0-1-1 16,3-3-1-16,3-2 4 16,0 0 2-16,6-3 0 15,3-3 2-15,3-2-2 16,3-3 2-16,3-5 2 0,0-2 2 15,3-6 1-15,-3-3 2 16,2-5-1 0,1-2 2-16,-6-1 0 0,-3-2 3 15,0-3-3-15,-3-5 1 16,-6-3-3-16,-3-3 0 16,-3-2 1-16,-3 0 4 15,0 5-6-15,-3 1-2 16,-3 4-3-16,-3 6 0 15,-3 2-2-15,0 3 2 16,-2 3-9-16,-1 5-1 16,3 5-18-16,3 6-9 0,3-3-20 15,3 2-8-15,6 1-55 32</inkml:trace>
  <inkml:trace contextRef="#ctx0" brushRef="#br0" timeOffset="31">4848 14385 116 0,'9'6'44'0,"-21"-6"-24"0,6 2-2 0,12 1 20 15,-6-3-6-15,0 0-1 16,3 0-9-16,-3 0-1 16,3 0-12-16,3-3-1 0,0-2 2 15,0-3-6-15,-1-2-2 0,1-1-1 16,0 0 1 0,0 3 1-16,0-2 1 15,-3-1-5-15,0 3 1 16,0 3 0-16,0 0 0 0,-3 2-3 15,0 3 0-15,0 0-1 16,0 0 3-16,0 5 0 16,0 3 1-16,0 3 2 15,0 5 3-15,0 5 2 16,-3 3 1-16,0 5-2 16,0 5 1-16,0-2 0 15,3-3 3-15,0-2-5 16,0-4-1-16,0-1-2 15,0-7 1-15,0 1-2 0,0-5 2 16,0-3-4 0,0-3 0-16,0 0-30 0,0-5-12 15,0 0-33 1,-3 0-50-16,3-2 32 16</inkml:trace>
  <inkml:trace contextRef="#ctx0" brushRef="#br0" timeOffset="32">4785 14642 160 0,'-6'0'63'0,"6"3"-34"0,0-3-23 0,0 0 17 15,0 0-5-15,3 2 1 16</inkml:trace>
  <inkml:trace contextRef="#ctx0" brushRef="#br0" timeOffset="33">4794 14647 344 0,'15'3'14'0,"0"-3"-5"15,3 0-1-15,3 0-1 16,-1 0-3-16,4 0-1 15,-3 0-1-15,0 0 1 0,-3 0-4 16,-3 0-2-16,-3 0-53 16,-4 0-25-16,-2-3-10 15</inkml:trace>
  <inkml:trace contextRef="#ctx0" brushRef="#br0" timeOffset="34">2731 13557 88 0,'-3'-2'35'0,"3"2"-18"0,0-3 0 0,3 3 14 16,0-3-3-16,-3 1-2 0,3-1-3 15,-3 3-3-15,0 0-10 16,0 0-6-16,3 3-3 0,0 2-1 16,0 0 0-16,0 3 2 15,3 5 1-15,0 6-1 16,-3-1-2-16,3-2 1 16,0-2 1-16,0-4-1 15,0 1-1-15,0-3-4 16,3-3-2-16,0 3-44 15,0-8-54 1,-6 0 21-16</inkml:trace>
  <inkml:trace contextRef="#ctx0" brushRef="#br0" timeOffset="35">2841 13536 100 0,'0'-8'38'0,"0"6"-20"0,3-1-4 0,-3 3 17 15,0 0-13-15,0 0-2 16,3 5-4-16,3 3 0 16,-3 0-6-16,0 0-4 0,3 3 1 15,0 2 0-15,0 3 1 16,0 2-2-16,0-5 1 16,0 1-20-16,0-4-6 15,0 3-50 1</inkml:trace>
  <inkml:trace contextRef="#ctx0" brushRef="#br0" timeOffset="36">3139 13787 140 0,'-12'-5'52'0,"9"10"-28"0,-9-5-15 0,9 3 16 16,-3 0-12-16,-2 5-4 0,-1 5-6 16,-3 0-3-16,-3 3 1 15,-3 0-4-15,6 5 0 0,6 0 2 16,6 0 0-16,0-2 1 16,6-3 0-16,3-3 0 15,0-2 0-15,3-3 2 16,6-3 3-16,-3-5-2 15,-1-3 0-15,4-2-10 16,-9-3-5-16,3-3 8 16,-3-2 6-16,-3 0-2 15,-3 0-2-15,0 2-2 0,-3 1 3 16,0-4 2-16,0-4 2 16,-3 10 1-16,0 3 0 15,3 5-11 1,0 2 1-16,0 6 1 15,0 3 3-15,3 2 3 16,3 5 0-16,0 4 2 16,0-1 7-16,-3 11 3 15,0-1-2-15,0-2-1 16,-3-2-2-16,-3-3 0 16,0-6 0-16,-6-2 0 15,0 0-4-15,-3-5-1 16,-3-4-3-16,0-4-1 0,0-3-17 15,3-3-5 1,-2-2-27-16,-1-3-47 16,6 0 16-16</inkml:trace>
  <inkml:trace contextRef="#ctx0" brushRef="#br0" timeOffset="37">3297 13814 148 0,'0'13'57'0,"0"-8"-30"0,0 9-18 0,3-6 14 15,0 0-7-15,-3 2-1 16,3 1-7-1,0-1 0-15,0-2-5 0,0 0-2 0,0 0 2 16,0-3-2-16,-3 1 2 16,0-6 2-16,0 0 2 15,0 0-3-15,0 0-1 16,0-3 1-16,0-2 0 16,-3-1 0-16,3 1 0 15,-3-3 0-15,3 0 0 0,0 0 2 16,3-2 3-16,0 2-4 15,3-5-3 1,3 2-1-16,0 3-1 16,-1 3 0-16,4 2-3 15,-3 6 2-15,0-1-1 16,0 1-2-16,-3 5-26 16,0 0-12-16,-3-3-39 15,0 1-29 1,0-1 43-16</inkml:trace>
  <inkml:trace contextRef="#ctx0" brushRef="#br0" timeOffset="38">3464 13862 108 0,'0'0'41'0,"3"0"-22"0,-3 5-11 0,0-5 11 15,0 5-3 1,0 3 1-16,0 3-7 0,0-1-4 15,0 1-3-15,0-1-5 0,0 1 1 16,3 0-12-16,-3-4-5 16,0 1-45-1</inkml:trace>
  <inkml:trace contextRef="#ctx0" brushRef="#br0" timeOffset="39">3476 13772 144 0,'-3'-8'55'0,"3"10"-30"0,3-2-29 0,2 0 3 16,1 0-1-16,0 0-1 16,0 3-1-1,3 0-30-15,0-1-15 0,3 1 0 16,3 0 4-16</inkml:trace>
  <inkml:trace contextRef="#ctx0" brushRef="#br0" timeOffset="40">3752 13817 132 0,'0'-14'49'0,"0"17"-26"0,-6-6-14 0,6 3 16 15,-6 0-5-15,-3-2-2 16,-2 2-10-16,-1 5-5 15,0 0-2-15,-3 6-1 0,0-1 0 16,0 4-3-16,-6 2 2 16,6 2-1-16,1 1-2 15,2 2 5-15,3-3 1 16,6-2-3-16,3 0 1 16,6-3 0-16,3-2 0 15,0-3 0-15,2-6 0 0,1-2 2 16,0-5 1-16,3-3-4 15,0-5-1-15,3 0 3 16,-3-6 1 0,-3 1 0-16,-3-6-2 0,-3 0-2 15,-6-2-1-15,-3-4-3 16,0 1 1-16,0-2 3 16,-3 2 3-16,0-1-2 15,0 4 0-15,3 5 7 16,0 5 6-16,0 5-8 15,0 3-5-15,3 22-4 16,0 2 5-16,6 5 1 16,0 5 3-1,0 9 0-15,0-4-2 0,3 1 1 16,0 2 0 0,-1-2 1-16,1 0-2 15,0-6 1-15,0-2-2 16,0-3-1-16,0-2-30 0,-3-9-15 15,0 1-32 1</inkml:trace>
  <inkml:trace contextRef="#ctx0" brushRef="#br0" timeOffset="41">3821 13674 160 0,'0'0'60'0,"3"5"-32"0,3 6-26 0,-3-6 14 0,3 3 1 15,0 2 2-15,3 1-8 16,2 0-2-16,1-1-5 15,0 3-3-15,3 1 0 0,-3-1-1 16,0-3 2-16,-3 4-3 16,0-6-2-16,-3 2-36 15,3-7-14-15,-3-9-26 16</inkml:trace>
  <inkml:trace contextRef="#ctx0" brushRef="#br0" timeOffset="42">4133 13605 148 0,'3'-19'57'0,"0"35"-30"0,-3-5-18 0,0-11 14 16,0 5 0-16,0 8 1 16,-3 1-7-16,-3 1 0 15,-3 1-10-15,-2 3-2 0,-4-1 1 16,-3 1-5-16,0 2-1 15,3 3-2-15,0-3 0 16,3-5-33-16,0-3-17 16</inkml:trace>
  <inkml:trace contextRef="#ctx0" brushRef="#br0" timeOffset="43">3993 13769 128 0,'-3'0'49'0,"3"5"-26"0,3 3-16 16,-3 3 13-16,0 5 3 15,0-1 3-15,3 4-7 16,0 2-1-16,0 3-11 16,3 0-2-16,0 0-1 0,0-3 0 0,0-5 0 15,3 2-2-15,0-2 1 16,0-8-29-16,-3-5-9 15,0-3-51 1</inkml:trace>
  <inkml:trace contextRef="#ctx0" brushRef="#br0" timeOffset="44">4297 13496 104 0,'3'0'38'0,"-3"0"-20"0,0 3-6 0,0-3 13 16,-3 5-2-16,0 3-2 16,-3 6 0-16,0-1 1 15,0 5-12-15,-3 3 1 0,3 1 0 0,0-1-4 16,0-5-2 0,0 0 0-16,1-3-1 0,-1 0-5 15,3 0 1-15,0-2-40 16,0-6-15-16,0 0-26 15</inkml:trace>
  <inkml:trace contextRef="#ctx0" brushRef="#br0" timeOffset="45">4318 13547 140 0,'-3'5'55'0,"3"3"-30"0,-3 5-21 16,3 0 15-16,0 6 2 0,-3-1 4 16,0 1-13-1,0-1-5-15,0 1-4 0,0-1-3 0,3-4 1 16,0-4-81 0,0-2-41-16,0-8 56 15</inkml:trace>
  <inkml:trace contextRef="#ctx0" brushRef="#br0" timeOffset="46">5148 15460 88 0,'-3'-3'33'0,"6"8"-18"0,-3-7-7 0,0 2 13 16,0 0-1-16,0 5 0 16,3 0-6-16,-3 3-1 15,3 0-6-15,0 3 1 16,0-1-5-16,-3 6-2 0,0 3 2 16,0-1-2-16,0 1-1 15,0-1 1-15,0 1 1 16,0-1 1-16,0 1 1 15,-3-1-27-15,0 1-11 16,0 2-32 0</inkml:trace>
  <inkml:trace contextRef="#ctx0" brushRef="#br0" timeOffset="47">5163 16079 44 0,'-6'16'19'0,"6"-11"-10"0,-3 5 9 0,3-2 14 15,0 3-5-15,0 2-3 16,-3 3-12-16,3 5-5 16,0 0-2-16,0 9 1 15,0-4-1-15,0 0 0 16,0 1-6-16,0-1 1 15,0 1 0-15,3-3-3 0,-3-6 2 16,0 3-48 0</inkml:trace>
  <inkml:trace contextRef="#ctx0" brushRef="#br0" timeOffset="48">5139 16632 96 0,'-6'16'35'0,"6"-3"-18"0,-3 5-11 16,0-4 9-16,1 7-8 0,-1 3-4 16,0-3-2-16,-3 8-1 15,0-3 0 1,0 3 2-16,3 3-50 0,0 3-19 15,0-4 31 1,0 1 15-16</inkml:trace>
  <inkml:trace contextRef="#ctx0" brushRef="#br0" timeOffset="49">5080 17253 72 0,'0'14'27'0,"0"-4"-14"0,3 6 7 0,-3-5 16 15,0 2-15-15,0 3-6 16,0 8-12-16,0-3-2 16,0-3-19-16,0 1-5 15,0-3-29-15,0 2-11 16</inkml:trace>
  <inkml:trace contextRef="#ctx0" brushRef="#br0" timeOffset="50">5223 17717 160 0,'-9'5'63'0,"6"-3"-34"0,-9 17-12 0,6-11 22 0,-3 16 0 15,-3-3 1-15,-9 11-21 16,-3 2-9-16,4 3-7 15,2-5-3-15,0 2 3 0,3 1-4 16,3-6-2-16,0-8-20 16,3 0-8-16,0-8-24 15,0 1-10-15,1-9-18 16</inkml:trace>
  <inkml:trace contextRef="#ctx0" brushRef="#br0" timeOffset="51">5000 17735 184 0,'0'-5'68'0,"5"5"-36"0,4 0-29 0,-3 5 17 15,9 3 3-15,6 5 3 16,3 8-11-16,0 3-4 16,2 3-7-16,1-1-1 0,3 1 3 15,6-4-12-15,-1-7-5 16,4-3-75-1,-3-2-52-15,14-8 49 16</inkml:trace>
  <inkml:trace contextRef="#ctx0" brushRef="#br0" timeOffset="52">7158 15346 80 0,'0'-3'30'0,"0"3"-16"0,0 0-8 16,0 0 9-16,0 0 3 16,0 0 1-16,0 0 12 15,0 5 5-15,2 1-11 16,-2 4-4-16,0 9-10 0,0-1-5 16,3 4-3-16,-3 1 0 0,0-1 0 15,0 7-1-15,0-3 1 16,0 1 0-16,0-4 1 15,0-1-5-15,3-4-1 16,0-2-24-16,0-3-10 16,0 3-41-1,-3-3-25-15,3 3 50 0</inkml:trace>
  <inkml:trace contextRef="#ctx0" brushRef="#br0" timeOffset="53">7196 15983 68 0,'-6'6'27'0,"6"-1"-14"0,0 6 7 16,0-1 14-16,0 6-5 16,0 0-2-16,0 0-15 15,0 0-8-15,0 2-2 0,0 1 0 16,0-3-1 0,0 5-1-16,0-5 3 0,0 0-4 0,0-1 0 15,0 7-12-15,0 4-5 16,0-5-43-1</inkml:trace>
  <inkml:trace contextRef="#ctx0" brushRef="#br0" timeOffset="54">7196 16502 124 0,'-6'34'46'0,"3"-26"-24"0,0 3-26 0,3-3 10 16,-3 0-5-16,0 2-1 16,3 4 1-16,0-1 1 0,0 5-41 15,0-2-16-15,0 3 12 16,0 10 7-16</inkml:trace>
  <inkml:trace contextRef="#ctx0" brushRef="#br0" timeOffset="55">7163 16994 144 0,'-5'32'55'0,"5"-21"-30"0,0 4-23 16,0-4 14-16,0-3-10 0,2 5-1 15,-2-2-3-15,0 2-2 16,3 3 1-16,-3 10 1 0,0-7 3 16,3 2-20-16,-3-5-9 15,0-3-43 1</inkml:trace>
  <inkml:trace contextRef="#ctx0" brushRef="#br0" timeOffset="56">6732 17632 148 0,'0'-5'55'0,"0"10"-30"0,0-5-5 0,0 0 19 16,0 8-13-16,-3 5-2 15,0 6-8 1,-3 4 0-16,-6-1-9 15,-3 12 5-15,0 3 1 0,3-3-6 0,0-2-4 16,1-5-2-16,2-1 1 16,3-2-12-16,0-8-3 15,3-3-25-15,0-8-10 16,0 3-19 0,0-8-37-16,3-8 27 15</inkml:trace>
  <inkml:trace contextRef="#ctx0" brushRef="#br0" timeOffset="57">6613 17711 180 0,'-3'-2'68'0,"3"4"-36"0,0-4-29 0,0 2 17 0,3 2-1 16,0 4 3-16,6 7-6 15,0 0-1-15,-3 8-9 16,5 6-2-16,-2-4 2 0,0-1-3 15,0 1 0-15,-3-7-3 16,0 3-1-16,0-1-15 16,0-4-6-16,0-1-22 15,0 0-8-15,0-5-34 16</inkml:trace>
  <inkml:trace contextRef="#ctx0" brushRef="#br0" timeOffset="58">6842 17695 188 0,'-3'0'71'0,"3"3"-38"0,0 5-34 0,0-3 12 16,0 6 1-16,0-3 5 0,-3 10-7 15,3 9-1 1,-3-6-5-16,3 5-3 0,0 1 0 16,0-3-10-16,0-3-4 15,0-3-26-15,0-4-10 16</inkml:trace>
  <inkml:trace contextRef="#ctx0" brushRef="#br0" timeOffset="59">6785 17854 208 0,'-8'13'79'0,"8"-26"-42"0,0 21-39 16,2-11 17-16,1-2 0 16,3 5 3-16,0-5-9 15,3 5-3-15,0 0-4 16,9 5-2-16,-3-5 1 0,6 0-15 15,-3 0-5-15,-3 5-19 0,-1-2-6 16,-2-6-43 0</inkml:trace>
  <inkml:trace contextRef="#ctx0" brushRef="#br0" timeOffset="60">7015 17698 128 0,'-9'0'49'0,"9"0"-26"0,-6 13-18 0,6-7 11 0,0 7 8 16,0 0 7-16,0 8-10 16,6 6-4-16,-3-4-10 15,3 4-5-15,0-6-1 0,0-2-1 16,2 2 0-16,1-11 2 15,-3 4 3-15,6-9-9 16,0-5-2 0,-3-5-2-16,-3-1-2 15,0-2 1-15,0-2 5 16,0-1 4-16,0 1 1 16,0 4-1-16,0-2-2 15,-3 8 1-15,3 6 12 16,0 2-4-1,0-1-1-15,0-1-1 0,0 4-1 16,-1-7-2-16,1 2 1 16,0 1 0-16,0-6 3 15,0 0 6-15,0-6 4 16,0 1-4-16,0 0 1 16,-3-6-6-16,0-5 1 15,-3 0-3-15,0-2 0 16,0-1-3-16,0-2 1 15,-3 3-4-15,0-1 0 16,0 6-10-16,0 0-5 16,0 5-10-16,0 0-4 0,0 3-30 15,3-1-53 1,0 6 23-16</inkml:trace>
  <inkml:trace contextRef="#ctx0" brushRef="#br0" timeOffset="61">7458 17470 124 0,'0'0'46'0,"0"0"-24"0,0 6-8 0,0-1 15 0,0 3-1 16,-3 5 3-16,-3 6-2 15,0 2 0-15,-3 16-16 16,-3 3 5-16,-8-1 5 0,-1 9-3 16,3-6-2-16,0-2-10 15,3 0-3-15,0-1-3 16,3-7 1-16,3-5-4 16,3-6 0-16,1-8-19 15,2 0-7-15,0 0-17 16,0-7-5-16,3 2-14 15,0-8-42-15,3-3 19 16</inkml:trace>
  <inkml:trace contextRef="#ctx0" brushRef="#br0" timeOffset="62">7411 17783 160 0,'-9'0'63'0,"9"0"-34"0,-3 0-14 0,3-6 20 15,0 6-15-15,0-2-3 16,3-4-9-16,3-2-3 0,-1-2-2 16,4-3-3-16,0 5 1 0,0 2-1 15,3-1 0-15,-3 7 0 16,3-6 0-16,0 6 0 15,-3 6 0-15,-3 7 4 16,-3 0 5-16,-3 13-1 16,-3 1 3-16,-3-1-6 15,-3 6-1-15,0-5 2 16,0-1 1-16,0-2 3 16,0-3 4-16,3-8-2 15,0 0 3-15,3 1-6 16,0-6-3-16,3-3-1 0,3-5-1 15,3 0-2 1,6 0 1-16,0-3 0 16,3-2 1-16,6 0 0 15,-3-1 0-15,0 4-2 0,-4-4-2 16,1 6-8-16,-3 0-5 16,3 0-37-16,-3 0-15 15,0 0-55 1</inkml:trace>
  <inkml:trace contextRef="#ctx0" brushRef="#br0" timeOffset="63">9253 15269 136 0,'-6'-3'52'0,"6"6"-28"0,-3 2-22 0,0 1 12 16,0 2-3-16,0 2 3 15,0 6 4-15,0 3 3 16,0 7-11-16,0-2 3 0,0 2 1 15,0-2-7-15,3 5-2 16,0-2-1-16,0-3 0 16,0 2-5-16,3-5 1 15,0-2-2-15,-3-3-2 16,0-1-26-16,0-1-12 16,0-1-43-1</inkml:trace>
  <inkml:trace contextRef="#ctx0" brushRef="#br0" timeOffset="64">9259 15909 140 0,'-3'19'55'0,"6"-11"-30"0,-3 10-16 16,0-7 16-16,0 2-8 16,0 3-2-16,0-3-8 15,0 8-3-15,0-2-2 16,0 2-2-16,0 3 1 0,0 0-26 0,-3 0-8 16,0-6-43-1</inkml:trace>
  <inkml:trace contextRef="#ctx0" brushRef="#br0" timeOffset="65">9259 16394 160 0,'-3'10'60'0,"3"-5"-32"0,0 3-26 0,0-2 14 16,0-4-10-16,-3 12-1 15,0-6-3-15,3 2 1 16,-3 3-29-16,0 1-9 0,3-1-36 15,0 0-13-15</inkml:trace>
  <inkml:trace contextRef="#ctx0" brushRef="#br0" timeOffset="66">9247 16769 144 0,'-3'29'55'0,"3"-23"-30"0,0 7-18 15,0-5 13-15,3-3-12 16,-3 6-2-16,0-3-4 15,0 0-2-15,0-3 1 16,0 8-4-16,-3-2 2 0,0-1-138 31,6-4 72-31</inkml:trace>
  <inkml:trace contextRef="#ctx0" brushRef="#br0" timeOffset="67">9060 17431 156 0,'-3'0'60'0,"0"0"-32"0,-3 10-15 0,3-2 17 15,-3 6-4-15,-3 7 2 16,-3 2-7-16,0 4-1 15,0 7-11-15,0-2-5 0,0 0-1 16,-3 0-4-16,6-11 0 16,0 0-8-16,1-5-2 15,2-8-32-15,0 0-14 16,0-3-34 0</inkml:trace>
  <inkml:trace contextRef="#ctx0" brushRef="#br0" timeOffset="68">8926 17463 220 0,'-3'0'85'0,"3"0"-46"0,3 0-35 16,-3 0 21 0,6 7-12-16,-1 7-6 15,1 2-3-15,0-1-2 16,0 4-2-16,3 7 3 0,0 1-2 15,0-1 2-15,0-2-4 16,0-8 0-16,0 3-19 16,0-6-9-16,-3-5-32 15,0-3-11-15,0 0-8 16</inkml:trace>
  <inkml:trace contextRef="#ctx0" brushRef="#br0" timeOffset="69">9164 17404 184 0,'0'14'71'0,"0"-9"-38"0,3 3-30 0,-3 2 15 15,0 4-7-15,3 1 1 16,-3 12-7-16,0-3-3 15,3 2-1-15,-3 1-1 0,6-1 0 16,-6 1-29-16,6-9-13 16,-3-5-42-16</inkml:trace>
  <inkml:trace contextRef="#ctx0" brushRef="#br0" timeOffset="70">9071 17560 228 0,'-6'0'85'0,"9"0"-46"0,0 0-41 15,-3 0 17-15,6 0-5 16,3 0 2-16,3 0-6 16,0 0-4-16,9 0-1 15,-3 0-1-15,3 0 0 0,-3 0-7 16,-1 0-3-16,-2 0-38 15,-3 0-19-15,3-5-23 16</inkml:trace>
  <inkml:trace contextRef="#ctx0" brushRef="#br0" timeOffset="71">9313 17457 172 0,'-6'0'66'0,"9"6"-36"0,-3 7-29 0,0 0 14 16,3 0 1-16,0 6 2 15,-1-1-9-15,4 9-3 0,0-6-4 16,3 5-2-16,0-7 3 0,-3-6-2 16,0 0 2-16,3-5 0 15,0-2-1 1,0-6-4-16,-3-6-3 15,0-7 0-15,0-3-2 16,0 0 0-16,0 0 4 16,0 3 1-16,0 3-1 15,0 2 2-15,0 2 1 16,-1 6 0-16,4 0 2 16,0 6 1-16,3 7 1 15,0 0 2-15,0 0 1 16,0-2 1-16,0-8 0 15,0 2 2-15,0-5 6 0,0-5 4 16,2 2 1-16,1-8 2 16,-3-5-7-16,3-2-1 15,-3-6-12-15,-3-2-1 16,-3 4-2-16,0-1 0 16,-9-4-14-16,0 6-3 15,9 3-51-15,3-1-20 16</inkml:trace>
  <inkml:trace contextRef="#ctx0" brushRef="#br0" timeOffset="72">9393 12647 140 0,'-12'0'52'0,"12"0"-28"0,0 0-8 0,0 0 32 16,6 0-12 0,-6 0-15-16,6 0-10 15,0 0-8-15,3 0-3 0,0 0 1 16,3 0 3-16,5 0 2 16,7-3-2-16,3 1-3 15,0 2 2-15,0 0 0 16,-1 0-4-16,-2 0-1 15,0 2 1-15,0 1 2 16,-3 0-7-16,0-3-3 16,-4 0-35-16,1 0-16 15</inkml:trace>
  <inkml:trace contextRef="#ctx0" brushRef="#br0" timeOffset="73">9899 12631 192 0,'3'-2'71'0,"3"2"-38"0,3-3-30 16,0 3 15-16,3 0-7 16,3 0-1-16,5 0-4 15,1 0-1-15,3 0-3 16,6 3-4-16,0-1 1 0,2 1-28 0,1-3-13 15,6 3-44 1</inkml:trace>
  <inkml:trace contextRef="#ctx0" brushRef="#br0" timeOffset="74">10524 12623 192 0,'15'-2'74'0,"-9"4"-40"0,9-2-40 0,-6 0 12 15,3 0 5-15,2 0 7 16,4 0-7-16,3 0-1 16,6 0-6-16,0 0-3 0,2 0 0 15,1 0 1-15,0 0 1 16,0 0-8-16,-3 0-2 16,-1 0-91-16</inkml:trace>
  <inkml:trace contextRef="#ctx0" brushRef="#br0" timeOffset="75">9396 13888 204 0,'9'0'77'0,"-9"0"-42"0,3 0-34 0,-3 0 16 0,6 0-5 16,3 0 3-16,6 0-8 16,5-3-2-16,7 3-3 15,0 0-2-15,6 0 1 0,2 0-1 16,1 3 2-16,0-3-21 15,6 3-9-15,-1-3-70 16</inkml:trace>
  <inkml:trace contextRef="#ctx0" brushRef="#br0" timeOffset="76">10110 13885 212 0,'15'-5'79'0,"-6"5"-42"0,3 0-39 15,0 0 17-15,-3 0-9 0,3 0 2 16,3 0-7-16,5 0-3 16,4 0 1-16,3 3-16 15,0-1-3-15,6 1-72 16</inkml:trace>
  <inkml:trace contextRef="#ctx0" brushRef="#br0" timeOffset="77">10646 13912 192 0,'9'-3'71'0,"-3"3"-38"0,9-2-39 0,-9 2 16 16,18-3-6-1,-1 0-37-15,4 3-17 16,0 0-24-16,0 0-9 16</inkml:trace>
  <inkml:trace contextRef="#ctx0" brushRef="#br0" timeOffset="78">11093 12523 196 0,'8'-3'74'0,"-8"3"-40"0,12 0-38 0,-6 3 15 16,0-1-2-16,0 1 2 0,3 2-1 15,3 6 1-15,0 2-6 16,0 0-3-16,0 3-1 0,-3-3 1 16,0 1 1-16,0-1-1 15,-1-2-2-15,1-1 3 16,0-2 0-16,0-3-6 16,0-2 0-16,0 0-45 15,0-3-21-15,3-3-17 16</inkml:trace>
  <inkml:trace contextRef="#ctx0" brushRef="#br0" timeOffset="79">11414 12541 160 0,'0'0'63'0,"0"0"-34"0,-3 6-23 0,0-1 17 15,-3 8 3-15,-6 8 5 16,-9 6-11-16,-5 12-4 16,-1 4-9-16,0-1-3 0,-3 3 2 15,3-11-3-15,4-2 0 16,2-3-3-16,3-2-1 16,3-3-28-16,3-3-13 15,3 0-58 1</inkml:trace>
  <inkml:trace contextRef="#ctx0" brushRef="#br0" timeOffset="80">10956 13867 152 0,'0'-5'57'0,"0"5"-30"0,3 0-32 16,-3 0 65-16,0 0-18 15,6 0-17-15,-1 0-12 0,4 2-9 16,0 1-4-16,3 2 3 0,0 3-2 15,0 3 2-15,0 2-2 16,0 0 2-16,0 0-4 16,-3 1 0-16,0-1 3 15,0-3 3-15,0 1-2 16,-4-3-2-16,1-3-25 16,0-2-9-16,0-3-56 15,0 0-36 1,0-3 52-16</inkml:trace>
  <inkml:trace contextRef="#ctx0" brushRef="#br0" timeOffset="81">11244 13809 164 0,'-6'-16'63'0,"6"18"-34"0,-3 14-32 0,-3-10 13 15,0 4-1-15,-5 3 5 16,-1 3 1-16,-3 8 0 15,0 5-7-15,0 6 4 0,0 2 1 16,0 0-4-16,0 0-1 16,1-3-2-16,2-2-1 15,3-3-1-15,3-5 0 16,0-6-5-16,0 1 1 16,3-9-22-16,0-2-8 15,0-2-45 1,3-6-43-16,3 0 38 0</inkml:trace>
  <inkml:trace contextRef="#ctx0" brushRef="#br0" timeOffset="82">11411 13737 160 0,'0'3'60'0,"3"-1"-32"0,-3 6-28 15,3-2 13-15,0 4 0 0,-3 9 4 16,0-1-3-16,0 3 2 15,0 3-9-15,0 0-6 0,0 3-2 16,0-4 3-16,0 1 1 16,0-5-1-16,0 5 1 15,-3-6-40-15,0 6-71 32</inkml:trace>
  <inkml:trace contextRef="#ctx0" brushRef="#br0" timeOffset="83">11292 13912 212 0,'-9'-8'79'0,"9"8"-42"0,3-3-41 15,-3 3 15-15,6 0-2 16,0-2 2-16,6-1-1 16,3 3 1-16,3 0-6 15,2 0-3-15,7 0-1 0,0 0-1 16,-3 0 0-16,0 0-11 15,-4 0-5-15,-2 0-47 16,0 0-59 0,-3 0 25-16</inkml:trace>
  <inkml:trace contextRef="#ctx0" brushRef="#br0" timeOffset="84">11619 13684 124 0,'-6'0'49'0,"9"6"-26"0,-3-1-27 0,0 3 8 16,0 0 4-16,0 5 7 15,-3 8 10-15,3 6 5 16,-3-1-10-16,0 6-4 16,3 5-9-16,-3-3-3 0,3-2 0 15,0-3 0-15,0 0 0 16,0-5 0-16,0-5 0 0,0-6 4 15,3-3 5-15,-3-12 24 16,3-4-16 0,0-4-3-16,6-6-11 15,0-5-5-15,3 0-4 16,0 2-1-16,0 3-1 16,0 0 3-16,3 3-2 15,0 3 1-15,3 2 2 16,-4 5 2-16,1 3-3 15,0 3 0-15,-3 5-1 16,0 2 0-16,-3 6 4 16,-3 0 3-16,-3 0-4 15,-3 0-1-15,0 2 2 16,0-7 1-16,0 2-4 16,0-2 1-16,0-6-57 15,3-8-22 1,3-2-51-16,3-3 30 15</inkml:trace>
  <inkml:trace contextRef="#ctx0" brushRef="#br0" timeOffset="85">12045 13705 180 0,'-3'-10'68'0,"3"12"-36"0,0 1-37 0,0-3 25 15,-3 13 2 1,-3 6-6-16,-3 5-2 0,0 2-8 16,-3 1-2-16,0 2 2 15,4 0-1-15,-1 0 2 0,0-3-4 16,0-2 0-16,0-3 1 16,3 1 2-16,0-7-10 15,0-1-4-15,3-4-49 16,0-2-20-16</inkml:trace>
  <inkml:trace contextRef="#ctx0" brushRef="#br0" timeOffset="86">12105 13883 200 0,'-3'-11'77'0,"6"8"-42"0,-3 1-30 0,3-1 17 15,0-2 3-15,2 0 7 16,1-1-13-16,0-4-5 16,0 2-9-16,3 0-4 0,0 3 0 15,3-1-1-15,3 4 0 16,3-1-3-16,0 8 0 16,-3 6 2-16,-1-1 0 15,-2 1 1-15,-6 2 0 16,-9 3 0-16,-6 5 0 15,-2 0 2-15,-4 1 1 0,-3-1-1 16,3-3 1 0,-3 3 0-16,6-5 1 0,0 3-5 15,3-3 1 1,6-3 0-16,3-2 0 16,6-9 0-16,3 6 2 15,9-8 1-15,3 5-1 16,3-7 1-16,0 7-18 15,-7 0-6-15,-2 3-100 16</inkml:trace>
  <inkml:trace contextRef="#ctx0" brushRef="#br0" timeOffset="87">9467 15039 172 0,'-6'0'66'0,"6"0"-36"0,0 3-29 0,0-3 14 16,0 0 5-16,6 2 7 15,3-2-5-15,3 0-1 16,3 0-12-16,3 0-3 0,3-2-2 15,3 2-2-15,-1 0 1 0,1 0-2 16,3 0-1-16,-3 0-2 16,0-3 1-16,2 3-17 15,1-3-5-15,3 1-44 16,-3-1-56 0,0 3 29-16</inkml:trace>
  <inkml:trace contextRef="#ctx0" brushRef="#br0" timeOffset="88">10042 15020 200 0,'9'3'77'0,"-3"-6"-42"0,9 1-32 15,-4 4 15-15,1-4-9 16,3 2-3-16,0 0-3 16,3 0-3-16,6 0 1 15,3 0-15-15,-1 0-3 0,-2 0-62 16,9 0-40-16,0 0 47 15</inkml:trace>
  <inkml:trace contextRef="#ctx0" brushRef="#br0" timeOffset="89">10503 15039 236 0,'9'3'88'0,"-3"-1"-48"0,6 1-31 0,-3-3 19 16,3 0-14-16,3 0-5 16,0-3-4-16,2 1-1 15,4-1-2-15,0 0-8 0,3 3-1 16,3 0-13-16,-3 3-4 15,-1 0 10-15,-5-1 6 16,0 4 2-16,0-1 2 16,-3 3-4-16,3-3 0 0,-1 0-51 15,1 1-56 1,6-6 27-16</inkml:trace>
  <inkml:trace contextRef="#ctx0" brushRef="#br0" timeOffset="90">11063 15012 160 0,'0'-5'63'0,"0"8"-34"0,3-6-14 0,-3 3 20 15,0 0-6-15,3 3-2 16</inkml:trace>
  <inkml:trace contextRef="#ctx0" brushRef="#br0" timeOffset="91">11075 15020 381 0,'9'14'16'0,"0"2"-2"0,2 2-4 0,1-2-1 16,0 2-8-16,3-2 0 15,-3-2 3-15,3-1 2 16,0 0-5-16,-3-2-2 16,0-9-31-16,0 6-14 15,-1-3-51 1,1-5-39-16,0-10 59 0</inkml:trace>
  <inkml:trace contextRef="#ctx0" brushRef="#br0" timeOffset="92">11337 14991 168 0,'-12'16'66'0,"9"-8"-36"0,-9 5-31 15,6-2 12-15,-3 2 8 16,-3 8 5-16,-6 6-4 15,-3-1 1-15,0 1-12 16,4 2-5-16,-1 0-1 0,3 0-2 16,3-5-1-16,3-3 3 15,0-2 0-15,3-4-15 16,0 1-6-16,3-3-139 31,3-13 50-31</inkml:trace>
  <inkml:trace contextRef="#ctx0" brushRef="#br0" timeOffset="93">11506 14920 132 0,'0'3'49'0,"-3"18"-26"0,3 8-18 0,0-16 13 16,0 3 7-16,0 0 7 16,0 5-15-16,0 3-5 0,0 0-7 15,0-3-4-15,3 0 0 0,0-3-1 16,-3 1 2-16,3-3-61 16,-3-3-55-1,0-2 29-15</inkml:trace>
  <inkml:trace contextRef="#ctx0" brushRef="#br0" timeOffset="94">11363 15092 216 0,'3'0'82'0,"6"2"-44"0,3-2-38 16,-3 3 16-16,9 0-7 15,6-1 2-15,3-2-4 0,2 0-2 16,4 0-2-16,3-2-18 0,-3-4-5 16,-4 1-65-1,-2 3-44-15,-3-4 49 16</inkml:trace>
  <inkml:trace contextRef="#ctx0" brushRef="#br0" timeOffset="95">11771 14780 148 0,'0'-3'57'0,"0"6"-30"0,0 2-23 0,0 0 15 16,0 8-5-16,3 9 2 16,0 9 8-1,0 12 5-15,-3-1-15 16,3 0-4-16,0 1-2 0,0-4-2 0,0-7 1 16,0-5-2-16,0-6 2 15,0-5 0-15,-3-3 1 16,0-3-2-16,0-4 1 15,0-4-4-15,0-4 0 16,0-4-6-16,0-4-2 0,3-3-7 16,3-3-3-1,3 0 4-15,3 3 4 16,3 2 2-16,-1 0 3 0,4 6 3 16,0 0 2-16,0 5 3 15,0 3 1-15,0 2-1 16,0 3-1-16,-3 2 1 15,-4 4 3-15,1 1-4 16,0 1-3-16,-3 0 1 16,0 0 0-16,-3 0-4 15,0 0 1-15,-3-3-35 16,0 0-15-16,3-2-56 16</inkml:trace>
  <inkml:trace contextRef="#ctx0" brushRef="#br0" timeOffset="96">6488 10594 64 0,'3'-8'24'0,"3"0"-12"0,3 3 1 16,-6 2 14-16,3 0 2 16,0 1 3-16,-3-1 2 0,-1 1 2 15,-2 2 2-15,0 0 3 16,0 0-22-16,-2 5 7 0,-4 5 4 15,-6 4-5-15,-6 4 0 16,0 9-5-16,0-4-1 16,0 1-10-16,0 0-3 15,3 0-4-15,1 0-2 16,2-1-6-16,3-1-4 16,3-4-16-16,0-2-9 15,0-3-12-15,3-2-6 16,0-6-22-1</inkml:trace>
  <inkml:trace contextRef="#ctx0" brushRef="#br0" timeOffset="97">6330 10626 180 0,'-9'-8'68'0,"9"5"-36"0,0 0-22 15,0 3 20-15,0 0-7 16,0 0-1-16,3 6-8 16,3-1-4-16,3 3-5 15,0 8 9-15,3 2 6 0,0 1-6 16,0-1-3-16,2 1-9 16,1-1-1-16,3 1 1 0,0-1 1 15,-3-2-4 1,0-2 1-16,-3-1-27 15,0-3-9-15,-3-2-160 16,3-5 84 0</inkml:trace>
  <inkml:trace contextRef="#ctx0" brushRef="#br0" timeOffset="98">6604 10872 200 0,'-3'2'77'0,"6"-4"-42"0,0 2-28 16,-3 0 18-16,6 0-11 15,3 0-3-15,3 0-4 16,0 0-2-16,-1 0-3 16,4 0-4-16,0 0 1 0,0 0 3 15,0 2 1-15,0-2-26 16,0 0-11-16,0 0-65 16</inkml:trace>
  <inkml:trace contextRef="#ctx0" brushRef="#br0" timeOffset="99">6940 10676 200 0,'-3'-3'74'0,"6"1"-40"0,-3 7-40 0,0-2 14 15,0 2 6-15,0 3 6 0,0 2 1 16,3 1-1-16,-3 2-10 16,3 0-4-16,0 3 0 0,0 0-8 15,0 0 0-15,0-3 0 16,0 1 1-16,0-4-39 16,-3-2-15-16,3-3-44 15</inkml:trace>
  <inkml:trace contextRef="#ctx0" brushRef="#br0" timeOffset="100">6976 10570 216 0,'-9'-10'82'0,"9"10"-44"0,3 0-47 0,0 2 12 16,-3-2-24-16,6 3-9 15,0-1-55-15,0 1-22 16</inkml:trace>
  <inkml:trace contextRef="#ctx0" brushRef="#br0" timeOffset="101">7068 10710 160 0,'0'32'60'0,"0"-27"-32"0,0 3-22 0,3-2 15 15,-3-1-5-15,0-2 1 16,0-3-7-16,0 2-4 0,0-2-3 16,0 0 4-16,0 0 5 0,3-2 0 15,3-1 3-15,0-2-8 16,3-11-2-16,0-3-1 16,0 3 0-16,0 3-2 15,0 3 1-15,0 2-2 16,0 2 2-16,0 4-4 15,2 2 0-15,-2 8 3 16,0 0 1-16,0 2 1 16,-3 1 0-16,0-1-2 15,-3 4 1-15,3-4-11 16,0 3-4-16,0 1-21 0,0-4-8 16,3-2-34-1,0 0-39-15,3-5 36 16</inkml:trace>
  <inkml:trace contextRef="#ctx0" brushRef="#br0" timeOffset="102">7422 10700 160 0,'-3'-16'60'0,"0"11"-32"0,-2 5-6 0,2 0 20 16,0 2-11-16,0-2-6 15,-9 8-12-15,-3 5-8 16,3 1-6-16,0-1 0 15,3 3-1-15,3 2-2 16,3 1 3-16,9-1 0 16,3-2 1-16,3-3 0 0,0-2 0 15,0-6 2-15,0-2 1 16,0-6 1-16,-1-5 0 16,-2-2 2-16,0-3-1 15,-3-3 0-15,0-8 1 16,-3-3 1-16,-3-2-3 15,-3-2-1-15,0-7-1 16,0 1-2-16,-3 3 1 16,3 5 1-16,0 5 1 15,0 6 3-15,0 4-3 0,0 4 0 16,3 2-6-16,0 8 0 16,3 8 1-16,0 8 3 15,0 5 0-15,3 3 2 16,0 2-2-16,3 3 2 15,0 0-2-15,0-2-1 16,3-3-6-16,-3-3-1 16,6 0-39-16,-3-5-14 15,6-3-47 1</inkml:trace>
  <inkml:trace contextRef="#ctx0" brushRef="#br0" timeOffset="103">7613 10710 228 0,'-6'-2'85'0,"9"4"-46"0,0-2-50 0,-3 0 11 15,6 6-1-15,3-6 2 0,0 0 3 16,3 0 0-16,3 0-2 16,-1 0 1-16,-2-3 0 0,0-5 3 15,-3 3 1-15,0-3 5 16,-3 3 3-16,0-3-6 15,-6 0-1-15,0 0-2 16,-3 0 1-16,-3 0 0 16,-3 3 3-16,-3 2-1 15,0 0 2-15,0 3-8 0,1 6-2 16,-1 1-1 0,3 7 0-16,0 4 2 15,3-2 1-15,3 3-1 0,3-1 1 16,6 1-2-16,6-3 2 15,3-1-2-15,5-1-1 16,7-4-10-16,6-4-4 16,0-4-44-16,2-4-17 15,1-4-34 1</inkml:trace>
  <inkml:trace contextRef="#ctx0" brushRef="#br0" timeOffset="104">8062 10605 300 0,'-12'2'112'0,"10"3"-60"0,-4 3-56 16,0 0 18-1,-6 6 1-15,0 7 2 16,-3 0-4-16,0 0-3 0,0 0-5 16,3 0-10-16,0-2-2 0,3-3-24 15,3 0-7-15,0-3-31 16,4-5-13-16,2-3-23 15</inkml:trace>
  <inkml:trace contextRef="#ctx0" brushRef="#br0" timeOffset="105">7896 10607 228 0,'-9'3'85'0,"12"-1"-46"0,3 4-50 16,0-1 11-16,3 3 3 0,5 5 5 15,4 8 12-15,3 1 7 16,0-1-14-16,3 3-3 0,3 2-2 16,-1 0-4-16,1-2-1 15,0-3-63-15,3-7-27 16,2 2-16 0</inkml:trace>
  <inkml:trace contextRef="#ctx0" brushRef="#br0" timeOffset="106">2675 13036 112 0,'-3'-5'44'0,"3"2"-24"0,3 0 1 0,-3 3 19 0,0 0-15 16,0 0-6-16,6 3-11 15,0 0-4-15,6 2-2 16,-6 3 3-16,8 3 4 0,-5-1-1 16,3 3 3-16,0 1-6 15,-3-1-3-15,0-3 1 16,0 1 0-16,0 2-1 15,-3-2-2-15,0-3 1 16,3 0-1-16,3 2 0 16,-9-2 0-16,3 0-25 15,0 0-8-15,-1 0-54 16,-2-3-23 0,3 1 57-16</inkml:trace>
  <inkml:trace contextRef="#ctx0" brushRef="#br0" timeOffset="107">2946 13023 120 0,'-3'-8'46'0,"6"8"-24"0,-6 0-8 0,3 0 15 16,0 0-12-16,0 3-4 15,-3 4-6-15,0 4 0 0,0 5-4 16,-3 5 9-16,0 3 5 0,-9 8-1 16,3 2 1-1,-3 0-7-15,-3 1-2 16,3-3-2-16,4-3 1 0,-1-6-4 16,3-4 0-16,3-3 1 15,0-3 0-15,0-2-5 16,0-3 1-16,0 0-11 15,3-3-5-15,0 0-34 16,0 0-15-16,3 1-19 16</inkml:trace>
  <inkml:trace contextRef="#ctx0" brushRef="#br0" timeOffset="108">3014 13324 68 0,'-3'-5'27'0,"3"8"-14"0,0-3 7 0,0 0 29 16,-6 2-13 0,-3-2-9-16,3 0-5 15,0 0-4-15,-3 0 0 16,6 0-9-16,3 0 8 0,-5 0 3 16,2 0 1-16,3 0 2 0,0 0-11 15,0-2-4 1,3 2-3-16,5-3-1 0,7 0 2 15,0 1 1-15,3-1-3 16,-6 1-1-16,6-1 3 16,3 3 1-16,-6 0-6 15,-1-3-2-15,1 3 2 16,-3 0 3-16,0 0-1 16,-3 0-2-16,-3 0-3 15,0 0-1-15,-6 0-23 16,0 0-7-16,0 0-30 15,0 0-11-15,3 0-15 16</inkml:trace>
  <inkml:trace contextRef="#ctx0" brushRef="#br0" timeOffset="109">3309 13126 132 0,'-6'-5'49'0,"3"5"-26"0,6 2-16 0,-3-2 15 16,0 0 0-16,0 0 4 15,0 6-1-15,0-1 0 16,3 6-14-16,0 2 0 0,0 3 2 15,0-1-5-15,0 1-2 16,-3 3-3-16,0-6-3 0,3 0-8 16,0-2-3-16,0-3-40 15,-3 0-19-15,-3-6-15 16</inkml:trace>
  <inkml:trace contextRef="#ctx0" brushRef="#br0" timeOffset="110">3300 13041 192 0,'-6'-13'71'0,"6"10"-38"0,0-2-41 0,0 5 12 16,3 0-9-16,-3 0 1 16,0 0-9-16,6 0-2 15,0 3-58-15,0-1-27 16</inkml:trace>
  <inkml:trace contextRef="#ctx0" brushRef="#br0" timeOffset="111">3374 13118 84 0,'0'13'33'0,"0"6"-18"0,0 7-5 0,0-18 14 15,3 5 4-15,-3-2 6 16,0 0-15-16,0-1-5 0,0-5-7 15,0 1 0-15,0-6-4 16,3 2 3-16,-3-2 3 0,0 0 1 16,3-5 4-16,0-8-9 15,0-6-6-15,3 3-2 16,0 1-1-16,3-1 3 16,3 3 0-16,-3 2 3 15,6 3 3-15,-3 3-2 16,0 2-2-16,-4 3 2 15,1 3 0-15,0 2 1 16,0 6 0-16,-3-1-2 16,0 6-2-16,0-3 1 15,0 0 1-15,0 1-10 16,0-4-4-16,3 4-52 16,-6-7-51-16,6-1 34 15</inkml:trace>
  <inkml:trace contextRef="#ctx0" brushRef="#br0" timeOffset="112">3746 13097 140 0,'-3'-8'52'0,"-17"5"-28"0,-4 1-15 0,18 2 14 16,-3 0-7-16,0 2 1 0,0 1-12 15,0 2-6 1,-3 3 1-16,3 0-3 0,3 8 1 15,0 5 2-15,3 0 2 0,3-2-3 16,3-3 0 0,3-3 1-16,3 3 0 0,6-8 2 15,6-6 1-15,-3-2 5 16,0-5 5-16,-6-5-5 16,-1-6-2-16,-2 0-1 15,0-3-1-15,-3-2 0 16,-3-3 0-16,0 0-2 15,-3-2-2-15,0-3 1 16,0 0 1-16,0 2-1 16,0 4-1-16,0-1 3 15,0 8 0-15,0 3 1 0,0 5 0 16,0 2-5 0,0 6-1-16,0 14 1 15,3 1 0-15,0 4 5 0,0 2 2 16,3 0-2-16,-3 3-1 15,0 0 1-15,3-3 2 16,0 3-5-16,0-6-1 16,0 4-24-16,0-4-12 15,0-2-61 1</inkml:trace>
  <inkml:trace contextRef="#ctx0" brushRef="#br0" timeOffset="113">3919 13110 176 0,'0'0'66'0,"3"3"-36"0,0-1-29 0,3-2 14 0,0 0 9 16,3 0 8-16,0 0-11 16,0-2-2-16,0-4-11 15,0 1-5-15,-1-3 0 0,1 0-2 16,-3 3-1-16,-3-3 1 15,0 3-1-15,-3-1 2 16,-3 1 1-16,-3 0-4 16,0 2 1-16,-3 3 2 15,-2 3 1-15,-1 2-6 16,3 0-2-16,-3 3 2 16,0 0 3-16,3 3 5 0,3 0 4 15,6 4-2-15,0-1 1 16,3 4-3-16,3-2 2 15,0 0-4-15,3-3-2 16,0-2-3-16,3-3 1 16,3-3-10-16,-1-2-5 15,1 2-32-15,0-2-11 16,0-3-41 0</inkml:trace>
  <inkml:trace contextRef="#ctx0" brushRef="#br0" timeOffset="114">4288 13036 180 0,'-3'-5'68'0,"3"5"-36"0,-3 2-26 16,0 1 15-16,-3 2-7 15,-3 3 2-15,-3 3-7 16,-5 5-3-16,-4 5-3 15,0 5-3-15,0 1 1 0,3-3-1 16,3-3 0-16,3-3-9 16,0 1-2-16,4-9-21 0,2 1-6 15,0-6-27 1,3-2-29 0,3-6 32-16</inkml:trace>
  <inkml:trace contextRef="#ctx0" brushRef="#br0" timeOffset="115">4092 13062 172 0,'0'-2'66'0,"3"2"-36"0,3 2-31 0,0 4 12 15,-1 2 6-15,7 2 4 16,6 9-3-16,3 5 0 16,0 2-10-16,3-2-5 0,-3 2 0 15,-1 6 2-15,1-8 2 0,9-6-52 16,-9-2-24-1,-3-8-23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24:57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16802 16857 200 0,'-3'-6'77'0,"0"9"-42"0,0 0-28 16,3-3 20-16,-3 5-12 15,-6 8-1-15,0 8 1 16,-3-2 2-16,0-1-9 16,0 1 4-16,0 2 4 0,0-2-13 15,0-4-3-15,3-1-1 16,3-4 2-16,1-2 2 16,2-3 3-16,3-2-1 15,0-3 2-15,0-3-6 16,3-2-1-16,2-3 0 15,4-2 0-15,0-1 0 16,0-2 2-16,3-6-3 16,0 1 0-16,0-1 1 15,0 6 2-15,-3 5-1 16,0 0 2-16,0 6 0 0,0-1 3 16,0 11 1-16,-1 0 3 15,4 5-3-15,0 3 1 16,0 0-5-16,0 2-2 15,0 1 0-15,0-1-1 16,0-2 0-16,0-3 0 16,0-7-25-16,0 2-10 15,-4-8-42-15,1 0-18 16,-3 0-10 0</inkml:trace>
  <inkml:trace contextRef="#ctx0" brushRef="#br0" timeOffset="1">16787 16984 172 0,'-3'-6'66'0,"3"6"-36"0,0 0-20 0,0 0 17 16,0 3-11-16,-3 2-4 16,0 6 4-16,-3 5 3 15,0 10-9-15,0 11-1 0,0 8 1 16,0-2-4-16,3 12 2 16,0-13 1-16,3 3 2 15,3-5-1-15,6 0 1 0,6-8 3 16,6-1 1-16,5-4-4 15,7-3 1-15,9-9-9 16,3-4-2-16,2-8 1 16,4 2 1-16,-4-5-19 15,-2 0-9-15,-3 8-60 16,-1-8-25-16,7 0 4 16</inkml:trace>
  <inkml:trace contextRef="#ctx0" brushRef="#br0" timeOffset="2">17459 17463 176 0,'-3'-8'68'0,"6"8"-36"0,-3-6-24 16,0 6 18-16,0 0 2 16,3 6 6-16,0-4-6 15,3 9-2-15,0 2-14 16,0 3-1-16,0 2 2 0,0 6-1 15,0-3 3-15,0 6-6 16,0-6-3-16,-3-5-1 16,0 0 1-16,0-6-3 15,-3-7 0-15,0 2 1 16,-3-10 0-16,0-8 0 16,0 5 0-16,0-11 0 15,3 6-5-15,0-5 1 16,0-4 2-16,3 1 1 15,0-5 1-15,6 2 2 16,6-2-5-16,3 4-1 16,-1 4-2-16,1 5 0 15,0 2 0-15,0 11-2 16,0 0-13-16,-3 5-6 16,0 6-21-16,0-3-10 15,-4 0-13-15,1-3-4 16,0 3-21-1</inkml:trace>
  <inkml:trace contextRef="#ctx0" brushRef="#br0" timeOffset="3">17831 17476 220 0,'-17'-6'82'16,"17"6"-44"-16,-3-7-36 0,3 7 19 0,-6 0-2 15,0 0 3-15,0 0 1 16,0 0 3-16,-3 0-14 15,0 0-7-15,0 7-1 0,0 9-5 16,3 0 0-16,0 5 1 16,3 3 0-16,6 3-3 15,3-4 0-15,9-7-1 16,6-2 3-16,0-14 4 16,3-6 6-16,-4-2-3 15,1-5-1-15,-3-3 2 0,-6 0 2 16,-6 0 2-16,-6-2 3 15,-6-1-5-15,-3 4-1 16,-6 1-9-16,-6 4-1 16,0 2-9-16,4 3-1 15,2 5-37-15,3 0-16 16,6 0-54 0,12 5-31-16,12-3 70 15</inkml:trace>
  <inkml:trace contextRef="#ctx0" brushRef="#br0" timeOffset="4">17974 17402 184 0,'-3'-3'68'0,"0"-10"-36"0,3 18-29 15,0 0 20 1,-3 9-8-16,0 1 3 16,3 4 1-16,0 5-10 15,0-3 1-15,6 5 1 0,0 6-6 16,6 3-3-16,6-9-1 15,0-7-1-15,-3-6 0 16,0 0 2-16,0-16 1 16,-1-7 1-16,-2-3-7 0,0-3 0 15,0-8-6-15,-3 3 1 16,-3-3 2 0,0 3 1-16,-3 2 5 0,-3 6 4 15,0 5 1-15,0-3 0 16,0 9 10-16,0-3 5 15,0 5-6-15,3 7-3 16,0 9-6-16,3 0-4 16,0 3 0-16,3-1 1 15,0-2-3-15,0 3 0 16,0-6-23-16,0 0-12 0,5-13-89 16,7-3 21-1</inkml:trace>
  <inkml:trace contextRef="#ctx0" brushRef="#br0" timeOffset="5">18287 17444 268 0,'-18'5'101'0,"21"3"-54"0,12 5-55 16,-9 1 16-16,0 2-15 15,0-1 0-15,-3 4 20 16,0 2 13-16,0-2-12 15,-3-6-5-15,0-3-2 0,0-7-6 16,0-3-1-16,0 0 0 16,0 0 0-16,0-8-3 0,0-10 0 15,3-1-3 1,0-2 1-16,3 2 3 0,0 4 1 16,2-4 1-16,4 8 2 15,0 11 1-15,0 0 3 16,-3 11-1-16,3 2 0 15,-3 3-3-15,0 0 1 16,-3 0-2-16,6-3 2 16,0-2-26-16,-3-3-12 15,5-8-26-15,1 0-10 16,3 0-28 0</inkml:trace>
  <inkml:trace contextRef="#ctx0" brushRef="#br0" timeOffset="6">18689 17370 248 0,'-24'-24'93'0,"15"24"-50"15,-6 5-44-15,9 9 20 0,-6-1-4 16,0 8 0-16,-3-2-5 16,4 4-2-16,-1-1-4 15,6 4-5-15,3 6-2 0,6-6 2 16,6 1 2-16,5-6-2 15,4-11-2-15,6-10 4 16,3-5 1-16,0-8 2 0,-6-6 2 16,-4-7-5-1,-2-9-3-15,-6-2 1 16,-3-2 0-16,-12-1 1 16,-9-18 2-16,0 13-1 15,-2-3-1-15,2 11 3 0,3 8 2 16,3 5 7-16,0 11 2 15,6 13-10-15,3 24-4 16,6 8 0-16,9 15-1 16,9 6 3-16,-4-3 3 15,4 3-2-15,-3-8-2 16,0-2-3-16,3-12 1 16,-9-12-52-16,0-6-24 15,-1-8-47-15</inkml:trace>
  <inkml:trace contextRef="#ctx0" brushRef="#br0" timeOffset="7">19305 17346 104 0,'0'0'41'0,"3"-3"-22"0,0-2-3 0,-3 5 16 16,0-5-2-16,-3 5 0 15,0-3-4-15,-3-2-1 16,0 0-14-16,-3 5 2 0,-3 0 1 15,-6 8-5-15,-6-3-3 0,1 19-3 16,2-3 0-16,3 11-4 16,3-6 0-1,3 6 3-15,6-3 3 0,6 0-2 16,3-8-2-16,15 0 4 16,0-5 4-16,3-13-3 15,0-3 2-15,-1-8-3 16,1-11 0-16,-3 1-3 15,0-11-2-15,-3-8 1 16,-6 5-1-16,-3-8-5 16,0 9-1-16,-6-22-2 15,-3 13 0-15,0 0 2 16,-3 6 4-16,0 7 7 16,0 4 5-16,0 9 1 15,0 6 3-15,3 8-9 16,0 16-3-16,3 13 2 15,6 11 2-15,3 8 2 0,0 5 0 16,0 5-2 0,6-8 1-16,2-8-4 0,1 9-2 15,0-17-14-15,-3-2-4 16,0-8-33-16,-3-11-13 16</inkml:trace>
  <inkml:trace contextRef="#ctx0" brushRef="#br0" timeOffset="8">19501 17373 232 0,'-12'26'88'0,"9"0"-48"0,-3 4-45 15,4-15 15-15,2 4 7 16,0 2 6-16,2-2-5 15,4-1-3-15,6 3-8 16,3-10-3-16,0-6 0 0,9-2 2 16,0-6 1-16,0-7 1 15,-7 2 0-15,-5-11-4 16,-3 6-3-16,-12-6 2 16,-6 6 2-16,-3-8-9 15,-2-5-4-15,-4 2-12 16,3 8-2-16,0 3-18 0,3 2-4 15,0 3-39 1</inkml:trace>
  <inkml:trace contextRef="#ctx0" brushRef="#br0" timeOffset="9">19623 17391 204 0,'3'40'77'0,"0"-30"-42"0,0 6-37 0,0-3 17 15,6 1-7-15,0 2 3 16,0-3-2-16,0 0 2 0,0-5-6 16,0 0-5-16,0-3-1 15,-3 0 1-15,0-10 2 16,0 5-3-16,0-5 0 0,0 2-4 16,-1-2 1-16,-5 5 2 15,6 5 3-15,0-2-2 16,0 7-2-16,3-2 6 15,0 0 3-15,6-2 1 16,0-6 1-16,3 0 7 16,0-6 2-16,-3-2 0 15,-4 0 0-15,1-5-7 16,-3 0-2-16,-3 0-2 16,-6 0-1-16,0-6-6 15,-9 1 1-15,-3-1-11 16,1 11-5-16,-1 3-23 15,3 10-8-15,0-5-26 16,3 5-48-16,3-2 25 16</inkml:trace>
  <inkml:trace contextRef="#ctx0" brushRef="#br0" timeOffset="10">19942 17391 228 0,'0'0'85'0,"3"21"-46"0,3-2-41 0,-3-9 17 16,0 4 4-16,0 1 8 15,0 4-3-15,0-6-2 0,0 0-12 16,-3 1-4-16,0-4-2 16,3-7-2-16,-3-3 1 0,3 0-2 15,3-8 2-15,-1-3-4 16,1-5-2-16,0-5-1 15,3-8 0-15,3 8 3 16,6 8 2-16,3 2 4 16,0 9 4-16,0 10-4 15,-4 2-3-15,-2 3 1 16,0 3 2-16,-3-3-2 16,0 6-2-16,-3-6-29 15,0-2-11-15,3-3-93 16</inkml:trace>
  <inkml:trace contextRef="#ctx0" brushRef="#br0" timeOffset="11">20597 17066 288 0,'-6'0'107'0,"0"10"-58"0,6 11-59 16,0 1 14-16,3 9-8 15,-3 12 3-15,0 4-2 0,0 1 1 16,0-3 2 0,0 0 2-16,0-5 1 0,0-9-21 0,3-4-10 15,-3-3-85 1,3-9-39-16,0-7 79 16</inkml:trace>
  <inkml:trace contextRef="#ctx0" brushRef="#br0" timeOffset="12">20475 17306 312 0,'-12'-2'115'0,"9"2"-62"16,3-6-66-16,0 6 15 0,6 0-5 16,0-5 3-16,3 5-1 15,5-2 0 1,7 2 1-16,0 0-7 0,3 0-3 0,0 0-19 15,-3 2-8-15,-1 3-8 16,-2 3 0-16,-3 3 12 16,-3 5 4-16,-3 10 37 15,-3 3 16-15,-3 1 9 16,0-4 3-16,0 0-6 16,3 1-4-16,6-9-3 15,6-4-3-15,-1-4 1 16,1-7-1-16,0-6-3 15,0-7 0-15,-3-4-9 16,-3 1-3-16,-3-13-1 0,-9-1 0 16,-3 1-9-1,-3 2-2-15,-15 3-12 0,0 2-3 16,3 6-28-16,0 5-10 16,4 3-55-1</inkml:trace>
  <inkml:trace contextRef="#ctx0" brushRef="#br0" timeOffset="13">21445 17325 160 0,'0'-11'63'0,"0"9"-34"0,-12-4-21 16,9 6 16-16,-3 0-1 16,-3 0 1-16,-6 6-7 0,-2 2 0 15,-4 10-10-15,3 9 0 0,0-1 0 16,3 1 1-16,6-1 0 16,3-2-2-16,3-3 1 15,6-3-4-15,6-2 0 16,3-5-1-16,3-6 1 15,3-5-2-15,6-5-1 16,2-6-2-16,-2-2-1 16,-3-3-3-16,-3-2-1 15,-6-9 4-15,-3 9 1 16,-3-1 4-16,-3 6 1 16,0 0 5-16,-3 5 5 0,0 3-1 15,-6 10 3 1,6 8-8-16,0 6-4 0,0-1-2 15,0 3-1 1,3-2 0-16,0-1 0 0,3-2-20 16,0-3-7-16,-1-2-15 15,1-3-4-15,0-3-41 16,0-2-34 0,3-3 48-16</inkml:trace>
  <inkml:trace contextRef="#ctx0" brushRef="#br0" timeOffset="14">21576 17365 236 0,'0'0'90'0,"0"18"-48"0,6-5-49 0,-3 1 14 15,0 1-1 1,0 1 4-16,0 0 1 0,-3 3 3 16,0-1-7-16,0-5 5 0,0-5 1 15,0 3-6-15,0-8-2 16,3 2-5-16,-3-5-1 15,3-5-4-15,0-9 1 16,3 1-5-16,6-8 1 16,5-5 6-16,-2 2 3 15,0 11 9-15,0-1 4 16,0 14-5-16,0 14-1 16,-3-1-4-16,0 5-1 15,0 3 1-15,-3-2 0 16,-1 5-9-16,1-8-2 15,0-3-34-15,3 0-13 16,3-8-62-16</inkml:trace>
  <inkml:trace contextRef="#ctx0" brushRef="#br0" timeOffset="15">22192 17373 168 0,'-3'-22'63'0,"3"22"-34"0,0-5-16 15,0 5 17-15,0 0-2 0,0 0 3 16,0 0-6-16,0 0-1 15,0 0-13-15,0 0 4 0,0 0 5 16,0 11-9-16,0-3-3 16,0 5 3-1,3 5-6-15,0-2 0 16,-3 0-1-16,0 0 0 16,3-3-5-16,-3 0 1 15,0 3-11-15,0-8-3 16,0-2-31-16,0-4-10 15,0-2-62 1,3-2-28-16,0-1 74 16</inkml:trace>
  <inkml:trace contextRef="#ctx0" brushRef="#br0" timeOffset="16">22183 17235 304 0,'-9'-5'112'0,"9"7"-60"0,0 1-65 0,0-3 17 0,0 0-8 16,0 0-1-16,3 0-3 15,0 5-2-15,0 1 5 16,3-4-35-16,0 3-13 0</inkml:trace>
  <inkml:trace contextRef="#ctx0" brushRef="#br0" timeOffset="17">22302 17301 224 0,'-6'11'85'0,"9"-3"-46"0,3 10-46 0,-3 3 16 15,0-2 1-15,0-1 5 16,0 1 2-16,0-3 1 15,0 2-9-15,-3 1-3 0,6-11-2 16,-3 2-5-16,0-7 1 16,-3 2-2-16,0-5-2 15,0-5 0-15,0-3 3 0,0-3 0 16,3-10 1-16,3 0-3 16,6-3 0-16,0 8 2 15,0 1 2-15,0 1 4 16,-1 1 4-16,1 10-2 15,-3 6 1-15,3 10 4 16,-3 1 2-16,0 1-3 16,0 1-1-16,0 5-4 15,-6-2-1-15,6 0-6 16,-6-6-1-16,0 0-30 16,-3 0-12-16,0-8-30 15,0-5-13-15,6-5-7 16</inkml:trace>
  <inkml:trace contextRef="#ctx0" brushRef="#br0" timeOffset="18">22591 17097 280 0,'-18'0'107'0,"21"0"-58"0,-3 0-59 0,0 8 14 16,0-2 1-16,9 12 6 15,-3 9 4-15,0 4 0 16,0 1-7-16,0 10-1 0,-3 1 0 16,3-9-3-16,0 6-3 15,-3-6-14-15,3-10-4 16,0-3-33-16,-3-2-15 0</inkml:trace>
  <inkml:trace contextRef="#ctx0" brushRef="#br0" timeOffset="19">22466 17293 300 0,'-9'0'112'16,"6"0"-60"-16,6 0-63 0,3 0 18 0,3-2 2 15,0-1 5-15,12 0-4 16,3-2-3-16,2 5-4 16,-2-3-5-16,9 1-1 0,-3-1-25 0,-4-2-9 15,1 5-52 1,0-6-62-16,3 6 40 16</inkml:trace>
  <inkml:trace contextRef="#ctx0" brushRef="#br0" timeOffset="20">22734 17333 280 0,'-12'5'107'0,"15"0"-58"0,6 17-57 0,-3-14 16 16,3 5-4-16,0-3 2 0,6-2 4 16,-1-8 1-1,-2 8-5-15,6-10-6 0,-6-4-1 0,6 1-4 16,-3-6 1-1,-3 1-5-15,-6-3-1 16,3 5 2-16,-6-6 5 0,-6 4 2 16,-6 7 1-16,0 1 0 15,-6-1 2-15,-3 6 1 16,0 2 3-16,3 5 1 16,0 6 3-16,4 3-1 15,2-6 2-15,3 6-4 16,6-4-2-16,3 1-2 15,9 0-3-15,5 3-4 16,1-1-2-16,3-10-28 16,3 3-10-16,-3-9-33 0,0-2-12 15,8-2-1 1</inkml:trace>
  <inkml:trace contextRef="#ctx0" brushRef="#br0" timeOffset="21">23079 17298 264 0,'-15'0'101'0,"-3"3"-54"0,-11 16-53 0,26-11 17 15,-3 2-3-15,0-2 5 16,-3 11 4-16,3-6 2 0,0 8-10 16,0-5-5-16,6 0-3 15,-3 2-1-15,12-10-7 16,6 3 0-1,0-9-2-15,-3-2 1 0,-3-2-2 16,2-3-1-16,-5-1 1 16,-3-7 4-16,3 5 1 15,-3 0 3-15,-3-2 3 16,-3 10 2 0,9 5-1-1,0 3-2-15,0 5 14 16,0 6 7-16,0 4 3 15,0 1 1-15,-3 5-10 16,-3 6-2-16,0-9-5 16,-3 1-3-16,-9-9-2 15,-6 3-3-15,0-8-8 16,4-2-5-16,-4-8-29 0,3-3-10 16,-3-3-28-16,9-15-10 15,0-4-5 1</inkml:trace>
  <inkml:trace contextRef="#ctx0" brushRef="#br0" timeOffset="22">23225 17333 256 0,'0'5'96'0,"6"-5"-52"0,-3 8-49 0,9 5 15 0,-3-7 3 16,9 2 3-16,-6-3 4 16,5 3 2-16,-2-6-12 15,3-4-6-15,0-6 0 0,0 3-10 16,-3-3-1-16,-3 2-5 16,-3-7 0-16,-9 5 4 15,0 3 2-15,-3-3-5 16,-9 0-3-16,-3-3 8 15,-6 9 2-15,-3-1 8 16,-3 3 5-16,7 5 1 16,-4 3 4-16,3 6-5 15,3 4-3-15,6 1 12 16,3 2 5-16,6 3-7 0,6-3-2 16,6 5-8-16,6-2-2 15,9-3-7-15,0-2 0 16,2-6-21-16,1-5-9 15,0-8-25-15,3-8-9 16,8 0-46 0</inkml:trace>
  <inkml:trace contextRef="#ctx0" brushRef="#br0" timeOffset="23">23529 17343 264 0,'0'3'101'0,"0"16"-54"0,6-1-50 15,-3-5 19-15,-3 1 1 16,5 1 4-16,-2 1-2 16,0-2-1-16,0-1-10 15,-3-5-5-15,0 2 0 0,0-7-2 16,0 2 2-16,0-5 2 16,0-5 4-16,0 2-2 15,0-7 1-15,0-9-3 16,3-2 0-16,0-3-1 15,9 0 2-15,-3 1 3 16,9-4 5-16,3 9-4 16,0 2 0-16,6 0-13 15,-4 5-3-15,4 1-21 16,-3 4-8-16,-3 6-55 0,0-2-21 16,-1 2-11-1</inkml:trace>
  <inkml:trace contextRef="#ctx0" brushRef="#br0" timeOffset="24">17757 17748 228 0,'-6'-5'85'0,"3"0"-46"0,-9 5-41 0,6 5 17 16,-3 0 0-16,-3-2 5 16,-2 7-4-16,-7 12 1 15,3 1-10-15,-3 12-4 0,3-1-2 16,12 11 1-16,9 8 1 0,9-3-4 15,12-5 1 1,12 3-9-16,11 2-2 0,1-10-60 16,8 0-28-16,1-9 2 15</inkml:trace>
  <inkml:trace contextRef="#ctx0" brushRef="#br0" timeOffset="25">18117 18029 140 0,'6'-6'52'0,"-3"6"-28"0,-3-5-4 0,0 5 19 15,0 0-8-15,-3-3-3 16,0-2-8-16,-3 5 0 16,0 0-11-16,-3 5-3 0,-6-2 0 15,-5 10-5-15,5 14-3 16,0-1-2-16,6 6 3 16,3 0 0-16,3 0 1 15,9-1-3-15,6-4 2 16,0-6-4-16,3-8-1 15,3-18 3-15,-1-8 1 16,1-1-3-16,0-1 1 16,-3-17 2-16,-3 0 1 0,-3-2-2 15,-3-3 2-15,-6 2 1 16,-3-2 2-16,0 3 1 16,-3-6 3-16,-3 3 1 15,0 11 3-15,3 7-1 16,0 3 2-16,3 6-2 15,3 15 2 1,3 8-4-16,3 6 3 16,3 7 1-16,3 6-2 15,0 10 2-15,0 3-6 16,0-8-1-16,2-2-2 16,1-4-2-16,3-10-30 15,-3 3-13-15,0-16-75 16,0 0 11-1</inkml:trace>
  <inkml:trace contextRef="#ctx0" brushRef="#br0" timeOffset="26">18323 18042 252 0,'-3'3'93'0,"6"2"-50"0,3 16-52 0,0-8 14 15,-1 6-5-15,1-1 2 16,0 1 12-16,-3-3 8 15,0-6-11-15,0-2 7 0,-3 0 5 16,0-3-6-16,0 1-2 0,0-6-6 16,0 0-1-16,0-6-5 15,0 1 0-15,0-8-1 16,0 0 1-16,3-8-7 16,3 2 1-16,3 1 3 15,0 2 2-15,0 2-9 16,6 4-3-16,0 2-26 15,6 0-9-15,-4 3-1 16,-2-1 0-16,0 6-16 16,-3 0-50-1,0 0 19-15</inkml:trace>
  <inkml:trace contextRef="#ctx0" brushRef="#br0" timeOffset="27">18546 18031 236 0,'-9'6'90'0,"6"-1"-48"0,-3 16-42 0,6-8 18 16,-6 6-1-16,0 2 2 15,6-2-6-15,3-1 0 16,3-2-8 0,3-3 6-16,3-2 2 0,6-3-4 0,0-8-3 15,2-3-1-15,-2-2 1 16,-3-6-1-16,-3-2 0 16,-3-3-1-16,-3-8 0 15,-6 3-2-15,-6 3-2 16,-3-1-4-16,-6 6-2 15,0 5-11-15,0 3-1 16,1 2-15-16,2 3-5 16,3 3-23-16,3 2-11 0,6 3-22 31</inkml:trace>
  <inkml:trace contextRef="#ctx0" brushRef="#br0" timeOffset="28">18665 18037 232 0,'6'8'88'0,"3"31"-48"0,12-7-42 16,-15-13 14-16,0-1 3 16,5 11 4-16,-2 3-3 15,0-6-1-15,-3 1-9 16,0-3-4-16,-3-6 1 0,0-2 0 16,0-5 3-16,-3-3-1 15,-6-8 0-15,0 0-10 16,-6 0-2-16,3-19-1 15,0-2 2-15,1-3 2 16,-1-2 2-16,3 4-1 16,0-17-1-16,3 7 7 15,6 0 5-15,6 6-2 0,6 7-1 16,2-2 0-16,1 13 1 16,3-2 3-16,0 10 5 15,0 5 5-15,-6 3 3 16,-3 5 2-16,-7 6 2 15,1-6-14-15,-6 0-5 16,-6 0-9-16,-2 0-3 0,-4-2-20 16,-9-3-9-1,-6-3-22-15,3-5-10 16,6 3-61-16</inkml:trace>
  <inkml:trace contextRef="#ctx0" brushRef="#br0" timeOffset="29">19433 17862 172 0,'0'-21'66'0,"3"0"-36"0,-3-3-35 16,0 21 12-16,0-7 11 15,-9 2 9-15,-6-3 3 16,0 3 2-16,0 3-17 15,0-3 2-15,0 8 3 0,1 8-11 16,-1 5-5-16,3 11-2 16,3 10-2-16,3 6 4 15,3 10 2-15,3-2 0 16,0 2-1 0,0-5-3-16,3-5-2 0,0-6-6 15,-3-7-1-15,0-3-24 16,0-11-7-16,0 0-40 15,0-5-54 1,0-8 32-16</inkml:trace>
  <inkml:trace contextRef="#ctx0" brushRef="#br0" timeOffset="30">19132 18002 288 0,'3'-5'110'0,"3"0"-60"0,15 2-52 0,-6 0 22 15,3-5-5-15,3 3 0 16,2 5-10-16,1-2-5 16,3 2 0-16,3 0-8 0,-3 2 1 15,-1 3-39-15,-5 1-17 0</inkml:trace>
  <inkml:trace contextRef="#ctx0" brushRef="#br0" timeOffset="31">19457 18018 260 0,'-3'5'99'0,"6"1"-54"0,3 7-53 15,-3 3 16-15,3 8 0 16,0-3 7-16,-4-3 4 16,1 1 1-16,0-3-11 15,0-3-1-15,-3-2-1 0,0-4-1 16,0-1-1-16,0-1 1 15,0-5 3-15,0-5-2 16,0-1 1-16,0-1-7 16,0-12-1-16,3-7-2 0,3 7 0 15,0-2 4-15,3 2 1 16,3 1-4-16,0 5-1 16,0-1-17-16,6 6-5 15,-3 3-10-15,6 2-4 16,-4 3-8-16,-2 0-1 15,0 0-26 1,-3 0-39-16,0 0 34 16,-3 0 224 15,-9 0-61-31,0 0-14 0,-3 3-32 16,-6 2-18-16,-3 1-9 15,0 2-5-15,0 13-4 16,3-3 2-16,3 6 1 15,0-3-2-15,3-2-1 0,9-3-1 16,3-3 1-16,3 0-2 16,0-8-1-16,0-5-2 15,3 0-1-15,-3-5-3 16,-3-3 1-16,0-5 3 16,-3 0 1-16,-3 0 3 15,0-6 1-15,-3 6-1 16,0 5 1-16,0 3-4 15,0 5-2-15,3 5-1 16,0 3 3-16,3 5 0 16,-1 0 1-16,1-2-14 0,0-3-5 15,3 5-19 1,0-5-6-16,9-8-28 16,6-3-42-16,0-2 30 15</inkml:trace>
  <inkml:trace contextRef="#ctx0" brushRef="#br0" timeOffset="32">19954 18018 220 0,'3'-13'82'0,"-9"5"-44"0,0 3-29 0,3 2 19 16,-3 3-3-16,-3 0 2 15,-6 3-11-15,-6 7-4 16,0-2-7-16,7 19-4 0,2-6 2 0,3-3 2 16,6 9 4-1,9-9-4-15,6 3-1 0,2-2-11 16,7-6-5-16,3-7-23 15,3-4-8-15,15-4-50 16,-1-4-49 0,-2-7 51-16</inkml:trace>
  <inkml:trace contextRef="#ctx0" brushRef="#br0" timeOffset="33">20129 17722 236 0,'-3'8'88'0,"9"13"-48"0,-3 11-34 0,0-6 22 0,0 6-6 16,0 13 1 0,0 0-10-16,0 2-3 0,0-2-6 15,0-5-9-15,0-3-2 0,0-10-41 16,0-12-18-16,3-1-46 15</inkml:trace>
  <inkml:trace contextRef="#ctx0" brushRef="#br0" timeOffset="34">20004 17933 344 0,'-6'-2'129'0,"9"2"-70"0,6-5-71 16,-3 5 18-16,6 0-10 16,9 0 3-16,3 5 0 15,0-3 1-15,2 4 0 16,-2-1-3-16,0-2 2 0,-3 2-41 16,3-5-19-16</inkml:trace>
  <inkml:trace contextRef="#ctx0" brushRef="#br0" timeOffset="35">20335 17986 316 0,'-3'11'118'16,"6"-3"-64"-16,-3 10-65 0,-3 4 16 0,3-4-6 15,-3 3 0 1,0-2-8-16,0-6-4 15,0-2 7-15,3-3-61 0,0-1-25 16</inkml:trace>
  <inkml:trace contextRef="#ctx0" brushRef="#br0" timeOffset="36">20260 17894 308 0,'-6'-13'115'0,"6"18"-62"0,6-10-73 16,3 5 13-16,0 0-8 16,0 0-7-16,6 5 5 15,-3 0 9-15,0-2-23 16,0 5-12-16,-3-3-43 16</inkml:trace>
  <inkml:trace contextRef="#ctx0" brushRef="#br0" timeOffset="37">20397 17973 208 0,'-3'16'79'0,"3"-5"-42"0,-3 4-37 0,3-1 16 16,0 7-7-16,0 0 2 16,3-2 5-16,0-1 4 15,3 3-10-15,3-8 1 0,0 1 2 16,3-9-3-16,3 0 2 0,0-10-5 16,3 0 1-1,-4-3-3-15,7-11 2 0,-6-2-2 16,-3-3 2-16,-3 3-4 15,-9 3 0-15,-9-4-1 16,-3 9-2 0,-3 0-6-16,-3 5-1 0,1 3-4 15,-1 5 0-15,3 2-16 16,3 1-6-16,3 0-17 16,3-3-9-16,6 0-37 15</inkml:trace>
  <inkml:trace contextRef="#ctx0" brushRef="#br0" timeOffset="38">20644 17957 164 0,'-6'0'63'0,"6"0"-34"0,-3 3-32 0,3 2 11 15,0 3 22-15,0 3 15 16,0-3 1-16,0 10 0 16,0 3-25-16,0 3-8 0,0-8-5 15,0 3-7-15,3-6 0 16,-3-3-1-16,3-2 0 16,0-2 4-16,-3-4 5 15,0-2-3-15,0-2 2 16,0-9-10-16,0-2 0 0,0-6-5 15,3 3 2 1,3-2 1-16,3-1-1 0,0 6 8 16,0 0 3-16,15 10-8 15,-3 3 4 1,-3 3 0-16,-4 7 11 16,1 6 3-16,-3 3-7 15,-3 2-3-15,-3-2-13 16,0-1-3-16,0-5-19 15,0-5-7-15,0 3-32 16,0-9-11-16,6-2-23 16</inkml:trace>
  <inkml:trace contextRef="#ctx0" brushRef="#br0" timeOffset="39">21034 17984 272 0,'-9'-11'104'0,"-3"3"-56"0,-11 3-54 0,17 5 19 16,-3 5-4-16,0 1 5 16,-3 1 1-16,-3 4 3 15,0 2-10-15,3 14 4 0,0-6 2 16,6 5-10-16,3-4-1 16,3-4-5-16,6-5 0 15,0 0 2-15,3-7 0 16,0 2-3-16,6-8 0 0,0-8-3 15,-3 0 1-15,-3-5-4 16,0-6 1-16,3 6 2 16,-9-6 1-16,-3 6 3 15,0 5 3-15,0 3 4 32,0 5-2-32,0 8-2 0,8-3 0 15,1 14-1 1,0-6-7-16,0 0-3 0,0 0-16 15,0-5-9-15,0-2-32 16,0 1-12-16,3-7-14 16</inkml:trace>
  <inkml:trace contextRef="#ctx0" brushRef="#br0" timeOffset="40">21150 17698 264 0,'0'-3'99'0,"3"1"-54"0,3 20-44 0,-3-5 21 15,0 14 6-15,-3 10 4 16,-3 8-8-16,-6-3-4 16,6 14-11-16,0-9-6 0,0-2-2 15,0-5-19-15,3-5-5 16,3-12-57-16,3-4-91 15</inkml:trace>
  <inkml:trace contextRef="#ctx0" brushRef="#br0" timeOffset="41">21731 17978 220 0,'-6'11'82'0,"6"0"-44"0,0 12-40 16,3 4 14-16,-3 7-2 15,0 9 4-15,3 4 5 16,0-7 3-16,0 0-11 16,0-9-7-16,0-4 0 0,-3-3-1 15,0-8 3-15,0-3-3 16,0-3-2-16,0-10 6 16,3-5-4-1,-3 0 1-15,0-8-2 0,0-14 1 16,0 6-4-16,0-6 0 15,0-4 3 1,0-1 3-16,0-8 2 0,3 6 3 16,3-3-3-16,3 5-2 15,2 6 0-15,4-1-1 16,0 6-2-16,0 8 1 16,3 2 7-16,6 11 3 15,-3 11-6-15,-4 2-2 16,1 5-3-16,-6 9 1 15,-6-6-2-15,-6 0-1 0,-6-2-4 16,-6-1-2 0,-3 1-11-16,-2-6-1 0,-1-5-7 15,-3 0-1-15,6-3-8 16,-3-5-4-16,0 0-4 16,9 0 1-16,0 0-1 15,6-5 0-15,6-3-29 16</inkml:trace>
  <inkml:trace contextRef="#ctx0" brushRef="#br0" timeOffset="42">22058 17989 296 0,'-6'-3'112'0,"3"1"-60"0,3 4-63 0,-3-2 18 16,0 3-9-1,-3 0-2-15,-3 7 9 0,0-2 4 16,-2 11-4 0,-7 2 8-16,3 5 4 0,9-2-9 0,3-3-2 15,0 6-9-15,6-9 0 16,3-2-1-16,3-5 2 16,0-6-1-16,3-2-1 15,0-3-2-15,-1-8 1 16,-2 2-2-16,0-7 0 15,0 5 4-15,-6-16 5 16,0 3 4 0,0 3 6-16,-3 5 5 15,0 7-7-15,0-2-1 16,0 8-7-16,6 14-2 0,-3-1 4 16,3 0 2-16,6 6-5 15,-3-1-2-15,6-5-11 16,0 1-3-16,0-7-25 15,-1 4-9-15,1-8-21 16,-3-3-7-16,0-3-18 16</inkml:trace>
  <inkml:trace contextRef="#ctx0" brushRef="#br0" timeOffset="43">22234 18000 272 0,'-3'-3'101'0,"6"6"-54"0,0 2-53 15,0 0 17-15,3 3-1 0,0 16 6 16,0-8 5-16,0 2 4 16,0 4-13-16,-4-12-2 0,7 3 0 15,-6-5-6-15,0 3-2 16,0-9 3-16,-3-2 1 16,0 0 9-16,0 0 2 15,0-2-11-15,3-17-3 16,0 6-4-16,3-5-1 15,0-1 2-15,6 6 0 16,0-3-3-16,3 3 0 16,0 2-16-16,-3 3-5 0,0 3-37 15,0 0-15 1,-1 2-29 0,4-2-36-16,0 2 52 0</inkml:trace>
  <inkml:trace contextRef="#ctx0" brushRef="#br0" timeOffset="44">22621 17793 364 0,'-6'-2'137'0,"6"-1"-74"0,0 8-78 16,0 6 19-16,0 7-10 16,0 6 2-16,-6 3 4 15,0 2 2-15,3 2 0 16,0 9 1-16,0 2 0 0,3-7-12 15,0-1-4-15,0-10-29 16,0 3-11-16,0-9-14 16,0-5-4-16,0-5-29 15</inkml:trace>
  <inkml:trace contextRef="#ctx0" brushRef="#br0" timeOffset="45">22433 18005 376 0,'0'-13'143'0,"9"10"-78"0,12-2-82 0,-9-1 17 0,9 1-7 15,9 3 4 1,-1-4-11-16,4 1-6 0,0 5 11 16,-1-3-53-16,4 3-23 0,0 0-38 15</inkml:trace>
  <inkml:trace contextRef="#ctx0" brushRef="#br0" timeOffset="46">22725 17693 208 0,'-12'0'77'0,"9"2"-42"0,0-2-23 16,3 0 19-16,0 0-16 16,3 3-3-16,3-3 14 15,3 11 7-15,9-3-16 16,6 13 4-16,2 5 0 0,1 14-5 16,0 5 1-16,-3 8 1 15,-6-3 3-15,-6 3-7 16,-6-8-3-16,-6 0-6 15,-9 0-2-15,-9-3-41 16,-12-5-19-16,6-5-51 0,-3 2-19 16,4-7 16-1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25:32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4639 15753 252 0,'-6'0'93'0,"3"-2"-72"0,3 2 5 15,-3 0-1-15,3 0-7 16,-3 2-1-16,3 4-3 16,0 4-1-16,0 6-7 15,0 11 5-15,0 12 2 0,0 9-2 16,-3 2 1-16,3 8-7 16,0 11-3-16,0 18 12 0,3 1 5 15,3-4-12-15,3 4-5 16,3 10-5-16,-3-3-1 15,-3-5 5-15,0-8 3 16,-6-8 1-16,6 0 2 16,-6-5 0-16,3-3 1 15,0-3-4-15,-3-15-1 16,0-3-8-16,0-11-4 16,0-7-90-16,0-3-39 15,6-11 74-15,-6-18 39 16</inkml:trace>
  <inkml:trace contextRef="#ctx0" brushRef="#br0" timeOffset="2429.3878">4630 15711 236 0,'3'-3'90'0,"0"3"-70"0,0-2 13 0,-3 2 16 16,12 0-12 0,0 0-10-16,0 0-5 15,6 0-13-15,3 0 12 0,0 0 6 0,2 2-19 16,1-2-6-16,3 0-9 15,-3 0-1-15,3 0 2 16,-4-2 1-16,4-1 0 16,3 0 1-16,3 3 20 15,2 0 9-15,7 0-8 16,3 0-4-16,-1 3-11 16,-2-3-1-16,0 0 1 15,-1 0 1-15,1-3 1 16,0 1 0-16,5-1 0 15,16 0 0-15,-4 1 0 0,1-1 0 16,-15 1-2-16,8-1-2 16,-5-2 3-16,-1 2 0 15,-2-2 1-15,3 5 0 16,2 0-2 0,1 0 1-16,-3 0 0 0,-4 2 1 15,-2 1 0-15,-3-3 0 16,-4 0 0-16,1 0 0 15,3 0 0-15,-4 0 0 16,4 3-2-16,0-1 1 16,8 1-2-16,1 0-1 0,0 2 1 15,-4-3-1-15,1 1 0 16,0-3 0-16,2 0 0 16,1 0 0-16,5 0 0 15,7 3 0-15,0-3 0 16,-4 0 0-16,4 0 0 15,-7 0 0-15,4 0 0 16,-1 0 0-16,7 0 0 16,2 0 0-16,-2 0 0 15,-4 0 0-15,-2-3 0 16,-1 0 0-16,1 1 0 16,3 2 2-16,2 0-1 15,6 0 2-15,-8 0-2 16,-3 0-1-16,-4 0 1 15,1-3 1-15,2 3-1 0,1 0 2 16,8 0-2-16,-5 0-1 16,-1 0 1-16,-2 0 1 15,-1 0-1-15,-2 0-1 16,3 0 1-16,8 0 1 16,4 3-1-16,-7-3-1 15,1 0 1-15,-4 0-1 16,1 0 0-16,-1 0 0 15,10 2 0-15,2 1 0 16,-2 0-3-16,-4-3 2 16,0 0 3-16,16 0 1 15,-1 2-1-15,4 1-2 16,-1 0 1-16,-9-1-1 16,-2-2 0-16,-7 0 0 15,7 3 2-15,2 0 3 0,3 2-7 16,-2-2 0-16,-7-1-2 15,-2-2 2-15,5 0 1 16,4 0 3-16,8 3-1 16,-6-3-1-16,-5 0 1 15,-4 0-1-15,1 0 0 16,2 0 0-16,13 5 0 16,-10-5 0-16,-3 0 0 15,-5 0 0-15,2 0 2 16,1 0 3-16,8 3-7 15,1-1 0-15,-7 1 0 0,-5-3 1 16,-1 0 1 0,3 0 0-16,4 0 0 0,-1 0 0 15,1 5 0-15,-7-5 2 16,1 0-3-16,-4-5 0 16,4 5 1-16,-1 0 0 15,10 8 0-15,-7-8 0 16,-2 3 0-16,-1-6 0 15,-2 3 0-15,2 0 0 16,9 3 2-16,1-1 1 16,-4-2-1-16,-5-2 1 15,-1 2-2-15,4 0-1 0,2 0 1 16,7 2-1-16,-1-2 0 16,-6 0 0-16,-5 0-5 15,2-2 1-15,4 2 4 16,8 0 2-16,-2 0 0 15,-4 0 1-15,-3-3-2 16,1 0 2-16,2 3-4 16,13 3 0-16,-4-3 1 15,-6-3 0-15,-2-2 0 16,-1 5 0-16,10 0 0 16,-1 0 0-16,-3 0 0 15,-2 0 0-15,-4-3 0 16,3 1 0-16,7 2-3 15,-1 0 2-15,-6-3-1 16,-2-2-2-16,-4 2 5 0,1 1 3 16,8 2-1-16,3-3-2 15,-5 0-5-15,-4-2 0 16,-2 2 2-16,-1 1 1 16,10-1 3-16,-1 0 3 15,-6 1-2-15,-2-1-2 16,-7 0 0-16,4-2-1 15,2 5 0-15,7-2 0 16,-1 2 0-16,-9-3 0 16,-2 0 0-16,-1-2 0 15,-2 2 0-15,5 3 0 16,7 0 0-16,-10 0 2 16,-2-2-1-16,-7-1-1 15,-2 0 1-15,-4-2-1 0,7 5-3 16,0-3 2-16,2 1 1 15,-5-1 0-15,-7 3 0 16,-5-8 2-16,-6 8-6 16,-4-5-1-16,-2 2-1 15,-3-2 4-15,-3 5 5 16,-3-3 6-16,-4 6-7 16,-2-6-1-16,0 6-1 15,-3-6 2-15,0 6-1 16,-3-3-1-16,0 8 1 15,-3-5-1-15,3-1-5 16,-3 6 1-16,3 0 0 0,0 0 2 16,0 3-1-1,-1-1 1-15,1 6 2 0,3 0 0 16,0 5 0 0,3 13 0-16,0 14-3 15,3 10 2-15,-6-2 1 0,3 7 2 16,-3-4-1-16,2 1-1 15,1 25 1-15,0 0 1 16,-3-3-1-16,3-8-1 16,-3 0 1-16,0 0 1 15,-3 13 1-15,0-10 1 0,0-3-5 16,0-5 1 0,-4-8 0-16,1 2 2 15,3 6-1-15,0-5 2 0,0-4-2 16,3-15-1-16,-3 0-13 15,0-8-6-15,-3-7-122 16,0-4-56-16,-3-7 100 16</inkml:trace>
  <inkml:trace contextRef="#ctx0" brushRef="#br0" timeOffset="4455.0153">4782 17457 228 0,'-3'0'88'0,"6"0"-69"0,6 0 13 16,-3 0 0-16,3 0 0 15,0 0 4-15,3 0 6 16,3 0 4-16,0-2-25 15,5-4-23-15,4 6-9 0,3-5 19 16,9 5 11-16,14-8-2 16,7 3-2-16,2 2-4 15,1-2 0-15,3-3-4 0,2 3-2 16,15-3 0-16,4 5-1 16,-10 0 2-16,1-2 3 15,2 5-4-15,0-3-1 16,10 3-2-16,-4-2 1 15,-6 2 0-15,-2-3 1 16,2 3-2-16,7-5-2 16,-1 5 1-16,-3 0-1 15,-2 0 0-15,-7-5 0 16,0 2 2-16,7-2 1 16,2 5-1-16,-2-6-2 15,-4 6 1-15,0-8 1 16,1 3-1-16,8 2 2 15,1-2-4-15,-4 0 0 0,-3 2 1 16,1-7 0-16,2 7 2 16,6-8 1-16,19 11 1 15,-10-13 0-15,-6 13-2 16,-6-8-2-16,10 8 1 16,-4-5 1-16,-6 5-1 15,-5-8-1-15,-4 3 1 16,1-1-1-16,14 6 2 15,-9-2 3-15,-2 4-7 16,-7-4-3-16,-2 4 7 16,-1-4 5-16,6 4-5 0,1-2-1 15,-4 6-1 1,-2-6 2-16,-4 0 1 16,4-8 1-16,-1 10-5 15,7-4 1-15,-4 4 0 0,-3-2 0 16,-2 0 0-16,-1-8 2 15,1 8-1-15,2-5-1 16,10 5 1-16,-4-2 1 16,4 2-1-16,-7-11-1 15,6 8 1-15,4-2-1 16,2 8 0-16,-3-6 0 16,-2 3 0-16,-1-5 0 15,7 5-3-15,2 0 2 0,3 5 3 16,-5-10 1-1,-1 5-1-15,0 0-2 0,13 5 1 16,-7-10-1-16,0 5 0 16,0-6 0-16,4 6-3 15,11-2 2-15,-9 2 1 16,-3-5 0-16,7 2 0 16,-1-2 0-16,6 7 0 15,-3-10 2-15,0 8-1 16,4-5-1-16,5 5 1 15,-6-8-1-15,-6 8 0 16,0-5 0-16,7 5 0 16,-4-3 0-16,0 3 0 15,-6-5 2-15,3 5-3 0,7-5 0 16,-7 10 1-16,-3-10 0 16,-3 5 0-16,1-3 2 15,11 6-1-15,-9-3-1 16,-6-3 1-16,1-2-1 15,5 10 0-15,0-5 0 16,-3 3 0-16,-2-3 0 16,-4 0 0-16,6 0 0 15,7 5 0-15,-7-5 0 16,-6 8 0-16,0-11 0 16,1 8 0-16,5-2 0 15,-3 2 0-15,-5-5 0 16,2 6 0-16,0-6 0 15,10 8-3-15,-7-8 2 0,-3 2 1 16,-2-4 2-16,5 7-1 16,3-5-1-16,3 8 1 15,-5-13-1-15,-1 5 0 16,0 0 0-16,12 10 0 16,1-10 0-16,-1 3 0 15,3-6 0-15,18 14 0 16,-9-14 2-16,3 8-3 15,3-7-2-15,6 7 2 16,-6-8 2-16,-8 3-5 16,2-10 1-16,-3 4-52 15,-12-4-21-15,-6-6 39 16,-17-5 20-16</inkml:trace>
  <inkml:trace contextRef="#ctx0" brushRef="#br0" timeOffset="25818.6015">16072 1408 204 0,'-3'0'77'0,"6"-11"-60"0,-24 30 13 0,16-14 1 0,2-5 6 16,-3 0 4-16,0 0-6 15,0-5-4-15,0 5-17 16,-3 0 9-16,-3 0 4 0,0 0-17 16,-3 0-4-16,3 5-7 15,-3 8-1-15,3 0 0 16,1 1 0-16,2 4 2 16,3-2 0-16,3 2 2 15,3-4 1-15,3-1-1 16,3-3 1-16,3-2-2 15,-1-8-1-15,4 0-17 16,0-8-6-16,0 3 11 16,-3-5 6-16,0 2 5 15,3-6 1-15,0-4-3 0,-3-3 2 16,-3-6-1-16,0 1 0 16,-6-14-3-16,0 3-1 15,-6 3 0-15,3-3 4 16,-3 5 1-16,3 5 1 15,0 6 4-15,0 8 5 16,0 0-1-16,3 0 1 16,0 7-5-16,0 4-3 15,0 10-3-15,3 5-1 16,-3 13-1-16,3 9 3 16,-3 2 2-16,3 2 4 15,3 1 9-15,0-3 5 16,3 3-9-16,-3-14-6 15,0-7-2-15,5 7 0 0,1-5-32 16,3-2-12-16,-3-6-98 16,0-5-41-1,0 3 95-15</inkml:trace>
  <inkml:trace contextRef="#ctx0" brushRef="#br0" timeOffset="26182.0643">16263 1402 240 0,'0'0'90'0,"-3"0"-70"0,3 14-1 0,0-14 10 15,0 13-6-15,3 0 4 31,0 6-56-15,0-1-26-16,-3-5 26 16,0-5 16-16</inkml:trace>
  <inkml:trace contextRef="#ctx0" brushRef="#br0" timeOffset="26364.371">16278 1259 296 0,'-3'-18'110'0,"0"18"-86"0,6 3-24 16,-3-6-18-16,0 3-12 16,3 3-2-16,0-1 18 0,0-2 7 15</inkml:trace>
  <inkml:trace contextRef="#ctx0" brushRef="#br0" timeOffset="26751.9183">16409 1339 280 0,'-18'2'107'0,"12"1"-83"0,0 8-1 0,3-3-3 0,0-6-1 16,0 4 5-16,0 4-10 15,0-7-5-15,3 2-6 16,3 3-5-16,3 3 1 0,3-3-1 16,3-3 0-16,0 8 2 15,0-5 0-15,0 3 2 16,-1-1 3-16,-5 1 11 15,-3 2 5-15,-6-8-3 16,0 8 0-16,-6-5-6 16,1-2-2-16,-4-1-13 15,0 3-3-15,3-8-4 16,0 0-1-16,9 0-263 31,-9-5 150-15,6-3 50-16</inkml:trace>
  <inkml:trace contextRef="#ctx0" brushRef="#br0" timeOffset="27019.1307">16641 1148 292 0,'-6'6'110'0,"9"2"-86"0,-6 18 7 0,3-7-4 0,0 12 2 16,0 4 7-1,3 2-15-15,0-3-4 0,0 3-11 16,-3-8-2-16,3 3 2 0,0 0-8 16,0-6-3-16,0-2-15 15,0-3-5 1,-3-5-93-16,0-5-39 15,-6-6 80-15</inkml:trace>
  <inkml:trace contextRef="#ctx0" brushRef="#br0" timeOffset="27202.7798">16504 1368 332 0,'0'3'126'0,"0"-6"-98"0,9 0-5 0,-3 1-11 16,9 2-8-16,0-8 2 16,5 5-10-16,1 0-2 15,3-2-125-15</inkml:trace>
  <inkml:trace contextRef="#ctx0" brushRef="#br0" timeOffset="27454.3261">16715 1487 336 0,'-6'21'126'0,"6"-21"-98"0,0 24-10 16,3-19-10-16,0 3-13 16,3-3 1-16,0-2-44 31</inkml:trace>
  <inkml:trace contextRef="#ctx0" brushRef="#br0" timeOffset="33056.1818">16888 1376 188 0,'6'-5'71'0,"-3"-1"-55"0,-3 9 9 0,0-3 1 15,3-3-6-15,0 1-2 16,-3 2-2-16,0 0 3 15,0-6-11-15,-3 4 2 0,0 2 1 0,-3 0-2 16,0 2 2 0,0-2-2-16,-3 6 2 0</inkml:trace>
  <inkml:trace contextRef="#ctx0" brushRef="#br0" timeOffset="33399.6281">16781 1500 316 0,'-9'27'121'0,"6"-14"-95"0,6 5-6 16,0-10-11-16,0 3-7 31,12-3-1-15,0-8 2-16,-1-5 0 15,1-3 1-15,0-3-2 16,0-2 1-16,0 0-2 16,-6-3-1-16,0 2 1 0,-3-4-4 15,0 5 2-15,-3 0 1 0,0-1 2 16,-3 4 1-1,3 2 3-15,0 2 14 0,-3 4 7 16,0 2-16 0,0 0-5-16,3 2-7 0,0 9-1 15,3-6 2-15,-1 6 0 16,1 0 0-16,0 2 2 16,0-5-3-16,0 2 0 15,0 3-12-15,3-5-7 16,0-2-18-16,0-4-6 15,3 4 23-15,-3-1 11 0</inkml:trace>
  <inkml:trace contextRef="#ctx0" brushRef="#br0" timeOffset="33564.6573">17141 1384 264 0,'0'0'101'0,"0"5"-78"0,0 3-2 16,3-3-8-16,-3 3 2 15,0 3 2-15</inkml:trace>
  <inkml:trace contextRef="#ctx0" brushRef="#br0" timeOffset="33819.4528">17138 1505 328 0,'-3'0'123'0,"6"0"-95"0,-3 0-6 0,0 0-8 31,3-5-9-31,0-8-5 0,3 0 0 16,0 0 0-16,0-1 0 0,0-4 0 16,0 5 4-16,3-6 2 15,0 6 11-15,-1 5 4 16,1 0-11-16,0 8-6 16,3 8-2-16,-6 0-2 15,0 5-11-15,-3 6-3 16,0-6 18-16,0 5 8 15,-3-4-7-15,0-1-2 16,3-5-2-16,-3 2 1 16,3-2-58-16,0-3-25 15,-3-5 41-15,3 0 20 0</inkml:trace>
  <inkml:trace contextRef="#ctx0" brushRef="#br0" timeOffset="34149.4685">17486 1365 200 0,'9'-2'74'0,"-15"-6"-58"0,6 5 16 15,6 3 2-15,-6-3 0 16,-3 3 2-16,0-5-6 0,3 2-4 15,-9 3-14 1,0 3 1-16,-6 2 3 0,1 3 5 16,-1 6 2-16,0 4-15 0,3 1-4 15,3 2-3-15,0-3-1 16,3 1-9-16,6 2-2 16,6-3 6-16,3-4 2 15,9-6 9-15,9-3 6 16,-1-5-57-16,1 0-23 15,0-8 33-15,0-3 17 16</inkml:trace>
  <inkml:trace contextRef="#ctx0" brushRef="#br0" timeOffset="34571.2456">17656 1376 304 0,'-6'5'112'0,"3"3"-87"0,3-3-2 0,0-5-9 0,3 3 1 16,3 2 4-16,0 1-5 16,0-4-3-16,3 4-6 15,0-6 7-15,0 0 7 0,-1-6-10 16,1 4-5-16,0-4-2 16,-3 1-2-16,0 2-5 15,-3-2 1-15,0-3 2 16,-3-2 3-1,-3 2 0-15,-3 0 2 0,0 2 2 16,0 1-4-16,-3 5-3 16,0 5-8-16,1 1-4 15,-1 4 14-15,-3 6 9 16,0-3-4-16,3 9 0 16,3-4-5-16,3 3-3 15,0-2 6-15,3-1 5 16,6-2-2-16,3-3-1 15,3-2-2-15,0 2 0 16,3-10-7-16,5-1-1 16,4-2-51-16,3-2-23 15,0-1 43-15,6-10 20 16</inkml:trace>
  <inkml:trace contextRef="#ctx0" brushRef="#br0" timeOffset="34962.2608">18239 1331 332 0,'-6'8'123'0,"3"-3"-95"0,6 6 11 0,-3-3-1 15,0 5-23-15,3 0-6 16,-3 6-2-16,3-4 0 16,0 4-3-16,3 0-18 0,-3-6-8 15,0 0-14-15,0 0-4 0,0-8 21 16,-3-5 10-16</inkml:trace>
  <inkml:trace contextRef="#ctx0" brushRef="#br0" timeOffset="35156.9853">18260 1175 328 0,'0'-3'123'0,"-6"3"-95"0,3 0-6 16,3 0-8-16,0 0-20 15,0 0-19 1,6 13-2-16,6-5-86 15,3-2-35-15,0 2 76 0,0-3 36 16</inkml:trace>
  <inkml:trace contextRef="#ctx0" brushRef="#br0" timeOffset="35218.009">18430 1394 276 0,'-6'29'104'0,"6"-15"-81"0</inkml:trace>
  <inkml:trace contextRef="#ctx0" brushRef="#br0" timeOffset="35457.8924">18433 1492 324 0,'3'-10'123'0,"-12"2"-95"0,24-11-8 0,-9 11-11 15,3-5-12-15,-1 0 2 16,1-6-1-16,3 6 0 16,0 0 2-16,0 0 0 0,0 2 0 0,0 8 6 15,0 3 4-15,0 6 1 16,-3 2 1-16,0 0 5 15,-3 2 3-15,0 3-12 16,-4 1-5-16,1-1-4 16,-3 0-1-16,0-13-82 31</inkml:trace>
  <inkml:trace contextRef="#ctx0" brushRef="#br0" timeOffset="35746.2724">18692 1024 288 0,'0'-5'110'0,"-3"5"-86"0,6 5-4 0,0 0-9 16,0 3 4-16,0 11 7 15,0 2 11-15,3 16 6 16,-3 5-20-16,0 9-15 0,-1-7-6 16,-2 1-9-16,3-5-1 15,0 0 7-15,0-8 2 16,0-6-6-16,3 1-4 0,-3-9-68 16,-3-10-31-1,-3-3 57 1</inkml:trace>
  <inkml:trace contextRef="#ctx0" brushRef="#br0" timeOffset="35953.0522">18671 1199 360 0,'-3'-6'134'0,"3"6"-104"0,3 0-4 0,0 0-7 16,3 0-24 0,6 0-3-16,0-5 14 0,5 2 7 15,13 3-5 1,3-5-31-16,6-3-14 0</inkml:trace>
  <inkml:trace contextRef="#ctx0" brushRef="#br0" timeOffset="36104.5101">18971 1331 292 0,'-14'21'110'0,"8"-5"-86"0</inkml:trace>
  <inkml:trace contextRef="#ctx0" brushRef="#br0" timeOffset="36283.0429">18957 1482 352 0,'9'18'132'0,"-1"-5"-103"0,7-7 3 16,-6-4-4-16,3-2-19 16,0-2-2-16,0-4-10 15,0-7-2-15,0 0 2 16,-3-6-6-16,-3 1 2 0,-6-3 1 16,-3 2 1-16,-3 3 18 15,-6 3 9-15,-3-3-9 16,0 6-2-16,0 4-18 15,0-7-6-15,3 8 5 16</inkml:trace>
  <inkml:trace contextRef="#ctx0" brushRef="#br0" timeOffset="37303.4433">19635 1265 228 0,'-6'-11'85'0,"3"14"-66"0,-3-9 10 0,3 9 2 0,-3 2-6 16,-2 6 3-16,-1 2-7 16,-6 3-1-16,6 8-11 15,0-6 1-15,0 6 1 0,3 0-4 16,3-3 1-16,0-2 10 16,6-6 6-16,0-2-15 15,6-3-4-15,0-6-9 16,3-4 0-16,3-4 2 15,-3-2 3-15,-1-5 0 16,1 0-1-16,-6 0 1 16,0-1-1-16,0 1-3 0,-6-3 2 15,0 6-1-15,0 4 0 16,-3-4-5-16,3 7-3 16,0-2 3-16,0 5 4 15,3 10 15-15,3 4 7 16,0 7-9-16,3-3-3 15,0 9 4-15,0-1 2 16,-6 6 2-16,-3-6 1 16,0 1 0-16,-6-1 0 15,-3 1-6-15,-6-6-2 16,0 3-2-16,-3-11-1 16,0 0-6-16,1-10 1 15,-4 2-7-15,3-10-3 16,0-3-12-16,3 0-4 15,3-5-35-15,6-6-15 16,3 6-68 0,0-8-31-16,6-3 93 0</inkml:trace>
  <inkml:trace contextRef="#ctx0" brushRef="#br0" timeOffset="37634.4273">19814 1251 296 0,'0'0'110'0,"3"0"-86"0,0 19-6 16,0-11-10-16,3 0 0 15,-3 10 5-15,3 1 20 0,0-3 11 16,0 2-23-16,0 1-15 0,-3-6-10 16,2 0-6-1,-2 1 1-15,-3-7 14 0,0-1 6 16,3-1-1-16,-3-5 2 15,0 0-1-15,0 0 1 16,3 0-4-16,-3-5-3 16,0-3-5-16,6-5 0 15,-3 7-2-15,3-7 0 16,3 0 0-16,0 0-2 16,0 2-8-16,3 3-3 15,0 0-109 1,0 3-49-16,0-3 90 15</inkml:trace>
  <inkml:trace contextRef="#ctx0" brushRef="#br0" timeOffset="37818.0547">20031 1318 332 0,'-9'5'126'0,"12"8"-98"0,-3-5-5 15,0 3-9-15,0-1 4 16,0 6 8-16,0-3-15 15,3 1-6-15,0-1-4 16,0 0-17-16,0 0-6 0,0-5-82 16,0-2-34-16,-3-6 71 15,3 0 36-15</inkml:trace>
  <inkml:trace contextRef="#ctx0" brushRef="#br0" timeOffset="37996.4701">20019 1180 332 0,'-3'-8'123'0,"6"3"-95"0,0 5-8 0,-3 0-9 15,3 0-10-15,3 0-1 16,0 5-13-16,0-2-6 16,9 2-100-16,3 3-44 15,6 3 81-15,8-9 41 0</inkml:trace>
  <inkml:trace contextRef="#ctx0" brushRef="#br0" timeOffset="38479.2045">20382 1228 312 0,'-3'-3'115'0,"-9"11"-89"0,10-8 3 16,-1 0-2-16,0 5-3 15,-6 3 5-15,0 5-15 16,-3 6-8-16,0 7-4 15,-3-7-2-15,3 2 0 0,0 3-11 16,3-3-3-16,6 0 5 16,6-2 2-16,3-1 5 15,3-10 3-15,3 0 0 16,0-5-1-16,0-6 12 0,0-5 6 16,0 0-11-16,0-5-6 15,-3-5 1-15,2-9 0 16,-5 1 0-16,0-11-2 15,-3 2-13-15,-3-2-6 16,0 3 3-16,0 2 4 16,0 32 5 15,-3-34 6-31,0 7 3 16,3 9-3-16,0-1 1 15,0 11 2-15,0 3 1 16,3 10-1-16,3 8 1 0,-3 9 0 15,0-4 12-15,3 19 5 16,0 11-21-16,0-3-8 0,0 0 16 16,3-6 9-16,-3-7-10 15,3-3-2-15,3-5-41 16,0-3-17-16,-3-2 27 16</inkml:trace>
  <inkml:trace contextRef="#ctx0" brushRef="#br0" timeOffset="38985.6582">20823 1225 288 0,'-6'-11'107'0,"6"11"-83"0,3 6 17 0,-3-6 2 15,0 0-14-15,6 0-5 16,0 0-5-16,0 0-2 0,3 0-9 16,3 0 4-16,3 0 1 0,2 0-2 15,4 0 1-15,3 0-7 16,3 0-1-16,0-6 0 15,5 6 0-15,-8-2-5 16,6 2 1-16,-3-5-5 16,-6-1-1-16,-4 4-8 15,1-4-4-15,-9 1-32 16,-3 2-15-16,-3 3-61 16,-3-5-27-1,-3 5 83-15</inkml:trace>
  <inkml:trace contextRef="#ctx0" brushRef="#br0" timeOffset="39270.4931">20850 1397 312 0,'-6'5'115'0,"9"-10"-89"0,0 5-3 0,3 0-6 16,3 0 7-16,2 0 9 0,4 0-6 15,9-3-1-15,3 3-15 16,6 0-4-16,5 0-3 0,1 3-5 16,-3 2-1-16,-3-5-6 15,-7 6-2-15,-5-6-17 16,-3 0-8-16,-6 0 16 15,0-6 10-15</inkml:trace>
  <inkml:trace contextRef="#ctx0" brushRef="#br0" timeOffset="42933.3209">21826 1199 296 0,'0'-6'110'0,"0"1"-86"0,3 10 11 16,-3-5-1-16,3 6-6 16,0 2 1-16,0-1-3 15,0 12-1-15,0-1-14 16,0 4 2-16,-3-4 1 0,6 3-1 15,-6-2 2-15,0-1-6 16,0-4-3-16,0-1-3 16,-6-5 0-16,6 2-2 0,0-2 2 15,0-2-4-15,-3 2 0 16,0-3 1-16,0-5 2 16,3 0-1-16,0 0-1 15,0 0 1-15,0 0 1 16,0-5-3-16,0-3 0 15,3-6-1-15,0 1-2 16,0 0 0-16,3-3 3 16,0 0-5-16,0-2 2 15,3-4 0-15,0 4-1 16,-1-1 1-16,4 4 3 16,-3 4-2-16,3 3-1 15,3 3-2-15,3 10 1 0,-3 8 5 16,-3 6 2-16,-6 2 0 15,3 0 1-15,-3-2 2 16,-3-1 4-16,0-2 0 16,-3 0 0-16,0-3-5 15,0-5-3-15,0-3 0 16,0 3-1-16,0-8 0 16,0 0 0-16,3-5-5 15,2 2 1-15,4-10-5 16,0-3-1-16,3 0 0 15,0 3 1-15,3-5 1 16,-3 4 2-16,0-4 2 16,0 10-1-16,0 3 8 15,0 10 3-15,-1 3-1 16,-2 5 2-16,0-2 0 0,-3 2 3 16,0 0-3-16,-3 0-2 15,0 1-2-15,0-1-3 16,-3 0-10-16,0-8-6 15,0 3-41-15,3-2-15 16,0-6-38-16,3 0-14 16,0 0 67-16,3-6 30 15</inkml:trace>
  <inkml:trace contextRef="#ctx0" brushRef="#br0" timeOffset="43249.1323">22272 1251 308 0,'-11'27'115'0,"11"-14"-89"0,-3 8 8 0,3-10-4 15,0 2 1-15,0 3 6 0,0 0 8 32,14 0-26-17,1-6-10-15,3-2-7 16,0-8 0-16,3 0-1 15,-6-8-1-15,-3 3 1 16,-3-8-1-16,-6 0 0 0,-3-9 0 16,-9 4 2-16,6-1-3 15,-6 1-2-15,0 5-7 0,3-1-2 16,0 6-6-16,0-2-4 16,0 7-68-16,0-2-27 15,6 10 57 1,0-5 30-16</inkml:trace>
  <inkml:trace contextRef="#ctx0" brushRef="#br0" timeOffset="43594.9696">22430 1233 288 0,'-6'18'110'0,"0"-4"-86"0,9 12 9 0,0-13 0 15,-3 6-1-15,9-3 3 16,0 8-28-16,0-6-11 15,6 3 1-15,0-7 11 0,3-1 10 16,-3-3-9-16,-3-2-5 0,5-8 0 16,-2 0-1-16,0-10-4 15,-3 2-1-15,-3-11-2 16,0 6 0-16,-3-3-8 16,0-8-3-16,-3 8 8 15,0 6 6-15,-3-3-1 16,0 5 1-16,0 2 12 15,3 6 5-15,-3 6-8 16,3 2-4-16,-3 5 1 16,0-3 1-16,6 4 0 15,0-1-1-15,0 0-3 16,0 0-2-16,-1-5-17 16,4 0-6-16</inkml:trace>
  <inkml:trace contextRef="#ctx0" brushRef="#br0" timeOffset="43969.6746">22817 1193 356 0,'-12'-5'132'0,"6"5"-103"0,-3 11 16 0,6-3 2 15,-5-1-22-15,2 4-3 0,-3 5-10 16,0 2 0 0,3 1-7-16,0-6-3 0,3 6-1 15,3-6-4-15,3 0 2 0,3-5-1 16,0 3 0-16,3-3 0 16,0 5 0-16,-3-5 2 15,2 2 0-15,-2 4 6 16,-6-6 4-16,-3 5 1 15,-3-5 1-15,-2 2-6 16,-1-4-2-16,0 2-9 16,0-8-2-16,0 0-29 15,3 0-12-15,-3-8-54 16,6 2-23-16,3-7 66 16,3 2 31-16</inkml:trace>
  <inkml:trace contextRef="#ctx0" brushRef="#br0" timeOffset="44394.2365">22874 1318 320 0,'3'8'121'0,"0"-3"-95"0,6 0 3 0,-3-2-6 16,0 7 5-16,11-7 4 16,-5 2-3-16,9 1-3 15,-3-1-14-15,0-2-1 0,-3-3 0 16,6-3-4-16,-4 0-2 0,-5 1-2 15,6-9-3 1,-6-2-2-16,-3 5 1 0,-3-13-4 16,-3-6-3-1,-3 9-1-15,-3-3 0 16,-3 10 3-16,-3-2 2 16,-3 13 2-16,-6 5-1 15,3 3 1-15,-5 5 0 16,-1 6 0-16,0 2 4 15,6 3 1-15,3-3 7 16,6 0 6-16,6-2 1 16,6-1 1-16,6 1-7 15,3-4-2-15,3 1-5 16,0-2-1-16,0-4-6 16,-1 1 0-16,-17-11-155 31,30 0 83-31,-3-8 32 15</inkml:trace>
  <inkml:trace contextRef="#ctx0" brushRef="#br0" timeOffset="44719.1093">23567 1016 372 0,'0'-5'140'0,"0"-1"-109"0,3 6 71 31,-6 6-50-31,0 7-18 0,-6 0-19 16,-3 19-9-16,-8 2 1 15,-4 17 2-15,-12 2-4 16,6-9-1-16,-2 4 2 0,8-8-3 15,0-3-2-15,6-5-3 16,0-6-1-16,3-5-14 16,3-2-4-16,-2-6-42 15,8-5-19-15,-3-3-26 16,3-5-10-16,6-8 61 16,0-2 32-16</inkml:trace>
  <inkml:trace contextRef="#ctx0" brushRef="#br0" timeOffset="45006.1403">23243 990 320 0,'-9'-6'121'0,"9"6"-95"0,6 6-2 0,-3-6-6 16,0 7-5-16,3-1 4 15,-3 7 17-15,9 8 8 0,3 11-21 16,5 8 4-16,1 7 2 0,9 4-9 16,-6-7 0-16,6 1-12 15,-10-2-4-15,7-6-2 16,-9-5 0-16,-3-3 0 16,3-5 2-16,-3-11-45 15,-6 0-21-15,0-8 30 16,-1-5 17-16</inkml:trace>
  <inkml:trace contextRef="#ctx0" brushRef="#br0" timeOffset="45500.9231">23945 1254 368 0,'-12'3'140'0,"12"5"-109"0,9-8-2 15,-3 5-7-15,0-2 6 16,3-3 9-16,6 0-6 16,0 0-1-16,-3-3-17 15,9-2-1-15,-3-1-1 0,-1 4-4 16,1-4-2-16,0 6-13 16,-9-7-5-16,6 1-78 15,-3 6-32-15,0-5 63 16,-3-3 30-16</inkml:trace>
  <inkml:trace contextRef="#ctx0" brushRef="#br0" timeOffset="45894.5774">24591 1188 216 0,'12'5'82'0,"-9"-5"-64"0,0 0 37 16,0-5 14-1,-3 2-9-15,0 3-2 0,6 0-9 16,-6 0-4-16,0 0-24 16,-6 8-4-16,3 6-2 0,-6 7-6 15,-9 2-1-15,6 9-2 16,-5-3-1-16,-4 0 1 16,9-2 3-16,-3-1-6 15,0 1-2-15,6-9-12 16,-3-2-3-16,3-3-42 15,6-2-15-15</inkml:trace>
  <inkml:trace contextRef="#ctx0" brushRef="#br0" timeOffset="46131.4451">24448 1220 380 0,'0'0'143'0,"3"0"-112"0,3 8 1 0,-3 2-7 16,3 3 5-16,3 6 8 15,-3-3-7-15,9 10-1 16,-3-2-17-16,0 3-1 0,9-1-1 16,-1 1-9-16,-2-1 0 0,0-2-42 15,3 2-15-15,-6-5 27 16,6-7 14-16</inkml:trace>
  <inkml:trace contextRef="#ctx0" brushRef="#br0" timeOffset="63775.3953">16936 1381 136 0,'-3'0'52'0,"3"3"-41"0,-3 2 7 16,3-5-2-16,0 0 8 15,3 0 7-15,-3 0-1 16,0 0 0-16,0 0-17 16,3-5 5-16,-1 2 5 0,1 3 1 15,-3 0 1-15,3-5-8 16,-3 5 0-16,0-8-4 16,0 5 0-16,0 1 10 15,0 2 7-15,0-6-17 16,-3 1-10-16,0 2-2 0,1 3 0 15,-1-5 4-15,0 2 4 16,0 1 0-16,0 2 0 16,-3-3-3-16,3 3-1 15,-3 0-3-15,3 0 1 16,-3 0-2-16,3 3-1 16,-3-1 3-16,0 1 0 15,0 2-4-15,0 3-1 16,0 0 1-16,0 3 0 15,0 2-2-15,0-5 2 16,3 3 1-16,0 2 2 16,-3 0-3-16,3 0 0 15,0 1-1-15,3-1 0 16,0 0 2-16,0 0 2 16,0-5-6-1,3 5 3-15,-3-2 0 16,3 2 1-16,0-8 0 15,0 3 0-15,0-2 2 16,3 2-1-16,-3-8 2 16,3 5-2-16,0-5-1 15,0 3 1-15,0-6 1 16,0 3-1-16,0 0 2 16,0-5-2-16,-3-1 2 15,3 1-2-15,-3-6 2 16,3 6-2-16,-3-8-3 15,3 5 1-15,-3-3 1 16,0 3 0-16,-3-5 2 16,0 8-1-16,0-8-1 0,0 7 1 15,0-1 1 1,0-1-1-16,-3-3 2 16,3 6-2-16,-3-3-1 0,3 8 1 0,-3-8-1 15,6 8 0-15,-3-5-3 16,0 5 2-16,0-6-4 15,0 6 3-15,0-2-1 16,0 4 1-16,0 4 2 16,3-1 0-16,-3 8 2 15,3-5-1-15,0 5 2 16,0 6-2-16,-1-6-5 16,1 0 2-16,0 0-17 15,3 1 11-15,-3-4-111 16,3 1 65-16,-3-6-76 15,0 3 75-15</inkml:trace>
  <inkml:trace contextRef="#ctx0" brushRef="#br0" timeOffset="65933.2803">16608 1394 192 0,'-3'-5'71'0,"-3"5"-55"0,6 0 15 15,0 0 5-15,0 0 0 16,3-5 0-16,0 2-4 15,-3 3-2-15,3 0-17 16,0-5 1-16,3 5 2 0,0 0 5 16,3-5 2-16,0 2-10 15,3 0-5-15,0 1 1 16,0-4 4-16,-1 1-3 0,1 2 2 16,0-5-5-16,0 3-2 15,0 0-2-15,0 0-3 16,0 2 1-16,0-2-1 15,-3-3-7-15,0 2-3 16,0-7-47-16,-3 5-20 16,-3-2 39-16,0 7 19 15</inkml:trace>
  <inkml:trace contextRef="#ctx0" brushRef="#br0" timeOffset="67481.7202">16697 2093 160 0,'0'3'60'0,"0"-3"-47"0,0 2 24 15,0-2 14 1,0 8-28-16,0 0 11 16,0 5-20-16,0 6 18 15,0 2-18-15,0 3 9 16,0 2-14-16,0-5 4 0,3-2-8 15,0-3-2-15,3 0-2 0,-3-3 1 16,3-8-1-16,0-2-1 16,0 2 1-16,0-10-1 15,0 5 0-15,6-8 0 47</inkml:trace>
  <inkml:trace contextRef="#ctx0" brushRef="#br0" timeOffset="67543.5541">16784 2289 312 0,'3'13'115'0,"-3"-13"-89"0</inkml:trace>
  <inkml:trace contextRef="#ctx0" brushRef="#br0" timeOffset="67725.1478">16840 2318 332 0,'12'-8'123'0,"-12"8"-95"0,15-16-6 0,-9 11-8 15,3-1-11-15,-3-7 0 16,3 0-1-16,-3-8 3 15,0 5-3-15,-6-8 1 16,3 6-1-16,-3-6-2 16,0 8 1-16,-3-3-17 15,3 6 9-15,-6 0-48 16,6 8 31-16,-3-1-29 16,6 4 30-16</inkml:trace>
  <inkml:trace contextRef="#ctx0" brushRef="#br0" timeOffset="67961.4969">17075 2074 192 0,'-6'19'74'0,"6"-1"-58"0,-5 22 20 0,5-27 7 15,2 3-9-15,1 0-2 16,0 5-16-16,0-8-7 16,0 3-6-16,3-2-14 0,0-4-4 0,0-2-92 15,-3 3-39 1,3-9 74-16</inkml:trace>
  <inkml:trace contextRef="#ctx0" brushRef="#br0" timeOffset="68126.7522">17069 2008 292 0,'-5'-13'110'0,"5"8"-86"0,5 5-4 15,1 0-7-15,-3-6-17 32,9 4-44-17,0 2-18 1</inkml:trace>
  <inkml:trace contextRef="#ctx0" brushRef="#br0" timeOffset="68396.2279">17319 2021 228 0,'-5'-5'88'0,"2"5"-69"0,-3 5 11 0,3-5-2 16,-3 3-8-16,0 2-1 16,0 3-7-16,-3 3-2 15,0 15-6-15,0-4-3 0,0 9 2 16,0-4-2-16,3 4 2 0,3-7-2 15,3 3 2-15</inkml:trace>
  <inkml:trace contextRef="#ctx0" brushRef="#br0" timeOffset="68476.2756">17314 2265 312 0,'8'-21'118'0,"-8"0"-92"0</inkml:trace>
  <inkml:trace contextRef="#ctx0" brushRef="#br0" timeOffset="68746.3401">17308 1905 324 0,'0'5'121'0,"0"-5"-95"0,3 27-6 0,0-14-9 16,-3 3-6-16,3 13 4 15,-1 11 13-15,1-6 8 16,3 6-15-16,0-3-10 0,3-8-7 16,0 0 1-16,3-3 2 0,3-7-16 15,0-3-6-15,3-3-8 16,3-2-2-16,-7-9-67 16,1-2-30-1,3-2 66-15,-3-4 33 0</inkml:trace>
  <inkml:trace contextRef="#ctx0" brushRef="#br0" timeOffset="69254.391">17629 1860 260 0,'-3'-5'96'0,"0"5"-75"0,6 0 10 0,-3 0-2 15,0 2 53 1,3 33-55-1,0 4-21-15,0 6 14 16,-3 3 5-16,0-3-9 16,0-5-4-16,0-3-7 15,3-8-4-15,-3 0 0 0,0-3-23 16,0-7-8-16,3-6-29 16,-3-2-13-16,0-1-34 15,0-4-16 1,0-6 66-16</inkml:trace>
  <inkml:trace contextRef="#ctx0" brushRef="#br0" timeOffset="69478.132">17561 2021 348 0,'-3'-10'129'0,"3"10"-100"0,9 0 2 0,-9 0-3 16,6-3-13-16,-1 3 0 15,4-8-5-15,3 6-1 16,0-1-5-16,3-2-1 0,0-3 1 16,0 2-5-16,0 1-1 15,-3 0-10-15,0 2-5 16,-1 3-42-16,1-5-19 0,-3 2 41 16,-3 1 20-1</inkml:trace>
  <inkml:trace contextRef="#ctx0" brushRef="#br0" timeOffset="70031.7781">17766 1852 252 0,'-3'3'93'0,"0"2"-72"0,3 0-6 16,0 1-6-16,0 2 7 0,0 5 9 16,0 5 3-16,0 3 3 15,3 11-17-15,-3 0 12 16,3 2 6-16,0 3-18 0,0-5-8 16,-3 3-13-16,0-9-6 15,0-7 4-15,0-1 5 16,0 3 14-16,0-13 8 15,0 0-7-15,0-3-1 16,0-5-6 0,3-8-34-1,0-5 17-15,3-8 4 16,0 0 7-16,6 0 2 16,-3 0 0-16,3 2 2 15,2 1-1-15,1 4-1 16,-3 1 1-16,9 5 7 15,3 0 14 1,-3 11-5-16,-3 5-2 16,-4 10-2-16,-2 1-3 15,-3 7 1-15,-3 1-4 16,0-3-2-16,0-3-2 16,0 0 0-16,-6-8-4 15,9-2-2-15,-6-3-14 16,0 0-4-16,-3-8-16 15,6 2-6-15,0-4 23 16,0-1 10-16</inkml:trace>
  <inkml:trace contextRef="#ctx0" brushRef="#br0" timeOffset="70649.1145">18302 2114 248 0,'-3'0'93'0,"0"-3"-72"0,3 1-6 0,-3 4 27 16,0-2-15-16,0 3-8 16,3-3-7-16,-3 5-7 15,3-2-2-15,-3 8 1 0,0 2 0 16,-3 0 0-16,0 0 2 15,0 0 3-15,0 6 13 16,0 2 8-16,3-2-20 16,0-3-7-16,6-1-3 0,3 1 1 15,0-2-2-15,6-4 0 16,6-2 1-16,3-3 0 16,6-5 0-16,-4 0 0 15,1-8-3-15,0 3 2 16,-9-8-6-16,0 0 0 15,-3-3 1-15,-3 0 1 16,-6-8 18-16,-6 0 11 16,0 6-12-16,-9-1-4 15,-6 1-3-15,0 2-1 16,-3 0-7-16,6 8-2 16,0 0-5-16,3 8 1 15,1-5-26-15,5 5-9 16,0 5-40-16,6-2-14 15,3-3 52-15,6 2 26 0</inkml:trace>
  <inkml:trace contextRef="#ctx0" brushRef="#br0" timeOffset="70980.1538">18588 1868 216 0,'-3'-13'82'0,"3"10"-64"0,-3-2 22 16,0 5 4-16,0-3-2 15,0 3 1-15,0-2-8 0,-3 2-2 16,0 2-18 0,0 6-9-16,0-3-4 0,0 6 2 15,3 5 2-15,-3 5 6 0,3 5 3 16,0 6-4-16,3 8 1 15,0 0-7-15,3-1-1 16,0-7-4-16,3 0-1 16,-3-3-15-16,3-5-6 15,-3 0-44-15,0-3-20 16,0-8-41 0,-3 0-18-16,0-5 78 15</inkml:trace>
  <inkml:trace contextRef="#ctx0" brushRef="#br0" timeOffset="71175.8637">18442 2048 316 0,'-12'-11'121'0,"15"9"-95"0,0-6 7 16,3 5-5-16,0 0-1 15,3-5 6-15,2 3-7 16,4 0-3-16,3 0-84 31,12 2 31-15,-3-2 11-16</inkml:trace>
  <inkml:trace contextRef="#ctx0" brushRef="#br0" timeOffset="72463.8933">19126 2088 272 0,'-6'-8'101'0,"0"2"-78"0,0 6 46 32,-3 14-35-32,1-1-15 15,-1 8-13-15,0 3-6 16,3 2 2-16,3 1 1 15,0-1-1-15,3-5 16 0,0-5 8 16,3 0-16-16,3-5-4 0,0-6-7 16,3 3-1-16,0-8 2 15,-1-5 0-15,1-1 0 16,0-2 0-16,-3-2 0 16,0-3 2-16,-3 2-1 15,-3 0 2-15,0-4-20 16,0-4-6-16,-3 6 27 15,0 0 15-15,0 7-8 16,3-2-5-16,0 3-22 16,0 5-10-16,3-5 14 15,0 13 7-15,3 2 20 16,0 3 8-16,0 1-14 16,3 7-6-16,-3-3 3 15,0 4 5-15,-6-22 34 31,-9 34-21-31,0 0-7 16,-3-7-11-16,-3-6-5 16,0 3-7-16,1-11-4 15,-1-5 6-15,0 0-16 0,0-5-4 16,0-1-10-16,6-4-2 16</inkml:trace>
  <inkml:trace contextRef="#ctx0" brushRef="#br0" timeOffset="72914.7108">19302 2159 244 0,'0'0'90'0,"0"5"-70"0,9 3-3 16,-6-2-5-16,6 7 0 16,-3-5 4-16,0 10 7 15,-3-10 3-15,3 5-13 16,-6-2 1-16,6 0 0 0,-6-6-3 16,2 0 1-16,-2-5 4 15,3 5 4-15,-3-5-6 0,0 0-3 16,0-5-4-16,-3 5 0 15,6-13-6-15,0 2-3 16,-3-5 1-16,6 3 2 16,0-13 6-16,3 10 6 15,-3 3-1-15,6-3 5 16,0-3-5 0,-3 3-6-16,3 6-4 15,-3 2-8-15,0 3-4 16,0 5-38-16,0 0-17 15,-3 0-43-15,0 5-20 16,-1-2 69 0</inkml:trace>
  <inkml:trace contextRef="#ctx0" brushRef="#br0" timeOffset="73080.4686">19525 2093 276 0,'0'3'104'0,"0"12"-81"0,0 9-4 15,0-11-8-15,0 3-5 16,0 0 3-16,0 0-4 16,0-3-3-16,0 8-111 15,0-7-49-15,0-1 79 16,-3 0 42-16</inkml:trace>
  <inkml:trace contextRef="#ctx0" brushRef="#br0" timeOffset="73292.4107">19498 2029 360 0,'-12'-16'134'0,"15"14"-104"0,6-6-4 0,-3 8-7 15,3-3-13-15,0 1 2 16,3 2-29-16,3 0-13 15,-9-3-104-15,3-2-47 16,0 5 95-16,6 0 46 16</inkml:trace>
  <inkml:trace contextRef="#ctx0" brushRef="#br0" timeOffset="73829.7306">19817 2021 196 0,'0'0'74'0,"0"0"-58"0,3 0 9 15,-3 0 2-15,0 0-1 16,0 0 2-16,-3 0-2 16,-3 0-1-16,-3 0-14 15,-3 3 2-15,-3 0 1 0,0-1-5 16,-3 12-1-16,1-1-6 16,-1 11-2-16,0 2-2 15,3 3 0-15,3-2 4 0,3 2 3 16,6-3 0-16,3-7 0 15,0-3-3-15,6-3 1 16,6-3-4-16,3-2 0 16,3-13 1-16,0 0 0 15,2-6 0-15,-5-2 0 16,-3 2-3-16,-3-10 2 16,0-18 1-16,-3 7 2 15,-3 5-1-15,-3-4-1 16,-3-1-2-16,0 5-1 15,-3-2 2-15,0 5 2 16,0-2 0-16,3 0-1 16,-3 2 1-16,3 8-1 0,3 0 0 15,0 8 2-15,0 0-1 16,9 8 2 0,0 8 2-16,3 5 11 15,-3 11 7-15,0 3-14 16,0 2-5-16,0 13-10 15,0-2-4-15,0 5 12 16,0-11 8-16,0-2-5 16,2-6-2-16,-2-5-35 15,0 3-14-15,0-16 23 16,0 0 11-16</inkml:trace>
  <inkml:trace contextRef="#ctx0" brushRef="#br0" timeOffset="74265.8999">20228 1990 244 0,'-21'0'93'0,"15"0"-72"0,-3 5 11 15,3 0 1-15,0 6-14 16,-6 2-3-16,3 11 6 16,0 2 3-16,0 6-13 15,6-5 6-15,0-1 5 0,6 0-12 16,3-4-4-16,6 1-4 16,6-9-3-16,0-1-19 15,6-5-8-15,0-3-70 16,-4-5-31-16,1-5 63 0,-3-8 34 15</inkml:trace>
  <inkml:trace contextRef="#ctx0" brushRef="#br0" timeOffset="74674.0663">20341 2043 304 0,'-3'5'112'0,"3"8"-87"0,6-10 2 0,-6-3-4 15,6 5 7-15,-3 0 8 16,3 1-29-16,2-4-13 16,4-2 0-16,0 0 7 0,-3-2 8 15,0-4-5-15,0-4-1 0,0 2-14 16,-3 0-4-16,-3 0 10 16,-3 3 8-1,0-6 1-15,-3 3-1 0,-3 3 0 16,0 2-1-16,-3-2-5 15,0 2 1-15,0 6-11 16,0 2-5-16,0 8 5 16,-2 1 4-16,2 12 2 15,0 1 4-15,3 4 2 16,6-4 2-16,0-1 3 16,3 1 3-16,3-1 2 15,3-5 3-15,5-5-9 16,-2-3-3-16,3 1-18 15,0-12-4-15,0 1-52 16,3-8-20-16,-3-1 47 0,-3-7 25 16</inkml:trace>
  <inkml:trace contextRef="#ctx0" brushRef="#br0" timeOffset="74942.4922">20528 1879 252 0,'0'0'96'0,"0"5"-75"0,0 3 3 0,0-8-2 15,3 13 1-15,0 6 6 16,0 7 12-16,0 6 9 16,-3 7-26-16,0 4-18 0,0-6-7 15,0-3-3-15,0-2 2 16,3-6-12-16,-3-2-4 0,3-8-10 15,-3-3-3-15,0-2 1 16,3-6 1-16,-3-5-5 16,3-5-4-16,0 0 21 15,0-3 9-15</inkml:trace>
  <inkml:trace contextRef="#ctx0" brushRef="#br0" timeOffset="75227.3357">20728 1826 276 0,'0'-11'104'0,"-3"16"-81"0,6 1-4 16,-3-6-6-16,3 2 38 31,0 30-12-31,3 5-3 15,-6 3-29-15,0 7-14 16,0-2 13-16,-3 0 6 16,6 0-4-16,-3-10-4 0,3-4-3 15,0 1-15-15,-1-5-5 16,1-6-61-16,0-3-25 0,0-4 52 16,0-6 27-16</inkml:trace>
  <inkml:trace contextRef="#ctx0" brushRef="#br0" timeOffset="79896.1512">21022 1995 272 0,'-12'0'104'0,"9"0"-81"0,0 0 18 15,3 0 4-15,0 0-4 16,0 0 0-16,0 0 22 31,12 0-29-31,12 0-8 16,-3-5-10-16,9 5-1 16,-3-6-4-16,2 4-1 15,1 2-6-15,-3 0-7 0,-3 0-1 16,-3 0 6-16,-1 0 4 15,-2 0-3-15,-3-6 0 16,-3 6-1-16,0 0 1 16,-3 0-2-16,-3 0 2 15,-3 0-2-15,-3 0 2 16,0 0-4-16,0 0 0 0,0 0-12 16,0 0-7-16,0 0-16 15,0 0-7 1,0 0-48-16,0 0-19 0,0 0 58 15,-3 0 27-15</inkml:trace>
  <inkml:trace contextRef="#ctx0" brushRef="#br0" timeOffset="80090.9491">21135 2106 232 0,'-17'8'88'0,"5"-3"-69"0,0 1 19 0,12-6 4 16,-3 2 0-16,3-2 2 15</inkml:trace>
  <inkml:trace contextRef="#ctx0" brushRef="#br0" timeOffset="80256.4734">21100 2133 558 0,'9'2'37'0,"6"-4"-7"15,5 2-2-15,4 0 1 16,0-6-6-16,0 4-4 16,0-4-14-16,-4 6-2 15,1 0 3-15,-3-8 4 0,-3 8-8 16,-3 0 0-16,0 0-44 16,-3 0-17-16,-3 0-109 15,0-2-46 1,-3-1 111-16</inkml:trace>
  <inkml:trace contextRef="#ctx0" brushRef="#br0" timeOffset="84280.9284">21957 2043 84 0,'0'5'33'0,"3"-10"-26"0,-3 10 9 0,0-5 5 0,0 0-10 16,0-5-3-16,0 5-5 16,0 0-3-16,0 0 1 15,0 0-1-15,3 0 4 16,-3 0 2-16,3-3 9 16,-3 0 4-16,3 1 6 15,-3 2 2-15,3-6 1 16,0 4 2-16,-3-1-16 15,0 0 10-15,3 3 5 0,-3-8 5 16,0 3 1-16,3 5 4 16,-3-5 2-16,3 2-13 15,0 1-5-15,-3-1 0 16,0 3 0-16,0 0-6 16,0 3-2-16,0 7-9 0,-3 3-4 15,0 6-1-15,-3 10 1 16,3 0-1-16,0 0 2 15,9-2-4-15,-3-3 0 16,6-3 1-16,-3 0 0 16,6-5 0-16,0-6 0 15,-1 1 0-15,1-3 0 16,0-3-3-16,0-5 2 16,0-5-1-16,0 0 0 15,-3-3-5-15,3-6-3 16,-3 1 1-16,0-5 0 15,-3 2 1-15,0 0 0 16,0 3 2-16,-1 5 4 0,-2 2-1 16,0 6 1-16,0 6 2 15,0 4 0-15,0 4 0 16,3-1 0-16,0 3 0 16,0-3 0-16,0-3-3 15,3-2 2-15,0-2 3 16,0-1 3-16,-9-5 18 31,18-19-9-15,-3-4-1-16,-3 1-6 15,-1-4 0-15,-5 2-2 16,0 0 0-16,-6 6-3 16,0-1-2-16,0-2 3 0,-3 5-7 15,0 3-1-15,-3 2-45 0,6 6-18 16,0-3-46-16,0 6-18 15,9-1 71-15,-3-2 34 16</inkml:trace>
  <inkml:trace contextRef="#ctx0" brushRef="#br0" timeOffset="84838.773">22692 1812 236 0,'3'0'90'0,"0"0"-70"0,-3 0 24 16,0 0 4-16,0 0-10 16,0 3-2-16,0 8-5 0,-3 2-2 15,-3 5-16-15,-6 9 5 0,-3 13 3 16,-2-1 2-16,-4 9 3 16,3 2-8-16,-6-5 0 15,6-5-7-15,-6-8-1 16,4-3-6-16,-1-3-3 15,12-2-3-15,-6-11-1 16,3 0-14-16,3-2-6 0,3-3-21 16,3-3-10-1,3-5-35-15,6-2-16 16,9-6 56-16,3 0 25 16</inkml:trace>
  <inkml:trace contextRef="#ctx0" brushRef="#br0" timeOffset="85077.2481">22779 1990 268 0,'-3'0'101'0,"-3"0"-78"0,3 0 26 0,3 0 7 15,0 0-8-15,-3 0 1 16</inkml:trace>
  <inkml:trace contextRef="#ctx0" brushRef="#br0" timeOffset="85406.1873">22799 1942 436 0,'24'-13'162'0,"-6"8"-126"0,6-1-8 0,-9 6-13 15,3 6-13-15,2-6-2 16,1 5 1-16,-3 5 1 16,-6 4-1-16,-3 9-1 0,-9-1 3 15,-3 7-2-15,-15 10 2 0,-3 1-4 16,-3-8 0-16,1 2 3 16,-4-7 1-16,6-1-1 15,0-5 1-15,6-5 2 16,3-3 2-16,3 1-3 15,4-12-1-15,5 4-3 16,8-6-3-16,4 0 2 16,9-3 2-16,9 0 0 15,9 1 2-15,-4 2 4 16,-8-6 6-16,3 6-12 16,-9 0-2-16,-3 0 0 15,-6 0-27 1,5 6-10-16,-5-6-102 15,0 0-44-15,-3 0 95 16,0 0 48-16</inkml:trace>
  <inkml:trace contextRef="#ctx0" brushRef="#br0" timeOffset="98091.6896">15382 2929 212 0,'-3'0'82'0,"3"0"-64"0,0 0 7 0,0 0-1 16,3 3-15-16,0 2-5 15,-3 8 6-15,3 6 5 16,-3 7-7-16,0 1 4 0,0-1 4 16,0-2 3-16,0 2 1 15,0-10-7-15,0 8 0 16,0-13-6-16,0-1 1 16,0-2-1-16,0-3 1 0,0-5 9 15,0 0 6-15,0-5-12 16,0-3-6-16,0-8-3 15,3-2-2-15,0-9 0 16,3 3 0-16,0 1 2 16,0-1 1-16,2 3-1 15,1 0-2-15,0 2 1 16,0 3-1-16,0 8 0 16,0 0 0-16,0 8-18 15,-3 8-5-15,0 5 26 16,-3 11 14-16,0 3-10 15,-3 2-4-15,0-3-6 16,-3-2 2-16,0-3 0 0,3-2 1 16,0-3 2-16,0-3 1 15,0-5-56-15,0-3-24 16,0-2 38-16,3-6 19 16</inkml:trace>
  <inkml:trace contextRef="#ctx0" brushRef="#br0" timeOffset="98527.4568">15554 2945 236 0,'-9'13'88'16,"9"-2"-69"-16,3 5-3 0,0-1-4 0,0 1 2 15,0 3 3-15,0-3-4 16,0-3 0-16,6 3-8 16,6 2-1-16,-3-4 0 0,0-9-2 15,3 3 1-15,0-14 0 16,0 1 3-16,-3-11-1 16,-4-8-5-1,-2 3-2-15,0-3-2 16,-3 9 3-16,0-7 0 15,0 9 3-15,0 5-1 16,-3 6-1 0,3 2 1-16,-3 8 3 15,6 5 2-15,0 11 4 0,-3-3 4 16,3 3-6-16,-3-6 0 16,3 3-4-16,0-7-3 15,-3-1-9-15,3 0-3 16,0-2-51-16,0-11-26 15,3-3 44 1</inkml:trace>
  <inkml:trace contextRef="#ctx0" brushRef="#br0" timeOffset="99088.1154">15840 2945 272 0,'-6'16'101'0,"6"0"-78"0,0 13-13 0,0-19-10 16,-3 9 5-16,0-1 8 0,0 3 3 15,0-5 0-15,3 0-8 16,-3-3-3-16,3 1 1 0,0-6-5 16,0-3-1-16,0-5-2 15,0-3-2-15,0-2 3 16,3-14 0-16,0 6-2 15,3-8 2-15,0-5-1 16,0 2-2-16,0 3 0 16,0-1 3-16,-3 7-2 0,3 4 1 15,-3 3 4-15,-3 8 21 47,6 19-13-47,-3 4-3 16,0-4-3-1,0-6-1-15,0 0-1 16,-3-5 1-16,3 0-2 0,-3-8-3 0,3-5 1 16,3-6-1-16,0-7-2 15,0-3 0-15,3 5 0 16,-4 3-2-16,1 2 1 16,0 6 3-16,3 5 1 15,-3 5 7-15,0 8 4 16,0 3-3-16,0 5 1 0,-3 3-5 15,-3-3 0-15,3-5-3 16,0 0-1-16,-6-5-12 16,6-1-7-16,0-5-97 31,0 1 63-31,0-6 23 0</inkml:trace>
  <inkml:trace contextRef="#ctx0" brushRef="#br0" timeOffset="99549.164">16117 2754 180 0,'-3'11'68'0,"-3"2"-52"0,15 14 10 0,-3-12 4 16,0 9 6-16,-6 3 8 15,6 10-4-15,-6 2-2 16,0 1-21-16,-3 0-4 0,3-8 1 16,-3-6-6-16,3 1-2 15,0-9 8-15,0-5 5 16,0-5-10-16,3-3-5 16,-3-5-2-16,6-7-2 15,-3-9-14-15,6-5-3 16,0-11-2-16,3 5 1 15,-1 1 3-15,1-1 4 16,0 9 5-16,0 5 3 0,0 2 0 16,0 8-1-16,0 11 11 15,-3 0 8-15,-3 16 34 16,-6 0-29 0,-3 0-8-16,-3 0-16 15,-3-1-6-15,-6-1 3 16,0-1 4-16,0-8-3 15,0-3 2-15,-5-2-69 16,11-5-28-16,0-8 49 16,15-6 26-16</inkml:trace>
  <inkml:trace contextRef="#ctx0" brushRef="#br0" timeOffset="99923.5215">16325 3006 288 0,'3'21'110'0,"-3"-13"-86"0,6 8 5 0,-3-8-3 16,3 0-8-16,0-1 1 15,3-1-8-15,0-1-2 16,0-10-5-16,0-1 10 0,3-4 8 16,-3-1-13-16,0-2-5 15,-3-5-5-15,-3 2-1 16,-3 0-11-16,-3 3-5 0,-3 2 8 15,-3 3 4-15,0 3 3 16,0 7-1 0,-3 6 0-16,3 6 3 0,-3 4 2 15,3 9 2-15,3 2 14 16,0-3 6 0,3 1-14-16,0-1-6 15,3-5-3-15,3-2-1 0,3-3-8 16,3-6-2-16,0-2 12 15,3-3 9-15,3-5-51 16,3-5-24-16,0-3 30 16,8-8 18-16</inkml:trace>
  <inkml:trace contextRef="#ctx0" brushRef="#br0" timeOffset="100239.1651">16584 3014 232 0,'-6'26'88'0,"0"-10"-69"0,9 10-3 0,-3-15-6 16,0 2 0-16,0 6 4 15,0-6 4-15,0-8 3 16,0 6-11-16,3-1-6 0,-3-2-2 16,0 0 2-16,0-8 2 15,0 3 6-15,3-6 3 16,3-2-6-16,0-6-3 15,0-10-1-15,3 8-1 16,0-11 6-16,0 6 4 16,0-3 4-16,3 2 1 15,0 0-19-15,0 4-7 0,0 1 3 16,-1 1 3-16,1 0-31 16,3 0-13-16,0 2 20 15,0-2 12-15</inkml:trace>
  <inkml:trace contextRef="#ctx0" brushRef="#br0" timeOffset="100509.9885">17105 2937 220 0,'-12'5'82'0,"9"-5"-64"0,-12 3 7 0,9 2-3 16,-5 3-3-16,-1 8 1 15,-3 5-5-15,0 6-1 16,6-1-8-16,0 0-2 0,6 1 2 15</inkml:trace>
  <inkml:trace contextRef="#ctx0" brushRef="#br0" timeOffset="100688.8118">17147 3178 320 0,'12'-22'121'0,"-6"15"-95"0,0-17-6 16,-6 16-11-1,0-3-5-15,-6 3 2 0,-3-10-2 16,-3 2-1-16,3 5-1 15,0 3-2-15,-6-2 1 0,0 2-12 16,3-3-3-16,6 3-68 16,6 0-30-16,6-7 57 15,6-1 30-15</inkml:trace>
  <inkml:trace contextRef="#ctx0" brushRef="#br0" timeOffset="100929.0312">17287 2693 276 0,'-6'-26'104'0,"3"23"-81"0,-3-7 20 0,3 10 6 16,0 0-9-16,-3 0-1 15,0 0-18-15,0 8-5 16,0 5-10-16,0 5-4 0,3 1-1 16,0 10-4-16,0 5 2 15,3 4 1-15,3 7 2 16,0-1-1-16,0 4-1 15,0-3-19-15,0-5-10 16,0-6-12-16,0-2-4 16,-3-8 21-16,0-3 14 15</inkml:trace>
  <inkml:trace contextRef="#ctx0" brushRef="#br0" timeOffset="101125.4853">17156 2924 368 0,'-6'-6'140'0,"9"6"-109"0,3-2-4 16,0 2-8-16,3-6-2 15,3 1 4-15,2 2-8 16,4-4-3-16,0 4-6 16,-6 0-7-16,3 3-1 0,9-5-95 15,-3 0-41-15,-4-3 71 0,-2 0 36 16</inkml:trace>
  <inkml:trace contextRef="#ctx0" brushRef="#br0" timeOffset="101786.4419">17064 2963 212 0,'-15'3'82'0,"15"-3"-64"0,3-5 9 0,-3 5-2 15,0 0-2-15,0 0 3 16,-3 2-8-16,0 1-3 16,-3 2-8-16,-6 6-3 0,3 7 0 15,-3-2 2-15,6 3 3 16,0-3 7-16,0 5 2 16,3-3 8-16,3 4 4 15,6 4-19-15,6-5-5 16,3-8-7-16,3-2-1 15,0-6-5-15,2-5 0 16,-2-5 1-16,0-3 1 16,-3-3 14-16,0-2 6 0,-6 3-3 15,0-6-2 1,-3 3 6-16,0 2 1 0,-3-2-6 16,-3 2-2-16,0 1-5 15,-6-1-18 1,3 0-6-16,-3 1-43 15,3 2-19-15,0 0 38 16,0-3 19-16</inkml:trace>
  <inkml:trace contextRef="#ctx0" brushRef="#br0" timeOffset="103603.9251">17784 2879 216 0,'0'-3'82'0,"-3"0"-64"0,0 3 11 0,3 0-1 16,0 0-8 0,-3-2 1-16,3-1-3 0,-3 0 0 15,0 3 11 17,-9 6-14-32,0 2-4 15,0 2-6-15,0 9-4 16,3 5 2-16,0 2 2 15,6-2-2-15,1-6 16 0,2 9 7 16,0-3-16-16,2-3-6 16,4-5-4-16,3-6 1 15,3-4-16-15,3-4-6 16,3-4-54-16,3-4-24 16,-6 1 52-16,9-8 26 15</inkml:trace>
  <inkml:trace contextRef="#ctx0" brushRef="#br0" timeOffset="104038.4567">17867 2916 264 0,'-3'5'101'0,"0"-2"-78"0,6 2-2 15,-3-5-5-15,6 3 3 16,3 2 6-16,3 0-5 15,3 0 1-15,3 1-12 16,0-4-3-16,2 1-2 0,-2-3-5 0,-3-3 1 16,3 1-7-16,-6-6-7 15,-3 0 1 1,-3 0 2-16,0-3 1 16,-6 3 4-16,-3 0 2 15,-6 3-1-15,-3 3 1 16,-9-1 5-16,3 3 1 15,-3 10 0-15,1-2 1 16,-1 3 0-16,3 10 1 16,0 0 2-16,6 3 1 15,3 3 3-15,6-6 4 16,3 0 12-16,6-3 5 0,3 1-18 16,9-6-9-1,6 0-3-15,0 1-2 0,-4-9-17 16,4-2-5-16,-3-3-40 15,-3 0-16-15,-6 0 38 16,3-8 22-16</inkml:trace>
  <inkml:trace contextRef="#ctx0" brushRef="#br0" timeOffset="104338.2459">18177 2701 280 0,'-3'0'107'0,"3"8"-83"0,-3 6-9 16,3-4-11-16,0 3 1 0,0 3 6 16,-3 13 12-16,3-2 6 15,-3 7-15-15,3-2 10 0,0 5 5 16,0 0-17-16,3-5-6 15,0-6-3-15,-3-2 0 16,3-8-23-16,0-3-12 16,0-5-3-16,0-5 0 15,0-6-11-15,0-10-3 16,0 0 26-16,0-3 12 16</inkml:trace>
  <inkml:trace contextRef="#ctx0" brushRef="#br0" timeOffset="104565.2973">18239 2725 260 0,'0'-5'96'15,"-3"5"-75"-15,6 0 10 0,-3 0-2 0,3 5-13 16,0 6-4-16,-3-1 8 16,0 4 4-16,0 7-12 15,0 18 6-15,0 4 5 0,0 2-12 16,0-6-6-16,0-1-3 15,0-9-2-15,3-3-20 16,3-10-7-16,3-3-72 16,-3-5-32-16,6-5 64 0,-3-9 35 15</inkml:trace>
  <inkml:trace contextRef="#ctx0" brushRef="#br0" timeOffset="104922.1102">18492 2865 264 0,'-3'-2'99'0,"3"4"-77"0,3 1 90 31,-9 2-58-31,0 6-23 0,-6 0-13 16,1-1-7-16,5 1-5 15,0-6-4-15,3 6-1 16,6-1-1-16,0-2 0 0,3 5-3 16,2 1 2-16,1 4 3 15,0 1 3-15,-3-6 0 16,0 0 2-16,-6 0 0 16,0-2 1-16,-9-1 2 15,-6 1-12 1,1-6-5-16,-1 3-15 15,0-8-4-15,0 0-35 16,0 0-13-16,6-8 39 16,9 3 18-16</inkml:trace>
  <inkml:trace contextRef="#ctx0" brushRef="#br0" timeOffset="105495.2993">18838 2918 324 0,'-6'11'121'0,"3"-11"-95"0,0 24 3 16,3-14-6-16,0 6-6 0,0 5 1 16,0 1-5-16,0-4-3 15,-3 1-5-15,0-4-4 0,3 1 0 16,-3-2-19-16,3-1-5 16,0-5-77-16,-3 0-34 15,3-3 69-15,-3-2 33 0</inkml:trace>
  <inkml:trace contextRef="#ctx0" brushRef="#br0" timeOffset="105674.2702">18829 2844 348 0,'-12'-5'132'0,"9"2"-103"0,6 1-10 16,-3 2-13-16,6 0-14 15,0 0-2-15,0 2-13 16,0 1-5-16,-1 2 15 16,4-5 6-16,0 6 8 0</inkml:trace>
  <inkml:trace contextRef="#ctx0" brushRef="#br0" timeOffset="106003.9766">18957 2947 236 0,'0'30'90'0,"0"-15"-70"0,0 15 17 0,0-12 2 15,0-7-10-15,0 2-2 16,0-3-7-16,0 1-2 16,0-3-10-16,0-3-1 0,0-2 3 15,0-3-11-15,6-11-3 16,0-5 2 0,-1-5-7-16,1-3 2 15,0 1-8-15,3-1-3 16,0 3 7-16,0 5 6 15,-9 16 28 17,12 0-8-32,0 8 0 15,-3 2 7-15,-3 9 3 0,0 2-13 16,-3 3-7-16,0-8-3 16,0 2-2-16,-3-2 2 0,3-3-67 15,-3-2-31-15,0-6 49 16,3 1 23-16</inkml:trace>
  <inkml:trace contextRef="#ctx0" brushRef="#br0" timeOffset="106245.0387">19174 2720 312 0,'0'3'115'0,"0"7"-89"0,3 3-8 16,0-5-9-16,0 6 4 0,-3 4 8 15,0 6 3-15,3 2 3 16,-3 6-15-16,0 2-9 0,0-4-3 16,-3 1-46-16,0-2-20 15,-3-2 27-15,3-6 16 16</inkml:trace>
  <inkml:trace contextRef="#ctx0" brushRef="#br0" timeOffset="106455.1404">19088 2852 380 0,'0'-5'143'0,"6"2"-112"0,5-5-8 16,-5 6-10-16,6-1-32 16,0 3-9-16,3-5-55 15,3 5-23-15,6 0 55 16,6 0 26-16,-7 0 19 0</inkml:trace>
  <inkml:trace contextRef="#ctx0" brushRef="#br0" timeOffset="106710.0016">19287 2902 248 0,'-30'16'93'0,"21"3"-72"0,9 7 3 0,0-7-5 15,3-1 3-15,-3 4 4 16,9-4-1-16,0 1 0 16,3-6-14-16,3 0-2 0,3-5 1 15,0-3 5-15,0-5 3 16,-4-5-18-16,1-8-7 15,-3-3 20-15,-3-5 10 16,-3 0-6-16,-6-1-2 16,-3 1-7-16,-3 3-3 15,-3-1-16-15,0 6-7 0,-3 0-62 16,0-6-27-16</inkml:trace>
  <inkml:trace contextRef="#ctx0" brushRef="#br0" timeOffset="107369.715">19853 2847 352 0,'-24'3'132'0,"12"5"-103"0,-6-3 3 0,9 3-6 15,-3 5-18-15,-3 11-4 16,0 5-6-16,3 5-1 0,4-2 2 16,5-6 0-16,11-2 1 0,7-3 2 15,0-5 1-15,0-2-12 16,3-6-4-16,0-6 4 16,-3-4 2-16,-3-4-6 15,0-7-2-15,-4-6-3 16,1 1-2-16,-6-6 7 15,3 6 3-15,-6-1 1 16,0 3 3-16,0 6-7 16,3-1-4-16,-3 3 13 15,3 3 6-15,0 5-2 16,0 5-1-16,3 11 15 16,0 5 10-16,0 6 8 15,-3 2 5-15,0 0 2 0,-3 3 1 16,0 2-5-16,-3-8 1 15,-3 1-16-15,-3-3-4 16,-3-3-8-16,-6-5 0 16,4-3-5-16,-19-8-8 15,3-5-7 1,0-5-20-16,3-3-9 16,7-5-45-16,2-3-20 15,6 3 56-15,12-6 26 16</inkml:trace>
  <inkml:trace contextRef="#ctx0" brushRef="#br0" timeOffset="107718.9587">19992 2847 232 0,'3'5'88'0,"0"3"-69"0,3 8 17 16,-3-8 3-16,3 3 1 15,-3 2 3-15,0 8-17 16,0-3-7-16,0 4-12 16,0-4 8-16,0 1 5 0,0-6-8 15,0-5-4-15,-3 5-8 16,0-10-2-16,0-1-2 16,0-4 0-16,-3-1-11 15,0-10-2-15,0 0 8 16,3-1 7-16,0-7 2 15,3 5 3-15,3 0 2 0,0 1 2 16,3 1-3-16,3 1-3 16,0 3 0-16,3 4-1 15,0-2-36-15,2 6-15 16,1-1 26-16,6 0 14 16</inkml:trace>
  <inkml:trace contextRef="#ctx0" brushRef="#br0" timeOffset="107824.3726">20305 2858 336 0,'-12'10'126'0,"15"-5"-98"0,-3 3-1 0,0 0-8 0,0 5-17 16,0 3 0 0</inkml:trace>
  <inkml:trace contextRef="#ctx0" brushRef="#br0" timeOffset="107882.218">20293 2961 540 0,'-3'21'-47'0,"0"0"-18"0,3-5 33 16,0-6 16-16</inkml:trace>
  <inkml:trace contextRef="#ctx0" brushRef="#br0" timeOffset="108065.7359">20222 2844 380 0,'0'-10'143'0,"3"12"-112"0,0-18-19 0,0 9-17 15,3 4 1-15,-1-2 6 16,4 5-57-16,3 0-26 16,3 0 40-16,3 0 20 0,6 5 16 15</inkml:trace>
  <inkml:trace contextRef="#ctx0" brushRef="#br0" timeOffset="108512.7819">20481 2881 244 0,'-27'29'90'0,"12"-10"-70"0,3-27 4 0,6 16-5 16,0 5-10-16,0 11-1 15,0 5 11-15,3-2 5 16,3 2-12-16,0-6 2 0,3 1 2 0,3-10-6 16,3-1-3-16,0 0-2 15,3-8-1-15,0-5 0 16,0-5 0-16,0-14 13 15,0-2 6-15,-4-8-14 16,1 0-4-16,-3-3-4 16,0 3 1-16,-3-3-19 15,-3 1-6-15,0-4 7 16,0 4 4-16,-3-1 1 16,3 0 2-16,0-2 3 15,0 15 1-15,0-5 5 16,3 11 4-16,3-3-1 15,-3 11-2-15,0 5 4 16,3 11 1-16,0 10 17 16,0 0 8-16,3 11-30 15,0 2-10-15,3 8 22 0,3 6 13 16,0 0-9-16,8-3-6 16,4-3-14-16,-3-8-6 15,0-5-88-15,0-7-37 16,2-7 67-16,-2-4 36 15</inkml:trace>
  <inkml:trace contextRef="#ctx0" brushRef="#br0" timeOffset="108799.767">21061 2783 452 0,'-3'0'167'0,"18"3"-129"0,-15-6-7 0,6 3-13 16,0 3-3-16,12 2 2 15</inkml:trace>
  <inkml:trace contextRef="#ctx0" brushRef="#br0" timeOffset="108890.9799">21141 2791 758 0,'30'0'4'0,"-9"3"-4"16,3-3-23-1,-3 0-56-15,-3 0-27 16,-4 3 55-16,-2-1 26 15</inkml:trace>
  <inkml:trace contextRef="#ctx0" brushRef="#br0" timeOffset="109077.818">21004 2884 376 0,'-11'-3'140'0,"17"6"-109"0,-1 2-6 16,1-5-10-16,6 0 8 15,3 0 7-15,9 0-7 16,3 0-3-16,0 0-11 16,2 0-33-16,1-5-13 0,-3 0 15 15,0-1 12-15</inkml:trace>
  <inkml:trace contextRef="#ctx0" brushRef="#br0" timeOffset="110357.242">21638 2469 296 0,'-20'10'110'0,"-7"-2"-86"0,3 5 13 16,9-2 2-16,-3 15-6 15,-3 3 3-15,1 9 28 31,2 65-30-15,9-5-13-16,12-22-13 16,12-4-7-16,11-11-5 0,4-11-2 15,6-8 3-15,-3-7-21 16,-4-9-6-16,-2-7-56 0,-3-9-21 16,-3-5 53-16,-3-5 28 15</inkml:trace>
  <inkml:trace contextRef="#ctx0" brushRef="#br0" timeOffset="110957.8198">21683 2889 240 0,'33'-16'90'0,"-33"24"-70"0,3 13 15 16,-3-15 2-16,0 10-8 15,0 5-2-15,0 5-7 16,0-2 0-16,0 0-11 16,-3-3 8-16,3-5 3 0,-3-3-10 0,3-2-6 15,0-3-5-15,0-3 0 16,0-8 3-16,0-2 1 15,3-13-41 1,0-6 1-16,0 0 0 16,0 0-2-16,3 3 2 15,0 2 21-15,0 6 8 16,0 0 20-16,0 2 9 16,0 9 3-16,-1 2 1 15,1 0-3-15,0 8 1 0,0 2-9 16,-3 6-1-16,0-3 8 15,-3 1 6 1,0-6-16-16,0-3-6 0,0-5-6 16,0 0-1-1,6-8 8-15,0 0-25 16,3-8-9-16</inkml:trace>
  <inkml:trace contextRef="#ctx0" brushRef="#br0" timeOffset="111094.2135">21865 2879 348 0,'6'5'129'0,"-3"3"-100"0,3 8-4 15,-3-6-10-15,0 4 4 16,0 4 5-16,-1 1-10 16,-2-1-5-16,3 1-6 15,0-3-14-15,0-3-4 0,3-3-92 16,0-4-41-16,0-6 75 0,3-6 37 16</inkml:trace>
  <inkml:trace contextRef="#ctx0" brushRef="#br0" timeOffset="111394.1446">21990 2916 260 0,'-6'18'99'0,"6"-2"-77"0,3 11 22 0,0-9 7 15,3 1-18-15,0 7-4 16,6-10-4-16,2 2 1 15,1-4-14-15,0-1-2 0,-3-2 0 0,0-9 0 16,0-10 4 0,0-5-5-16,-6-6-3 15,0-2-1-15,-6 21-25 32,-9-31-5-17,-3 9-1-15,0 1-35 16,0 3-14-16,3 4 39 15,3 4 20-15</inkml:trace>
  <inkml:trace contextRef="#ctx0" brushRef="#br0" timeOffset="111559.9882">22142 2902 312 0,'29'0'118'0,"-29"0"-92"0,3 45 19 0,0-26 5 16,0 10-21-16,3-2-4 15</inkml:trace>
  <inkml:trace contextRef="#ctx0" brushRef="#br0" timeOffset="111785.9623">22281 2929 404 0,'-3'-11'151'0,"6"14"-118"0,-3 5-13 0,3-3-15 0,-3 6-6 16,3 2 2-16,0 6 1 15,0 4-2-15,0-4 1 16,3 5-8-16,0-6-3 0,3-2-38 15,-3-5-19-15,6-1 35 16,0-10 18-16</inkml:trace>
  <inkml:trace contextRef="#ctx0" brushRef="#br0" timeOffset="112087.1271">22439 2902 376 0,'-27'0'140'0,"21"-7"-109"0,0 9 0 16,6 3-8-16,0-5-10 16,6 3 0-16,-3 2-1 0,0 1 0 15,6 7-6-15,6 0 5 0,0 0 2 16,3 9 0-16,-6 4 0 16,0 3-3-16,-9-5 1 15,0-3-2-15,-12 0 2 16,3-7-6-16,-6-1-3 0,0 0-8 15,-3-10-4 1,3-3-8-16,0-3-3 0,0 3-42 16,9-21-91-1,6-3 11-15,6-2 72 16,12-1 40-16</inkml:trace>
  <inkml:trace contextRef="#ctx0" brushRef="#br0" timeOffset="112175.8829">22633 2929 356 0,'3'0'134'0,"0"0"-104"0,3 13 12 16,-3-13-4-16</inkml:trace>
  <inkml:trace contextRef="#ctx0" brushRef="#br0" timeOffset="112435.2142">22722 2860 400 0,'-3'-16'148'0,"0"6"-115"0,-3 2-20 0,3 5-18 15,-3 0-1-15,-3 1 7 16,-6 2-1-16,6 5-2 16,-6 3 1-16,1 0-7 0,-1 5-2 15,0 8 14-15,3 1 9 16,0 4 9-16,3 3 7 16,9 0-5-16,6 0 0 15,0-2-9-15,6-6-4 16,0-3-6-16,3-2-4 15,-15-16-201 17,32 0 107-32,1-5 38 15</inkml:trace>
  <inkml:trace contextRef="#ctx0" brushRef="#br0" timeOffset="112776.1481">23094 2572 372 0,'-6'-6'140'0,"9"12"-109"0,-3 7-17 0,0-2-15 16,-3 7 95 15,-24 40-43-31,3 3-12 16,-11 0-23-16,11 5-11 16,-6-10-8-16,9-6 0 15,1-8 1-15,5-10-39 0,0-5-17 16,3-6-41-16,6-5-18 15,-3-8 63-15,3-6 28 0</inkml:trace>
  <inkml:trace contextRef="#ctx0" brushRef="#br0" timeOffset="113038.0751">22835 2686 372 0,'3'0'140'0,"6"0"-109"0,3 7 5 16,-6-1-5-16,6 7 8 15,9 8 8-15,-1 8-7 16,4 14-4-16,-3 2-20 16,3 7-8-16,-9-4-3 0,9 2-3 15,-10-10-2-15,-2-8-8 0,3-3-3 16,-6-5-60-16,-3-3-26 15,0-8 50-15,0-2 23 16</inkml:trace>
  <inkml:trace contextRef="#ctx0" brushRef="#br0" timeOffset="113407.5399">23210 2963 384 0,'-9'6'143'0,"18"-6"-112"0,-6-3-8 16,-3-8 3-1,3 1-15-15,6 2-2 16,0 0-1-16,9 3-5 0,3-1-37 0,2 4-15 15,4-4 25-15,0 1 12 16</inkml:trace>
  <inkml:trace contextRef="#ctx0" brushRef="#br0" timeOffset="113636.8412">23588 2826 336 0,'-9'5'126'0,"6"14"-98"0,-6 4 1 0,0-4-5 15,9-9 15-15,-3 4 9 0,-3 12-18 16,0-2-7-16,1 0-14 16,-4-6-17-16,6 6-5 15,-3-8-87-15,-6 0-35 0,9-6 70 16</inkml:trace>
  <inkml:trace contextRef="#ctx0" brushRef="#br0" timeOffset="113842.2455">23487 2850 368 0,'12'2'140'0,"-3"9"-109"0,6-3 55 31,0 16-49-31,-1-1-20 16,-2 1-32-16,0-13-12 15,0 2-131 17</inkml:trace>
  <inkml:trace contextRef="#ctx0" brushRef="#br0" timeOffset="114140.6226">23716 2479 336 0,'15'0'126'0,"6"11"-98"0,6 10 14 15,-10-5 2-15,4 16-3 16,0 5 5-16,-6 5-8 16,6 6 0-16,-12-1-22 15,-9 1 4-15,-3 2 1 0,-6 3-7 16,-15-5-3-16,-3-6-11 16,-2-8-2-16,-1-7-35 15,9-6-16-15,-3-10-78 16,3-1-35-16,0-10 86 15,7-8 41-15</inkml:trace>
  <inkml:trace contextRef="#ctx0" brushRef="#br0" timeOffset="114715.3185">23606 2826 260 0,'-6'8'96'0,"-6"8"-75"0,9 2 21 0,-3-2 6 16,6-8-6-16,-3 8 2 15,-3 5-9-15,0 3-2 16,0 5-18-16,-3-5-7 0,-2 2-1 16,2-2-17-16,3-6-6 15,0-2-65-15,-6-2-26 16,6-4 54-16,0 1 27 16</inkml:trace>
  <inkml:trace contextRef="#ctx0" brushRef="#br0" timeOffset="114938.1258">23487 2831 384 0,'0'0'143'0,"9"0"-112"0,0 5-3 16,-6-2-9-16,9 2 7 15,-3 3 8-15,0 5-6 16,5 3-2-16,1 5-15 15,-3-2-9-15,6 5-2 0,0 0-7 0,-3-3-3 16,0-5-115 0,0 0-54-16,-4-11 86 15,7-5 43-15</inkml:trace>
  <inkml:trace contextRef="#ctx0" brushRef="#br0" timeOffset="116093.29">24225 2336 272 0,'0'0'104'0,"3"-8"-81"0,-3 11 18 0,0-6 4 15,0 9-6-15,0 2 1 0,0 0 39 32,-27 44-30-17,3 12-11-15,1-1-11 16,-1-2-7-16,0 0-6 15,3 3-4-15,0-9-5 16,7 6-2-16,-1-16 1 0,3 3-5 16,0-14-1-16,3 3-13 15,0-13-2-15,0-11-43 16,3-2-15-16,3-3 27 0,0-16 14 16</inkml:trace>
  <inkml:trace contextRef="#ctx0" brushRef="#br0" timeOffset="124501.936">24439 2498 208 0,'-3'-6'79'0,"-2"4"-61"0,-1-4 12 0,0 9 2 0,3 2-4 15,-6 3 3-15,-9 11 7 16,-3 7 6-16,-9 3-24 15,6 6 9-15,-11-1 2 0,35-34 23 32,-24 95-26-17,6-13-13-15,15-13-12 16,6-11-5-16,12-5-13 16,6-13-2-16,6-8 8 15,-1-6-46-15,-2-10-17 0,-6-5 38 0,3-3 19 16</inkml:trace>
  <inkml:trace contextRef="#ctx0" brushRef="#br0" timeOffset="125267.9487">24344 2876 264 0,'-6'-3'101'0,"6"19"-78"0,0-16 9 0,0 8-3 15,12-8 0-15,-3 5 2 16,0 9-10 0,0-1-5-16,-6 0-9 0,6 6 4 0,0-1 4 15,-3-2-7-15,0-3-4 16,0-2-1-16,-3-1 0 15,6-7-8 1,-6-3-6-16,5-5-3 16,-2-3 11-16,0-3 8 0,0 3 1 15,-3 0-1-15,-3 1-2 16,6 1 0 0,-3 4-18-16,-3 7-2 15,9 5 21 1,-6-2 9-16,6 0-8 15,-3-8-4-15,3-2-1 16,-3-1 1-16,0 0-11 16,-3-10-3-16,6 3 19 15,-6-4 12-15,-3 1-8 16,0-3-3-16,0 0-11 16,0 0-3-16,0 3-12 15,-3 0-5-15,3 2-23 16,-3 4-7-16,3 1 30 15,0 4 17-15</inkml:trace>
  <inkml:trace contextRef="#ctx0" brushRef="#br0" timeOffset="125477.8748">24710 2609 236 0,'-6'26'88'0,"3"-13"-69"0,-6 19 19 0,6-19 4 16,-2 9 9-16,-7 9 8 15</inkml:trace>
  <inkml:trace contextRef="#ctx0" brushRef="#br0" timeOffset="125568.9051">24582 3149 384 0,'0'21'143'0,"0"-16"-112"0,0-2-85 16,0-3-45-16,0 0 42 15,6-3 28-15</inkml:trace>
  <inkml:trace contextRef="#ctx0" brushRef="#br0" timeOffset="126001.7735">24812 2775 336 0,'8'-2'126'0,"-5"2"-98"0,6 13-5 0,-6-8-7 16,-3 11-10 0,0 8-1-16,0 3 2 15,9-12-4-15,-9 4 7 0,0-3 3 16,-3 5-9-16,-3-8-1 0,0 0-5 16,0 1-2-16,3-9 3 15,3 0 2-15,0-5 2 16,3 6 3-16,3-6-1 15,0 0 2-15,3-3 5 16,0 3 2-16,0 0-1 16,3 0 0-16,-3 3-7 15,0-3-4-15,0-3-1 16,-3 3 1-16,0 0-34 16,-3 0-16-16,6-5-70 15,-9-1-32-15,6 1 79 16,-3-3 36-16</inkml:trace>
  <inkml:trace contextRef="#ctx0" brushRef="#br0" timeOffset="126558.0579">24731 2617 256 0,'-3'-3'96'0,"-3"3"-75"0,6 0 10 16,0 3 1-16,0 5-5 15,-3 8 2-15,-3-1 6 16,-3 9 2-16,6 5-19 0,-6 8 14 16,1 8 5-16,-4 0 0 15,3 14 1-15,-3-7-10 0,0-7-5 16,3-2-9 0,-3-6-1-16,6-8-8 0,0-5-3 15,0 0-1-15,-3-9 1 16,9-1-8-16,-3-4-1 15,3-2-9-15,-6-8-5 16,6 0-51-16,0 0-22 16,6-8 48-16,-3-2 23 15</inkml:trace>
  <inkml:trace contextRef="#ctx0" brushRef="#br0" timeOffset="126830.252">24785 2823 248 0,'-3'-13'93'0,"3"21"-72"0,-3-21 31 16,3 5 9-16,0 2-14 0,0-4-4 15,3 2-14-15,-3 0-6 16</inkml:trace>
  <inkml:trace contextRef="#ctx0" brushRef="#br0" timeOffset="127130.9081">24886 2850 440 0,'-12'26'165'0,"9"-13"-129"0,-6 14-7 0,3-19-14 15,-6 5-13-15,3 3-2 16,-3-6 1-16,3 1-1 16,1 0 0-16,8-4-3 0,0 1 0 15,0-5-1-15,6 0 3 16,5-3 2-16,1 0 2 15,6 0 3-15,-6 0-1 16,3 2 2-16,-3-2-2 16,-3 6 0-16,-3-6-3 15,0 0 1-15,-6 0-7 16,3 0 1-16,3 0-34 16,-3-6-16-16,3 4-43 15,-3-4-19-15,0 6 58 16,5-10 31-16</inkml:trace>
  <inkml:trace contextRef="#ctx0" brushRef="#br0" timeOffset="127502.9079">25038 2582 340 0,'0'-2'129'0,"15"10"-100"0,-15-6-2 15,6 4-8-15,-9 7 16 16,3 13 13-16,0 1-12 15,3 4-6-15,-3 9-17 16,6-3 5-16,-12 3 2 0,6 8-6 16,-3-4-1-16,-6-1-5 15,0-6-3-15,3-5-9 16,-3-6-5-16,0-5-17 16,3-5-9-16,0-3-52 15,0-5-21-15,-3-5 56 16,9 0 27-16</inkml:trace>
  <inkml:trace contextRef="#ctx0" brushRef="#br1" timeOffset="145131.7979">13054 2707 264 0,'-3'-14'101'0,"0"7"-78"0,0-4 2 0,0 3-5 15,0 3-2-15,0-3 1 16,-3 2 14-16,-9-4 8 16,1 7-21-16,-1-2 0 0,-6 5 1 15,3 8-10-15,0 2-3 16,3 9-5-16,3 7-3 15,3 4 1-15,3 7-1 0,6-3 0 16,3 8 2-16,3 1 1 16,0 2 1-16,0-6-2 15,0-2-2-15,0-5-4 16,-6-5 0-16,0-6-20 16,-3-3-9-16,-3-4-23 15,-3-7-7-15,-3-1 31 16,0-14 17-16</inkml:trace>
  <inkml:trace contextRef="#ctx0" brushRef="#br1" timeOffset="145249.7907">12739 2902 332 0,'-3'-5'123'0,"6"3"-95"0,3-1 11 0,-1 3 1 15,7-3-18 1,3-2-2-16</inkml:trace>
  <inkml:trace contextRef="#ctx0" brushRef="#br1" timeOffset="145323.7347">12992 2850 356 0,'23'2'134'0,"-14"-2"-104"0,0 6-94 0,-6-6-51 15,0 2 53-15,3-2 33 16</inkml:trace>
  <inkml:trace contextRef="#ctx0" brushRef="#br1" timeOffset="145582.4994">13146 2733 384 0,'3'16'143'0,"0"0"-112"16,-3 10-1-16,0-12-8 0,0 7-10 15,0 5 5 1,0 3-9-16,0 6-4 16,3-4-3-16,0 30-111 31</inkml:trace>
  <inkml:trace contextRef="#ctx0" brushRef="#br1" timeOffset="146346.6746">12780 2873 236 0,'-6'0'88'0,"3"3"-69"0,0 0 22 15,3-3 3 1,0 0-9-16,0 0-3 16,0 0-1-16,6 0 3 0,0 0-19 15,3 0-8-15,6 0-3 0,-15 0 36 31,51-8-21 1,-1 2-85-1,-11 6 35-15,-12 0 10-16</inkml:trace>
  <inkml:trace contextRef="#ctx0" brushRef="#br1" timeOffset="146799.3318">13399 2897 236 0,'0'-8'88'0,"3"11"-69"0,3-6 11 0,-3 3-2 15</inkml:trace>
  <inkml:trace contextRef="#ctx0" brushRef="#br1" timeOffset="147128.2127">13411 2889 479 0,'-3'0'59'16,"0"0"-28"-16,-3 6-27 0,-3 1-13 15,-2 7 2-15,-1-1 1 16,0 11 15-16,3 2 8 15,3 1-6-15,6-4-1 16,3 1-6-16,6-3-1 16,3-5-1-16,6 0 1 15,-1-5 0-15,4-3 1 16,-3 0 0-16,0-8 2 0,-3-8 3 16,0-3 5-1,-3-5-4-15,-3 0 2 0,-1-5-5 16,-2 0-2-16,-3 3 4 15,-3-4 2-15,-3 4-2 16,-3-1 0-16,-2 6-3 16,-1 0-1-16,0 5-1 15,-3-3-9 1,0 9-8-16,3-4-25 16,3 4-10-16,6 2-105 15,6 2 83-15,6-4 31 16</inkml:trace>
  <inkml:trace contextRef="#ctx0" brushRef="#br1" timeOffset="147652.8515">13730 2858 248 0,'-9'-6'93'0,"9"6"-72"0,-9 0 11 0,6 0 1 0,-3 6-3 16,0-4 2-16,-3 6 5 16,-3 5 3-16,0 3-21 15,0 5-13-15,3 3-5 0,1 3-3 16,2 4-2-16,0-4-2 15,3-3 1-15,3-3-2 16,3-5 0-16,3-6 4 16,2-2 1-16,1-2-1 15,3-6 2-15,0-6 1 16,0-2 0-16,0-5 0 16,-3-5 0-16,0-1 0 15,-3-2 0-15,0 2 0 16,0 1 0-16,-3 2 6 15,-3 3 6-15,3 2-15 16,-3 3-5-16,0 3 4 16,0 5 1-16,6 5 3 0,0 6 0 15,0-1-3-15,3 9 2 16,-1-1 12-16,1 1 5 16,3-3-19-16,3 2-9 15,6-2 0-15,-3-5 2 16,-3-6-71-16,0 0-31 15,2-10 57-15,-2-3 27 16</inkml:trace>
  <inkml:trace contextRef="#ctx0" brushRef="#br1" timeOffset="147936.5783">14007 2651 324 0,'-6'0'123'0,"6"11"-95"0,0-11-8 16,3 10-9-16,-3 1-4 15,0 5 4-15,0 5 11 16,0 5 6-16,0 11-14 16,0 6-1-16,0 2 0 0,3 2-5 15,0 1 0-15,0 0-4 16,0-14-3-16,-1-2-5 0,-2-6-2 15,0-2-11-15,0-8-3 16,0-16-116 15</inkml:trace>
  <inkml:trace contextRef="#ctx0" brushRef="#br1" timeOffset="148117.1173">13926 2863 392 0,'-6'-5'148'0,"9"10"-115"0,6-5-14 0,-3 0-12 15,3 0-7-15,3 2 4 0,6-2-14 32,23-2 3-17,1-1 3-15</inkml:trace>
  <inkml:trace contextRef="#ctx0" brushRef="#br1" timeOffset="148764.3102">14435 2977 376 0,'-9'5'140'0,"15"-2"-109"0,0-1-9 16,0 1-9-16,6 2-12 15,3-5-1-15,9 0 5 16,8 5 1-16,13-2-2 15,9-3 19-15,2 0 10 0,-2 5-11 16,-4-5-2-16,-5 6-12 0,-3-6-3 16,-7 2-3-1,-8-2 1-15,0 3-2 0,-6-6 2 16,-3 1-4-16,-3 2-2 16,-3-11-36-16,-4 8-16 15,1-5-38-15,-6 3-17 16,0-3 59-16,-3 0 27 15</inkml:trace>
  <inkml:trace contextRef="#ctx0" brushRef="#br1" timeOffset="149080.5072">14986 2873 392 0,'-12'-2'145'0,"12"7"-112"0,0 0-8 0,0-5-9 16,3 8-9-16,0-5 3 0,3 7 4 16,3-4 1-16,6 4-8 15,6 1 0-15,2 2 0 0,7 0-3 16,-3 3-3-16,3 5 0 16,-7-5 1-16,-8 3 1 15,-6-6 3-15,-3 3 6 16,-12-3 4-16,-3-2-4 15,-6-1 1-15,4 1-10 16,-7 0-4-16,3-6-38 16,0 3-16-16,3-8-78 15,6 8-34-15,0-3 87 0,3-5 41 16</inkml:trace>
  <inkml:trace contextRef="#ctx0" brushRef="#br1" timeOffset="151948.9923">13661 3818 212 0,'-15'-32'79'0,"15"32"-61"0,0-2 37 0,0 2 13 16,0 0-19-16,0 0-5 15,0 0 57 17,3 21-47-32,3 10-16 15,-6 1-18-15,3 0-7 16,-3-6-7-16,3 1-4 15,-3-3-1-15,0-3-4 0,0-5 0 16,0-6-16-16,0-2-5 16,0-2-52-16,0-6-23 15,0-3 54-15,0-2 25 0</inkml:trace>
  <inkml:trace contextRef="#ctx0" brushRef="#br1" timeOffset="152066.51">13661 3688 376 0,'-3'-5'140'0,"3"5"-109"0,0-3 2 15,0 3-4-15</inkml:trace>
  <inkml:trace contextRef="#ctx0" brushRef="#br1" timeOffset="152141.3151">13664 3688 400 0,'3'0'151'0,"0"6"-118"0,0 4-83 16,0-2-48-16,0-3 44 0,3 3 29 15</inkml:trace>
  <inkml:trace contextRef="#ctx0" brushRef="#br1" timeOffset="152620.7497">13774 3866 312 0,'3'21'115'0,"-3"-13"-89"0,6 10 19 0,0-5 4 16,-6 1-14-16,3 2-2 15,-3-3-8-15,3 0-2 0,-3-2-12 16,0-1-7-16,0-2-2 0,0-3-2 16,-3 1 2-16,3-6-1 15,0 2-1-15,0-2 1 16,0 0 1-16,0-5-3 15,0-6-2-15,3-2-3 16,3-8 1-16,6-3-4 16,0-2 1-16,3 2-1 15,0 3 3-15,0 5 4 16,0 0 1-16,-4 3-2 16,1 2 0-16,0 6 2 15,0 2 2-15,0 9 4 16,-3 2 2-16,0 7-1 15,0 9 1-15,-3 0 0 16,0 2 1-16,0-2-2 16,-3-3-1-16,0-5-3 0,0 0 1 15,-3-3-7-15,3-2 1 16,0-3-19-16,0-5-8 16,3-6-50-16,-1-2-21 15,1-6 52-15,0-10 25 16</inkml:trace>
  <inkml:trace contextRef="#ctx0" brushRef="#br1" timeOffset="152894.3879">14114 3564 368 0,'0'-11'140'0,"0"9"-109"0,0-1-15 15,0 3-16 1,0 5-7-16,3 3 4 0,0 6 35 15,0 7 18-15,-3 3-25 16,3 7-2-16,-3 6-1 0,0 6-13 16,0 4-2-16,3-2-5 15,-3-5-2-15,3-3-2 16,-3-8 1-16,3-2-12 16,0-9-7-16,-3-2-44 15,0-5-19-15,0-4-65 16,-3-7-28-1,0-5 93-15</inkml:trace>
  <inkml:trace contextRef="#ctx0" brushRef="#br1" timeOffset="153086.2976">13989 3723 400 0,'-12'-8'148'0,"15"5"-115"0,15 3 35 32,8 0-33-32,4-5-17 15,0 2-41-15,-3 3-18 0,0 0 20 16,-1 0 12-16</inkml:trace>
  <inkml:trace contextRef="#ctx0" brushRef="#br1" timeOffset="154122.8847">14513 3776 264 0,'0'2'101'0,"-9"1"-78"0,6-3 90 31,3 3-57-31,0-3-23 16</inkml:trace>
  <inkml:trace contextRef="#ctx0" brushRef="#br1" timeOffset="154287.1045">14522 3773 464 0,'8'-19'176'0,"1"19"-137"0,6 0-5 0,-6 0-9 15,6 0-15-15,12 3 0 16,3-3 0-16,8 0 1 0,-2 0-5 16,3 0-2-16,-4 0 2 0,1 0-3 15,-3-3 0 1,-33 3 5 15,39-2-4-31,-10-1-2 0</inkml:trace>
  <inkml:trace contextRef="#ctx0" brushRef="#br1" timeOffset="154398.8605">15016 3731 516 0,'-3'-6'192'0,"6"9"-149"0,-9-3-30 16,6 0-22-16,-3 0-45 15,3 0-10-15,-3 0-64 16,0 0-25-16,0-3 80 15,3 3 38-15,0-2 27 0</inkml:trace>
  <inkml:trace contextRef="#ctx0" brushRef="#br1" timeOffset="154697.0629">14941 3633 376 0,'-6'18'143'0,"0"-20"-112"0,3 4 3 0,3-2-7 15,0 0-17-15,0 0-3 16,3 3 40 15,15 2-24-31,6 0-8 16,0 1-9-16,0 2-6 0,-1 0 1 16,1 0-1-16,-6 0 0 15,0 2 0-15,-9-5 2 0,-3 6 1 16,-9-3 1-16,-3 3 0 15,-6-1 2-15,-3 3-3 16,-3-2 0-16,0-1-1 16,1 4-2-16,2-1-8 15,3-2-5-15</inkml:trace>
  <inkml:trace contextRef="#ctx0" brushRef="#br0" timeOffset="163988.8045">15513 3596 152 0,'0'-3'57'0,"0"-5"-44"0,3 5 5 15,-3-2 1-15,3 3 2 16,-3-1 2-16,3 0 5 15,-3 1 5-15,0 2-18 16,0 0 7-16,0 5 2 0,3 5-10 16,0 9-3-16,-3-3-5 15,3 5 1-15,-3-21 0 32,6 26-3-17,-1-4-1-15,-2-6 5 16,0-3 5-16</inkml:trace>
  <inkml:trace contextRef="#ctx0" brushRef="#br0" timeOffset="164164.9131">15548 3725 519 0,'3'-5'26'0,"0"-3"1"0,3-8-17 0,3 0-5 16,0-2-4-16,3-3-1 15,3 5-3-15,3 5 0 16,3-2 2-16,0 2 0 16,-4 3 1-16,1 6 0 15,-3 2 0-15,-3 0 2 16,0 0-30-16,0 2-11 15,-3 1-92 1,0 2-40-16,-3-2 88 16</inkml:trace>
  <inkml:trace contextRef="#ctx0" brushRef="#br0" timeOffset="164766.1727">15941 3556 184 0,'-9'-3'71'0,"3"1"-55"0,-2 4 11 0,5-2 3 15,-3 3-7-15,-3 0 1 16,3 15-4-16,0 6-3 16,0-3-9-16,0 3 4 0,3 0 1 15,0 2 2-15,3 1 1 16,3-1-4-16,3-2-2 16,0-3-4-16,3-5 1 0,3-8 18 15,0-5 8-15,-1-9-21 16,4-4-10-16,0-9-12 15,0-2-5-15,-3-3 20 16,-6 0 10-16,-3 1-7 16,-6-1-4-16,-3 3-2 15,-3-1-2-15,0 4 0 16,0 10 0-16,0-3-11 16,3 3-5-16,6 8-248 31,-3 11 142-16,3-3 51-15</inkml:trace>
  <inkml:trace contextRef="#ctx0" brushRef="#br0" timeOffset="165146.4224">16174 3622 200 0,'-12'3'74'0,"3"-1"-58"0,6 12 29 31,0 15-9-15,0 3-5-16,6-1-10 16,0-4-6-16,6-1-6 15,0-2-1-15,2-8-5 16,1-3 0-16,0-8 1 0,0-5 0 15,0-5 0-15</inkml:trace>
  <inkml:trace contextRef="#ctx0" brushRef="#br0" timeOffset="165351.6514">16290 3667 308 0,'0'-29'115'0,"-6"18"-89"0,6 1-6 0,0 7-6 16,0-2-2-16,0 2 4 15,0 3-6 1,0 8-5-1,0 0-6-15,0 8 0 0,0 3 3 0,0-1 1 16,0 3-1-16,3 0 1 16,0 1-7-16,3-7 1 15,0 1-17-15,-1-5-4 16,1-3-81 0,0-6-35-16,0-4 72 0</inkml:trace>
  <inkml:trace contextRef="#ctx0" brushRef="#br0" timeOffset="165730.9419">16364 3606 228 0,'-3'3'88'0,"3"2"-69"0,0-5 2 16,0 6-5-16,0 4 0 16,0 3 2-16,0 3 46 31,0 16-33-16,0-8-10-15,0-6-13 16,0-2-5-16,0-5 16 16,3-6 8-16,-3-5-14 15,3-5-9-15,3-6-4 0,0-2-18 16,3-6-5-16,0 1 9 0,3 2 5 16,-3 3 3-16,3 0 5 15,-1 2 2-15,1 6 2 16,0 2 12-16,0 6 7 15,0 5-13-15,0 2-5 16,0 3-3-16,-3 1-1 16,0-1 0-16,0 3 0 15,-9 0-25-15,6-3-8 16,0-3-76 0,-1-2-35-16,1-5 73 0</inkml:trace>
  <inkml:trace contextRef="#ctx0" brushRef="#br0" timeOffset="165981.5318">16706 3617 240 0,'-21'5'90'0,"13"0"-70"0,-4 6-3 16,6-3-5-16,-3 3-5 15,-3 2 1-15,0 5 7 16,3 6 2-16,3 3-8 16,3-1 1-16,6 0 1 0,3-2-6 15,6-3-1-15,0-5-2 0,3-8 1 16,-3-5 0-16,0-8 1 16,-1-6 0-16,1-2 2 15</inkml:trace>
  <inkml:trace contextRef="#ctx0" brushRef="#br0" timeOffset="166223.874">16730 3694 324 0,'-6'-32'123'0,"3"19"-95"0,-3-14-8 0,3 11-11 16,0-8-12-16,0-10 2 15,0 2-1-15,0-5-2 16,3 8 3-16,-3 3 0 0,3 7 3 16,0 3 1-16,3 6 3 0,-3 4-5 15,3 9-1-15,0 13 4 16,3 13 5-16,0 11-3 15,0 7 2-15,0 4 8 16,0 4 5-16,3-10-11 16,0 0-6-16,0-5-2 15,3-3 0-15,0-3-54 16,0-7-24-16,0-19 38 16,-4-16 18-16</inkml:trace>
  <inkml:trace contextRef="#ctx0" brushRef="#br0" timeOffset="167469.0133">17355 3614 168 0,'3'-5'63'0,"-12"2"-49"0,3 3 9 0,3 3 3 16,-3 2-4-16,-3-2-1 15,1 7 4-15,-1 6 4 16,0 5-16-16,0 3 0 0,3 5 0 15,0-2-1-15,3 5 1 16,3-6-3-16,6 1-1 16,3-6-3-16,3-11-1 15,3-4 1-15,2-9 1 16,4-5-1-16,0-5 1 16,-3-6-4-16,0-5-2 15,-6-2-5-15,-3-3 0 16,-9 0 0-16,-3-3 2 15,-9-2-1-15,3-6 1 16,0-5 0-16,-3 8 0 16,3 5 2-16,0 6 0 15,3 5 4-15,0 5 2 0,3 2-2 16,0 9-1-16,3 2-3 16,6 11-1-16,0 8 3 15,3 8 1-15,0 8 3 16,3 2 1-16,-6 3 10 15,3 3 4-15,0-3-11 16,-3 0-6-16,0 0-5 16,3-5 0-16,-1-6 1 15,1-2 2-15,0-8-58 0,6-5-27 16,-3-9 42 0,3-7 20-16</inkml:trace>
  <inkml:trace contextRef="#ctx0" brushRef="#br0" timeOffset="167829.2309">17632 3654 192 0,'-12'5'74'0,"9"3"-58"0,0 8 16 0,3-8 4 16,-3 5 2-16,3 6 4 0,0-1-14 15,3 1-7-15,3 2-12 16,0-3-4-16,3-2-1 0,0-2 0 16,0-7 2-16,0-4 6 15,0-6 2-15,0-7 1 16,-3-3 4-16,0-3-13 16,-3 0-4-16,-3-3-8 15,-3 1-4-15,-3 2 12 16,0 0 8-1,-3 0-14-15,0 3-6 0,-3 2 13 16,0 3 7-16,3 1-35 16,3 4-17-16,0 3-41 15,3 3-18-15,3-3 54 16,6 0 24-16</inkml:trace>
  <inkml:trace contextRef="#ctx0" brushRef="#br0" timeOffset="168264.7545">17724 3620 280 0,'-6'13'107'0,"6"-3"-83"0,3 11-5 0,0-7-8 16,0 4 2-16,3 3 6 16,0 1 1-16,0-4 0 15,3 3-10-15,3-5-4 0,0 0 0 16,3-8 10-16,0-3 5 15,0-5-27-15,-1-2-9 16,1-6 4-16,-3 0 5 16,-3-3 2-16,-3 1 2 15,-6 2 0-15,6 0 0 0,-3 2 0 16,-3 6-2-16,0 3 0 16,3 5 0-16,0 0 5 15,6-3 3-15,3 3 16 16,0-5 10-16,0-3-14 15,3-6-6-15,-1-1 5 16,1-7 4-16,-15 14 12 31,9-23-14-15,-6 1-7-16,-3 4-9 16,-3 2-3-16,0 3-17 0,0 2-7 15,-3 3 13-15,3 3-42 16,6 2-17-16,-3 1 37 0</inkml:trace>
  <inkml:trace contextRef="#ctx0" brushRef="#br0" timeOffset="168596.1897">18129 3712 324 0,'3'24'123'0,"-3"-6"-95"0,3 6 0 0,-3-13-6 15,3-1-11-15,-3 1 10 16,0-3 1-16,0-3-12 16,0-5-5-16,0 0-3 15,3-5-2-15,3-3 2 0,0-11-17 16,0-2-4-16,0-5 18 16,3 2 8-16,0 0-1 15,3 3-3-15,0 3-2 16,2 7-1-16,1 6-11 15,0 5-3-15,0 8 29 16,-3 5 13-16,0 5-10 16,-3 1-5-16,-3 5-10 15,0-3-5-15,0-3-48 16,3-2-21-16,-3-3 36 16</inkml:trace>
  <inkml:trace contextRef="#ctx0" brushRef="#br0" timeOffset="171433.4587">18885 3368 304 0,'-12'-13'112'0,"6"8"-87"0,9-1 9 16,0 4-1-16,-3 2-6 0,3 0 2 16,0 5-25-16,0 6-11 15,0 12 2-15,0 14 23 0,-3 0 14 16,0 6-10-16,3-1-4 15,-3-42-11 17,3 64-42-32,3-14-17 15,-3-13-45-15,-3-11-18 16</inkml:trace>
  <inkml:trace contextRef="#ctx0" brushRef="#br0" timeOffset="171613.8004">18707 3617 384 0,'-12'-8'143'0,"12"0"-112"0,3 8-8 0,3-8-8 15,6 5-2-15,2-5-2 16,13 3 1-16,3 0-7 16,9 0-5-16,-7-1-3 0,1 4-40 15,0-1-17-15</inkml:trace>
  <inkml:trace contextRef="#ctx0" brushRef="#br0" timeOffset="171930.3863">19064 3604 332 0,'-12'10'123'0,"9"-2"-95"0,0 11-2 0,3-9-5 16,0 6-4-16,0 3 4 15,3 2-11 1,3-3-6-16,3-2-2 0,0-5-13 0,3-3-3 16,2-8 22-16,1-8 11 15,0-5-4-15,0-3-1 16,-3-3-6-16,-3 1-3 16,-6-1 0-16,-6 1 1 0,3 18 6 31,-18-24-152 0,6 8 81-15,6 3 27-16</inkml:trace>
  <inkml:trace contextRef="#ctx0" brushRef="#br0" timeOffset="172279.8737">19594 3609 204 0,'0'-3'77'0,"0"-2"-60"0,3 0 13 0,-3 5 1 16</inkml:trace>
  <inkml:trace contextRef="#ctx0" brushRef="#br0" timeOffset="172665.7717">19582 3601 486 0,'-9'8'56'0,"-3"8"-24"0,3 2-18 16,0 3-8-16,0 3 0 15,3 0 1-15,3-8-2 16,3 0 0-16,3 0-3 15,3-8-2-15,0-3-2 16,0-5 1-16,3-3-4 16,0-5-1-16,0-2-2 0,0-3 2 15,0-1-7-15,-3 1-4 16,-3 0 20 0,0 2 11-16,-3 1-6 0,0 2-4 15,0 2-16-15,0 4-5 16,5 2 9-16,1 5 6 15,0 8 13 1,0 6 8-16,-3 5 1 0,-3 5 3 16,-3 3-2-16,-3-1-1 15,-3 1-6-15,-2-3-4 16,-7-2-3-16,3-6 0 16,0-5-4-16,0-6-2 15,3-10-9-15,0-2-5 0,3-12-46 16,3-7-19-16,3-3-83 15,3 1-39 1,6-4 104-16</inkml:trace>
  <inkml:trace contextRef="#ctx0" brushRef="#br0" timeOffset="173053.4692">19722 3641 316 0,'6'0'121'0,"2"2"-95"0,13 4-4 15,-12-4-8-15,3 4 0 16,0-1 3-16,0 0 0 16,0-2 2-16,0-1-10 15,0-2-1-15,0-2-1 0,2-1-3 16,-2-2-3-16,-3-3 2 16,0 0 0-16,-3 0-1 0,-3 0 1 15,-3 0-7-15,-3 0 1 16,-3 3-12-16,-3 0-6 15,-3 5 12-15,-5 0 6 16,-4 5 3-16,3 3 0 16,0 2 9-16,3 4 6 15,3 2-5-15,3 2-3 16,3 1 2-16,9-1 2 16,3-2-4-16,6 0 1 15,0 0-7-15,3 0-1 16,0-3-7-16,0-3-3 15,-3-4-38-15,2 2-17 16,-2-3-54 0,0-5-22-16,0 0 74 15</inkml:trace>
  <inkml:trace contextRef="#ctx0" brushRef="#br0" timeOffset="173357.5124">20019 3426 296 0,'-3'-2'110'0,"3"10"-86"0,3-8 7 0,0 5-4 16,0 3-9-16,0 10 2 15,0 9 0-15,0 2 0 16,0 5-11-16,0 6-3 0,0 0-2 16,-3-1-2-16,3 1-2 15,0-8-2-15,-3-6-1 16,0-5-60-16,0-2-25 16,0-11 44-16,-3-8 22 15</inkml:trace>
  <inkml:trace contextRef="#ctx0" brushRef="#br0" timeOffset="173533.7518">19948 3657 376 0,'0'-3'140'0,"3"6"-109"0,3-6-6 16,0 3-10-16,0 0 1 15,3-3 5 1,2 1-11-16,4-1-6 0,3 0-2 15,3-2-123-15,9 0-53 0,-9-6 87 16,-1-10 43-16</inkml:trace>
  <inkml:trace contextRef="#ctx0" brushRef="#br0" timeOffset="174645.0968">20549 3617 272 0,'-6'-3'104'0,"6"-2"-81"0,-3 2 9 0,3 1-2 0,-3 2-3 16,-3 2 1-16,-3 6-4 16,0 3-3-16,0 5-11 15,0 2-13-15,1 6-6 0,2 0 2 16,3 2 4-16,3-5 13 16,3-2 8-16,0-6-7 15,3-2-3-15,2-6-5 0,1-5-3 16,0-5-2-16,0-3-1 15,3-5-9-15,-3-1-5 16,-3 1 15-16,0-3 8 16,0 0-2-16,0 3-2 15,0 0-1-15,-3 2 1 16,3 3-12-16,0 3-6 16,3 2 6-16,0 6 5 15,3 5 15-15,5 8 8 16,-2 5-3-16,0 3 0 15,-3 2 8-15,-6 3 7 16,0 9-4-16,-15-4-1 16,0 0-10-16,-12-7-2 15,0-3-3-15,-2-6-1 16,-1-5-8-16,0-5 0 0,24-8-122 31,-30-21-18-15,6-5-16-16,7-3 81 15,8-1 43-15</inkml:trace>
  <inkml:trace contextRef="#ctx0" brushRef="#br0" timeOffset="174828.7562">20746 3635 252 0,'5'6'96'0,"1"2"-75"0,6 10 61 31,-6 6-34-31,0 0-12 16,-3-8-4-16,0-3 1 15,0-3-16-15,-3-2-7 16</inkml:trace>
  <inkml:trace contextRef="#ctx0" brushRef="#br0" timeOffset="174918.7785">20823 3664 408 0,'12'-18'151'0,"-6"13"-118"0,3-3-52 0,-3 5-34 16</inkml:trace>
  <inkml:trace contextRef="#ctx0" brushRef="#br0" timeOffset="175066.0768">20939 3662 332 0,'-3'16'126'15,"3"-3"-98"-15,0 8-5 0,0-10-9 16,0 5-13-16,0-1-3 0,0-1-41 16,0 2-17-16,0-6 31 15,0-5 14-15,0-5 12 0</inkml:trace>
  <inkml:trace contextRef="#ctx0" brushRef="#br0" timeOffset="175230.1956">20939 3553 384 0,'-3'-16'145'0,"3"11"-112"0,3 0-21 0,0 0-15 16,3 2-2-16,0 0 7 15,3 3-16-15,6 0-4 16,3 6-113-16,2-1-50 16,7 5 89-16,6 1 47 15</inkml:trace>
  <inkml:trace contextRef="#ctx0" brushRef="#br0" timeOffset="175577.8865">21109 3654 260 0,'-48'16'96'0,"36"-3"-75"0,0 8 6 0,6-8-4 0,3 6-7 16,-3-1 3-16,6 4-6 16,6-7-3-16,3-1-5 15,9-6-2-15,3-6 3 0,6-7 1 16,-3-6 1-16,-1-4-2 15,1-4-1-15,-6-2-3 16,-3-3 1-16,-3-2-2 16,-6-4-1-16,-3-7 1 15,-3-5-1-15,-3 2 0 16,-3 3 2-16,0 6 12 16,-3 4 6-16,6 9-10 15,0 4-6-15,0 14-13 0,6 8-5 16,0 16 27-1,3 8 14-15,3 5-8 16,3-3-2-16,-12-34-121 31,24 43 58-31,-1-12 20 16</inkml:trace>
  <inkml:trace contextRef="#ctx0" brushRef="#br0" timeOffset="176146.3329">21647 3802 260 0,'27'21'96'0,"-27"8"-75"0,6 37 17 0,-3-39 1 15,-3 5 5-15,0-3 8 16,0-3-33-16,0 3-12 15,0-7-6-15,0-7-9 0,0-1 1 16,0-6 1-16,0-3 3 16,0-8 15-16,0-5 9 15,0-8-10-15,0-10-4 16,-3-14-4-16,0-10 0 16,0 0-4-16,6 2-2 0,3 0 2 15,0 3 0-15,3 6 1 16,3 4 2-16,0 6 3 15,3 8 2-15</inkml:trace>
  <inkml:trace contextRef="#ctx0" brushRef="#br0" timeOffset="176267.6131">21817 3643 440 0,'6'32'165'0,"-6"-16"-129"0,-9 8-7 16,3-11-14-16,-6 3-16 16,3 0-1-16,-3 0-17 15,1-6-7-15,-1-2 13 16,3-3-64-16,0-5-25 0,0-2 52 15,9-4 27-15</inkml:trace>
  <inkml:trace contextRef="#ctx0" brushRef="#br0" timeOffset="176582.4522">21886 3704 348 0,'3'27'129'0,"-1"-14"-100"0,4 5 7 0,-3-7-5 0,6 0-8 15,3 2-2 1,6 0-7-16,6-8-4 0,3-5 10 31,2-16-7-15,-8 1-2-16,-9-1-4 15,-6 0 0-15,-12-3-9 16,-6 1-3-16,-6 5 3 16,4-3-9-16,-1 5-2 0,3 3-37 15,3 3-15-15,3 0 33 16</inkml:trace>
  <inkml:trace contextRef="#ctx0" brushRef="#br0" timeOffset="176868.017">22222 3601 348 0,'0'-5'129'0,"3"2"-100"0,0 3 4 0,-3 0-4 16,0 0-11-16,0 8 2 15,-3-5-7-15,0 7 0 16,0-4-8-16,0 4-5 0,0 1-1 15,3-1-4-15,3 3 1 16,0-2 2-16,3 2 1 16,0 1 1-16,-3-1 0 15,-3-13 28 17,-6 16-10-32,-3-6-4 0,0-2-11 15,0-3-2-15</inkml:trace>
  <inkml:trace contextRef="#ctx0" brushRef="#br0" timeOffset="176935.8395">22127 3712 224 0,'0'-16'85'0,"6"11"-66"0</inkml:trace>
  <inkml:trace contextRef="#ctx0" brushRef="#br0" timeOffset="177078.6467">22341 3606 352 0,'-3'16'132'0,"9"-3"-103"0,0 9 5 16,-6-12-3-16,0 6-20 0,0 0-6 16,0-3-25-1,0 0-12-15,0-2 16 16,3-3 8-16,0-3 6 0</inkml:trace>
  <inkml:trace contextRef="#ctx0" brushRef="#br0" timeOffset="177242.7155">22320 3498 384 0,'-9'-13'145'0,"15"5"-112"0,0 2-12 0,3 1-12 16,3-6-80-16,3 1-29 0,6-3 50 15,5-1 25 1</inkml:trace>
  <inkml:trace contextRef="#ctx0" brushRef="#br0" timeOffset="177322.3603">22633 3344 376 0,'0'22'140'0,"0"-1"-109"0,0 10 5 15,0-7-5-15</inkml:trace>
  <inkml:trace contextRef="#ctx0" brushRef="#br0" timeOffset="177396.2012">22627 3754 328 0,'0'19'123'0,"0"-11"-95"0,6 0-8 15,-6-3-11-15</inkml:trace>
  <inkml:trace contextRef="#ctx0" brushRef="#br0" timeOffset="177591.1849">22487 3590 424 0,'-12'-8'159'0,"21"8"-124"0,12-2-9 16,-9-1-14-16,2 1-12 0,1-1 2 16,3-2-14-16,0-1-5 15,3 1 9-15,0-3-80 0,0 5-35 16,-4 1 63-16,-2 2 31 16</inkml:trace>
  <inkml:trace contextRef="#ctx0" brushRef="#br0" timeOffset="177667.1067">22770 3593 356 0,'3'16'134'0,"-3"-5"-104"0</inkml:trace>
  <inkml:trace contextRef="#ctx0" brushRef="#br0" timeOffset="177725.9536">22776 3720 344 0,'0'16'129'0,"3"-5"-100"0,-3-6-9 15,0-5-8-15</inkml:trace>
  <inkml:trace contextRef="#ctx0" brushRef="#br0" timeOffset="177893.7282">22773 3410 472 0,'-3'-5'178'0,"12"10"-138"0,-9-10-16 16,8 5-15-16,-2 0-20 0,0 0-3 15,6 3-74-15,0 2-31 16,3 0 60-16,3 3 34 0,-3 3 27 15</inkml:trace>
  <inkml:trace contextRef="#ctx0" brushRef="#br0" timeOffset="178068.4789">22960 3625 324 0,'-33'10'123'0,"27"-2"-95"0,-3 13-6 16,9-13-8-16,-3 6 4 15,3 2 8 1,0 2-4-16,6-2-1 16,3 0-12-16,6 0 1 0,3-6 3 0,0-2-7 15,3-5-1-15</inkml:trace>
  <inkml:trace contextRef="#ctx0" brushRef="#br0" timeOffset="178212.091">23103 3630 412 0,'-21'-21'154'0,"18"13"-120"0,-18-8-16 16,12 13-17-16,-3 3-38 16,1-2-12-16,-1 4-97 15,0 6-43-15,0-2 98 16,9-1 47-16</inkml:trace>
  <inkml:trace contextRef="#ctx0" brushRef="#br0" timeOffset="178547.6136">23165 3630 376 0,'6'13'140'0,"0"1"-109"0,0 4-4 0,3-10-8 16,-3 5-6-16,0 3 4 16,-6-3 0-16,6 1-1 15,-3-4-8-15,-3-2 1 0,0-3 4 16,3-2-7-16,-3-3-3 0,0-5-5 15,3-3-1-15,-3 8-42 32,15-32 15-17,12 3 5-15,-3 2 8 16,8 9 6-16,1 5 27 16,-6 7 13-16,3 6-14 15,-4 6 12-15,-5 4 6 0,-3 6-4 16,-6 0-2-16,-3 3-15 15,-3-6-8-15,0 0-53 16,-3-2-22-16,-3-11 26 16</inkml:trace>
  <inkml:trace contextRef="#ctx0" brushRef="#br0" timeOffset="180020.6101">22651 3323 284 0,'-3'0'107'0,"0"-2"-83"0,3 2 10 16,0 0 2-16,0 0-2 15,0 0 4-15,0 0-23 16,0 0-11-16,0 0-3 16,0 0-9-16,3 0-2 0,-3 0 6 15,0 0 1-15,3 5 3 16,-1 3 0-16,-2-8 0 16,0 2 0-16,0-2 6 15,0 0 4-15,0 0-3 0,0 0 1 16,0 0-21-16,3 0-5 15,0-2 8-15,0 2 5 16,0-6 17-16,0 4 9 16,-3-1-12-16,3 1-7 15,-3 2 2-15,0 0 2 16,0 0 41 15,0 7-19-31,0 7-4 16,0 7-3-16,0 13 0 15,-3 3-2-15,3 0 0 16,0 0-10-16,0 3-1 0,-3-3-1 0,3 0-1 16,-3-8-1-16,3-2-1 15,0-3 0-15,0-6-5 16,0-2 1-16,0-3 0 16,0-2 0-16,0-3-7 15,0 0 0-15,0-3-8 16,-3-2-3-16,0-3-39 15,0 0-17-15</inkml:trace>
  <inkml:trace contextRef="#ctx0" brushRef="#br0" timeOffset="180410.1081">22564 3585 264 0,'-15'-3'101'0,"9"-2"-78"0,6 0 15 0,-3 2 4 15,3 1-10-15,0 2 1 16,3-3 6-16,-3 0 2 15,9-2-8-15,0 0-3 16,6-3 14-16,3 2-14 16,0-1-2-1,-3 1-14-15,6-2-4 16,-1 3-6-16,-2-3-3 0,0 8 0 16,-6-5 1-16,0 10-8 15,0-5-3-15,-3 0-11 16,-3 0-5-16,-3 0-61 15,0-8-29-15,0 3 57 16</inkml:trace>
  <inkml:trace contextRef="#ctx0" brushRef="#br0" timeOffset="180846.4732">22790 3561 244 0,'0'-10'93'0,"3"15"-72"0,0-5 20 0,-3 0 4 0,0 0-6 15,0 0 24 1,0 8-11-16,0 0-27 16,0 2 1-16,0 9 1 0,3-3-2 15,-3 2 3-15,0 4-10 16,-3-1-3-16,3 0-6 15,0-3-4-15,0-2-5 16,0-2-2-16,3-4-21 16,-3-2-28-1,9-3-13-15,-9-5-112 16,6-5-47 0,-3-3 117-16</inkml:trace>
  <inkml:trace contextRef="#ctx0" brushRef="#br0" timeOffset="181415.7094">23052 3601 256 0,'-6'-8'96'0,"3"8"-75"0,-3 8 21 16,6-5 28-1,-5 7-14-15,-4 1-25 16,3 2-16-16,-3 3-11 16,3 2 3-16,6 1 5 0,0-19 16 31,12 24-13-16,0-8-5-15,2-3-4 16,-2-5 0-16,6-6-1 0,-6-4 0 16,0-3-3-1,-3-3 1-15,-3-3 0 0,0-2 3 16,-6 0 1-16,0-1-1 0,-6 1-1 16,-3 0-3-16,-3-3-2 15,3 5-2-15,0 1-1 16,3 2-42-16,0 5-20 15,0-5-33-15,6 6-12 16,9-1 57-16,0 3 28 16</inkml:trace>
  <inkml:trace contextRef="#ctx0" brushRef="#br0" timeOffset="182935.4136">22350 3400 376 0,'-9'-3'143'0,"9"3"-112"0,3 3 3 0,-3-3-7 15,0 0-15-15,0 0-2 16,0 0-54-16,3 5-22 16,3-5 32-16,0-5 17 0,0-6 13 15</inkml:trace>
  <inkml:trace contextRef="#ctx0" brushRef="#br0" timeOffset="183343.9673">22859 3371 376 0,'-12'2'143'0,"12"9"-112"0,0-11-10 0,0 0-12 15,0 0-22-15,3 0-5 16,3 0 10-16,3 0 6 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2T06:43:00.3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6268 6244 204 0,'0'0'77'0,"2"-8"-60"0,-2 6 15 0,0 2 2 16,0-3 3-16,0 3 4 15,0-3 6-15,0 1 6 16,0-1-29-16,0 0-2 0,-2 1-1 15,-1-4 1-15,-6 6 4 16,3 0-5-16,-9 3 8 16,-12 0-5-1,6 2-9-15,-9 0-4 16,7 3-6-16,-4-2-4 16,6-1-3-16,0 3 1 15,9 0-1-15,0 0-2 16,9 0 0-16,0 0 3 15,18-1-11 1,12 4 2-16,0 0 3 16,3 2 2-16,-4 5 3 0,1 1-1 15,0-1 1-15,0 1 4 16,-6-1 1 0,-4 4 7-16,-5-4 6 15,-6 1 5-15,-3-1 4 0,-6 6-2 16,-3-3-2-16,-9-5-9 15,-2-3-5-15,-4-2-4 16,-9-3 0-16,0-3-2 16,-3-5-1-16,7 0-6 15,-4-5-4-15,6-1-12 16,3-1-4-16,3-1-37 16,7 0-16-16,2 0-113 15,9-3-51-15,0-2 127 16</inkml:trace>
  <inkml:trace contextRef="#ctx0" brushRef="#br0" timeOffset="573.7191">6544 6228 252 0,'0'3'93'0,"-6"-3"-72"0,12 13 3 16,-6-5-5-16,3 3 60 31,-6 26-18-31,3 0-3 16,-3 5-22-16,-3-5-9 16,0 0-13-16,6 0-4 15,-3-5-6-15,9-3-3 0,-6-5 2 16,0-3-2-16,0-5-1 15,0-5-6-15,-3-4-4 16,0 1-19-16,-2-10-61 16,-1-6-7-16,0-3 55 15,-3-2 30-15</inkml:trace>
  <inkml:trace contextRef="#ctx0" brushRef="#br0" timeOffset="766.8743">6390 6384 276 0,'0'-2'104'0,"3"2"-81"0,0-3 7 16,-1 0 28 0,4 6-35-16,6-3 21 0,3 0-21 0,12 0-8 15,6 0 4 1,-6-3 6-16,2 3-13 0</inkml:trace>
  <inkml:trace contextRef="#ctx0" brushRef="#br0" timeOffset="1889.5342">6497 6382 172 0,'3'0'66'0,"-3"0"-52"0,3 0 80 31,-3 0-5 0,9 2-36-31,3 1-18 16,-1 0-14-16,4-1-3 0,0 1-18 15,0 0-7-15,0-1 3 16,0 1 12-16,-3 0 10 0,0-1-5 16,0-2 0-16,-12 0 15 31,14 0-14-16,-5 0-2 1,3 0-7-16,-6 0-2 16,0 0-1-16,-3 0-2 15,3 0 1-15,-6 0-4 16,0 0 2-16,3 0-45 31,3 0-57-15,-3 0-26-16,0 0 67 15,0-2 35-15</inkml:trace>
  <inkml:trace contextRef="#ctx0" brushRef="#br0" timeOffset="9522.7328">6839 6689 708 0,'3'2'0'0,"-6"-2"-1"16,3 0 4-16,0 6 13 16,0-6 7-16,0 0-25 15,0 0-11-15,0 0 5 16,0 5 5-16,0-5 5 0,6 3 8 16,-6-3 6-16,0 0-6 15,0-3-3-15,0 0-110 31,0 3 56-31</inkml:trace>
  <inkml:trace contextRef="#ctx0" brushRef="#br0" timeOffset="10283.0914">6902 6382 188 0,'0'16'71'0,"0"-16"-55"0,3 18 24 15,-1-18 7-15,-2 0-13 16,3 5-5-16,-3-5 34 31,0 6-24-15,3 2-6-16,-11-8-17 15,-1 2-6-15,0 4 3 16,6 4 3-16</inkml:trace>
  <inkml:trace contextRef="#ctx0" brushRef="#br0" timeOffset="10958.5275">6854 6503 436 0,'-3'11'165'0,"9"-14"-129"0,0 30-3 16,-6-22-11-16,0 6-13 15,3-1 0-15,-3 1-3 0,3 2-1 16,-3-13-3-16,6 16 7 15,-6-5 4-15,-3 2-15 16,3-3-6-16,6-2 10 0,-6 0 5 16,3 3-9-16,-3-6-5 15,3 6 11-15,-3-9 7 16,0 6-3-16,-3-8-2 16,3 0-17-16,-3-2-5 15,3 2 21-15,-3-3 10 16,3 3-9-16,0 0-2 15,0 0-3-15,-3 3 1 0,3 2-1 16,0-5-1-16,3 5 1 16,-3-5 1-1,3 0-3-15,0-2-2 0,-3 7 2 16,0-10 2 0,-3 7 0-16,0-4 2 15,0-1-4-15,3 3 0 16,6 3 1-16,-9-6 0 0,3 3 0 15,0-5 2-15,3 5 1 16,-6-6 1-16,9 9-5 16,-9-3 1-16,0 3 0 15,0-11 0-15,3 2 0 16,0-1 2-16,3-4-1 0,-3 3-1 16,-3-8-2-16,9 3 1 15,-9-8 1-15,6 5 0 16,9 11-18-16,-9-11-5 15,11 0 9-15,-11 0 7 16,12 8 7-16,-9-8 3 16,18 3 1-16,-12 0 0 15,9 5-2-15,-3-3-2 16,3 3 1-16,-7-2-1 16,1 4-3-16,-3 1 0 15,0 0 13-15,-3 2 5 16,0 0-10-16,-3 3-2 15,0-2-11-15,0 2-3 16,0 0 12-16,-6 0 6 16,0 0-18-16,0 0-9 0,3 0-122 31,0 0 76-31</inkml:trace>
  <inkml:trace contextRef="#ctx0" brushRef="#br0" timeOffset="12103.9329">7253 6408 248 0,'-3'-5'93'0,"15"29"-72"0,-15-30 80 31,6 22-38-31,3 8-12 16,-6-3-14-16,-3-5 6 16,3 3-24-16,0-1 3 15,0-2-11-15,0 0-4 16,0-5-2-16,-3-4-1 16,3 1-2-16,0 3 7 0,0-3 6 15,0-3-7 1,0 3-7-16,0-8-3 15,3 5-8-15,-6-5-4 16,3 0 8-16,-3 0 5 0,-3-2-6 16,0 2-2-16,0 0-22 15,3 0-7-15,-3-3-144 32,6 3 99-32</inkml:trace>
  <inkml:trace contextRef="#ctx0" brushRef="#br0" timeOffset="12595.0882">7253 6220 384 0,'0'19'145'0,"15"-11"-112"0,-18-11-14 16,9 1-13 0,-6-1-8-16,3 0 1 0</inkml:trace>
  <inkml:trace contextRef="#ctx0" brushRef="#br0" timeOffset="13142.4565">7419 6435 244 0,'3'0'93'0,"-14"5"-72"0,8-8 11 0,0 9 3 15,3-6-4-15,3 8 4 16</inkml:trace>
  <inkml:trace contextRef="#ctx0" brushRef="#br0" timeOffset="13406.3469">7413 6472 564 0,'6'21'33'0,"-6"-3"13"16,6 6-28-16,12 5-3 16,-18-10-5-16,9 2 0 15,-15-5-3-15,12-3-2 0,-9-10-2 16,15 7-3-16,-21-10 3 0,12 8 2 15,-9-5 2-15,9 5 1 16,-3-13 2-16,0-9-12 16,-3-4-5-16,6 7 3 15,-6-2 1-15,9 10 3 16,0-13 0-16,-3 3-3 16,6-11-4-1,0 3-1-15,0 0 4 16,3 5 2-16,-3 3 2 15,3 2 0 1,0 1 0 0,2 2 0-16,1 3 2 0</inkml:trace>
  <inkml:trace contextRef="#ctx0" brushRef="#br0" timeOffset="13623.6134">7589 6443 722 0,'12'10'19'16,"-3"1"-10"0,0 13-4-16,-3-1 0 0,0 4 1 15,-6 2 2-15,6-8 0 16,-3-2 0-16,0-1 0 15,0 1-4-15,-3-9-1 16,0-7-1-16,0 5 1 16,-9 2-9-16,9-10-1 15,-3 8-5-15,6-2 0 16,-6-14-36-16,3 8-13 16,6 0-59-16,-3-3-24 0,0-13 76 15,3 11 36 1</inkml:trace>
  <inkml:trace contextRef="#ctx0" brushRef="#br0" timeOffset="34094.0428">8003 6474 132 0,'-6'6'52'0,"15"-9"-41"0,-3 0 0 15,0 1-2-15,-6 2-8 16,6 0-1-16,-9 2 0 15,3-2 2-15,0-2-1 16,0 2-1-16,0-3 1 0,3 0-4 16,-3 1 2-16,0 2-1 15,0 0-2-15,3-6 3 16,-3 6 2-16,0 0 6 0,-3 0 4 16,3 0 5-16,3-2 4 15,-3-1 23 1,3 3-24-16,3 0 5 15,-9 0-13-15,3 0-2 16,0-2 1-16,0-1 1 16,0 3-5-16,6-3 11 0,-6 1 6 15,0 2 2-15,-3 0 2 16,3-3 7-16,-6 0 3 16,0 3-30-16,3-2-15 15,-3 7 21-15,-3-5 12 16,0 0 6-1,3 3-16-15,-6-1-6 16,3 4-6-16,-6-1 0 16,3 3-2-16,-6-3-1 0,1 11 1 15,-1 5-1-15,6-10-3 16,0-1 2-16,3 4 1 16,0-4-3-16,0 14 2 0,3-6 1 15,9 6 0-15,3 0 0 16,9-5 0-16,-3-4 0 15,3 1 0 1,-3-2 2-16,6-12 1 31,-1 1-1-31,-23-6-2 0,30 1 3 16,-6-6 2-16,0 2 0 16,-9-15 2-16,6 13-4 15,-6-16-4-15,0 9 0 0,-6-9 1 0,0 8 0 16,3-3 0-16,-6 3 0 15,3 3 0-15,-3 3 2 16,6-1-3-16,-9 6 0 16,0 2 1-16,0-5 0 15,9 3-5-15,-6 5 1 16,0 5 4-16,0-7 2 16,3 9 0-16,-3-7 1 15,-3 3-4-15,6 2 0 16,-1 6 1-16,1 13 2 15,-6 2-3-15,6 6 0 16,0 0 3-16,0 0 1 16,3-9 1-16,-6 9 0 15,0-5 6-15,-3-4 4 16,0 1 1-16,-6-3 1 0,7 0 0 16,-7-7 0-16,0-9-4 15,-12 3 0-15,-9 3 4 16,3-11 2-16,3-3-12 31,4 0-3-31,-4-5-15 16,6 3 5-16,3-3-7 0,-3 3-43 15,6-3-20-15,0 0-70 16,6-3-32-16,3 1 92 16</inkml:trace>
  <inkml:trace contextRef="#ctx0" brushRef="#br0" timeOffset="89120.3965">8973 6488 176 0,'6'-3'68'0,"-9"8"-52"0,6-10 52 31,-3 5-17-31,0-5-5 16,3 2-5-16,-3 0-3 15,6 1-7-15,-6 2-2 0</inkml:trace>
  <inkml:trace contextRef="#ctx0" brushRef="#br0" timeOffset="89677.7193">8979 6448 464 0,'-9'-11'173'0,"9"6"-135"16,-9 5-8-16,6 3-14 0,-3-1-6 15,0 6 4-15,-5 0-14 16,-1 0-6-16,-6 5 2 16,0 3-1-16,6 3 3 0,0 10 2 15,0-5 2-15,6 2-3 16,0-7 0-16,6 4 1 15,9-4 2-15,3-3-3 16,3-3 0-16,3-2 1 16,-6-6 2-16,3 0-1 15,-3-13-1-15,2 3 1 16,-5-6-1-16,3-2 6 0,-3-5 4 16,-3-3-3-1,0-3 1-15,0 3-3 0,-3-3 0 16,3 0-3-16,-6-3-2 15,3 1 3-15,0 2 2 16,-3 8-2-16,0-2 0 16,0 2 1-16,-3 3 0 15,0 2 0-15,3 1 2 16,-3 2-5-16,3-3-1 16,0 6 0-16,0-3 2 15,3 5-1-15,-3 0-1 16,-3 3-2-16,3-2 1 15,0 2 1-15,0 0 0 16,0 0 2 15,3 32-1-31,3-6-1 0,-3 6-2 16,0 15 1-16,3-17 3 16,0 1 1-16,0 1-1 15,0-3-2-15,0-5 1 0,-3-6-4 16,0-2 0-16,0-2-9 15,3-4-3-15,-1 1-43 16,1-11-19-16,0 5 26 16,3-21 16-16</inkml:trace>
  <inkml:trace contextRef="#ctx0" brushRef="#br0" timeOffset="90289.8212">9226 6469 236 0,'-15'-5'90'0,"3"2"-70"0,18 11 13 0,-6-8 1 15,12 0 57 17</inkml:trace>
  <inkml:trace contextRef="#ctx0" brushRef="#br0" timeOffset="90442.3162">9232 6506 432 0,'6'13'162'0,"-3"19"-126"0,-6 8-8 16,6-30-13-1,3 14-16-15,-9-8 1 16,0-8 0-16,-3 0 0 15,0-8-9-15,3 8-4 0,3-5-11 16,-6-1-5-16,3-2-42 16,0 3-18-1,9-14 48-15</inkml:trace>
  <inkml:trace contextRef="#ctx0" brushRef="#br0" timeOffset="90652.077">9292 6353 372 0,'-6'-3'140'0,"0"-2"-109"0,6-3 13 32,0 8-28-32,9-3-16 15,-6 11-8-15,0-3-54 16,-3 1-17-1,0-6 40-15,3 2 20 0,6 1 15 0</inkml:trace>
  <inkml:trace contextRef="#ctx0" brushRef="#br0" timeOffset="95333.8795">8958 6374 156 0,'9'-3'60'0,"-12"-13"-47"0,6 32 6 15,-3-16-2-15,3 8-10 16,-6-5-4-16</inkml:trace>
  <inkml:trace contextRef="#ctx0" brushRef="#br0" timeOffset="95379.1752">8973 6379 256 0,'3'-13'96'0,"-9"23"-75"0</inkml:trace>
  <inkml:trace contextRef="#ctx0" brushRef="#br0" timeOffset="95468.7704">8970 6408 348 0,'-3'-8'132'0,"9"16"-103"0</inkml:trace>
  <inkml:trace contextRef="#ctx0" brushRef="#br0" timeOffset="95797.3777">9003 6331 436 0,'0'-5'162'0,"9"-8"-126"0,-12 13-10 0,3-5-14 0,0 5-10 15,3-6 1-15,-3 6-4 16,0 0 1-16,0-2 0 16,0-1 0-16,0 0 2 0,0-2-3 15,0 5-2-15,0 0 2 16,0-10 2-1,0 10 2-15,3-3-4 16,0 0 1-16,-3 1 0 16,0 2 0-16</inkml:trace>
  <inkml:trace contextRef="#ctx0" brushRef="#br0" timeOffset="95877.1518">9012 6271 392 0,'3'2'145'0,"0"-10"-112"0,-9 24-61 15,9-10-32-15,-3-6 26 0,0-3 19 16</inkml:trace>
  <inkml:trace contextRef="#ctx0" brushRef="#br0" timeOffset="96941.8178">9000 6220 132 0,'15'24'49'0,"-15"-37"-38"0,-3 26 15 16,3-13 3-16,3 5-23 15,0-12-7-15,-3 7-1 16,3-3 0-16,-3 8 2 15,3-10 6-15,-3 13 4 0,0-13-5 16,0 5-3-16,0 0-10 16,0-6-5-16,0 6 79 31</inkml:trace>
  <inkml:trace contextRef="#ctx0" brushRef="#br0" timeOffset="97094.6049">9024 6239 357 0,'0'0'24'0,"0"0"-14"16,0 0-7-16,0 3-2 15,-3-1 10-15,3 3 8 0,0-5-1 16,-3 8-1-16,3-2-3 16,-3-1 1-16,0 3-4 15,0 3-1-15,0 2-4 0,0-3 1 16,0-2-4-16</inkml:trace>
  <inkml:trace contextRef="#ctx0" brushRef="#br0" timeOffset="97149.2569">8973 6406 160 0,'-3'5'63'0,"0"-13"-49"0,9 5-4 0,0 3-5 16</inkml:trace>
  <inkml:trace contextRef="#ctx0" brushRef="#br0" timeOffset="108425.6532">9598 6546 140 0,'3'-3'55'0,"15"14"-43"0,-12-11 80 16,-9-13-39 0,-3 2-12-16,6 3-9 15,-6 3-5-15,6 2 3 16,0-5 4-16,3 3-19 16,-3-6 3-16,-3 6 0 0,3 0 3 15,-3 2 2-15,3 3 21 31,-12 0-18-15,0-3-6-16,1 3 3 16,-1 11 4-16,0-3-27 15,0 2-13-15,0 4 5 16,3 12 1-16,0-13 4 0,6 6 3 16,0 5 0-16,0-8 0 15,3 2 2-15,3-2-1 16,0-5-1-16,0-3-4 0,3-3 0 15,3 3 6 1,0 0-1-16,3-11 0 16,-3 3-3-16,6-8 1 15,-7 3 1-15,7-8 0 16,-6-3 2-16,3-3 1 16,0 1-1-16,-3 2 1 15,-6 3-2-15,-3 5-1 16,-3-3 16-16,3 0 6 15,-3 6-4-15,6 0-3 16,-3 13-8-16,3-11-5 16,-3 11-1-16,0-8-1 15,3 11 0-15,0-1 2 16,-3 9-3-16,6-6 0 16,0 3-1-16,3 0 0 0,9 0 2 15,-6-6 2-15,2-2-10 16,-2 0-2-16,0 0-19 15,3-8-7-15,0 5-56 16,-3-5-23-16,6-8 58 16,-3-2 29-16</inkml:trace>
  <inkml:trace contextRef="#ctx0" brushRef="#br0" timeOffset="109070.1589">9932 6324 208 0,'0'0'77'0,"-6"-3"-60"0,6-2 10 0,0 2 4 15,3 0 1-15,-3 3 3 16,0-2 3-16,0 2 1 16,0 0-21-16,0 0 7 0,0 0 5 0,0 8-10 15,0-3-3-15</inkml:trace>
  <inkml:trace contextRef="#ctx0" brushRef="#br0" timeOffset="109115.0665">9917 6406 496 0,'-6'29'184'16,"6"0"-143"-16,-3-3-16 0,3 1-16 0</inkml:trace>
  <inkml:trace contextRef="#ctx0" brushRef="#br0" timeOffset="109240.5842">9908 6562 746 0,'0'29'7'0,"0"-5"-4"16,-3-3-9-16,3-5-6 0,-3 2 6 15,0-7 5-15,3-11-17 16,-3 2-7-16,3 1-47 16,0 2-18-16,0-7 44 15,6-1 24-15</inkml:trace>
  <inkml:trace contextRef="#ctx0" brushRef="#br0" timeOffset="110300.8559">10092 6548 280 0,'-3'0'107'0,"30"0"-83"0,-33 8-3 0,9-8-7 15,-3-5 45 17,3 16-13-32,3-9 0 0,0 6-25 15,3-10-11-15,-3 7-3 16,6 3 2-16,3-3-4 15,-3 6-1-15,6-6 2 0,-4-5 1 16,1 8 3-16,0 5-3 16,-3-23 1-16,0 2-3 15,-3-3 2-15,-3 3-4 16,0 0 0-16,0 0 3 16,-3 0 1-16,0 0-3 15,-3-2-3 1,-3 2 2-16,0 5 4 0,0-2 6 15,3 2-16 1,-9 1-7-16,-3 4 5 16,-6-2 1-16,0 0 10 15,-3-2 6-15,10 7-6 0,-7-2-3 16,6-1-2 0,-3 4-1-16,0-1 0 0,3 3 0 15,6 0-7-15,-3 2-5 16,0 11 6-1,6-7 1-15,0 2 3 16,3-1 2-16,6 1 0 16,6 0 13-16,-3-5 6 15,9-1-12 1,9 1-3-16,-9-3-1 0,2 0-2 16,-2-8-1-16,-3 2-13 15,-3-2-6-15,0 3 7 16,0-6 7-16,0 6-24 15,-3-3-7-15,-3-3-112 32,3-5-48-32,-6 3 101 15</inkml:trace>
  <inkml:trace contextRef="#ctx0" brushRef="#br0" timeOffset="111054.9929">10527 6583 152 0,'3'8'57'0,"9"-14"-44"0,-6-7 14 15,0 8 5-15,-6 5-3 16,9-3 1-16,-9 3 9 16,3-2 5-16,-3-9-23 15,3 1 23-15,-6 7 12 0,-3-5-45 16,-3 3-17-16,9 5 78 31,-18 0-37-31,3 0-8 16,0 2-14-16,3 1-11 15,-3 15-1 1,0 4 0-16,4 7-1 0,-1-5 0 16,6-6-3-16,0 6 2 15,6-11 3-15,0 6 1 16,6-4-6-16,3-4 0 16,3-6 21-16,-1-2 12 0,7-6-15 15,0-7-7-15,6-1-11 16,0 1-1-16,6-12-5 15,-7-4-1 1,4-3 13-16,-15 2 10 16,0-4-2-16,-3-1-1 0</inkml:trace>
  <inkml:trace contextRef="#ctx0" brushRef="#br0" timeOffset="111261.045">10601 6345 524 0,'-12'-8'198'0,"30"2"-154"0,-36 12-17 16,18-6-17-16,0 8-12 15,6-6 1-15,-9 4-4 32,6 20 3-32,9 1 1 15,-6 10-2-15,-3 13 2 16,3-10 1-16,12-1 0 16,-9-7 0-16,6 2 0 0,-3-10 2 15,0 0-6-15,0-3 1 16,3-5-17-16,-7-5-6 15</inkml:trace>
  <inkml:trace contextRef="#ctx0" brushRef="#br0" timeOffset="113032.6376">11039 6461 248 0,'-3'-10'93'0,"0"10"-72"0,0 2 102 31,6 1-57-31,0 2-18 16,3 0-1 15,18-5-22-31,8-2-7 16,-5 2-4-16,0 5 0 15,0-10-7-15,0-1-2 0,-4 4-3 16,1-1-4-16,-3 1 1 16,0 2 1-16,-3-3 2 0,0 3-3 15,-3-3 0-15,-7 1 1 16,-2-1 0-16,-3 3 0 16,0-3 0-16,-3 3-58 31,-3-2-31-16,3-1-20-15,0 3 64 16,-3 0 34-16</inkml:trace>
  <inkml:trace contextRef="#ctx0" brushRef="#br0" timeOffset="113475.1577">11057 6628 332 0,'-12'0'126'0,"27"13"-98"0,-6-5-3 0,-9-8-7 15,9 0-1-15,0 3 7 16,5-6-4-16,4-8 0 16,0 3-11-16,6 8 10 0,0-5 7 0,0-5 6 15,2 2 5-15,1-3-20 16,3 0-7-16,0 9-9 15,-6-6-2-15,-4 8-10 16,-2-5-5-16,-6-6 8 16,0 11 6-16,0-3-9 15,-9 6-5-15,0-6-71 16,-3-5-32-16,-3 1 58 16,3-1 32-16</inkml:trace>
  <inkml:trace contextRef="#ctx0" brushRef="#br0" timeOffset="115571.2502">11843 6212 276 0,'-3'-2'104'0,"9"2"-81"0,-9 5 86 31,3-5-59-31,3 3-23 16,0 2 42 15,-9 21-37-31</inkml:trace>
  <inkml:trace contextRef="#ctx0" brushRef="#br0" timeOffset="115676.1377">11837 6292 706 0,'-3'16'4'0,"3"0"-71"31,0-6-87 1</inkml:trace>
  <inkml:trace contextRef="#ctx0" brushRef="#br0" timeOffset="115932.2543">11908 6265 400 0,'-6'3'148'0,"18"0"-115"0,-9 10-11 0,3-16-13 16,-6 9-9-16,6-9 0 16,-6 8 50 15,0 11-22-31,-3-3-8 15,0 3-17-15,3 0-8 16,0-5-66 15</inkml:trace>
  <inkml:trace contextRef="#ctx0" brushRef="#br0" timeOffset="136443.4042">12277 6210 160 0,'0'0'63'0,"6"-8"-49"0,0 8 11 15,-12-3 5-15,6 3-9 16,0 0-2-16,6 3 8 15,-3-6 5-15,3 6-16 16,-3-6-3-16,-6 11 1 0,3-8 71 31,-3 5-57-15,0 3-22-16</inkml:trace>
  <inkml:trace contextRef="#ctx0" brushRef="#br0" timeOffset="136638.4154">12292 6228 630 0,'0'-2'35'0,"0"7"-9"15,0 0-11-15,3 6-7 16,0-3-2-16,0-3-1 16,-3 6-3-16,0 2-4 0,0-3 1 15,0 1 1-15,0 0 0 16,0-1 0 0,-3-2 2-16,0 3-1 15,0-3 2-15,3-3-2 0,-3 0-1 16,0 1-6-16,0-4-4 15</inkml:trace>
  <inkml:trace contextRef="#ctx0" brushRef="#br0" timeOffset="137539.8015">12417 6273 200 0,'0'-5'74'0,"9"13"-58"0,-9-8-19 0,0-3-14 15,0 3-34-15,0 0 19 16,-3 0 48 0,6 0 40-16,3-2 21 15,-9 2-17-15,9 2-9 16,-9-2-29-16,9-5 2 0,-9 2 0 16,12 6 1-16,-12-6 2 15,0 3-6-15,0 3-1 16,9-6 4-16,-6 9 2 15,9-6-5-15,-12 5 0 16,15 0-8-16,-18 1-3 16,15-1-8-16,-15 3-1 15,9-3-3-15,-6 3 0 16,6 3 2-16,-6-1 2 0,3 3 8 16,0-2 5-16,-3 0-7 15,-3-1-2-15,3 1-2 16,-3-3 0-16,9-3-5 15,-9 3 1-15,3 2-5 16,-6-7-1-16</inkml:trace>
  <inkml:trace contextRef="#ctx0" brushRef="#br0" timeOffset="137585.1838">12387 6414 292 0,'-3'2'110'0,"3"3"-86"0</inkml:trace>
  <inkml:trace contextRef="#ctx0" brushRef="#br0" timeOffset="138646.4212">12721 6511 244 0,'6'-5'90'0,"0"5"-70"0,-3-3-5 0,3 6 11 16,2 0-3-16,-5-3 67 31,-6 5-64-16,3-5-25-15</inkml:trace>
  <inkml:trace contextRef="#ctx0" brushRef="#br0" timeOffset="138976.0258">12676 6511 448 0,'-6'3'167'0,"27"-19"-129"0,-24 14-14 16,6 7-13-16,3-3-16 31,3-9 1-15,3 1 2-16,-3 1 5 15,0 5 6-15,-9-3 4 16,0 3 4-16,0 0-9 16,0-2 7-16,-6 2 2 0,3 2-9 15,-3-2-4-15,3-2-1 0,-3-1 2 16,6-2-4-16,0-1-1 16,3 1-5-1,0 8 1 1,3-3 0-16,-3 0-12 0,-3 0-1 15,3 10 21-15,-3-12 11 16,0 2-6-16,0 5-5 16,0-2 0-16,-3-9 1 15,3 4 0 1,-3 2-9-16,0-3-5 16,0 3-79-16,3 0-34 0</inkml:trace>
  <inkml:trace contextRef="#ctx0" brushRef="#br0" timeOffset="139537.8996">12727 6638 208 0,'0'-8'77'0,"15"8"-60"0,-18 3 26 0,9-3 9 0,-9 0-6 16,0 3 0-16,3-3-9 16,0 0 0-16,0 0 32 31,3 5-27-16,2 11-8-15,-5-3-7 16,-2 0-1-16</inkml:trace>
  <inkml:trace contextRef="#ctx0" brushRef="#br0" timeOffset="139687.3058">12676 6863 572 0,'-3'16'214'0,"-3"-11"-166"0,-3 1 6 0,9 2-8 16,-3-6-48-16,-3-2-13 15,-3 3 5-15,0-3 6 16,0 3 4-16,1-1-11 15,-7-2-48-15,-9-5-16 16,-9 5-39-16,9-3-15 16,0-2 69-16,10-6 34 15</inkml:trace>
  <inkml:trace contextRef="#ctx0" brushRef="#br0" timeOffset="140196.0262">12697 6694 96 0,'9'0'35'0,"-6"3"-27"0,-12-11-2 0,9 5-1 15,6 3 31-15,-9-3 18 16,3 3 48 0,3-5-51-1,6 0-18-15</inkml:trace>
  <inkml:trace contextRef="#ctx0" brushRef="#br0" timeOffset="140584.9089">12777 6657 324 0,'-3'0'121'0,"9"-11"-95"0,-6 11-2 15,6 0-6-15,0 6 3 16,-3-6 7-16,-12 8-12 15,3 5-4-15,3-5-8 16,3-6 8-16,-6-2 5 0,6 0 19 31,-6 19 1-31,0-6 3 16,0 6-33-16,0-1-13 16,-2-2 16-16,-4 0 9 15,3 2-8-15,-3-4-4 0,0-4 0 16,0 1-4-16,0-1-2 0,3-4 0 15,0 2-1-15,3-6-9 16,0 4-2-16,6-6-186 31,-3-6 108-15,3 4 36-16</inkml:trace>
  <inkml:trace contextRef="#ctx0" brushRef="#br0" timeOffset="148196.0295">9973 16425 148 0,'-9'-2'57'0,"12"4"-44"0,-3-2-6 0,0 0-6 16,-3 0-2-16,3 0 2 15,-9 0 2 1,7 6-1-16,-1-6 12 0,3 0 29 16,0 0 0-1,0 0-2-15,0 0-3 16,0 0 29 15,5 5-32-31,-5-5-11 16,3 8 55-1,-3 5-40 1,0-8-13-16</inkml:trace>
  <inkml:trace contextRef="#ctx0" brushRef="#br0" timeOffset="148770.2052">9958 16473 696 0,'-3'5'9'0,"3"-5"-5"16,0 3-2-16,0 0-1 15,3-6-1-15,0-2-3 16,-3 5 2-16,3 2 3 16,-3-2 3-16,0 6 0 15,0-6 0-15,0 5 3 16,0-5 3-16,0 5 0 16,0-5 1-16,0 0-4 15,-3 0 0-15,0 0-5 16,0-5 0-16,1 5-1 15,2-11 1-15,0 11 0 16,0-8 1-16,2 3-5 16,1-8-1-16,-3 13 1 15,3 0 0-15,3 0-2 0,0 0 2 16,0 5 1-16,-6-5 0 16,0 0 0-1,6 11 2-15,-9-11 1 16,3 8-1-16,-3-6 1 15,0 4 0-15,0-12 3 16,-3 1-5-16,3-3-3 16,0 8 3-16,0-13 1 0,3 23-3 15,0-20-1 1,0 7 1-16,3-2 2 0,0 5-2 16,3-5-2-1,0 13-1-15,-6-8 0 0,3 5 5 16,-3-5 1-1,0 0 0-15,-3 5 1 0,3-13 0 16,-3 6 1-16,0 12 0 16,-3-15 0-16,3 5-2 15,-3-3-2-15,1 6-2 16,2-11 1-16,3 3 1 16,0-9 0-16,3 14-5 15,-3-8 1-15,0-10-55 16,3 10-26-16,-1 0 44 15,4 5 20-15</inkml:trace>
  <inkml:trace contextRef="#ctx0" brushRef="#br0" timeOffset="160554.5581">6413 17293 352 0,'-3'-5'132'0,"18"5"-103"0,-21 5 5 0,9-5-5 16,-3 8 47 15,3 37-28-31,3 13-8 0,-15-13-14 16,6-5-8-16,-3-3-13 15,3 5-5-15,3-10 0 16,0 8-3-16,0-16 1 0,3 5-5 15,-6-11-3-15,0-5-41 16,3-2-18-16,0 5-42 16,0-16-16-16</inkml:trace>
  <inkml:trace contextRef="#ctx0" brushRef="#br0" timeOffset="161067.4504">6265 17463 388 0,'8'18'145'0,"-8"-23"-112"0,6 5 80 31,9-6-55-31,0 6-21 16,9-2-14-16,9 2-5 15</inkml:trace>
  <inkml:trace contextRef="#ctx0" brushRef="#br0" timeOffset="161138.0601">6657 17444 504 0,'18'0'189'0,"-18"5"-147"0,0-5-66 0,0 0-40 16,3 8 23-16,-6-2 20 15</inkml:trace>
  <inkml:trace contextRef="#ctx0" brushRef="#br0" timeOffset="161602.8999">6601 17568 252 0,'-3'16'93'0,"0"-5"-72"0,3-9-6 16,0-4-8-16,3 7 105 31,3 0-57-31,-3 1 26 47,36-12-43-47,-10 1-16 16,-2 0-15-16,-6-3-6 15,0 3 1-15,-9-3 1 16,0 0-1 0,-12-6-2-1,-3 4 3-15</inkml:trace>
  <inkml:trace contextRef="#ctx0" brushRef="#br0" timeOffset="161800.3062">6750 17529 724 0,'-21'5'4'16,"-3"8"-1"-16,6 0-7 15,0 11 0-15,9-3 24 16,-5 11 11-16,14-16-15 16,3 10-4-16,2-7-4 0,7 5-4 15,3-16-1-15,3 13-3 16,0-21-3-16,6 13-5 15,-3-16-2-15,5-15-46 16,-8 13-18-16,0-3-79 16,0-5-34-16</inkml:trace>
  <inkml:trace contextRef="#ctx0" brushRef="#br0" timeOffset="162267.8478">7071 17455 384 0,'-12'-11'145'0,"6"22"-112"0,9-9 78 16,-12 30-71 0,3 2-30-16,-8 3-9 15,5 8-5-15,-12-10 12 16,12-3 7-16,-6-11-7 16,3-5-29-16,6-1-11 0,3 4-52 0,-3-6-22 15,3-5-41 1,-3-8-18-16,-3-13 86 15</inkml:trace>
  <inkml:trace contextRef="#ctx0" brushRef="#br0" timeOffset="162461.0342">6931 17539 376 0,'6'-5'140'0,"-6"5"-109"0,9 0 64 15,15 21-39 1,3 3-17-16,3 5-20 15,-4-5-9 1,-5 2-8-16,3 6-2 16,-6-11-227 15,3 6 124-31,-3-9 41 0</inkml:trace>
  <inkml:trace contextRef="#ctx0" brushRef="#br0" timeOffset="162733.4597">7286 17285 436 0,'-12'16'162'0,"15"11"-126"0,0 18 12 16,3-22-2-16,-4 4-27 16,4 7-7-16,-3 3-8 15,3-2-1-15,-3 2-2 0,9-8-12 0,-9 3-2 16,-3-1-49-16,0-7-22 16,3-8 41-16,-6-5 22 15</inkml:trace>
  <inkml:trace contextRef="#ctx0" brushRef="#br0" timeOffset="162870.1664">7184 17449 468 0,'9'-8'176'0,"33"3"-137"0,-9 10 9 15,-7-10-5-15</inkml:trace>
  <inkml:trace contextRef="#ctx0" brushRef="#br0" timeOffset="163569.5103">6675 17470 380 0,'-9'0'143'0,"15"0"-112"0</inkml:trace>
  <inkml:trace contextRef="#ctx0" brushRef="#br0" timeOffset="163703.1561">6657 17455 488 0,'-6'-6'181'0,"-5"20"-141"0,2-20 55 47,-48 12-45-47,9-1-29 16,10-3-11-16,2-2-215 31</inkml:trace>
  <inkml:trace contextRef="#ctx0" brushRef="#br0" timeOffset="165464.6958">7178 17449 280 0,'-9'0'104'0,"6"0"-81"0,6 0 18 0,-3 0 2 15,0 0 1-15,0 0 3 16,0-5-1-16,0 5 1 15,0 0-26-15,3 0 6 0,0 0 3 16,6 0-1 0,-3 0-13-16,-6 0-2 31,30-3-7-15,0-2-2-16</inkml:trace>
  <inkml:trace contextRef="#ctx0" brushRef="#br0" timeOffset="165597.0611">7294 17431 824 0,'21'0'0'0,"-3"0"0"15,6 0 0-15,-24 0 0 0,6 0-3 16,-3 0 0-16,9 0-9 16,-18-6-3-16,3 4-47 15,3-3-22-15,0 5-49 16,-6 7-12 0,0-1 85-16</inkml:trace>
  <inkml:trace contextRef="#ctx0" brushRef="#br0" timeOffset="166391.2249">7792 17137 272 0,'0'0'101'0,"2"0"-78"0,-16 0 17 15,8 0 5-15,3 5-20 16,-6-5-3-16,0 8 78 31,-15 43-42-15,3 1-12-16,0-1-20 16,6 2-8-16,4-6-6 15,5 4 0-15,0 1-7 16,12 7-3-16,0-12 1 0,8-2-7 15,4-5 1-15</inkml:trace>
  <inkml:trace contextRef="#ctx0" brushRef="#br0" timeOffset="167472.3766">8036 17463 252 0,'0'0'93'0,"0"-6"-72"0,-12 6 84 32</inkml:trace>
  <inkml:trace contextRef="#ctx0" brushRef="#br0" timeOffset="167954.2789">7922 17513 496 0,'-44'13'187'0,"44"-5"-146"0,-9 10-11 15,9-10-14-15,-3 6-33 16,-3-1-6-16,15 5 12 0,6-4 5 16,9-6 5-16,-10 5 1 0,16-3-3 15,-6-10 2 1,0-5 3-16,-3 0 1 15,-3-3-1-15,-4-5-2 16,1-1 3 0,-3-4 0-16,0-1-1 0,-6-2-2 15,3 3 1-15,-3-9 1 16,-3 11-3-16,-3-21-2 16,-3 6-1-1,0 4 3-15,3 6 0 16,-3-3 3-16,6 21-1 15,-6-2 2-15,0 5-2 16,0 0 2-16,3 0-4 16,0 13 0-16,0 6 1 15,0-1 0-15,3 4 13 16,-3-1 8-16,3 5-8 16,0 3-2-16,3 0-7 15,3 3-3-15,0 0 2 16,0 0 2-16,0-6-4 15,3 3-1-15,2 3-2 16,-5-19 0-16,6 0-16 16,-6-7-8-16,0-1-46 15,-3-16-21-15,0 11 49 16,-3-2 22-16</inkml:trace>
  <inkml:trace contextRef="#ctx0" brushRef="#br0" timeOffset="168452.2166">8030 17441 272 0,'-6'-5'104'0,"0"-3"-81"0,3 8 20 16,0 3 6-16,0-3 74 31,3 5-48-31,-12 8-19 16,3-5-31-16,0-2-13 15,-12 1-6 1,6 4-10 0,3-3 2-16,6 5-6 15,1 0 0-15,7 1-86 0,7-4-37 16</inkml:trace>
  <inkml:trace contextRef="#ctx0" brushRef="#br0" timeOffset="169051.5964">8354 17455 376 0,'-6'8'140'0,"9"-8"-109"0,-3 7 53 16,-3 20-37 0,6-3-15-16,0 2-13 15,-6-5-3-15,6 3-18 16,6 3-8-16,-6-14 5 15,3 0-49-15,-6-8-18 0,9 3-19 16,-9-8-7-16,3-5 51 16,-3-3 26-16</inkml:trace>
  <inkml:trace contextRef="#ctx0" brushRef="#br0" timeOffset="169171.9581">8336 17378 428 0,'9'-13'162'0,"-3"21"-126"0,-6-16-6 0,6 13-9 16,-9-10-15-1,6-1-1-15</inkml:trace>
  <inkml:trace contextRef="#ctx0" brushRef="#br0" timeOffset="169233.9516">8372 17357 629 0,'6'2'-126'0,"3"9"-35"16,-6-3 84-16,6 0 41 15</inkml:trace>
  <inkml:trace contextRef="#ctx0" brushRef="#br0" timeOffset="169603.8238">8696 17436 252 0,'-9'-11'93'0,"4"17"-72"0,2-19 84 32,-15 10-59-32,3 3-23 15</inkml:trace>
  <inkml:trace contextRef="#ctx0" brushRef="#br0" timeOffset="169684.3363">8530 17624 436 0,'6'16'162'0,"3"-11"-126"0</inkml:trace>
  <inkml:trace contextRef="#ctx0" brushRef="#br0" timeOffset="169770.2614">8625 17640 384 0,'6'-29'143'0,"6"31"-112"0,-9-15-19 16,0 8-17-16,0-6 5 15,0 1 9-15</inkml:trace>
  <inkml:trace contextRef="#ctx0" brushRef="#br0" timeOffset="169918.7158">8667 17529 452 0,'6'18'167'0,"-3"-5"-129"0,5 6-12 0,-5-6-11 15,6 0-16-15,0-5 0 16,0 3-195 15,6-8 109-31,12 2 39 16</inkml:trace>
  <inkml:trace contextRef="#ctx0" brushRef="#br0" timeOffset="170752.0833">8726 17418 236 0,'-6'0'88'0,"0"-14"-69"0,6 6 22 0,0 3 6 15,-3 5-7-15,-6 0 1 16,0 0-8-16,0 0 0 16,-2 0 67 15,-10 19-55-31,0-4-18 15,0 1-9 1,-3 13-9 0,3 11 0-1,10-8-5-15,2-6-3 16,6 6 0-16,3-11 1 16,3-2-1-16,0-6-3 0,5 0 1 0,1 0 1 15,6-7 0-15,0-9-3 16,-3-2 0-16,0-6-3 15,-3 3-1-15,3-5-10 16,-3 0-3-16,0 0 12 16,-3-6 6-16,-3 6 3 15,0-6 2-15,-3 3-4 16,0-2 0-16,0 10 7 16,0-5 4-16,0 2-3 15,-3 9-2-15,3-1 0 16,-3 0-1-16,0 3 0 15,3 6 0-15,0 1-2 16,0-1-2-16,6 7 9 16,3 8-2-16,-1-2 0 15,7 2-3 1,-3-8-3-16,3 6-3 0,-3-11-1 16,-12-8-258 15</inkml:trace>
  <inkml:trace contextRef="#ctx0" brushRef="#br0" timeOffset="171318.0883">8899 17232 336 0,'-6'-10'126'0,"0"7"-98"0,9 11 8 15,0-3-2-15,-3 3-9 16,-3 5 0-16,6 9 9 16,-3 4 2-16,3 1-18 15,6 10 5-15,-6-6 1 0</inkml:trace>
  <inkml:trace contextRef="#ctx0" brushRef="#br0" timeOffset="171420.4052">8943 17666 408 0,'-3'0'151'0,"12"-16"-118"0,-9 11-171 16,0 0-86-16</inkml:trace>
  <inkml:trace contextRef="#ctx0" brushRef="#br0" timeOffset="171917.3435">8932 17314 244 0,'-3'-13'93'0,"0"3"-72"0,-6-4 102 31,12 28-61-31,0-4 47 47,0 40-47-47,3 3-18 15</inkml:trace>
  <inkml:trace contextRef="#ctx0" brushRef="#br0" timeOffset="172084.4342">8937 17542 799 0,'9'40'15'0,"-6"-14"-7"0,3 3-6 15,-6-13 0-15,3-3-6 16,-3-7-1-16,3 1-7 15,-3-7 0-15,0-2-10 16,3-3-3-16,-3-9-26 16,-3 6-10-16,0-5-85 15,3 3 77 1,0 2 33-16</inkml:trace>
  <inkml:trace contextRef="#ctx0" brushRef="#br0" timeOffset="172442.3097">8920 17388 248 0,'0'-10'93'0,"9"-3"-72"0,-12 13 25 16,0-6 5-16,6 12-6 16,0 2 0-16,-3-3-21 15,3 3-9-15</inkml:trace>
  <inkml:trace contextRef="#ctx0" brushRef="#br0" timeOffset="172575.0943">8940 17497 484 0,'9'24'181'0,"-9"-16"-141"0,-3 5-6 16,6-3-12-16,-3-2-18 15,3 0 0-15,-3 3-2 16,6-3 1-16,-6 0-2 16,3-8-18-16,-3-3-9 0,0-2 31 0,0 2 14 15,0 1-12 1,-3-6-5-16</inkml:trace>
  <inkml:trace contextRef="#ctx0" brushRef="#br0" timeOffset="172636.4376">8943 17481 372 0,'0'-18'140'0,"0"12"-109"0,3-2-70 0,-3 8-41 15</inkml:trace>
  <inkml:trace contextRef="#ctx0" brushRef="#br0" timeOffset="178086.5072">8119 17359 228 0,'-3'6'88'0,"3"-6"-69"0,-3 13 4 16,3-13-4-16,0 0 67 31,0 0-43-15,0 0-14-16,0 0-1 15,0 0-1-15,0 0 24 31,0-5-25-31,0-3-9 16,0 0-9-16,0 2-3 16,0-7-1-16,3-5 0 15,-3 2-2-15,-3 5-2 0,0-2 1 16,3 5-1-16,-3-3 2 16,3 3-1-1,-3-5-1-15,3 13 1 0,0-5 1 16,0 5-1-16,0-5-1 15,3 10-2-15,-3-8 1 16,0-2-1-16,-3 5 0 16,3 0 0-16,0 3 0 15,0-6-16-15,0-2-5 16,0 5-115-16,0 0-48 16</inkml:trace>
  <inkml:trace contextRef="#ctx0" brushRef="#br0" timeOffset="179722.793">9226 17513 240 0,'-3'16'90'0,"0"-11"-70"0,6-13 85 31,-3 8-42-15,6 3-14-16</inkml:trace>
  <inkml:trace contextRef="#ctx0" brushRef="#br0" timeOffset="180232.6933">9199 17529 452 0,'15'5'170'0,"3"-5"-132"0,0-5-6 16,-6 10-14-16,3-5-14 16,3 0-1-16,-3 0-1 15,2 5-2-15,-2-5 3 16,0 0-2-16,3 0-1 16,-6 0 3-16,0 0-2 0,-3-5 2 15,-3 5-2-15,0 0-1 16,-3 0 1-16,-3 0-1 15,6 0 0-15,-3-5 0 16,0 5 6-16,0 0 4 16,0-3-14-16,0-2-7 15,-1-1 14 1,1 1 7-16,0-3-13 0,-3 6-7 16,0-4 16-16,-3-2 9 15,0-2-7-15,-2 4-1 16,2-1-3-16,-6 1 2 15,3 4-5-15,-6-4 1 16,-3 1 1-16,0 10-4 16,-12-5 1-16,12 8 0 15,-8-2 2-15,8 1-1 16,-3 4 2-16,6-3 0 16,0 5 3-16,3 0-3 15,3 6-2-15,3-1 2 16,3-2 0-16,12 3 1 15,-3-6 0-15,6 8-2 16,3-10-2 0,5-3 1-16,-2 2-1 0,0-7-5 15,3-3 1-15,-6 0-33 16,0 0-13-16,0-8-48 16,-4 0-20-16,4-5 63 15,-3 0 30-15</inkml:trace>
  <inkml:trace contextRef="#ctx0" brushRef="#br0" timeOffset="181200.0578">9762 17444 276 0,'-3'-8'104'0,"3"16"-81"0,30 5 23 0,-24-7 5 15,0-6-12-15,-9 0 0 16,6 0-2-16,-3 0-2 16,-3 0-18-16,-9 0 1 0,-3 0 2 15,-3 0-2-15,-6 0 1 0,0 7-6 16,1-1-3-16,2 2-21 16,0-3-10-16,3 8 22 15,3 0 9-15,3 6-12 16,3 2-7-16,3-2 12 15,6 4 9-15,9 4-5 16,3-6-1-16,3 0-4 16,9-5-2-16,3 0 1 15,0-19-1-15,-1 1 0 16,-2-9 0-16,-3-5-3 16,-6-5 2-16,0 3 3 15,-6-9 1-15,3 9 1 16,-12-9 0-16,0 6-5 0,0-11-1 15,-6 6 1-15,0-6 0 16,0 6 1-16,-9-4 0 16,12 1 2-16,-12 3 1 15,12 18-4-15,-6-11-1 16,3 14 1-16,-3-3 2 16,9 16 0-16,0-3-1 15,0 17 1-15,6-4 1 16,6 14 1-16,0-6 3 15,0 11 1-15,0-2 1 16,6 10-2-16,-3-11 1 16,-1 3-4-16,1-8-2 15,0 0-3-15,0-13 1 16</inkml:trace>
  <inkml:trace contextRef="#ctx0" brushRef="#br0" timeOffset="181828.1158">10268 17624 304 0,'-6'3'112'0,"12"-3"-87"0,-9 13 15 15,3-3 1-15,-3-2 19 16,6 11 12-16,-9 2-21 15,0-2-9-15,-3-1-25 0,-3-2-4 16,-6 2-2-16,1-4-24 16,-7-1-10-16,6-3-88 0,-9 6-40 15,3-2 75-15,0-9 37 16</inkml:trace>
  <inkml:trace contextRef="#ctx0" brushRef="#br0" timeOffset="184452.4988">10098 16518 160 0,'6'3'60'0,"-18"-27"-47"0,18 21-5 0,-6 0-5 16</inkml:trace>
  <inkml:trace contextRef="#ctx0" brushRef="#br0" timeOffset="184602.5807">10107 16391 228 0,'-12'8'88'0,"18"-16"-69"0,-15 16 0 0,9-8-4 16,-3 8-13-16,3-11-3 16,-6 11-7-16,1-3 0 15,-1 1 4-15,3-4-2 0,-3 4 1 16,6-6-4 15</inkml:trace>
  <inkml:trace contextRef="#ctx0" brushRef="#br0" timeOffset="185164.1525">9976 16412 252 0,'0'0'96'0,"-3"13"-75"0,6-13 83 31,-3 0 20 0,0 11-57-31,0-3-25 16,-3 0-28-16,0 0-9 16,0-6 10-16,-3 4 7 15,0-1-11-15,1 3-6 0,-1-11-3 16,3 9 2-16,0-6 2 15,3 0-5-15,6-6-2 16,-6 6-5-16,6-13 1 16,2 8 3-1,1 5 3-15,0 0-2 0,3 5-2 16,-3-2-1-16,0 2 0 16,0 6 5-16,-6-11 3 15,0 7 1-15,-6-1 2 16,0 2-2-16,-3-6 0 15,3 1-1-15,-6 2 0 16,3-2 0-16,-3-3 0 0,3 3-2 16,0-9 1-16,3 1-4 15,0-8 0-15,6 13 1 16,0-13 0-16,3 7-5 16,0 1-1-16,3 2 0 15,-3 3 4-15,3 6 3 16,-6-6 2-16,3 5-1 15,-9-2 1-15,3-3 2 16,-3 0 2-16</inkml:trace>
  <inkml:trace contextRef="#ctx0" brushRef="#br0" timeOffset="185217.9163">9955 16478 520 0,'-2'-10'195'0,"4"7"-152"0</inkml:trace>
  <inkml:trace contextRef="#ctx0" brushRef="#br0" timeOffset="186091.3704">10006 16447 288 0,'-3'-8'107'0,"-3"8"-83"0,6-14 15 0,0 14 1 16,0-2-7-16,-3-1 1 16</inkml:trace>
  <inkml:trace contextRef="#ctx0" brushRef="#br0" timeOffset="186223.0227">10009 16412 444 0,'9'0'165'0,"-6"-8"-129"0,3 29-5 0,-3-15-13 0,0-1-14 16,0 3-1-16,-3 0 5 16,3 2 5-1,-3-4-7-15,-3 4 6 0,-3-4 3 0,0 7-3 16,0-3-2-16,-3-2 1 16,3 0 0-1</inkml:trace>
  <inkml:trace contextRef="#ctx0" brushRef="#br0" timeOffset="186285.6748">9964 16523 524 0,'-3'-2'198'0,"9"-12"-154"0,-3 9-13 16</inkml:trace>
  <inkml:trace contextRef="#ctx0" brushRef="#br0" timeOffset="186389.3988">9988 16494 807 0,'15'-5'-2'0,"-6"7"1"16,0 4 1-16,0-6 0 0,0 0 2 0,-9 0 1 16,6 5 1-16,-9-2 0 15,3-3 11 16</inkml:trace>
  <inkml:trace contextRef="#ctx0" brushRef="#br0" timeOffset="186554.8054">10003 16409 532 0,'6'-13'198'0,"9"37"-154"0,-15-45-15 0,6 26-16 16,-6-10-15-16,6 13 0 15,-6-8 2-15,3 0 2 16,-3 2-1-16,6 9-1 0,-9-11 3 15,3 5-11-15,-3-5-2 0,0-5-77 16,3 5-31 0,3 5 59-16,0-5 32 0</inkml:trace>
  <inkml:trace contextRef="#ctx0" brushRef="#br0" timeOffset="244492.5703">10533 17402 184 0,'9'2'68'0,"-6"-2"-52"0,-6 0 25 16,3 0 29 0,-3 0-19-16,3 6-8 15,0-6-5-15,0 5-22 0,-3-5 4 16,3-3 3-16,-3 9 1 0,3-6 3 15,6 0-11-15,-6 0-2 16,6 5-2-16,-3-10 2 16,0 5-5-16,-6 0-1 15,3 0-2-15,0 0 1 16,0 0 7-16,0 0 5 16,3-3-16-16,-6 3-8 15,3 0 2-15,0-11 0 16,9 11 3-16,-9-2 0 15,6-4 0-15,-3 1 0 16,6-3 11 0,14 3-13-16,-14 0-2 0,9-3 7 15,-6 2 5-15,3-7-6 16,-3 18 0-16,6 1-9 16,-9-12 0-1,6 12 3-15,-4-12 2 0,1 14 2 16,-6-8 0-16,3 6 0 15,-3-6 0-15,3 5-3 16,-3-2 2-16,3 2 1 16,-6 3 2-16,6-3-3 15,-6 0 0-15,0 3 7 16,0-8 4-16,3 11-12 16,-6-8-3-16,3 4 2 15,-3-1 1-15,3-1-1 0,-3 0 2 16,3-2 1-16,-6 2 2 15,3 1 5-15,-3-4 4 16,3 4-13 0,-6 1-5-16,6-1 3 15,-6-1 1-15,0 0 11 16,0-2 7-16,3 8-7 16,-3-9-2-16,3 9-4 0,-3-3 1 15,3 0-2-15,-6 2-1 16,9-2 1-16,-12 5 1 15,9 1-3-15,-12-1 0 16,18-3 1-16,-6 1 2 16,3 5-3-16,0-8 0 15,3 5 1-15,3-5 2 0,3 5-17 16,0-7-6-16,-3 1-26 16,3-7-7-16,0-7 28 15,0 1 14-15</inkml:trace>
  <inkml:trace contextRef="#ctx0" brushRef="#br0" timeOffset="244957.4666">10715 17886 440 0,'-3'-5'165'0,"-9"5"-129"0</inkml:trace>
  <inkml:trace contextRef="#ctx0" brushRef="#br0" timeOffset="246174.292">11090 17711 356 0,'6'32'132'0,"-18"-14"-103"0,35-15 27 16,-17 10 7-16,-9-7-23 15,3 4-7-15,-6 1-5 16,6 5 1-16,-14-3-15 0,8 0-10 16,-6 0-6-16</inkml:trace>
  <inkml:trace contextRef="#ctx0" brushRef="#br0" timeOffset="247991.6308">11244 17402 260 0,'-3'-6'96'0,"3"1"-75"0,-3 5-5 16,6 5 72-1,-3-5-49 1,0 0-13-16,0 0 0 16,3-5 1-16,-3 5 25 31,6-8-25-15,0 3-9-16,-3 5-14 15,0-5-4-15,3 2 0 16,0-2 2-16,0 5-1 15,-3-6-1-15,3-2 1 0,0 3-1 16,0-3 0-16,0 3 0 16,0-8 2-16,0 13-1 15,0 0 2-15,0 0-4 16,0 5 16-16,3 0 7 16,-1-2-22-1,-2 2-11-15,3 3 16 0,-3-11 7 16,3 6-16-16,0-3-6 15,0 5 13-15,-3 3 6 16,0-2-3-16,0-1-3 16,0 3-7-1,6 0 2-15,-6-3 1 16,-3 0-6-16,0 1 0 16,-3-6 1-16,6 2 3 15,-3 6 8-15,0-2 7 16,0-1-6-16,-6 0-1 15,0-5-14-15,3 3-4 16,-3 2 6-16,3-5 3 0,0 5 15 16,-3-2 5-16,0 2-6 15,0-5-3-15,0 8-4 16,0-2-3-16,3-1 1 16,-6-3 1-16,0 4 3 15,0-1 2-15</inkml:trace>
  <inkml:trace contextRef="#ctx0" brushRef="#br0" timeOffset="248190.6559">11375 17526 516 0,'-9'8'192'0,"9"5"-149"0,-3-5-15 16,3-3-15-16,0 3-11 15,0-2 1-15,0 7-1 16,0-3 1-16,0 1-2 16,3-6-1-16,0 9 3 0,0-9-2 15,6 8-5 1,-6 8 0-16,3-15 0 0,0 4 2 15,0 1-19 1,0-6-72-16,3-8-34 16,-6 6 65-16,3-11 33 15</inkml:trace>
  <inkml:trace contextRef="#ctx0" brushRef="#br0" timeOffset="248696.3175">11411 17809 472 0,'-27'24'178'0,"30"-3"-138"0,0-21-16 0,0 0-17 16,0-5-8-16,-3 10 2 0,6-10-72 15,-6 5-32-15</inkml:trace>
  <inkml:trace contextRef="#ctx0" brushRef="#br0" timeOffset="263198.6084">11735 17293 192 0,'-3'13'74'0,"9"-18"-58"0,-12-3 9 0,1 8 2 16,10 0 12-16,4 0 8 15,-3 8 13-15,-3-3 7 16,0-5-36-16,-3-2-15 0,0 2-9 16,0 0 52 15,0 0-28-31,3-3-9 16</inkml:trace>
  <inkml:trace contextRef="#ctx0" brushRef="#br0" timeOffset="263724.249">11762 17298 744 0,'3'6'13'0,"-3"-6"-5"16,6 2-1-16,-3 6-1 0,3-2-2 15,-3 2-1-15,0 2 3 16,3-5 1-16,0-2-3 16,0 10-1-16,3-7 1 15,-3 2 2-15,3-3-3 16,-3-5-2 0,-6 0 4-16,6 10 1 0,-3-2-2 15,3 0-1-15,0-2-1 16,-1 2 1-16,-2-1 0 15,3-1 1-15,-3-1 0 16,-3 3 0-16,6-3-2 16,0 3 1-16,-6 3-2 15,0-3 2-15,0 0-2 16,3-3 2-16,-3 6 0 0,0-4 1 16,-3 1-2-16,3 3 1 15,-3-3-2-15,0 5 2 16,6 0 18-16,-6 1 8 15,3-1-32-15,-6-3-13 16,9 1 21-16,-6 2 14 16,-6-2-26-16,6 2-12 15,-2 0 10-15,-1-5 6 16,0 5 16-16,0-2 7 16,0 8-39-1,-3-4 11-15,3-1 1 16,-3-1 7-16,0 0 3 15,3 6-1-15,-3-6 1 0,3 0-2 16,0-8-1 0,-3 3 12-16,3-2 4 15,3-1-50-15,0-2-21 0,0 7-37 16,3-10-13-16,3-5 58 16,0-8 28-16</inkml:trace>
  <inkml:trace contextRef="#ctx0" brushRef="#br0" timeOffset="264908.2132">12122 17574 268 0,'0'0'101'0,"3"0"-78"0,0-6-13 16,-3 4-13-16</inkml:trace>
  <inkml:trace contextRef="#ctx0" brushRef="#br0" timeOffset="264957.1671">12149 17555 356 0,'6'0'132'0,"-9"13"-103"0</inkml:trace>
  <inkml:trace contextRef="#ctx0" brushRef="#br0" timeOffset="265152.5455">12137 17574 472 0,'-3'0'176'0,"-3"23"-137"0,3-28 0 0,3 5-10 15,15-5-19 1,-6 2-5-16,0-2-4 16,-3 0 0-16,0-1-4 0,-3 6 2 15,0-2 3-15,0-4 1 16,0 6-17-16,-3 0-7 16,0 0 21-16,0 0 12 15,3 0-4-15,-3 0-1 16,3 0-3-16,-3 0 0 15,3 0 2-15,-3 0 3 16</inkml:trace>
  <inkml:trace contextRef="#ctx0" brushRef="#br0" timeOffset="265271.7921">12185 17542 352 0,'-3'5'132'0,"0"-5"-103"0,0 5-10 15,3-2-11-15</inkml:trace>
  <inkml:trace contextRef="#ctx0" brushRef="#br0" timeOffset="280388.2841">12167 17764 152 0,'-3'-13'57'0,"9"26"-44"0,-6-8 18 0,-3 1 6 0,6-17-6 16,-3 11-1-16,3 5 6 16,-3-5 1-16,0 0-19 15,0 6 12-15,0-6 4 0,3 8-16 16,-3-8-5-16,0-6 16 15,3 12 8-15,-6-1-8 16,6 0-2-16,-3-2-12 16,3 5-2-16,-3-3-3 0,3 0-1 15,-3 3-3-15,3-2 1 16,-3 2-4-16,0 2-2 16,0-2 13-16,0-3 5 15,0 3-5-15,0 0-3 16,0-2-6-16,0 1-2 15</inkml:trace>
  <inkml:trace contextRef="#ctx0" brushRef="#br0" timeOffset="280612.399">12113 17989 472 0,'-2'-3'178'0,"4"3"-138"0</inkml:trace>
  <inkml:trace contextRef="#ctx0" brushRef="#br0" timeOffset="283615.3803">12209 17907 272 0,'0'0'104'0,"0"0"-81"0,3 0-6 16,-3 0-7-16,0 0-7 16,0 0 3-16,0 0-5 15,3 0-3-15,-3 0 1 0,0 0 0 0,0 0 3 16,0 0-14-16,0 0-7 15,3 0 12-15,0 0 5 16,-3 0 3-16,3-3-1 16,0 1-2-16,-3 2 1 15,0 0 21-15,3-3 8 16,-3 3-2-16,3-5-3 16,-3 5 9-16,0 0 4 15,0 0-8-15,0 0-2 16,0 0 24 15,0 0-23-31,0 0-8 0,0 0-1 16,0 8-1-16,0-8-8 15,0 5-5-15,0 0-3 16,0 1 1-16,0-4 1 0,0 9 3 16,-3-9 1-16,0 4-1 15,0 2 1-15</inkml:trace>
  <inkml:trace contextRef="#ctx0" brushRef="#br0" timeOffset="283666.1328">12191 17989 528 0,'-6'11'198'0,"12"-6"-154"0</inkml:trace>
  <inkml:trace contextRef="#ctx0" brushRef="#br0" timeOffset="283726.3376">12173 18029 540 0,'-3'0'203'0,"0"8"-158"0</inkml:trace>
  <inkml:trace contextRef="#ctx0" brushRef="#br0" timeOffset="283961.616">12149 18045 552 0,'3'5'206'0,"-3"0"-160"0,-3-10-13 0,3 5-18 16,0 8-15-16,3-11 0 16,-3 3 2 15,0 0-1-31,0 0-1 16,0 3 1-16,0-3-1 15,-3 0 2-15,6-3 1 16,-3 3-1-16,0-5-6 0,0 5 0 15,0 0 2-15,0 0 3 16,0-5-2-16,0 5 0 16,3 0 1-16,0-3 0 15,3-2 2-15,0 5 1 16,0-6-4-16,0-2-1 16</inkml:trace>
  <inkml:trace contextRef="#ctx0" brushRef="#br0" timeOffset="284218.9341">12212 17960 560 0,'3'-8'209'0,"-3"3"-163"0,3-3-15 15,0 8-19-15,0-6-13 16,0 4 2-16,-3-3 0 16,0-1-1-16,3-2 1 15,-3 3 1-15,0 5 1 0,0-5-4 16,0 2-1-16,0-2 1 16,0 2 0-16,0 0-2 15,0 3 2-15,0-2 3 16,0-3 1-16,0 5-4 15,0 0 1-15,0 0 0 16,0 0 2-16,0-6-8 16,0 6-1-16,-3 0-40 15,3 0-17-15,0 0-77 0,0 0-35 16,0 6 95-16,0-6 44 16</inkml:trace>
  <inkml:trace contextRef="#ctx0" brushRef="#br0" timeOffset="284755.8971">12206 17867 180 0,'3'-13'68'0,"0"18"-52"0,-3-5 14 0,0 0 37 15,3-5-7 1,0 5-5-16,0-5-7 16,0-3-27-16,-3 3 7 0,0 5 5 15,0 0 3-15,0 0 0 16,6 5-6-16,-6 3-4 15,0 2-8 1,0 4-3-16,-3 1-3 0,0 1 0 16,3-16 20 15,-12 29-15-31,0-10-4 16,3 2-8-16,-3-2-2 0,3-6-1 15,-3 0-2-15,6 0 1 16,0-7-4-16,-3 2 2 0</inkml:trace>
  <inkml:trace contextRef="#ctx0" brushRef="#br0" timeOffset="284819.964">12090 18058 160 0,'-9'-13'60'0,"0"5"-47"0,27 0-3 15,-12-3-5-15</inkml:trace>
  <inkml:trace contextRef="#ctx0" brushRef="#br0" timeOffset="288887.7176">10914 17216 204 0,'0'-2'77'0,"-6"4"-60"0,-3 4 15 0,12-1 2 15,-3-5-2-15,0 0 1 16,3-5 19 15,-3 5-26-31,0 0-9 16,3 0 2-16,0-3 4 16,-9 0-21-16,6 3-9 15,-6 0 2-15,3-2 12 0,-3 4 11 16,3-9-3-16,-3 7 2 15</inkml:trace>
  <inkml:trace contextRef="#ctx0" brushRef="#br0" timeOffset="289919.7349">10777 17066 460 0,'-9'-14'170'0,"6"14"-132"0,-9-2-9 16,15 2-11-16,-9-3-15 15,6 0 0-15,-12-4-1 16,6 1-2-16,-11 1 1 16,5-3-1-16,-6-3 2 0,6 3-3 15,-9-5 0-15,0 8 1 16,0-11 0-16,9 6-3 16,-8-4 2-16,8 1 3 15,-6-3 1-15,3 3-1 0,-3-11 1 16,3 11 2-16,3 0 4 15,0 2-11-15,3 1-5 16,1 4 11 0,-1-4 7-16,0-1-8 15,0 0-3-15,0 9 0 0,3-3-1 16,0-3-6-16,0-3-3 16,0 6 6-16,0-3 1 15,3 2 3-15,-3 4 2 16,0-3 3-16,0-1 4 15,3 1-4-15,0-3-1 16,3 8-4-16,-3-3-1 16,3 3 1-16,-3-5 0 0,0 5-7 15,0-5 0-15,3 2 9 16,0 1 8-16,0-1-6 16,-3-2-2-16,0 5-2 15,0-3 0-15,0 0-7 16,0-5-3-16,3 8 10 15,-5-5 6 1,2 2-9-16,-6 1-4 16,6-6 9-16,0 8 5 0,0-3-7 15,-3 1-4-15,3-1 6 16,-3-2 3-16,6 5-7 16,-3 0-3-16,6 0 0 15,-6 0 3-15,3 0 1 16,-3 0 1-16,3 0 4 15,0 0 5-15,0 5-5 16,3 8-2-16,-3 0-1 16,3 9-1-16,-3 1 0 15,6-4 0-15,-3-3 2 16,3 8-8-16,-3-9-1 16,0 1 8-16,0-5 4 15,0-1-9-15,-3-2-4 16,3-2 10-16,-3-1 5 15,0-2 2-15,0-11 0 16,-3-3-3 0,0-2-4-16,0-3-1 15,3-3-3-15,-3-2-1 16,-3 3 2-16,3-1 0 16,3 3 1-16,-6-2 2 0,6-1-1 15,0 9 2-15,0-1-4 16,-3 1-2-16,9 2 2 15,-6 0 2-15,3 2-13 16,0 1-5-16,3 2 9 16,-3 3 4-16,6 0 16 15,-1 3 7-15,1 5-7 16,3-3-2-16,0 3-4 16,3-2-1-16,0-1-1 15,0 0 0-15,0-2-5 16,-3-3-1-16,3 0-37 15,-4 0-14 1,-2 0-6-16,3 5-48 16,-12-5-21-16</inkml:trace>
  <inkml:trace contextRef="#ctx0" brushRef="#br0" timeOffset="292146.3412">10676 17021 192 0,'-12'-11'74'0,"39"19"-58"0,-33-5 14 16,12-1 3-16,-6-2-2 16,0 0 4-16,0 0 20 31,0 0-23-15,6 0-8-16,-9 3-3 15,3-3-2-15,0 0-2 16,6 0 0-16,-6 0-9 15,0 0-1-15,0 0 3 0</inkml:trace>
  <inkml:trace contextRef="#ctx0" brushRef="#br0" timeOffset="292788.9424">10777 17092 452 0,'6'3'167'0,"3"-3"-129"0,-6 2-9 0,3-2-12 16,-3 8 3-16,3-5 7 16,-6-3-16-16,0 0-5 15,3 3-5-15,-3-3-15 0,3 0-3 16,0 5 11-16,-3-5 5 15,3 5 6-15,-3-2 4 16,3 5-4-16,-3-8-1 16,6 2-11-16,-3 1-3 15,3 2 14-15,-4 1 6 0,4-4-15 16,-3 4-6-16,-3-6 5 16,0 0 5-16,0 0 1 15,0 0 3-15,3 5 7 16,0-2 3-16,0-3-9 15,-3 0-1-15,3 5-14 16,-3-5-5-16,3 5 5 16,3 0 20-1,-6-5 10-15,3 3-24 16,-3-3-9-16,6 8 18 0,-6-8 12 16,3 3-6-16,0-1-3 15,0-2-2-15,-3 0-1 16,3 8 4-1,0-2-4 1,-3-6-2-16,3 10-4 0,-3-10 1 16,3 3-1-16,-3-3-2 15,0 0 3-15,0 0 2 16,0 0 2 0,6 10-4-16,-6-10 1 15,6 0-5-15,-6 0-1 16,0 0-268-1,3-10 149 1,-3-6 53-16</inkml:trace>
  <inkml:trace contextRef="#ctx0" brushRef="#br0" timeOffset="333520.3196">9994 10840 188 0,'0'-5'71'0,"0"5"-55"0,6 5 13 16,-6-5 22-1,0 0-30-15,0 0 35 16,0 0-32-16,0-3 27 16,0 6-29-16,0 2 7 0,0 1-9 15,3 4 44 17,-3-5-29-17,-3 1-9-15,3-1-5 0,-3-5-1 16,3 0-19-16,0 0-7 15,0 0 2-15,3 0 1 0,-3 0 3 16,0 0 0-16,3-3 0 16,-3 3 0-16,3 0 0 15,0 3 0-15,0-3 0 16,3 3 0-16,-6-3 2 16,0 0-6-16,0 0 1 15,0 5 18-15,0 0 10 16,0 1-10-16,-3-4-3 15,-3-4-6 1,6 2-6-16,-3-6 0 0,0 1 0 31,3 2 0-31,-3-5-3 16,6 6 2-16,3-4-1 0,0 1 0 16,3 0 2-16,-6 0 0 15,0-1 2 1,3 6-1-16,-3-2 6 15,0 2-4-15</inkml:trace>
  <inkml:trace contextRef="#ctx0" brushRef="#br0" timeOffset="333657.7135">9973 10806 520 0,'0'-6'195'0,"0"6"-152"0,3 3-80 0,0 2-48 15,3-2 42-15,0 0 28 16</inkml:trace>
  <inkml:trace contextRef="#ctx0" brushRef="#br0" timeOffset="334300.1437">10012 10821 192 0,'-15'-5'71'0,"15"5"-55"16,-3 0 20-16,3 0 4 0,0 0-5 15,3-5 46 17,-3 10-39-32,0-5-13 15,0 5-1-15,0 6 53 47,-6 0-33-47,0-6-11 16,0 3-33-16,0-5-16 15,0 2 24-15,0-3 20 16,3 1-16-16,-5-6 0 16,5 3-11-16,-3-5-7 15,6 3 0-15,-3-4-3 16,3 4 2-16,0-4 2 16,3 1-2-16,3 2 0 0,0 1 2 15,-1-1 0 1,1 3 1-16,3 3 0 0,-3 2 0 15,0-2 2-15,-6-3 3 0,0 0 9 32,3 2-8-32</inkml:trace>
  <inkml:trace contextRef="#ctx0" brushRef="#br0" timeOffset="334516.7685">9979 10814 532 0,'9'2'200'0,"-9"-2"-155"0,12 5-13 0,-9-2-13 16,0 0-17-1,-3-3 4-15,3 2-4 16,-3-2 1-16,0 6-1 16,-3 2-140 15,0-11 73-31,6 0 24 15</inkml:trace>
  <inkml:trace contextRef="#ctx0" brushRef="#br0" timeOffset="334919.716">10030 10771 140 0,'-6'-8'52'0,"-6"11"-41"0,6-3 24 0,6 0 7 16,-3 5 6-16,-3-2 3 15,-3-3 28 16,3 5-44-31,3-5-17 16,0 3-16-16,-3-1-3 16</inkml:trace>
  <inkml:trace contextRef="#ctx0" brushRef="#br0" timeOffset="336402.013">7887 10165 200 0,'6'-37'74'0,"-15"40"-58"0,21-16 20 16,-18 15 7-16,6-2-4 16,0 0 1-16,0 0 6 15,-3 8 4-15,-9-8-27 16,9 3-24-16,-18 5-10 0,6 5 21 15,-9 8 15-15,-2-2 25 32,8 5-26-32,-3 5-3 0,3 0-11 0,3 3-3 15,6-1-3-15,3 1-3 16,6 0 0-16,6 2-4 16,6-7 2-16,3-1-8 0,9 1-4 15,12-9-13-15,2-5-6 16,4-7-85-16,-9-9-35 15,-1-10 78-15,-5-1 40 16</inkml:trace>
  <inkml:trace contextRef="#ctx0" brushRef="#br0" timeOffset="337065.2247">8039 10179 232 0,'9'-6'88'0,"-15"4"-69"0,9-12 6 0,-6 9-2 15,6 13 0-15,0 0 25 16,-1 10-6-1,-2 14-17-15,3 0-9 0,-3-3 35 32,3 0-29-32,-3 19 18 31,0-22-24-15,3-2-7-16,-3-8-3 15,0 0-2-15,0-11-2 16,3-2 1-16,-3-1-2 15,-3-2-5-15,0-5 0 0,0 0 0 32,6 0 2-32,-3-6-1 15,0 6 1-15</inkml:trace>
  <inkml:trace contextRef="#ctx0" brushRef="#br0">8178 10335 428 0,'21'10'159'0,"-21"-10"-124"0,9 19-5 0,-6-11-1 16,3 0-20-16,0 7 4 16,-6 1 3-16,0 0 3 15,-6 0-6-15,0 0-3 16,-6 0-5-16,0-3-2 0,-2-5 1 16,2-3-2-16,-3 1-2 15,3 2-13-15,-3-6-4 16,6-2-9-16,0-2-1 15,0-1-13-15,6-2-2 16,0-6-54-16,6 3-23 0</inkml:trace>
  <inkml:trace contextRef="#ctx0" brushRef="#br0" timeOffset="338009.3457">8181 10356 256 0,'0'0'96'0,"-6"-3"-75"0,6 3 19 0,-2 0 28 15,4 0-38-15,-2-2 15 16,0 2-19-16,-2 0-5 16,-1-6 43 15,-9 4-41-31,0 4-11 16,0 1-9-16,6 2-4 15,-3-2-120 1</inkml:trace>
  <inkml:trace contextRef="#ctx0" brushRef="#br0" timeOffset="338779.4864">8482 10353 244 0,'-6'-2'93'16,"12"2"-72"-16,-9-6 16 0,0 4 19 15,0 4-32-15,-6 1 7 16,-3-3-11-16,3 3 0 15,0-1 0-15,-5 3 0 0,-4 3-11 16,-3 3-3-16,9 2-2 0,-3 0 2 16,6 3 1-16,3 3-1 15,6-3 1-15,9 2-2 16,3-5 0-16,6-2-1 16,3-3 2-16,0 0-3 15,-1-5 0-15,1-6 5 0,-3-5 3 16,0-3-2-16,-6-2 0 15,-3-3 3-15,0 3 3 16,-3 2-11-16,-12-7 12 16,-3 2 5-1,-3 0-8-15,-3 3-4 16,3 2-6-16,-3 3-3 16,9 3-6-16,-9 3-4 15,6-1-144 1,6 3 84-16,3 0-31 15</inkml:trace>
  <inkml:trace contextRef="#ctx0" brushRef="#br0" timeOffset="339377.3943">8711 10313 252 0,'-6'-7'93'0,"0"14"-72"0,3-4 16 0,0-6 4 16,-3 6-7 0,3-3 3-16,-2 3-12 0,-4 2-3 15,0 3-13-15,0 5-12 0,0 0-3 16,0 1 26 0,6 2-11-16,0 2 2 15,0 1-7-15,3-4-3 16,3 1 2-16,3-5 0 15,3 2 1-15,0-10 2 16,3 2-3-16,6-10 0 0,-4-3-3 16,-2-3-1-1,0 3 1-15,-6-8 0 16,3 6 0-16,-9-9 8 16,3 6-4-16,-6-3 10 15,3 3-8-15,-3 0 1 16,3 2-2-16,-3 6 0 15,3 2-3-15,-3 3-2 0,6 3 1 16,-3 2 5 0,6 3-3-16,0 8 3 0,6 0-5 15,-3 2-1-15,6-4-7 16,-3-4 0 0,6-2-35-16,2 0-12 0,-2-3-62 15,-3-5-26-15,0-5 72 16,-3-3 36-16</inkml:trace>
  <inkml:trace contextRef="#ctx0" brushRef="#br0" timeOffset="339733.9024">8914 10348 240 0,'-6'0'90'0,"3"3"-70"0,3-1 8 0,3 3-2 16,3 3 6-16,-3-2 26 15,3 4-30-15,0 3 5 16,0-5-26-16,-1-2 0 16,1 2-5-16,-3 0 9 15,0-3 8-15,-6-2 10 16,3 2-16-16,-3-5 5 16,0 0-11-16,-3-5 0 15,4-1-4-15,-4-4-2 16,6 4 0-16,-3-4-1 15,6 2 0-15,3-3 0 0,2 1-3 16,-2-1 0 0,3 3 2-16,3-2 0 0,-3 4-63 31,6 1-22-15,-3 0-13-1,3 5 53-15</inkml:trace>
  <inkml:trace contextRef="#ctx0" brushRef="#br0" timeOffset="340245.1196">9119 10290 296 0,'-3'-8'110'0,"-3"21"-86"0,0-21 9 0,0 8-3 16,3 3-10-16,-3 2 1 15,0 3 1-15,-3-3 1 16,3 6-12-16,-2 5-7 15,-1 0-2-15,3 5-2 16,0 2 0-16,0-4 2 16,6 2-1-16,3 0 2 0,3 1-2 15,3-9 2-15,3-5 2 16,-1-6 2-16,-2-4 1 16,0-6 9-1,3 2-10-15,-3-12 8 16,0 5-8-16,-3-8 2 0,-3-6-3 15,-3 6-1 1,-6-16-5 0,3 0 0-16,-3 0-2 0,0-8 0 15,-3 10 4 1,6 6-1-16,0 13-1 0,0-5 1 16,0 3 1-1,3 7-1-15,0 16-1 0,3 9 7 16,0 2 14-16,6 5-11 0,0 3 13 31,0 2-14-31,0 3 5 0,0 0-11 0,0-2 1 16,3-1-3-1,0-5-16 1,0 0 8-16,-4-2-52 0,4-3 33 16,-3-3-97-16,0-2 69 0,0-3-48 31,3-3 59-31</inkml:trace>
  <inkml:trace contextRef="#ctx0" brushRef="#br0" timeOffset="340635.1986">9500 10104 332 0,'-9'-23'123'0,"9"23"-95"0,-6 2 9 15,6 9-2-15,0 7-7 0,-6 4 21 31,3 1-28-31,-6 6 8 0,-3 9-11 16,1-7 7 0,2 4-13-16,-3-6 2 15,3 0-9-15,-3 0-4 0,6-3-2 0,-3 4 1 16,0-9-29-16,0-3-50 16,6-2 41-16,-6-5-95 15,6-1 76-15,-3-7-50 16,0-3 62-16,-3-13 26 15</inkml:trace>
  <inkml:trace contextRef="#ctx0" brushRef="#br0" timeOffset="340935.917">9289 10112 248 0,'-30'-8'93'0,"30"8"-72"0,-6-21 20 16,9 16 33-1,3 2-42-15,-3-2 23 16,3 5-33-16,6 13-3 0,-6-7 4 16,3 7 17-1,3 5-21-15,2 11 17 16,1 1-21-16,0 4 14 16,6 0-16-16,-6 1 6 15,3-1-11-15,-3-2-2 16,3-3-4-16,-4-5 1 0,1 2-4 15,-3-7-33 1,0 2 19-16,-3-8-89 16,0-5 58-16,-3-5-44 0,0-3 53 0</inkml:trace>
  <inkml:trace contextRef="#ctx0" brushRef="#br0" timeOffset="341246.2384">9697 10395 284 0,'5'11'107'0,"-5"-11"-83"0,0 11 19 15,3 2 6-15,-11-8 2 16,5 3 4-16,-6 5-8 16,-3 3 7-1,3 3-30-15,-3 2-5 16,3 0-12-16,-6 0-59 16,6 0 28-16,-3 3-42 0,3-11 36 15</inkml:trace>
  <inkml:trace contextRef="#ctx0" brushRef="#br0" timeOffset="342181.9626">9908 10054 228 0,'-6'3'88'0,"6"-3"-69"0,3 0 4 0,-6 2-2 15,9 4 15 1,-3-1 36-16,0 6-38 15,-3 5 34 1,3 5-40-16,-3 8 23 0,3 0-29 0,-6 5 12 16,3-2-19-16,-3 2 0 15,3-2-9-15,-3-3-1 16,3-5 1-16,0-5 1 16,-3-4-3-16,0-4-5 15,3 2 0-15,0-5-1 0,0-2 0 16,0-1 4-16,0-5-1 15,-3-3 2-15,3 1-2 16,3-4-3-16,-3-2 1 16,-3 0-10-1,6 0 6-15,0 0 2 0,3 1 2 16,-3-4 1 0,3 6 0-16,-3-6-3 15,3 6 2-15,3-3 3 0,0 3-10 16,2-3-4-16,1 2 6 15,-3 1 9 1,6 5-1-16,0 5 7 0,0 1-1 16,-3-1 4-1,0 6-6-15,3 2 1 0,-9 0 3 16,0 5 0-16,-9-2 0 0,-3 6 1 16,-3-4-8-16,-3-7 0 15,3 2-2-15,-6-8-5 16,6 3 2-16,-6-8-28 31,6 0 17-31,-6-3-17 0,6-2-40 0,0-3-19 16,4-5 46-16</inkml:trace>
  <inkml:trace contextRef="#ctx0" brushRef="#br0" timeOffset="342647.3865">10176 10324 300 0,'-3'-3'112'0,"6"-2"-87"0,-12 2 18 16,9 3 2-16,0 3-6 16,-6 0 8-16,0 5-27 15,-9 0 1 1,9 2-13-16,-3 6 6 16,6 0-8-16,-3 2 3 15,3 1-5-15,12 0 0 0,3-4 0 0,12 1 0 16,-3-5 2-1,-3-11 10-15,2 3-9 0,-2-9 6 16,3-2-8-16,-3-2-4 16,-6-1 5-16,0 1 5 15,-6-4 1-15,-6 1 1 16,3 0-7-16,-12-3-2 16,3 3-2-16,-9 0-30 15,6 5 15-15,-6 0-85 16,6 2 54-16,0 1-40 15,3 5 49-15</inkml:trace>
  <inkml:trace contextRef="#ctx0" brushRef="#br0" timeOffset="343145.471">10435 10287 296 0,'-3'-8'112'0,"6"5"-87"0,-3-5 7 16,0 8-5-16,0 3 7 15,-3-3 15 1,3 5-27-16,-6 1-2 16,3 4-13-16,-6 4-4 0,3-1-2 0,-3 3 3 15,3 2-2-15,0 6 4 16,3-6-4-16,0-2 4 15,3 0-4-15,3-3 8 16,3-2-6-16,0-6 8 16,3 1-8-16,3-6 3 15,-3-6-2-15,3-2 0 16,0-5-3-16,-3 0 1 16,-4 0-2-16,-2-3 2 0,-3 0 0 15,3 3-1-15,-3 0 1 16,0-1 9-16,0 6 7 0,0 0-12 15,0 8-6 1,3 8-1-16,-3 0-1 16,6 6 3-16,-3 4 3 0,3-2-2 15,3 2-2-15,3-2 0 16,0-2-1-16,3-4-9 16,-3-2-4-16,3-3-46 15,-3-7-19-15,0-1-81 16,2-2-29-1,10-6 105-15</inkml:trace>
  <inkml:trace contextRef="#ctx0" brushRef="#br0" timeOffset="343297.8278">10595 10313 288 0,'6'0'107'0,"0"0"-83"0,-3 6-3 0,9-4-4 15,-9 6 11-15,9 6 9 16,-6-1-7-16,3 0-6 15,-3 3-2-15,0-3 9 32,0 0-17-32,-9 3 6 0,9-5-3 0,-3-3-1 15</inkml:trace>
  <inkml:trace contextRef="#ctx0" brushRef="#br0" timeOffset="343477.5085">10673 10451 728 0,'9'3'18'0,"-12"-6"-2"16,6-5-7-16,0-5-1 15,3 0-7-15,0-6-3 16,3 3 1-16,-6 0 0 0,11 6-2 15,-8-3 0-15,6 5 2 16,-3 2 0-16,3 1-15 16,-3 5-4-16,0 0-47 15,0 0-19-15,3 3-29 16,-3-3-11-16,0 2 69 16,0-2 30-16</inkml:trace>
  <inkml:trace contextRef="#ctx0" brushRef="#br0" timeOffset="343968.5932">10905 10319 324 0,'0'2'121'0,"0"-2"-95"0,-3-2 25 16,3 7 4-16,-3-5-14 15,0 3-3-15,-3-3-14 16,0 0-2-16,0 2-13 0,-3 4-5 0,0 2-1 16,0 2-7-16,-2 6 1 15,5 3-1-15,0-1-1 16,0 1 4-16,3-4 2 15,6 4-2-15,3-3 0 16,3-8 18-16,-1-6 11 16,4-4-32-16,0-3-12 15,0-9 10-15,0 1 7 16,0-3 1-16,-3-2 1 16,0 2 5-16,-6-5 5 15,0 2-18-15,-6-13 7 16,-3-15-4-1,0 2-12 1,0 10 8-16,0 4 4 16,0 15 15-16,3-5 9 15,0 13-11-15,0-6-6 0,3 14-6 16,0 6 0-16,3 15 3 16,3 0 3-16,3 8 2 15,0 3 1-15,3 0-2 16,0-1-1-16,-3 4-1 15,3-6 0-15,-1 0-5 16,1-8 1-16,6-5-9 16,-6-3-4-16,12-13-88 15,-6-5-159 17,3 2 137-32,-6-13 58 0</inkml:trace>
  <inkml:trace contextRef="#ctx0" brushRef="#br0" timeOffset="344259.6271">11048 10073 308 0,'-21'-29'115'0,"24"23"-89"0,3 4 21 0,-6-1 5 16,6 0 3-16,6 6 4 16,0 0-15-16,3-3-6 15,0 0-22-15,-1 8 1 0,4-3 3 16,0 8-2-16,0 3-1 15,-3-3-5-15,-3 0-2 16,0 3-6-16,-3 0-1 0,0-8-3 16,-4 3-3-16,4-3-9 15,-3-3-5-15,0-2-49 16,0-6-1 0,3 3-2-16,-3-8-41 15,0 0-19-15,-3-8 66 16,6 6 31-16</inkml:trace>
  <inkml:trace contextRef="#ctx0" brushRef="#br0" timeOffset="344500.4657">11381 10004 344 0,'3'-5'129'0,"-3"7"-100"0,0-4 15 0,0-1 27 15,0 6-41-15,0-1 15 16,0 6-28-16,-3 5-9 15,-3-2 17-15,-6 2 9 16,3 6-17-16,1 2-6 0,-4 5-6 16,0 3-3-16,0-2-2 15,3-1-6-15,0-7-4 16,3 2-43-16,0-5-20 16,0-5-110-1,6 2 99-15,0-5 39 16</inkml:trace>
  <inkml:trace contextRef="#ctx0" brushRef="#br0" timeOffset="344719.5926">11289 10237 344 0,'0'-3'129'0,"-6"-2"-100"0,12 15 7 16,-3-7 13 0,3 5-14-16,-3 3 4 15,0 4 2-15,0 4-22 16,-3-1 3-16,3 1 1 0,-3 0-8 15,0-1-3-15,0 1-7 16,0-4-2-16,0-1-8 16,3-4-2-16,-3-4-150 31,3 1 85-31,0-7-39 0,3-7 82 16</inkml:trace>
  <inkml:trace contextRef="#ctx0" brushRef="#br0" timeOffset="345111.462">11619 9890 384 0,'15'0'143'0,"-15"0"-112"0,15 0 10 15,-12 0 12 1,3 5-32-16,0 6 26 16,6 2-28-16,0 11 8 0,0 16 0 15,-3 18 0-15,6-10-1 16,-7-1-1-16,-2 1-14 15,-3-3 9-15,-6-3 6 0,-5-2-23 16,-7-3-7-16,-9-5-2 16,-3-6 2-16,-6 1 12 15,6-9 6-15,1-7-151 32,2 2 74-32,0-5-35 0,3-6 56 15</inkml:trace>
  <inkml:trace contextRef="#ctx0" brushRef="#br0" timeOffset="363789.9303">9738 10922 164 0,'12'-5'63'0,"-36"13"-49"0,51-8 11 0,-30-3 5 15,3 3-1-15,3 0 5 16,0-3-3-16,-9 3 1 16,3 0 8-1,0-2-22-15,-3-4-2 0,-3 4-4 16,-3-1-3-16,0 3 2 0,-2 3 7 16,-1-3 6-16,0 8-13 15,0-3-4-15,-3 6-4 16,3-1 0-16,0 3-4 15,3-2 0-15,3 2-1 16,1 0 0-16,5-2 4 16,0 2 1-16,3 0-1 15,3 1-2-15,3 4 1 16,2 1-1-16,4 2-3 16,3-3 2-16,-3-2 1 15,0 0 2-15,-9-3-1 16,3 1-1-16,-6-1-4 15,0 3 0-15,-6-3-7 16,-3-2-3-16,0-3 16 0,-3 2 10 16,0-2-18-1,0-3-10-15,4-2 23 16,2 2 11-16,0-2-6 16,3 0-1-16,0-1-9 0,3-2-4 15,6 5-15-15,0 1-4 16,0-1 11-16,-1 3 7 15,1 3 1-15,-6 4-1 16,0 4 2-16,-6 5 2 16,1 10-2-16,-1-2-2 15,0-3 4-15,0-2 1 16,0-4 0-16,3-4-2 0,0-1 12 16,3-4 6-16,3-1-22 15,3-3-11-15,3 1 15 16,3-3 11-16,2 0-58 15,4 0-24-15,3-3 35 16,9-2 19 0</inkml:trace>
  <inkml:trace contextRef="#ctx0" brushRef="#br0" timeOffset="366730.1698">8006 11054 180 0,'6'-16'68'0,"3"16"-52"0,-12 3 8 16,3-3 4 0,3 8 10-1,-3 13 2-15,3 3-21 16,-3 0-2-16,0 2-2 0,0 3 3 0,0-2 1 16,0 2 1-16,0-3 0 15,3 1 2-15,-6-3 1 16,6-1-15-16,-6-1-4 15,9-4-5-15,-6-5-1 16,0 1 2-16,-3-6 2 16,6 2-1-16,-3-10 2 15,3 11-29-15,-3-11-9 16,0 2-56-16,0-2-23 16,6 0 59-16,0-2 28 15</inkml:trace>
  <inkml:trace contextRef="#ctx0" brushRef="#br0" timeOffset="367330.3275">8178 11237 156 0,'0'3'60'0,"-5"4"-47"0,-1-4 17 0,3 0 3 16,0 5-7-16,0 0-1 15,-6 0-8-15,0-1 0 16,-3 1-10-16,-3 3 2 0,-3-3 4 0,6 3-12 16,0-4-4-16,0 1 3 15,1 0 4-15,5-2-2 16,0-1 1-16,3 0-1 16,6 1-2-16,0-4 3 15,6 3 2-15,2 1 2 16,1-1 1-1,0 3-2-15,3-3-1 16,0 3-3-16,0-3 1 0,-3 1-4 16,3 2 0-16,-3-3-23 15,-4 3-10-15,-5-3 18 16,3 3 10-16</inkml:trace>
  <inkml:trace contextRef="#ctx0" brushRef="#br0" timeOffset="367875.0337">8226 11337 192 0,'-3'6'71'0,"6"-6"-55"0,-3 2 9 0,3-2 1 15,-3 0-2-15,6 3 3 16,0 0-4-16,-6-3 0 16,9 0-12-16,0-3-2 0,3 0 1 0,-3 1-6 15,6-1-2-15,-7 0-1 16,4 1-1-16,-6-1 0 15,3-2 2-15,-3 0-1 16,-3 2-1-16,-3 0-2 16,-6 1 1-16,-3-1 1 15,0 0 0-15,0 3-3 16,-2 0 2-16,-1 3-1 16,-3 0-2-16,3 2 3 15,-3 3 2-15,0 2-2 16,3 4 0-16,0-1 3 15,3 16 3 1,6-11 2-16,0-7 1 0,6 5 2 16,0-5-3-1,6 2-2-15,0-5-2 16,6 2 0-16,0-4-13 0,6-1-3 16,0 0-54-16,5-7-22 15,1-6 45-15,0 0 22 16</inkml:trace>
  <inkml:trace contextRef="#ctx0" brushRef="#br0" timeOffset="368110.1352">8372 11332 220 0,'-18'-3'82'0,"27"11"-64"0,6-5 11 15,-12 5 2-15,6 0-6 16,0 0 3-16,0 2-12 16,-3 1-4-16,3 2-7 15,-1-7-4-15,4 1 0 0,-3 1-8 16,0-2-3-16,-3-4-23 16,3-4-9-16,-3 2 22 15,3-6 10-15</inkml:trace>
  <inkml:trace contextRef="#ctx0" brushRef="#br0" timeOffset="368338.3751">8559 11290 184 0,'0'2'71'0,"-3"-2"-55"0,1 8 2 0,-1 0-1 16,3 3 11-16,-3 7 7 15,0 6 1-15,-3 11 1 16,0-1-20-16,0 3 1 0,0 0 2 15,3-5-9-15,-3 0-1 16,3-9-6-16,0-1-3 16,0-4-5-16,3 1 0 15,-3-6-20-15,6-3-9 16,-6-2 17-16,9-2 8 16</inkml:trace>
  <inkml:trace contextRef="#ctx0" brushRef="#br0" timeOffset="369010.6967">8759 11134 236 0,'-9'5'88'0,"12"0"-69"0,-6-5 8 0,0 3-1 15,-3 0-12-15,-3 2-3 16,-3 5 2-16,-3 4 2 0,0-4-8 16,1 1-2-16,2-1 1 15,0 1-3-15,6 0-2 0,0-1-3 16,6-2 1-16,3 0 1 16,6 0 0-16,0 0-3 15,9 2 0-15,-1 1 2 16,-2 2 0-16,3 3 3 15,-3-3 3-15,-6 1 9 16,-6 2 3-16,-3-1 11 0,-6 4 5 16,-3-1-26-16,-3-7-11 15,-3 10-1-15,0-8-1 16,3 1 12-16,1-1 6 16,-1-3-27-16,3-10-76 15,3 0-14 1,0-5 44-16,12 3 24 15</inkml:trace>
  <inkml:trace contextRef="#ctx0" brushRef="#br0" timeOffset="369281.1262">8857 11343 224 0,'-3'16'85'0,"12"-6"-66"0,-12 6 8 16,3-5-2-16,0-1-2 16,-3 3 3-16,0 9-14 15,6-12-5-15,0 9-4 16,0-9-22-16,3-2-8 0,-3 0-28 15,0-5-10-15,3-6 34 0,0 1 16 16</inkml:trace>
  <inkml:trace contextRef="#ctx0" brushRef="#br0" timeOffset="369445.5142">8821 11274 264 0,'-26'-8'101'0,"29"8"-78"0,3-3 4 0,0 3-3 16,-4 0-16-16,-2 0-4 16,6 0-14-16,3 0-6 15,0 0 8-15,3 3-1 0,6-3 4 16</inkml:trace>
  <inkml:trace contextRef="#ctx0" brushRef="#br0" timeOffset="369958.5464">8985 11292 272 0,'0'0'101'0,"3"0"-78"0,-3 0-5 16,0 0 0-16,6 0-7 16,3-2-3-16,3-1-3 15,0 0-2-15,0 1-3 0,0-1 3 16,-3 1-4-16,-1 2-2 16,-2 0 2-16,0 0 0 15,0 2 1-15,-6 3 2 16,0 3 1-16,-3 3 3 15,-6-3 8 1,3 5-8 0,-5 3 4-16,-1 5-6 0,0 8 0 15,-3-8 0-15,6 1 0 16,0-6-2-16,0 5-2 0,3-8 1 16,3 0 1-16,3-8 1 15,3 1 1-15,3-6 2 16,3 2 14-16,3-4 7 0,3-4-18 15,0-1-7-15,0-1-2 16,-1 2 1-16,1-2-22 16,-3 8-8-16,0-5-15 15,-3 2-3-15,-3-2 26 16,0 2 11-16</inkml:trace>
  <inkml:trace contextRef="#ctx0" brushRef="#br0" timeOffset="370333.1165">8949 11404 200 0,'-3'5'77'0,"-3"-5"-60"0,9 0 4 0,0 5-3 15,0 0 4-15,3-2 4 0,3-3-6 16,3 0 1 0,3 0-12-16,3-3-8 0,0-2-3 15,0-3-48-15,-3 3-21 16,-1 0 40-16,1-1 20 0</inkml:trace>
  <inkml:trace contextRef="#ctx0" brushRef="#br0" timeOffset="370829.7885">9146 11348 208 0,'0'3'79'0,"0"-6"-61"0,3 6 8 15,-3-3 1-15,6 2-3 16,0 1 9 0,6-3-7-16,3 3-13 15,-1-6-6-15,1 3-1 0,0-3-1 16,0 3 0-16,0-2-1 31,0 2-2-31,-3-6 3 16,3 4-3-16,-6-4 1 15,2 4-1-15,-8-6 1 16,3 3-2-16,-3-1 2 0,-3 1-2 16,-3-3 2-16</inkml:trace>
  <inkml:trace contextRef="#ctx0" brushRef="#br0" timeOffset="371039.0023">9318 11295 500 0,'-11'-3'-4'0,"-1"3"1"0,-3 3 2 15,-3 2 1-15,0 3 0 16,-3 0-3-16,6-2 0 16,0 9 2-16,1-1 0 0,5 2 3 15,3-3 3-15,3 5 4 16,3-2 20-16,6-3 8 16,9 1-23-16,2-6-9 15,10-6-5-15,0 3-1 16,0-5-15-16,0-2-6 15,-4-3-108-15,1-1-46 16,0-4 89 0</inkml:trace>
  <inkml:trace contextRef="#ctx0" brushRef="#br0" timeOffset="376849.4279">9988 14716 140 0,'0'-3'55'0,"-3"-7"-43"0,3 26 21 16,0-16 6-16,0 0 7 31,0 5-20-15,0 3-7-16,-3-3 1 15,3 1 1-15,0 2-2 16,0-1-1-16,0 1-10 16,3 0-1-16,0 0 0 0,-3-8 12 31,9 11-8-31,0-3-1 16,3 0-4-1,0-6-4-15,0 1 2 16,0-3-3-16,-3 0-1 0,8-3 1 15,-2 3-1 1,3 0 0-16,3-5 0 16,0 5 0-16,-3-5 2 15,6 5-3-15,-4-3 0 16,1 6 3-16,-3-6 1 16,3 6 12-16,-3-1 5 15,0 4-10-15,-6-4-6 16,-1 4 0-16,-2-1 1 0,0 0 2 15,-3 1 3-15,0 1-3 16,-3-4-2-16,-3-3 0 16,3 5-1-16,-3-5-2 47,0 0-2-32</inkml:trace>
  <inkml:trace contextRef="#ctx0" brushRef="#br0" timeOffset="377057.5099">10381 14840 628 0,'3'-10'-3'0,"3"5"0"16,3-6-1-16,0 3 3 16,3-5 0-16,3 2 1 0,-3 1-3 15,5 2 0-15,1 0 2 0,6 3 0 16,6-1 3-16,0 6 3 16,-4 0 0-16,1 6 0 15,3-6-3-15,-6 7 1 16,0-7 0-16,-1 6 1 15,1-1 4-15,0-5 3 16,-3-3 0-16,-3-2 1 16,0-3-6-16,-6-8-4 15</inkml:trace>
  <inkml:trace contextRef="#ctx0" brushRef="#br0" timeOffset="382522.99">8961 14960 244 0,'-6'-3'90'0,"12"16"-70"16,-9-13 8-16,3 5-2 0</inkml:trace>
  <inkml:trace contextRef="#ctx0" brushRef="#br0" timeOffset="382674.3158">8961 15007 444 0,'6'32'28'0,"-3"0"-15"16,0 5 4-16,0-6 0 0,0 1 4 16,-3-3 2-16,3-2-12 15,-3-3-4-15,0-3-14 0,0-5-3 16,0-6 0-1,0-2 4-15,0 0-79 16,0-8-34-16,6 0 60 16,0-8 29-16</inkml:trace>
  <inkml:trace contextRef="#ctx0" brushRef="#br0" timeOffset="383107.2859">9089 15195 176 0,'0'3'68'0,"0"-6"-52"0,6 8 19 0,-6-10 5 15,0 5 6-15,0 0 5 16,0 0-13-16,0 8-5 0,-3-5-19 16,0 5 11-16,-3-3 5 0,-3 3-20 15,0 0-9-15,1 0-2 16,-1-3 1-16,3 0-1 16,0-2 0-16,3 0 1 15,3-1 0-15,6 1 2 16,3-1-10-1,3 1-2-15,2 0 9 16,1-1 7-16,0 1-2 16,0 2-2-16,0 1-1 15,-3-4-1-15,-3 1 0 16,0 0 0-16,3-1-53 16,-9 1-22-16,3 0 36 15,-6-3 19-15</inkml:trace>
  <inkml:trace contextRef="#ctx0" brushRef="#br0" timeOffset="383647.4251">9280 15251 264 0,'-18'5'101'0,"15"-8"-78"0,6 3 2 16,-3 3-3 0,3 2 30-1,15 0-13 1,3-2-4-16,-4 0-22 15,1-1-8-15,-3-2-4 16,3 3-1-16,-6-6 0 16,-3 1-9-16,0-4-4 0,0 4 15 15,-3-1 10-15,-6 1-7 16,3-6-3-16,-9 2 1 16,3 1 0-16,-6 0-4 0,3-1 1 15,-9 4-2 1,3 4 0-1,-15 4 4-15,15 2-1 0,-8 2 2 16,5 3-4-16,3-2-2 16,6 2-1-16,0 1 0 15,15 1 9 1,6 9 0-16,-3-8-1 16,5-5-6-16,1-3-1 15,-3-8-12-15,6 2-6 16,-3-4-74-16,0-4-35 15,-3-2 67-15,0-2 34 16</inkml:trace>
  <inkml:trace contextRef="#ctx0" brushRef="#br0" timeOffset="383874.4437">9470 15274 248 0,'-3'6'93'0,"0"-9"-72"0,6 11-4 15,-3-8-5-15,3 5 57 32,6 6-36-17,0-1-11-15,0 1-14 16,0 0-8-16,-3-9-15 16,3 9-7-16,0-9 11 15,0-2-50-15,0-2-18 0,-3 2 33 16,0-5 19-16</inkml:trace>
  <inkml:trace contextRef="#ctx0" brushRef="#br0" timeOffset="383993.1602">9616 15245 244 0,'-3'-5'93'0,"0"16"-72"0,6-11-6 0,-3 5-6 16,0 5 104 15,-6 35-59-31,-3 3-20 15</inkml:trace>
  <inkml:trace contextRef="#ctx0" brushRef="#br0" timeOffset="384092.6307">9586 15441 581 0,'-3'37'-20'0,"0"-8"9"16,0-8-18-16,3-5-8 0,-3 3 20 15,3-11 10-15</inkml:trace>
  <inkml:trace contextRef="#ctx0" brushRef="#br0" timeOffset="384986.4308">9899 15139 208 0,'0'0'77'0,"-6"-31"-60"0,12 36 24 16,-6-5 8-16,0 0-5 15,0 3 1-15,0-6-16 16,-3-2-8-16,0 5-12 15,-3 5 25-15,0-5 13 0,-3 11-17 16,0-9-6-16,-6 6-13 16,3 0-3-16,1 0-4 15,2-3-1-15,-3 3-3 16,6-2-3-16,3 4-3 16,9-2-1-16,3 0-1 15,6 0 0-15</inkml:trace>
  <inkml:trace contextRef="#ctx0" brushRef="#br0" timeOffset="385179.7045">9953 15290 452 0,'0'11'167'0,"0"-3"-129"0,-3 0-1 0,0-3-8 15,0 0-15-15,-6 1 2 16,0-4-7-16,-3 4-3 16,0-6-3-16,-3 0-3 0,0-6 3 15,0 6-15-15,0-2-5 16,3 2-7-16,4-3 0 15,-4 0-27-15,3 3-11 16,6 3-85 0,0 2-37-16,9-5 96 0</inkml:trace>
  <inkml:trace contextRef="#ctx0" brushRef="#br0" timeOffset="385675.2951">10048 15240 268 0,'9'-8'101'0,"-12"16"-78"0,6-5 17 0,-3-3 3 15,3 5-6-15,-3 0 1 0,3 3-15 16,0 3-6 0,0 2-10-16,-3 0 2 0,3 3 1 0,-3 0-1 15,6-3 2-15,-1 3-13 16,-2-5-3-16,-3-11-280 31,3-3 153-15,0-5 54-16</inkml:trace>
  <inkml:trace contextRef="#ctx0" brushRef="#br0" timeOffset="385780.1433">10063 15158 340 0,'-6'-11'126'0,"9"3"-98"0,3 3-8 0,-6 5-10 16</inkml:trace>
  <inkml:trace contextRef="#ctx0" brushRef="#br0" timeOffset="385852.5709">10072 15139 455 0,'14'0'-92'0,"-11"6"45"0,6-9 24 0,3 8 20 16</inkml:trace>
  <inkml:trace contextRef="#ctx0" brushRef="#br0" timeOffset="386395.3763">10244 15248 344 0,'3'0'129'0,"6"0"-100"0,-9 0-9 16,9 0-8-16,-3 0-13 16,3-3 0-16,3 3 3 15,0-2 3-15,0 2-2 16,0-3-4-16,-1 3 0 0,1 0-1 15,-3 0 0-15,0 0 4 16,-3 0 1-16,0-3-4 16,-6 3 1-16,0 6 0 0,0-1 0 15,-3 3 13-15,-3 2 6 16,-3 1-12-16,0 2-5 16,-3 1-5-16,1-1 2 15,2 0 2-15,0 0 2 16,0 0 3-16,6-2 1 15,0-3 1-15,0 0 2 16,3-8-5-16,6 5-1 16,-3 0-2-16,3 1 1 15,3-6-2-15,0 2-1 0,2 1 1 16,1 2-1 0,0-2-25-16,-3-3-8 15,0 0 10-15,0 0 8 16,-3 0-48-16,0 0-22 15,-3 3 40-15,0-6 21 0</inkml:trace>
  <inkml:trace contextRef="#ctx0" brushRef="#br0" timeOffset="386639.7447">10289 15333 336 0,'-9'-6'126'0,"18"9"-98"0,-6-3-5 0,3-3-9 16,0 3-9-16,3 0 0 16,0 0 8-1,3 0 6-15,2 0-10 16,1-2-2-16,0-1-3 0,3 0-22 0,-3 3-8 15</inkml:trace>
  <inkml:trace contextRef="#ctx0" brushRef="#br0" timeOffset="386819.1751">10500 15296 360 0,'12'5'134'0,"-6"-5"-104"0,15 3 3 0,-9-1-7 0</inkml:trace>
  <inkml:trace contextRef="#ctx0" brushRef="#br0" timeOffset="387075.1558">10581 15304 595 0,'26'-6'6'15,"-2"1"-2"-15,-18 0-2 16,12-3 1-16,-24 0-4 0,3 0 0 16,-9 5 1-1,-3-2-3-15,-6 5 2 0,4 0 1 0,-4 5 0 16,3 3 0-16,0 3 2 16,3 7-3-16,3-5-2 15,3 6 10-15,3-1 8 16,6 1 3-16,6-3 2 15,6-3-5-15,3 0-1 16,18-7-11-16,-3 2-1 16,-30-8-216 15</inkml:trace>
  <inkml:trace contextRef="#ctx0" brushRef="#br0" timeOffset="453385.2405">14891 10475 224 0,'3'-8'85'0,"-3"8"-66"0,6-8 14 0,0 8 2 16,-6 0 6-16,0 0 7 16,2-3-9-16,-2 3-1 15,-2-2-6-15,-1-1 2 16,0 0-19-16,-3 1-4 16,0 2-7-16,-9 0-1 15,0 5-1-15,-9 6 3 16,3 7-3-16,-3 6 1 15,1 5 3-15,14-5 1 16,0 2-3-16,6-2-1 16,3-5-1-16,9 2-4 0,3-8 1 15,5-8 1-15,1 1 2 16,-3-4-3-16,-3-2 0 0,3-2 1 16,-3-12 2-16,-3 1-1 15,3 0-1-15,-6-6 3 16,0 4 0-16,0-4 1 15,-6 3 2-15,3 0-3 16,-3 0 0-16,-3 6-3 16,0 2-1-16,3 5-4 15,3 11-6 1,3 0 2 0,0 5 2-16,-1 6 4 15,1 10 2-15,3-3 3 16,0 4 1-16,-3-4 18 15,-3-2 9-15,0 0-26 16,-3-6-11-16,-3 3 19 0,-3-5 13 16,-6-5-3-1,3 2-11-15,-11-5-12 16,2 0 0-16,-9-5-44 16,6-1 25-16,-3-4-96 15,6-1 65-15,1-5-43 16,8 0 55-16,9-3 23 15</inkml:trace>
  <inkml:trace contextRef="#ctx0" brushRef="#br0" timeOffset="453868.1052">15048 10525 384 0,'3'11'143'0,"0"-1"-112"0,-6 4 5 15,0-14 9 1,0 2-28-16,0 9 7 0,0 2-5 0,0 3 0 16,3-11-10-16,0 6-5 15,0-6-3 1,0 3-1-16,0-3 0 0,0 1 0 0,0-9 0 16,0 3-5-1,0-8 1-15,0 8 19 0,-3-11 10 16,6-2-12-16,-6-3-7 15,3 6-4-15,0-9 0 16,3 3-3-16,-3-2 0 16,6 5-1-16,-3-3 0 15,3 5 0-15,3-5 0 16,6 3 0-16,-6 2-2 0,9 6-2 16,-3 0 1-16,0 0-120 31,3 5 68-31,-4-3-56 0</inkml:trace>
  <inkml:trace contextRef="#ctx0" brushRef="#br0" timeOffset="454347.6236">15278 10369 384 0,'3'-11'145'0,"-3"11"-112"0,3-5 10 16,-3 3-4 0,5 2-24-16,1-6-10 15,0 4-5-15,-3-1-46 16,3 3 24-16,0 0-34 16,3 3 32-16</inkml:trace>
  <inkml:trace contextRef="#ctx0" brushRef="#br0" timeOffset="459767.2087">15337 10464 268 0,'-3'-5'101'0,"0"18"-78"0,6-13 13 0,-6 3 18 15,6 0-32-15,3-1 8 0,-6 6-6 16,3-3 0-16,-3 3-1 15,0 0 11 1,0 3-19-16,-3 2 6 0,3 3-7 16,0-3 2-16,3 3-9 15,0 0-2-15,-3 2-3 16,3-2 9-16,-3-2 6 0,0-4-7 16,-3 1-3-16,6-1-33 15,-3-10-15-15,3 6-48 16,-3-1-20-16,3-13 57 15</inkml:trace>
  <inkml:trace contextRef="#ctx0" brushRef="#br0" timeOffset="461012.2446">15656 10464 188 0,'-12'-8'71'0,"36"3"-55"0,-24 5 31 16,0 0 9-16,-3-3-11 15,0 1 15 1,0 2-35-16,0 2 5 0,-9-2 1 16,0 0 14-16,0 6-24 15,-6-1 4 1,3 3-15-16,-3 5 1 0,-3 0-7 0,4 11-2 16,2 0 1-16,3 0 0 15,0-3-1-15,6 5-2 0,3-7 3 16,6 2 2-1,3-2 0-15,6-6 2 16,6-3-6-16,-3-4-1 16,8-9 0-16,-2 0 2 15,6-10-1-15,-6-5 2 16,0-1 4-16,-3-5 6 16,-4 1-7-16,-5-1-3 15,-3 0-7-15,-3-3-2 16,-3 4 7-16,-6-1 4 15,-6 0-2-15,-2-2-2 16,8 7-5-16,-6-2-2 0,6 8 0 16,-6-1 4-16,6 4-1 15,-3-1 1-15,6 3 2 16,0 0 2-16,9 8-1 16,-12-5-1-16,3 8 7 15,0-1 3-15,9 9-5 16,-6 2-3-16,6 8 1 15,6 6 0-15,3 10-15 16,3 0-4-16,-1 5 23 16,-5-5 11-16,3-2-7 15,-3-9-6-15,0-2-3 0,-3-6-2 16,6-4-3-16,-6-4 0 16,3-2-14-16,-3-8-4 15,0-2-57 1,-4-6-27-16,4 0 57 15,-3-6 26-15</inkml:trace>
  <inkml:trace contextRef="#ctx0" brushRef="#br0" timeOffset="461612.815">16141 10216 288 0,'9'-11'107'0,"0"14"-83"0,-12 13 19 0,6-22 6 16,-6 6-1-16,-6 6 4 15,9-1-11-15,3 0-5 16,-6 8-20-16,-6 8 1 16,-6 1 3-16,-3-1 28 15,0 5-25-15,-9 11 0 16,4 0-14-16,2 3-6 15,3-3-2-15,0-8-1 16,6 0 0-16,0-5-14 16,3 0 8-16,0-6-10 0,3-4-3 15,0-4-42 1,1-12-7-16,2 10 35 16,0-19-44-16,0 6-17 0,0-16 67 15</inkml:trace>
  <inkml:trace contextRef="#ctx0" brushRef="#br0" timeOffset="461947.6012">15882 10237 256 0,'3'-3'96'0,"-12"-2"-75"0,6-8 19 0,3 10 22 16,3 6-36-1,3-1 6-15,3 1 0 0,-3 2 2 16,6-2-3-16,2-1 1 16,-8 20-18-16,3 1 3 0,3 4 3 15,0 2 0-15,3 0 3 16,0 3-7-16,6 2 1 16,3 6-4-16,2 2 0 15,4-5-5-15,-6-2-3 16,-6-6-2-16,0-3 0 15,-6-5-2-15,2-5-1 0,1-5-6 16,-3-1-4-16,-3-4-58 16,0-4-27-16,-3-2 48 15,-3 0 23-15</inkml:trace>
  <inkml:trace contextRef="#ctx0" brushRef="#br0" timeOffset="463145.309">16400 10374 356 0,'-3'0'132'0,"3"3"-103"0,6-6 16 0,-3 3 11 15,3 3-33-15,0-3 15 16,8 3 1 0,22-3-10-1,6 0-12-15,-6 0-9 16,-7 2-3-16,-2-2-1 15,-3 3 0-15,-6-3 2 16,-9-3-3 0,3 6-2-16,0 0 0 0,-4-3-1 15,-5-3-3 1,3 6 2-16,-3-1-1 0,-3-2-17 16,6-2-5-16,-6-1-1 15,-3 0-58 1,3 3 46-16,-3-2-40 15,6 4 44-15</inkml:trace>
  <inkml:trace contextRef="#ctx0" brushRef="#br0" timeOffset="463494.519">16471 10491 316 0,'0'5'121'0,"-3"3"-95"0,9-13 22 0,6 2 3 15,3 6-22-15,18-6-5 16,-21 3 4-16,14-3 4 15,-8 1-16-15,6 2 0 0,-6 2 0 16,3 1-10-16,-9-3-6 0,3 5 11 16,-4-5 4-1,-2 0-18-15,-3 0-12 16,0 0 7 0,-6 0-49-16,6 0-19 0,-3-5 56 15,-3 2 27 1</inkml:trace>
  <inkml:trace contextRef="#ctx0" brushRef="#br0" timeOffset="464738.4308">17049 10462 252 0,'-9'-3'96'0,"24"8"-75"0,-18-7 21 0,3-1 28 15,0 6-40-15,0 2 10 0,0-5-7 16,6-3 17 0,2 3-27-16,1 11 4 0,3-6-4 15,-3 6 3-15,0 5-23 16,0 2-8-16,-3-5 1 15,-3-2 14-15,0 0 9 0,0 4-9 16,0-7-6-16,0 6-16 16,-3-9-7-16,3 3 12 15,-3-8 5-15,-3 2-96 32,3 1 53-32,0-3-34 0,-3 0 44 15,3-5 19-15</inkml:trace>
  <inkml:trace contextRef="#ctx0" brushRef="#br0" timeOffset="464947.5043">17147 10290 320 0,'-3'-6'121'0,"6"14"-95"0,0-13 22 0,-6 5 5 15,3 0-16-15,0 0 10 16,0 5-27-16,0-2 0 16</inkml:trace>
  <inkml:trace contextRef="#ctx0" brushRef="#br0" timeOffset="465023.6612">17150 10303 686 0,'3'3'-66'16,"0"-1"34"-16,-6-7-39 0,3 5 39 15</inkml:trace>
  <inkml:trace contextRef="#ctx0" brushRef="#br0" timeOffset="465831.8779">17200 10456 276 0,'3'-2'104'0,"-12"7"-81"0,18 0 47 31,-3 11-19-15,-15-5-8-16,18 7-8 16,0-2 10-1,3 0-25-15,-21 0 3 0,24-3-10 16,-21 3-1-16,18-5-6 15,-27-1-2-15,24 3-2 16,0 1-2-16,-6-9 1 0,-3-5 7 16,6-5 5-16,-12-1-4 15,12-2-1-15,-3-2-20 0,3-6-6 16,-3-5 19-16,3 0 10 16,0 2-15-16,3 1-6 15,0-1 4-15,0 1 2 16,5 2 4-16,4 2 2 15,0 4-1-15,0 2 2 16,-3 3 4-16,6 2 4 16,0 6-9-16,-6 2 0 15,2 8-13-15,-2 0-3 16,3 9 24-16,-9-1 13 16,6 2-9-16,-9 4-2 15,6-3-10-15,-6-6-2 0,0 1 2 16,-6-6 3-1,9 0-4-15,-9-7-3 16,-3 1-10-16,0-4-3 0,3 2-10 16,0-7-4-16,-3-9-66 15,6 9-27-15,-3-12 66 16,-9-4 36-16</inkml:trace>
  <inkml:trace contextRef="#ctx0" brushRef="#br0" timeOffset="466222.8833">17632 10279 280 0,'6'-3'104'0,"-3"-7"-81"0,-6 20 16 0,0-10 18 15,6 0-33-15,0 0 9 16,-3 8 59 0,3 24-42-1,3 5-12 1,-3 0-19-16,0-2-6 0,0 4 1 15,-3-2 1 1,3-2-8-16,-3-6-9 16,3-3 1-16,-3-7-9 15,0-1 6-15,0-2-5 0,0-5 1 16,0-6 2-16,0 3-76 16</inkml:trace>
  <inkml:trace contextRef="#ctx0" brushRef="#br0" timeOffset="466501.6759">17561 10401 376 0,'0'0'143'0,"0"0"-112"0,3-6 85 31,0 6-73-31,3 3-28 15,2-3-12-15,4 0-6 16,3-3 18-16,0 3 7 16,3-2-13-16,-3-1 0 15,0 3-6-15,3 0 3 16,-1-2-13-16,-2 2-2 16,-3-3-64-16,-3 0-27 15,0 3 51-15,-3-2 27 16</inkml:trace>
  <inkml:trace contextRef="#ctx0" brushRef="#br0" timeOffset="467695.4198">18215 10094 284 0,'-23'-29'107'0,"14"23"-83"0,6 9 35 0,3-3 11 16,0 0-34-16,-6-3-14 15,3 11 1-15,-3 6 3 16,0-6-13-16,-3 10 2 0,0 3-1 15,0 8 6-15,-3-7 4 16,0 7-8-16,3-6-2 16,-3 7-2-16,1-1 2 15,-1 0 13 1,6 5-15-16,0 6-2 16,6 13-4-16,3 0 1 15,6-14-2-15,3-4 0 16,2 2-3-16,1-5-4 0,3-11-1 15,3-3-9-15,0-5-5 16,-6-2-46-16,3-8-182 31,-1-6-30-31</inkml:trace>
  <inkml:trace contextRef="#ctx0" brushRef="#br0" timeOffset="472753.5442">18582 10192 212 0,'3'-32'79'0,"-3"32"-61"0,0 5-5 15,0-7 70-15,0 10-29 16,0-11-4-16,-3 11-6 16,0 0-27-16,0-3-3 0,-3 6 11 15,-3 7-1-15,-3 6-3 16,3 0-1-16,0 0-2 15,-3 2-2-15,3 1 18 32,6 2-19-32,6 13 0 0,0 0-8 15,3 9-2-15,3-9-7 16,3-2-1-16,3-11-17 16,-3-11-59-1,6 3 42-15,2-7-39 0,-5-6 45 16</inkml:trace>
  <inkml:trace contextRef="#ctx0" brushRef="#br0" timeOffset="474030.7865">18704 10443 232 0,'3'-3'88'0,"-3"6"-69"0,-6 0 24 0,9-1 7 15,-3-2-15-15,0 0-5 16,3 6-9-16,-3-4 12 15,6 4-18-15,-1 10 8 0,1-3 1 16,-6 5 5-16,6 1 0 16,9 5 0-16,-15-3-16 15,6-5 5-15,-6 0 5 0,0 2-8 16,0-5-3-16,6-2-10 16,-9-3-1-16,6 0 1 15,-6-6 1-15,12 6-1 16,-15-10 1-16,12 2-2 15,-6-6-1-15,3 6 1 16,-9-8 1-16,0-2-8 31,6-1 4-31,-3-7 0 16,6 5 2-16,18-3-3 0,-18 0-2 16,9 0 0-16,-12 3 3 15,3-1-1-15,9 4 1 0,6 2 0 16,-9 0-11-16,8 3-1 15,-8-1 7-15,6 4 6 16,-9 2 1-16,3 8 5 0,-3 2 4 16,3 3-12-16,-9 1-4 15,9-1 9-15,-9 8 8 16,6 3-3-16,-6-6 1 16,0-2-2-16,-3-5-1 15,-9-3-3-15,12-3-2 16,-3-5 3-16,3 0 0 15,0 0-1-15,6-10-4 16,-6-4-1 0,12-2-1-16,-12-2 0 15,9-3-8-15,-3 5-3 0,6 3 14 16,-3-6 8-16,3 6-12 16,-4 2-3-16,1 3 3 15,0-2 2-15,3 7 11 16,-3 1 5-16,3 4-15 15,-3 1-6-15,0 13 21 16,0 0-7 0,0 2 0-16,0 6-1 15,-3-11-1-15,0 8-2 16,-6-2-2-16,6-3 1 16,-6-6-1-16,0 3-5 15,0-7-1-15,0-1-112 31,0 3 65-31,0-8-36 0,0 5 55 16,0-7 21-16</inkml:trace>
  <inkml:trace contextRef="#ctx0" brushRef="#br0" timeOffset="474646.2472">19233 10517 292 0,'-9'-8'110'0,"12"3"-86"0,-6 2 16 16,1 3 0-16,-1 0-5 15,0-2 2-15,-3 4-3 16,3-2 8-16,0 6-24 0,-3-1 0 15,3 3-9-15,-3 0-2 16,0 8-3-16,3 2-3 16,-3 9 0-16,0-4 3 0,3 4 2 15,3-6 6-15,6-2 3 16,3 2-8-16,3-5-2 16,6-6-8-16,2-2 0 15,13-5-8 1,-6-6-1-16,0-7 18 15,-6-1 7-15,-7-18 1 16,1 2-5-16,-6-2-3 16,-3-2 3-16,-9 4 2 15,-3 3-2 1,0 3-5-16,-6 0-11 16,4 8 4-16,-10 5-6 15,6-3-35-15,0 1-63 16,3 7 55-16,3 0-26 15,3 3 47-15</inkml:trace>
  <inkml:trace contextRef="#ctx0" brushRef="#br0" timeOffset="475184.6137">19409 10475 200 0,'0'8'77'0,"-6"-16"-60"0,12 11 30 0,0-3 10 16,-3 5-16-16,-3-3 12 16,3 6-31-16,-3 8 4 15,3 11-1-15,-3 4 2 16,3 4-3-16,-3-9 4 15,3 1-16-15,0-6 3 16,6-3-10-16,-3-2 0 16,6-5-1-16,0 0 0 15,-4-11-5-15,4-3-1 0,-3-5 1 16,3 3 2-16,-3-9 2 16,-3-4-4-1,0-1 1-15,-3-10 2 0,-3 5-1 16,0 3 2-1,-3 3 4-15,0 5 4 0,0 2-6 16,3 3-1-16,0 5 0 0,-3 1 6 16,3-1-7-1,3 6-15-15,-3-3 2 16,6 8 2 0,3 8 7-1,3 13 1-15,-3-11 3 16,3-2 0-16,0 5-6 0,-3-5 0 15,-1-5-89 1,1-1 50-16,0-4-34 16,0 1 45-1,-3-4 17-15</inkml:trace>
  <inkml:trace contextRef="#ctx0" brushRef="#br0" timeOffset="475620.4897">19814 10462 364 0,'0'-6'134'0,"-6"6"-104"0,0 8 20 16,3 3 4-16,-6-3-15 15,0 2-2-15,-12 1-10 16,15 0-3-16,-9 2-13 16,9-3-4-16,-5 4-3 0,2 1-2 15,3-4-2-15,18 5-2 16,-6-8 1-16,8 8-17 16,1-3-5-16,3 3 11 15,-3 0 8-15,0 0 4 16,0-3 3-16,-6-5 9 15,0 2 7-15,-6 4-6 16,-6-6 0-16,-3-1-7 16,-3-1-4-16,-9-4-1 15,0-2 1-15,-3-2-8 0,-3-4-1 16,7 1-42-16,-4-3-18 16,6 3-48-16,15-11-21 15,-3 3 71 1</inkml:trace>
  <inkml:trace contextRef="#ctx0" brushRef="#br0" timeOffset="476130.7231">19912 10560 312 0,'0'29'115'0,"0"-29"-89"0,9 0 12 0,-3 10-1 0,0-4 0 16,0-1 4-16,3 0-2 15,3-5-2-15,-3 0-20 16,0 0-6-16,2-3-3 0,-2-2-2 16,6 3 1-16,-6-1 0 15,0-10 1-15,6 2-11 16,-9 0-3-16,6 4 9 15,-9-9 7-15,0 2-15 16,-6 4-6-16,3-3 7 0,-9 2 6 16,3 3-2-16,-9 5 0 15,-3 1 0 1,0 2 0-16,1 2 0 16,2 6 0-16,3 0 0 15,0 0 0-15,0 11 0 16,3 2 11-16,0 5 7 15,6 4-3-15,0-7 2 16,6-2-4-16,0 1 2 16,0-6-8-1,3-1-4-15,3-4-5 16,6 0 1-16,0-6-4 16,6-2-47-16,-1-3-23 15,4-3-55-15,3 0-23 0,-6-2 82 16,3 0 37-16,-10-6 26 0</inkml:trace>
  <inkml:trace contextRef="#ctx0" brushRef="#br0" timeOffset="476615.7914">20430 10234 88 0,'0'-8'33'0,"-12"11"-26"0,33-14 36 0,-15 11 16 0,0-2 0 16,0 2 0-16,3-3 2 15,-9 3 1-15,6 0-33 16,0 3 8-16,-6-3 1 0,-3 0 28 31,3 8-35-31,-15 15-3 0,-3 6-2 16,0 24 2-16</inkml:trace>
  <inkml:trace contextRef="#ctx0" brushRef="#br0" timeOffset="476761.2772">20394 10443 794 0,'-12'66'25'0,"-5"-13"-4"0,11-10-11 0,-9-4-4 16,9-12-3-16,0 2-3 15,-3-11-50 1,3 3 27-16,6-10-24 16,-3-3-25-16,0-5-135 15,6-1 111-15,-3-2-80 16,-6-5 104-16,6-8 39 15</inkml:trace>
  <inkml:trace contextRef="#ctx0" brushRef="#br0" timeOffset="477096.184">20207 10335 344 0,'-27'-22'129'0,"30"22"-100"0,-6-7 15 16,0-1 3-16,12 5-4 15,-3 6 4-15,-3-3-15 16,3 2-7-16,3 1-14 16,-3 5-14-16,6 2-6 0,2 4 16 15,7 7 8-15,0 3 5 16,-3 7 3-16,3 9-4 16,-3 2-2-16,3-2-5 15,2-6 0-15,-2-4-7 16,-3-4-1-16,3-2 0 15,-6-3 0-15,0-5-5 16,-6-3 1-16,-9-13-119 31,11 3-43-15,-11-3-25-16,6 0 99 16,-6-8 51-16</inkml:trace>
  <inkml:trace contextRef="#ctx0" brushRef="#br0" timeOffset="479418.8024">20671 10478 480 0,'0'0'0'0,"-6"0"32"16,6 2 31-1,3 3-32-15,-3-2 23 16,0 2-32-16,3 1 4 0,-3-4-9 15,6 4-1-15,-6-6-9 16,6 0-2-16,-3-6-3 16,0 6 3-16,3-2 4 0,0 4-7 15,3-2-1-15,6 0-3 16,-6-2 0-16,5 2 2 0,-8-6 0 16,9 4-14-16,-6-4-5 15,0 1 34 1,3 0-9-16,3-3 2 15,-3 3-7-15,-3-1-2 16,0 1 10-16</inkml:trace>
  <inkml:trace contextRef="#ctx0" brushRef="#br0" timeOffset="490951.179">21007 10255 268 0,'0'-8'101'0,"-3"0"-78"0,-2 11-2 0,2-3-5 15,6 5 74 16,2 11-60-31,-2-3-22 16,3 6 64 15,3 29-32-31,6-3-5 16,-12 0-12-16,6 2-4 16</inkml:trace>
  <inkml:trace contextRef="#ctx0" brushRef="#br0" timeOffset="491342.1938">21061 10554 739 0,'18'27'2'0,"-18"-6"3"16,6-3-2-16,-3-7-1 15,3-6-8-15,-9 3-4 0,3-10 14 16,-3-9 7-16,3-5-14 16,-3-2-5-16,0 2 4 15,6-5-1 1,-3-1 3-16,3 4 11 16,12-3 5-16,-3 5-22 15,0 0-10-15,-12 16 3 31,26-8 8-15,-2 5 4-16,-3 6 5 16,-3 5 3-16,-3 5 9 15,-6 0 5-15,0 6-9 16,-1-1-1-16,-5-2-2 0,3 11 3 16,-6-9 4-16,0-2-6 0,-14-3 0 15,-4-2-4 1,-3 2-9-1,-9-5-2-15,0-5-4 0,6-6 0 16,1 6-14-16,11-9-4 16,3 6-38-1,6-2-109-15,24-9 2 16,-3 1 87-16,8-4 49 16</inkml:trace>
  <inkml:trace contextRef="#ctx0" brushRef="#br0" timeOffset="491564.156">21385 10480 228 0,'-8'-13'85'0,"8"24"-66"0,0-9 126 31</inkml:trace>
  <inkml:trace contextRef="#ctx0" brushRef="#br0" timeOffset="491826.6984">21406 10700 440 0,'21'-16'165'0,"-18"19"-129"0,15-14-5 0,-9 8-10 16,3-10-13-16,-3-8 1 16,-3 5-1-16,3-2 0 15,-12-4-4-15,-3 1 6 0,-6 3 3 16,3 4 2-16,-9-1 1 15,3 1-8-15,0 4-3 16,6 2-8-16,-3 3 0 16,6 5-17-16,-2-3-4 15,2 0-26-15,3 3-8 16</inkml:trace>
  <inkml:trace contextRef="#ctx0" brushRef="#br0" timeOffset="492392.98">21412 10459 272 0,'-6'3'101'0,"-3"-3"-78"0,6 0 68 31</inkml:trace>
  <inkml:trace contextRef="#ctx0" brushRef="#br0" timeOffset="492499.774">21350 10475 448 0,'-9'8'167'0,"-6"0"-129"0,18 2-7 0,-6 4-10 16,3-7-15-16,-3 9-1 16</inkml:trace>
  <inkml:trace contextRef="#ctx0" brushRef="#br0" timeOffset="492514.5317">21323 10573 721 0,'0'24'10'0,"3"-3"6"16,0-3-21-16,3-5-11 15</inkml:trace>
  <inkml:trace contextRef="#ctx0" brushRef="#br0" timeOffset="493486.263">21630 10454 344 0,'-6'-8'129'0,"3"34"-100"0,3-20 7 15,0-1-5-15</inkml:trace>
  <inkml:trace contextRef="#ctx0" brushRef="#br0" timeOffset="493580.0658">21621 10605 424 0,'-9'18'159'0,"-36"-13"-124"0</inkml:trace>
  <inkml:trace contextRef="#ctx0" brushRef="#br0" timeOffset="493831.08">21686 10655 436 0,'12'-3'162'0,"-21"-5"-126"0,21-18-10 0,-12 31-14 15,6-16-8-15,0-4 2 16,0-1-5-16,-6 2 0 16,3-1-1-16,-3-1 2 0,0 2 3 15,0 1-2-15,0 0 0 0,0 8-1 16,0-1 1-16,-3 1 2 16,3 3 2-16,-3 7-1 15,3-5-1-15,0 5-3 16,3 11-2-16,-3-3 1 15,3 8-1-15,3-5 11 16,0 13 2 0,0-7-6-1,0-7-8-15,3 4-2 16,-3-9-17-16,-1 1-6 0</inkml:trace>
  <inkml:trace contextRef="#ctx0" brushRef="#br0" timeOffset="494281.4048">21734 10488 276 0,'0'5'104'0,"-6"-10"-81"0,3 0 78 31</inkml:trace>
  <inkml:trace contextRef="#ctx0" brushRef="#br0" timeOffset="494746.3996">21704 10433 488 0,'-9'-6'184'0,"6"6"-143"0,-9 0-10 16,12 0-12-16,-6 3-14 0,3 0 0 15,-3 4-3 1,-18 4-2-16,7 2 5 0,-7 3 1 15,21 3-5-15,-15-3 0 16,12 7-1-16,-6-9 2 16,18 9-1-16,-9-4-1 15,18-1 1-15,-6-2-1 16,6 0 0-16,-6-8 0 0,6 0 0 16,-6-8 0-16,5 3 2 15,-5-6 1-15,3-5 1 16,-3-5 0-1,3-3-5-15,-6 3-1 0,0-3-2 16,-6-3 3-16,6 4 0 16,-3-1 1-1,0 0 0-15,-3 5 0 0,0 3 0 16,0 3 2 0,0 2 1-16,-3 3-1 15,3 0 1-15,3 8-2 16,-3 16 2-1,3 0 0-15,3 2-1 16,0-2 1-16,0-8-2 0,0 3-1 16,3-1 1-16,-3-5 1 15,0-2-8-15,-1-6-1 16,1 0-29-16,0 1-14 16,-3-4-84-16,0 4-36 15,-3-12 90 1</inkml:trace>
  <inkml:trace contextRef="#ctx0" brushRef="#br0" timeOffset="495348.3883">21775 10515 296 0,'-3'-3'112'0,"-8"6"-87"0,11-9 31 31,14 12-16-31,-2 7-7 15,-3-11-10-15,0 4-4 16,0 4 70 15,-3 6-49-31,0 0-17 16,-3-5-26-16,-3-11-11 16,3 5 13-16,-3 0 10 15,0-10-13-15,0-6-6 16,3 1 13-16,-3-6 9 15,3 5-5-15,0-2-3 0,3 0-3 16,0-3 1-16,3 0 1 16,0 0 3-1,3 3-1-15,-1 0 0 16,4 5-6-16,-3 0 1 0,0 3-16 16,0-3-4-16</inkml:trace>
  <inkml:trace contextRef="#ctx0" brushRef="#br0" timeOffset="495726.0923">22156 10467 264 0,'6'-5'101'0,"-9"2"-78"0,0-2 68 32</inkml:trace>
  <inkml:trace contextRef="#ctx0" brushRef="#br0" timeOffset="496091.5977">21999 10483 436 0,'-27'18'165'0,"15"-4"-129"0,0-4-12 16,12 1-13-16,-3 2-11 16,9 8 0-16,-6 0 0 0,3-5 2 15,0 3-1-15,6-3-1 0,9-6 1 16,0 1 1-16,2-6 1 16,4 0 1-16,-6-5 2 15,0-13-1-15,-6-3 2 16,3-10-2-16,-6 2 2 15,3 0-2-15,-3-2 2 16,-3-1-4-16,-6 3-2 16,5-5 0-16,-8 5-1 15,1-2 6-15,-7-6 4 16,9 11-5-16,-9-5-1 16,12 12-4-16,-15-15-1 15,12 21 1-15,-6-5 2 16,3-3-10-16,0 14-2 15,6-4 3-15,-6 6 1 16,9 3 4-16,-6 5 3 16,3 5 9-16,0 3 5 15,-3-16 13 1,9 50-16 0,6 6-5-16</inkml:trace>
  <inkml:trace contextRef="#ctx0" brushRef="#br0" timeOffset="496147.9761">22165 10485 800 0,'15'40'2'0,"-3"-8"-17"15,0-6 9-15</inkml:trace>
  <inkml:trace contextRef="#ctx0" brushRef="#br0" timeOffset="496579.0726">22130 10520 140 0,'3'-16'52'0,"3"13"-41"0,-6 3 112 32,-3-8 21-1</inkml:trace>
  <inkml:trace contextRef="#ctx0" brushRef="#br0" timeOffset="496713.4104">22076 10454 468 0,'-30'-3'176'0,"30"11"-137"0,-27 5-13 0,25-10-15 15,-7 13-11 1,-3-6 0-16,6-4 0 16,-3 4 0-16,3 1-11 0,6-1-3 15,3 1-46-15,-3 0-18 16,12-1 40-16,-6 9 21 16</inkml:trace>
  <inkml:trace contextRef="#ctx0" brushRef="#br0" timeOffset="503860.5893">22552 10210 280 0,'-9'-5'107'0,"18"-32"-83"0,-18 53 15 0,9-6 1 15,0-7-16-15,-3 8-1 16,-3-3 0-16,-2 0 2 0,5 2 40 31,-24 32-27-15,3 1-10-16,0-4-5 16,6-2-2-16,-3 1-9 15,4-4-2-15,-1 0-6 16,9-2-1-16,-3-5 1 0,3-9-2 15,3-2 1-15,0 2-4 16,-3-7-2-16,6 2-3 16,-3-2 1-16,3-3-4 15,0-3-1-15,3-2-17 16,-3 2-6-16,0 3-39 16,0-11-19-16,6-7 48 15,-3 2 24-15</inkml:trace>
  <inkml:trace contextRef="#ctx0" brushRef="#br0" timeOffset="504475.9622">22249 10181 252 0,'0'0'96'0,"6"-2"-75"0,-3 4 12 16,-3-2 2-16,3 11 14 16,0 2 11-16,0-8-27 15,2 9-11-15,1-7-14 16,3-1 3-16,0 7 4 0,0 5 4 15,6 1 1-15,3 5-5 16,0 2 1-16,9 3 0 0,-4-2-1 16,7 5-5-1,-6-6-2-15,0 1-2 0,-3-9-1 16,0 6-1 0,-4-6 0-16,-2 6-2 0,-3-8-2 15,0 3 1-15,-3-6 1 16,0-5 1-16,-9-8 1 15,6 8-5-15,-3-6-1 16,0 1-2-16,-3 2 3 16,0-5-13-16,0 0-4 15,-9 0-28-15,6 0-12 0,3 0-118 32,-3-8-52-32,-6-8 118 0</inkml:trace>
  <inkml:trace contextRef="#ctx0" brushRef="#br0" timeOffset="506189.0276">22653 10102 260 0,'-8'2'99'0,"16"33"-77"0,-8-33 20 0,0 6 6 16,3-13-8-16,-3 10 1 15,3-7-8-15,-6 7 0 16,6-5-19-16,0 19-1 0,0-30-2 16,0 6-2-16,0-1 0 0,3 14-1 15,0 3-2 1,0-3-1-16,3 2 1 15,0 6 1 1,0-2 1-16,0 1 2 16,6 7 8-1,-6-7-19 1,6 4-5-16,-6-3 13 16,-3 2 6-16,2 1-1 15,-2-1-2-15,-3 4 1 16,-3-4 0-16,0 1-3 15,0-1-3-15,-3 9 0 16,0-6-1-16,0-5-2 16,0 5 1-1,-2 5 0-15</inkml:trace>
  <inkml:trace contextRef="#ctx0" brushRef="#br0" timeOffset="506294.4153">22725 10652 512 0,'-6'21'192'0,"6"-13"-149"0,-6-10-23 0,6 2-20 15,-3 0-75-15,3 0-28 16,0-6 50-16,-3 9 28 16</inkml:trace>
  <inkml:trace contextRef="#ctx0" brushRef="#br0" timeOffset="514113.4148">23121 10022 236 0,'0'6'90'0,"6"4"-70"0,0-12 19 16,-9-1 5-16,3 3-12 0,0 0-1 15,0 5-1-15,0-5 1 16,0 6-16-16,0-1 2 0,-3 32 18 15,0-11-1 1,-6 14 24 0,3 0-29-16,-3-6-11 15,0-2-5-15,0 0-2 16,3-1-1-16,0-4-1 16,3 5-3-16,-3-3 1 15,-3-5 0-15,6 10 1 16,-3 8 0-16,-5-10 0 15,8 5-2-15,-9-5-1 16,6-6-3-16,-6-5 1 16,3 1-4-16,-3-9 0 15,3 0-1-15,3-8-2 0,0 3-11 16,0-8-5 0,-6 0-49-16,3 6-20 15,21-12-66-15,-15 6-30 16</inkml:trace>
  <inkml:trace contextRef="#ctx0" brushRef="#br0" timeOffset="540119.0246">23234 10136 188 0,'6'13'71'0,"-12"-28"-55"0,6 22 31 16,-3-12 9-16,3 5-6 15,3-2 0-15,-3-1-19 16,0-2-7-16,0 5-14 16,0-3 11-16,0 0 6 0,0 1-8 15,12 4 8 1,-9 4-4-16,0-1-4 15,-3 8-2-15,3 6-3 16,-3 4-1-16,0 4 4 16,0-1 3-16,0 6-4 15,0-5-1-15,0 4-5 16,0-2-1-16,9-2-3 16,-6-1-1-16,6 3-3 0,-9-5-2 15,9-3 3-15,-4-2 0 16,4-3-1-16,-6 5 1 15,0-2-2-15,-3-9 2 16,0-7-2-16,0 2 2 16,-3 0-4-16,3-2-9 15,-3-6-1 1,0 1-10-16,-8 2-4 16,11-6-52-16,-9 4-25 15,9-6 53-15,-3-3 25 16</inkml:trace>
  <inkml:trace contextRef="#ctx0" brushRef="#br0" timeOffset="540554.2294">23508 10316 204 0,'9'3'77'0,"-21"5"-60"15,15-11 32-15,-3 0 11 16,0 6-8-16,-3-3-3 0,6 5-9 16,-3 1 0-16</inkml:trace>
  <inkml:trace contextRef="#ctx0" brushRef="#br0" timeOffset="540825.0586">23413 10385 448 0,'-27'13'167'0,"36"-2"-129"0,-39-9-14 15,30 4-13-15,-9-1-9 16,3 0 1-16,-3-2-1 15,3 0 1-15,-3-1-2 16,9 1 2-16,0-3 0 0,0 5-1 16,0-2 1-16,9 2 0 15,0 0 1-15,12 3 0 16,-9 0 0-16,12 3-2 16,-7-1 1-16,7 1-2 0,-12 0 2 15,3 4 2-15,-6-7 2 16,6-2-1-16,-9-1-1 15,3 6-12-15,-9-6-3 16,0 5-37-16,15-4-14 16,-15-1-77-16,6-10-33 15,-6-3 89-15,9-3 45 16</inkml:trace>
  <inkml:trace contextRef="#ctx0" brushRef="#br0" timeOffset="541557.8844">23558 10427 248 0,'0'-2'93'0,"6"7"-72"0,-12-2 104 32,12 2-62-32,-3 0 16 47,9 0-46-47,-3-2-17 15,6 0-9-15,-3-3-3 16,-3 0-2-16,-3-3-2 15,3-2 1-15,0-1 3 0,-3 1 2 0,0-3-2 16,-6 3-1-16,6-3-6 16,-6 0 0-16,0 3 3 15,-6-3 2 1,3 0 0-16,-3 5-6 16,0 1 0-16,-3-1 0 15,0 3 2-15,0 5 1 16,-3 1 3-1,3 1-3-15,0-1 0 0,0 2 1 16,0 0 0-16,-3 2 2 16,6 3 1-16,-3 1 3 15,4 4 3-15,5 1 5 16,0-3 1-16,5 2-6 16,-2-5-3-16,6 6 1 15,3-9-2-15,0-2 0 16,-3 0-3-16,6-2 1 15,-3-1-9-15,0-2-3 16,-12-3-224 15</inkml:trace>
  <inkml:trace contextRef="#ctx0" brushRef="#br0" timeOffset="541890.9541">23746 10409 252 0,'6'5'93'0,"-6"-2"-72"0,0-1 9 15,6 6-1-15,-15-8 2 16,0 3 6-16,9 2 0 15,0 0 1-15,0 9-20 16,0-4 1-16,9 6 1 0,-6 5-5 16,-3 0 0-16,0 6-7 15,6-16 0-15,-3 4-5 16,3-4-2-16,6-11-11 16,-9 8-4-16,6 3-9 15,2-9-2-15,4-4-106 16,-9-6-48-1,3-6 92-15</inkml:trace>
  <inkml:trace contextRef="#ctx0" brushRef="#br0" timeOffset="542118.0892">23913 10401 280 0,'-9'5'107'0,"18"-5"-83"0,-3 21 15 0,-21-10 3 0,15 5 3 16,0 8 8-16,0 7-12 16,-3 9-4-16,-6-6-21 15,6 1-1-15,-6-4 1 0,3-1-2 16,-6-7 0 0,0 1-15-16,3-5-4 0,-3-3 13 15</inkml:trace>
  <inkml:trace contextRef="#ctx0" brushRef="#br0" timeOffset="543047.2239">24154 10052 208 0,'12'5'79'0,"-21"-5"-61"0,15-11 34 0,-6 11 12 16,0 0-11-16,0 0-4 15,0 0 3-15,-6-2 4 16,-3 7-30-16,-3 3 10 0,3-3 2 15,-3 14-14-15,0-9-5 16,3 17-8-16,-3-11-2 16,3-3-5-16,-3 8-1 15,6 0-3-15,1-2-3 0,2-6 2 16,0 3 2-16,3-6-2 16,0 6 0-16,6-3-1 15,-1 1 0-15,10-4 0 16,-3 3-2-16,6 1 3 15,-3-4 0 1,3 1 1-16,-3-1 0 0,-6 1 4 16,0 0 5-16,-9-11 32 31,-9 18-19-15,0 1-8-16,-3-6-9 15,-3-3-5-15,0 1-2 0,6-3 1 16,-6-3-83 15,3-5-11-31,-3 3-9 16</inkml:trace>
  <inkml:trace contextRef="#ctx0" brushRef="#br0" timeOffset="543486.1108">24267 10324 332 0,'12'5'126'0,"-3"9"-98"0,-18-6 17 16,15-3-1-16,-6 3 2 15,9 0 5-15,-9 5-15 16,11 3-4-16,-16 0-19 15,13 0-10-15,-8-1-3 0,9-1 2 16,-9 2 1-16,6-6-4 16,-12 1-1-16,6-6-8 15,0-2-2-15,-9-1-44 0,6 1-20 16,-5-3-74 0,-4-5-31-16,-6-6 95 15</inkml:trace>
  <inkml:trace contextRef="#ctx0" brushRef="#br0" timeOffset="543634.1397">24258 10194 368 0,'-9'-10'140'0,"36"-3"-109"0,-24 23 11 0,3-12-3 0</inkml:trace>
  <inkml:trace contextRef="#ctx0" brushRef="#br0" timeOffset="543727.6673">24288 10179 630 0,'6'2'-3'0,"-3"-4"-1"15,5 7-76-15,-5-8-32 0,-3 8 56 16,0-10 28-16</inkml:trace>
  <inkml:trace contextRef="#ctx0" brushRef="#br0" timeOffset="544534.9195">24445 10308 288 0,'-6'11'110'0,"12"-19"-86"0,-6 3-6 16,0 5 67-1,3 0-26-15,-3 0-16 16,0 0-14-16,3-3-18 16,3 3-5-16,-3-3 0 0,3 1-3 15,3-1 0-15,-3 8 1 16,3-7 0-16,3-9-2 15,-6 6 1-15,-3 2-4 16,6 3 0-16,-3-5 1 16,0 5 0-16,0 0 2 15,-3 2 3 1,3-4 2-16,-6 2 1 0,3-3 0 16,0 8 0-16,-3-5 2 15,0 6-3-15,0-1-2 16,-3 0-11-16,0 1-6 15,3 2 12-15,-6 2 9 16,3 1-4-16,-3-1-2 16,0 4-11-16,0 1-3 15,-3 1 15-15,3 0 8 16,3 5-3-16,-3-5 0 16,0-3-5-16,6-5-3 15,-3 3 2-15,3 0 0 0,3-6-1 16,-3 0 1-16,6-5 0 15,-3 0 1 1,6 0-2-16,-6-5-2 16,6 2-2-16,0 1-1 0,0-1 2 15,0 3 0-15,0 0-4 16,-7-3 1-16,1 3-3 16,-3 0 2-16,0 0-8 15,0 0-2-15,0 0-159 31,0 0 96-15,0-5 35-16</inkml:trace>
  <inkml:trace contextRef="#ctx0" brushRef="#br0" timeOffset="545126.9496">24651 10340 264 0,'3'11'101'0,"-9"-22"-78"0,6 14 61 32,6-1-32-32,3 4-14 0,0-1-14 15,8-5-6-15</inkml:trace>
  <inkml:trace contextRef="#ctx0" brushRef="#br0" timeOffset="545468.6539">24829 10351 444 0,'15'-6'165'0,"-9"1"-129"0,0-6-9 15,-6 11-15-15,0-8-10 16,6 6 3-16,-3-6-2 16,-3 3 0-16,-3-3-1 15,3-3-2-15,-6 3 1 0,6-3 1 16,-12 6 1-16,0 3-1 15,-6-1-2-15,-2 3 1 16,-1 0-1-16,12 8 0 16,-12 0 0-16,0 2 0 15,3 1 2-15,3 0 1 0,-2-1 1 16,8 3 9-16,0 1 6 16,9 1-4-16,-6 1 0 15,6 0-9-15,0 0-2 16,6 0-2-16,3-3 1 15,12-2 9 1,5-1-2-16,-5-4-1 16,0-6-7-16,0-3-3 15,-3 0-14-15,-3 1-2 16,2-1-65-16,1-2-28 16</inkml:trace>
  <inkml:trace contextRef="#ctx0" brushRef="#br0" timeOffset="546410.2079">24740 10335 200 0,'-21'-3'77'0,"21"6"-60"0,9 2 26 16,-15-2 7-16,6-3-16 16,-3 0-7-16,3 0-1 15,0 0 0-15,-6 0-13 16,6 0 8-16,-3 2 5 0,-3-2-10 15,6 3-3-15,-3-3-2 16,6 5 0-16</inkml:trace>
  <inkml:trace contextRef="#ctx0" brushRef="#br0" timeOffset="546588.3124">24755 10369 452 0,'30'8'167'0,"-33"-5"-129"0,12-1 6 0,3 1-6 16,-3-3-32-16,2 0-9 15,-5-3 4-15,6 1 3 16,-3-1-1-16,-3 0-2 0,3 1 0 15,0 2-8-15,-9 0 0 16,0 0-4-16,0-3 2 16,0 3-176 15,0 0 102-31,0 0 35 16</inkml:trace>
  <inkml:trace contextRef="#ctx0" brushRef="#br0" timeOffset="548105.4209">24954 9919 172 0,'0'-5'66'0,"0"10"-52"0,0-7-10 0,0 2-6 16,0 0 13-16,0 0 10 16,0 0-10 15,0 0-23-31,-3 0-10 16,3 0 8-16,0 0 7 15</inkml:trace>
  <inkml:trace contextRef="#ctx0" brushRef="#br0" timeOffset="549456.6145">24880 9938 252 0,'0'-13'93'0,"3"10"-72"0,0 3 99 31</inkml:trace>
  <inkml:trace contextRef="#ctx0" brushRef="#br0" timeOffset="549835.3811">24901 9922 444 0,'3'3'167'0,"0"-6"-129"0,24 6-3 15,-24 2-10-15,5-3-10 0,-2 4 1 16,-3-6-15-16,0 0-5 16,3 2 1-16,-3 4 1 0,-3-6 2 15,9 5 6-15,-3-5 6 16,0 8-4-16,0 0-2 16,-3 0-1-16,6-3-1 15,-6 3 0-15,6 0 2 16,-3 3-3-16,-3 2-2 15,3-3 2-15,-3-2 2 16,0 3-2-16,-3-1 0 16,9 4 1-1,-9-6 0-15,9 2 2 16,-9 1-3-16,3 7 0 16,5-7-1-16,-8 2 1 0,6 0-4 15,-6 1 0-15,9-1 1 16,-9 3 2-16,3-6-1 15,0 1-1-15,3 2 1 16,-6 0-1-16,3-2 0 16,-6 2 0-16,3-5 0 15,0 3 0-15,0-1 0 16,0 1 2-16</inkml:trace>
  <inkml:trace contextRef="#ctx0" brushRef="#br0" timeOffset="549986.4291">25056 10478 540 0,'-9'7'200'0,"21"15"-155"0,-18-20-13 0,6 4-17 16,-6 1-15-16,6-1 0 16,0 2 0-16,0 5 0 15</inkml:trace>
  <inkml:trace contextRef="#ctx0" brushRef="#br0" timeOffset="550098.9114">24975 10652 532 0,'-3'8'200'0,"6"-16"-155"0,-6 19-24 0,3-11-20 15,-6-6-54-15,6 4-18 0</inkml:trace>
  <inkml:trace contextRef="#ctx0" brushRef="#br0" timeOffset="550115.6966">24966 10652 504 0,'0'-16'-81'0,"0"11"39"0</inkml:trace>
  <inkml:trace contextRef="#ctx0" brushRef="#br0" timeOffset="550916.0754">25109 10308 280 0,'9'3'104'0,"-9"-8"-81"0,6 5 16 16,-6-3 3-16,0 3-5 15,0 0 0-15,0 5-12 16,3 0-5-16,-3-5-11 16,0 6 5-16,0 2 5 0,3 2 5 0,-6 1 3 15,3 7-3-15,-9 1-1 16,0 7-1-16,3 1-2 15,-3-1-4-15,-9 6 0 16,9 0-3-16,-2-6 0 16,2-2-7-16,-3-3-2 15,3-2-2-15,0-3 1 16,0-6-2-16,3 1-1 16,0 2-2-16,-3-8 1 0,6 1-1 15,0-4-2-15,-3-2-35 16,3-2-49-1,-3-1-25-15,6-2 59 16,0-3 30 0</inkml:trace>
  <inkml:trace contextRef="#ctx0" brushRef="#br0" timeOffset="551799.4746">25300 10316 256 0,'0'-10'96'0,"9"20"-75"0,-12-10 47 0,9 3 16 15,-6-6 34 17,6 6-48-32,-6-3-21 15,0 0-30-15,2 2-12 16,-2 1-4-16,0-3 0 0,0 0-2 15,0 3-1-15,0-3 1 0,0 0-8 16,0-6 0-16,0 6-4 16,0 0 0-16,6-2 6 15,-12-1 2-15,6 3 3 16,0 0 0-16,0 0 0 16,0 0 2-16,0 0 8 15,0 0 3-15,0 0-4 16,-2 0-3-16,2-3-8 15,0 3-1-15,0 3-52 16,0-3-23-16,0 0 40 16,0 0 21-16</inkml:trace>
  <inkml:trace contextRef="#ctx0" brushRef="#br0" timeOffset="552717.8396">25309 10496 304 0,'3'-3'112'0,"3"1"-87"0,-15 7 13 15,12-5-1-15,-6 3 2 16,3-3 3-16,0 5-9 15,0 3-5-15,0-3-16 16,0 0 1-16,0 6 1 0,3 5 4 16,-3-3 3-16,0 6-5 15,0-1-1-15,0 3-1 16,-3-5 4-16,0-5-4 16,-6 5 0-16,3-3-4 0,3 0-1 15,-6-2-5-15,-9-3-1 16,-3-3-1-16,9 3-2 15,-6 0-2-15,-2-3-1 16,-1 0-7-16,6 1-4 16,0 2-10-1,0-3-3-15,0 0-75 0,3 1-33 16,-3-1 67-16,0-3 32 16</inkml:trace>
  <inkml:trace contextRef="#ctx0" brushRef="#br0" timeOffset="558208.7167">14855 11800 240 0,'-6'-2'90'0,"3"7"-70"0,3-16 24 0,-3 9 32 16,3 2-42-16,-3-3 13 0,0 3-18 15,-3-2 8 1,0 2-20-16,-12-3 10 16,3 6-16-16,-14 7 1 0,2 3-5 15,0 11-2-15,0 5 0 16,6 6-1-16,4-6-2 16,2 0-2-16,6-5 1 0,6 0-4 15,3-6 2-15,9-2 1 16,6-3 0-16,-1-2 0 15,19-3 0 1,-6-8 0-16,0-8-3 16,-6-6 0-16,-1 1 2 15,-5-11 0-15,-3 1 1 16,-3 4 2-16,-3-7 3 16,3 7-2-1,-6-2 0-15,0 5-1 16,-3 3 1-16,3 2-4 0,-6 3 0 15,6 6-1-15,-3 2-2 16,6 8 0-16,0 23 3 16,0-4 0-16,6 5 3 15,-3-1-3-15,0 4-2 16,-3-4 6-16,-3-1 5 16,0-1 0-16,-6-3 1 15,-3-2 10-15,-9-3 5 16,0 0-10-16,-9-7-3 15,6 4-5-15,-18-13-1 16,7 3-3-16,-1-10-2 16,6-1-13-16,3-5-4 15,3 0-57-15,6-2-24 16,4-4 48-16,11-2 25 16</inkml:trace>
  <inkml:trace contextRef="#ctx0" brushRef="#br0" timeOffset="558735.063">15007 11901 288 0,'-6'0'110'0,"24"8"-86"0,-15-3 11 16,3-5 1-16,-9-5-5 0,0 5 4 16,3 8-6-16,3 2-3 15,0 4-14-15,2-1 12 0,-2 3 8 16,0 2-10-16,0-4-4 15,0 1-11-15,-3-7-5 16,3 3-4-16,0-6-1 16,0 6 2-16,-3-11 0 15,0 5 14-15,0-5 6 0,3 0-5 16,-6-3-1-16,3-2-3 16,0-8-1-16,0 0-1 15,3-6 0-15,3 3-7 16,0-8 0-16,9 9-1 15,-3-7 0 1,6 4-3-16,-6 2 2 0,9 5-1 16,-7 4 0-16,4 4-11 15,-6-2-5-15,0 5-36 16,-3 5-16-16,3 0-27 16,-6 0-12-16,0 3 59 15,3 0 26-15</inkml:trace>
  <inkml:trace contextRef="#ctx0" brushRef="#br0" timeOffset="558951.2348">15316 11919 332 0,'-3'6'123'0,"-6"-19"-95"0,12 31-4 0,0-21-6 16,0 3-3-16,-3 0 16 15,6 22-3 1,-3-4-14-16,3 1-2 0,0-9-1 15,0 1-6-15,-6 5-1 16,3-8-9-16,-3 5-4 16,-3-3-53-16,3-2-23 0,-3-5 43 15,0 2 23 1</inkml:trace>
  <inkml:trace contextRef="#ctx0" brushRef="#br0" timeOffset="559124.3711">15319 11779 340 0,'-3'-18'126'0,"3"20"-98"0,6-4 17 16,-6-1 14-1,3 3-34-15,0-3 6 16,3 3-20-16,0-2 1 0,0 2-10 16,0 0-61-16,0 0 32 0,0 0-44 15,0 5 41-15</inkml:trace>
  <inkml:trace contextRef="#ctx0" brushRef="#br0" timeOffset="559713.9364">15528 11882 244 0,'0'8'90'0,"0"-23"-70"0,-3 12 21 0,0 3 7 16,-3 0-17-16,0 5-5 15,-3-5-7-15,-3 19-2 0,-3-9-9 16,0 14 4-16,0 3 3 0,0-1-9 16,3 0-4-16,4-2-8 15,2 0-4 1,6-5 12-16,0-1 5 15,6-5 0-15,2-2-2 16,4-3-2-16,0-5 0 16,3-6 2-16,0-2 4 0,-3-6 2 15,3-2 1-15,-3 0-2 16,0-6 1-16,-3-7-4 16,-3-11-2-16,-3 2-9 31,2 3 2-31,-5-5-6 15,3 8 4-15,-3-8 0 0,0 8 2 16,-3 0 2-16,3 5 4 0,-3 6 7 16,3 2-6-16,-2 3 0 31,4 7-3-31,-2 4 1 0,0 2-2 0,-2 2 13 16,2 9-8-16,5 13 8 15,-2 5 4-15,6 16 3 16,0 5-11-16,9-8-3 15,-3-7 1 1,6 2-4-16,3-3-13 0,-3-10-6 16,-4-3-22-16,1-5-6 15,-3-3-95-15,3-7-41 16,-6-6 92 0</inkml:trace>
  <inkml:trace contextRef="#ctx0" brushRef="#br0" timeOffset="560191.668">15855 11684 320 0,'3'0'121'0,"0"5"-95"0,3-5 18 0,-3 3 2 15,3 0-14-15,0 2-3 16,3 3 18-16,3 0 9 0,0 2-29 16,2 1-17-16,1 2-8 0,0 0 2 15,-3-2 5-15,6 0-7 16,-12-4-1-16,3 1-8 15,-3-2 0 1,-6-6-83 0,0 0-21-16,0 0-15 0,-3 2 67 15,0-10 33-15</inkml:trace>
  <inkml:trace contextRef="#ctx0" brushRef="#br0" timeOffset="560440.1033">16200 11700 344 0,'3'3'129'0,"-9"2"-100"0,6 0 15 0,-6-2 19 16,3 2-38-16,-6 3 6 15,-5 3-14-15,-1 4-6 16,-3-4-6-16,-3 5-4 15,3 0 0-15,0 2-34 16,3 3-15-16,1-5-62 0,2-8-25 16,3-2 69-16</inkml:trace>
  <inkml:trace contextRef="#ctx0" brushRef="#br0" timeOffset="560687.0604">15998 11830 252 0,'-3'2'93'0,"3"3"-72"0,6 9 5 16,-6-14 41-1,6 16 5-15,-3 7-21 16,3 9-9-16,0-5-26 16,3-1 5-16,-3 1 6 0,3-4-11 15,-4-4-1-15,1 5-3 16,-6-6 0-16,0-2-13 15,-3-3-6-15,3-2-33 0,-3-1-13 16,1-2-132 15,2 0 100-31</inkml:trace>
  <inkml:trace contextRef="#ctx0" brushRef="#br0" timeOffset="561531.7133">16424 11867 288 0,'-6'-3'107'0,"15"6"-83"0,-4 7 30 15,-5-10 11-15,9 3-17 16,-9 5-5-16,3-8-10 15,6 0-3-15,0 0-17 16,3 2-3-16,3-4 0 0,6 2 0 0,3-3 2 16,-1 3-6-16,1-5-4 15,-6 5-1-15,0-3 1 16,0 1-1-16,-3-1-1 16,-3 6-2-16,0-9-1 15,-3 9-18-15,-1-8-9 16,-2 2-57-16,0 0-24 15,-6 1 58-15,0-1 29 16</inkml:trace>
  <inkml:trace contextRef="#ctx0" brushRef="#br0" timeOffset="561818.1913">16450 12015 288 0,'0'8'110'0,"-9"-3"-86"0,12-10 20 16,-3 5 2-16,6 0-11 15,0 5-1-15,6-5-10 16,6 8-3-16,6-5-12 16,-9-1 3-16,12 3 11 15,2-7-4-15,-8 2-9 16,3 0-4-16,-6 0-4 15,-3-5-28 1,-3 2-12-16,0-5-65 16,-7 11-26-16,4-17 65 0,-3 14 33 15</inkml:trace>
  <inkml:trace contextRef="#ctx0" brushRef="#br0" timeOffset="566557.8639">17004 12041 220 0,'3'-5'82'0,"12"13"-64"0,-18-19 31 16,-6 9 8-16,15 4-7 15,-6-2 0-15,3 3-4 0,-3 0-1 16,0 2-25-16,9 3 4 0,-6 0 3 16,0 8 2-16,-6-3 3 15,9 0-9-15,-12 0-3 16,6-13-4 15,-3 16-11-31,12 0-5 16,-9-5-14-16,6-3-3 15,-6-3-56-15,6-3-24 16,-9-2-69-16,3 0-30 16,-6-2 104-16,15-3 51 15</inkml:trace>
  <inkml:trace contextRef="#ctx0" brushRef="#br0" timeOffset="566782.4128">17072 11856 304 0,'18'-8'112'0,"-44"11"-87"0,23-1 18 16,-3-2 2-16,9 0-4 16,0-2 0-1,0 2-22-15,-1-8-36 16,1 8 8-16,-6 0-24 0,9 8-51 15,-9-3-24-15,9 6 56 16,-6-11 27-16</inkml:trace>
  <inkml:trace contextRef="#ctx0" brushRef="#br0" timeOffset="567366.7178">17150 12065 312 0,'-3'3'118'16,"3"-3"-92"-16,3 8 8 0,3-6-3 0,-3 4-2 16,-3 1 5-16,3 1-4 15,-3 0 11 1,3 3-23-16,0 0 1 0,0-1-7 16,0 1 0-16,-3-1-5 15,0 1-2-15,0-6-2 16,0 0 2-16,0-2 1 0,0-3-7 15,-3 0-4-15,3 0 9 16,0-3 6-16,3-2-6 0,0 0-5 16,0-3 1-1,3-3-1-15,2 3-8 16,1-2-2-16,0-1 1 16,6 1 4-16,0 4 3 15,-3 1 4-15,3 5 2 16,3 5-1-16,-3 1 1 15,-3-1-4-15,-4 3 0 16,1 0 1-16,-3 0 0 16,0 0 2-16,-3 0 1 15,0-3 7-15,0 3 4 16,-6-3-128 0,6 0 62-16,3-2-44 15,-3 0 47-15,3-1 19 0</inkml:trace>
  <inkml:trace contextRef="#ctx0" brushRef="#br0" timeOffset="567534.6499">17564 11819 360 0,'-3'-8'134'0,"6"8"-104"0,3 5 1 15,-6-5-9-15,0 6-2 16,0 4 2-16</inkml:trace>
  <inkml:trace contextRef="#ctx0" brushRef="#br0" timeOffset="567668.5931">17573 11885 674 0,'5'45'33'0,"1"-3"-5"0,-3 1-14 0,0-6-7 16,3 0-4-16,-3-5-3 16,0-3 3-16,-3-3 0 15,6 1-12-15,-6-12-7 16,3 1-24-16,-3-8-10 15,3-2-25-15,-3-6-10 16,-3 0 43-16,-3-3 23 16</inkml:trace>
  <inkml:trace contextRef="#ctx0" brushRef="#br0" timeOffset="567866.3805">17391 12113 420 0,'-6'-8'156'0,"6"8"-121"0,6-3 8 15,3 3-4-15,0 0-12 16,6 0-1-16,8-3-12 16,4 3-4-16,3-2-6 15,3 2-3-15,-6-3 0 0,-1 3-15 16,-2-3-3-16,-6 1-114 31,0 2 70-31</inkml:trace>
  <inkml:trace contextRef="#ctx0" brushRef="#br0" timeOffset="569635.7828">18031 11687 380 0,'3'-8'143'0,"-15"13"-112"0,9-5 54 31,-24 11-38-15,0 2-15-16,1 8-6 15,-7 5-5-15,6 22 2 16,-3 5-13-16,7-3 3 0,2 1 3 16,21-51-15 15,6 84-4-31,9 4-2 16,8-20-31-16,7-7-13 15,6-16-59-15,0-10-26 16,-4-9 71-16,4-21 32 0,-9-10 24 15</inkml:trace>
  <inkml:trace contextRef="#ctx0" brushRef="#br0" timeOffset="616700.74">18317 11758 208 0,'6'-3'77'15,"-6"6"-60"-15,3-6 21 0,-3 3 9 0,0 0-3 16,0 0 1-16,0 0-7 16,0 0-1-16,-3 3-21 15,-3 2-16-15,-3 3-5 0,-3 6 12 16,0 4 9-16,-3 9 2 16,0 15 1-16,0-2 1 15,3-1 0-15,6 4-5 16,3-4-1-16,3 1-8 15,6 0-2-15,3-3 0 0,6-3 0 16,9-2-5-16,0-6 1 16,9-2-35-16,-1-5-15 15,1-4 24-15,-3-12 12 16</inkml:trace>
  <inkml:trace contextRef="#ctx0" brushRef="#br0" timeOffset="617962.9329">18504 12084 228 0,'0'-3'88'0,"0"6"-69"0,0-1 15 16,0-2 1-16,3 3-7 15,-3 2 0-15,3 3 16 16,0 0 6-16,-3 3-26 15,0-1-24-15,0 1-13 0,3-3 18 0,0 0 12 16,0 0-5-16,-3-1-1 16,0-1-7-16,0-1-1 15,0-5 16 17,0 3 10-1,0-6-13-31,0 0-6 15,0-2-6-15,3 0-1 16,0-3-2-16,0 0-1 16,0-3 1-16,3 1-4 0,-3-1 2 15,3 1-1-15,0-4 0 16,3 6 0-16,-3-2 0 16,0 2 2-16,3 0 0 15,-4 3 0-15,4-1 0 16,0 6-3-16,-3 3 2 0,3 2 1 15,-3 3 2-15,0 0 1 16,0 0 3-16,0 3-3 16,-3-1 0-16,0-2 1 15,-3 0 0-15,3 0-2 16,-3-3-2-16,0 1 1 16,0-4 1-16,0-2 1 15,0 0 1 1,0 0 0-16,0 0 0 0,0-2-5 15,0-4 1-15,3-1-2 16,0-4-2-16,3 0 0 16,0 1 3-16,3 2-5 15,0 0 2-15,0 0 0 16,0 3 2-16,-1 2-1 0,1 3 1 16,3 3 2-1,0 2 2-15,0 0-1 0,-3 3 2 16,3 0-2-16,-3 0 2 15,3 3-2-15,-6-3 2 16,0 0-2-16,-3-1 2 16,-3 1-4-16,0-2-2 15,0-6-122 17</inkml:trace>
  <inkml:trace contextRef="#ctx0" brushRef="#br0" timeOffset="624462.2793">19019 12094 272 0,'0'3'104'0,"0"-6"-81"0,3 0 14 16,-3 3 1-16,0 0 0 15,0 0 4-15,0 3-25 16,-3 0-10-16,-3 2-5 16,0 0 4-16,0 3 6 0,-9 11 38 46,9 15-25-30,6-2-9-16,0-3-8 16,6 0-4-16,3-8 0 0,0-2 0 15,3-3-2 1,0-8 1-16,0-8 2 0,0-3 4 16,-3-5 2-16,0-8-3 15,-3 0-3-15,0-2 2 0,-6-3 0 16,0-1-1-16,-3 4-1 15,0 2-1-15,-3 0 2 16,3 6-3-16,-3-1-2 16,0 6-5-16,0-1 0 15,0 4-18-15,0-1-6 16,0 1-53-16,3 2-25 16</inkml:trace>
  <inkml:trace contextRef="#ctx0" brushRef="#br0" timeOffset="625409.284">19222 12163 176 0,'-3'-3'68'0,"3"-5"-52"0,-33 11 17 15,27-3 4-15,0 0-2 16,3 0 2-16,0 0 2 16,0 0 0-16,0 0-21 15,3 0 9-15,0 0 6 0,0 0-28 16,0 0-11-16,0 8 12 16,-3 2 9-16,0 4-1 15,3 4 1-15,0 6-5 16,3-3 1-16,3-2-2 0,0-1 0 15,3-5-1-15,0 6 0 16,3-8-2-16,0-6 1 16,-1-2 2-16,1-6 2 15,0-2-3-15,-3-3-3 16,3-3-2-16,-3-7 0 16,3-1-2-16,-6 1 2 15,0 2-2-15,-6-3 2 16,6 6-2-16,-6 0 2 15,0 5 0-15,-3 0 3 16,6 2-5-16,-6 4-1 16,3 7 0-16,0 3 2 15,3 8 1-15,0 2 1 16,6 6 2-16,0 0 1 16,6 5-3-16,-4-5-1 0,4 0-1 15,0-6 1-15,3-2-13 16,-3-8-6-16,0-3-55 15,0-5-24-15,-3-2 49 16,0-6 25-16</inkml:trace>
  <inkml:trace contextRef="#ctx0" brushRef="#br0" timeOffset="626027.3121">19567 12134 200 0,'-12'10'74'0,"15"-12"-58"0,0-1 130 16,-3 3 7 15,-9 8-73-15,0 3-36-16,0-3-34 16,3-1-9-16,0 1-6 15,6 0 1-15,3 0 2 16,3 0-1-16,6 0 1 0,3 0 0 0,3 3 0 15,3 2 2-15,-7-2 0 16,1 2 4-16,-9 0 2 16,0 5 11-16,-9-4 6 15,-6 4-10-15,-3-5-2 16,-2 3-5-16,-4-8-1 16,3 3-8-16,0-8-2 15,3-3-23-15,0-3-6 16,3-2-60-16,3 2-26 15,3-5 57-15,6-3 31 16</inkml:trace>
  <inkml:trace contextRef="#ctx0" brushRef="#br0" timeOffset="626278.9404">19707 12203 276 0,'-6'0'104'0,"9"2"-81"0,3 1 14 0,-6-3 1 0,6 3 0 0,0 2 2 16,5 0-20-1,1 0-9-15,3-2-7 0,0 2 5 16,3-2 6-16</inkml:trace>
  <inkml:trace contextRef="#ctx0" brushRef="#br0" timeOffset="626564.8957">19930 12189 452 0,'0'-5'167'0,"0"2"-129"0,-6-2-9 0,3 5-14 16,-3-3-13-16,-3 1 1 15,-3-1-4-15,-3 3-2 0,-3 0 2 16,-2 0 0-16,-4 3 1 0,3 2-3 16,-3 0 2-16,3 3 1 15,6 3 2-15,4 5 1 16,2 0 1-16,6 8 2 16,3-6 3-16,15 11 5 15,5 3-10 1,1-11-5-16,3-2 5 15,0-6 4-15,0-3-9 16,-4-7-3 0,1-6-45-16,-3-2-17 0,0-3 26 15,-3-8 17-15</inkml:trace>
  <inkml:trace contextRef="#ctx0" brushRef="#br0" timeOffset="627858.9803">19799 12242 200 0,'0'3'74'0,"3"-3"-58"0,-9 0 25 0,3 0 6 16,3 0 68 15,0 0-59-31,3 3-25 16,3-1-20-16,-6-2-8 0,6 3 0 15,0 2 3-15,3-2-3 16,-3 2 3-16,3-2 3 0,-3-3-3 16,6 2 4-1,-1 1-4-15,1-3-1 16,-3 0 2-16,0 0-4 15,0 0 0-15,0-3-1 16,0 1 1-16,-3-1-2 16,0 0 2-16,0 1-2 15,0-1 2-15,0 3 2 16,-3-2 4-16,0-1 2 16,0 0 1-16,-3 1 0 15,0-1 0-15,3-2-6 16,-3-1-2-16,0 4 0 15,0-4 0-15,0 4-9 16,0-1-2-16,0 0 4 0,-3 1 1 16,0-1-3-1,0 1 1-15,3-1-36 16,-3 3-13-16,0 0-37 16,3 0-14-16,0 0 56 0,0 0 25 15</inkml:trace>
  <inkml:trace contextRef="#ctx0" brushRef="#br0" timeOffset="629057.8106">19969 11922 260 0,'0'-5'99'0,"0"2"-77"0,0 1 15 0,0-1 29 15,0 6-38-15,0-3 11 0,0 0-17 16,0 0-3-16,3 5-9 16,3-3-2-16,0 4 5 15,-4-1 10 1,4 3-13-16,0 3 5 0,0-1-3 15,3 3 2-15,0 1-3 16,3-1 1-16,0 0-7 16,3-2 1-16,-3-1 4 0,3 1-6 0,-3-1-2 15,2 1-1-15,-2-3-1 16,0 0 0-16,-3-3 2 16,0 0-1-16,-9-5-1 15,9 6-6-15,-9-6-1 16,0 0-2-16,0 0 3 15,0 0-141 17,-3 0 80-32</inkml:trace>
  <inkml:trace contextRef="#ctx0" brushRef="#br0" timeOffset="629448.1386">20311 11996 216 0,'3'-5'82'0,"0"5"-64"0,6-11 22 0,-9 11 7 16,3 0-3-1,-3 0 4-15,0 0-21 0,3 3-8 16,-3-3-11 0,0 5 12-16,0 3 8 0,-6 3-5 15,0-1-1-15,0 4-2 0,-3-1 0 16,0 0-3-16,-3-2 0 15,0-1-5-15,-3 1 0 16,3-1-12-16,1-2-2 16,2 0-1-16,0-2 1 15,0-4-15-15,0 4-5 16</inkml:trace>
  <inkml:trace contextRef="#ctx0" brushRef="#br0" timeOffset="629961.2147">20168 12131 272 0,'6'-2'104'0,"-9"4"-81"0,3 1-2 0,0-3 55 47,0 18-21-47,3 6-1 15,-3 0-17-15,3 0-9 16,-3 0-12-16,6 2-5 0,-3-2-6 15,3 5-2-15,-3-8 3 0,0-2-3 16,0-3-2-16,0-3 0 16,-3-5 1-16,3 2-8 15,-3-4-1-15,0-4-36 16,-3-2-14-16,-3 0-92 16</inkml:trace>
  <inkml:trace contextRef="#ctx0" brushRef="#br0" timeOffset="631208.7598">20466 12213 296 0,'-3'-2'112'0,"3"4"-87"0,3-2 11 15,-3 0-2 1,3 0-6-16,3 0 1 16,0 0-23-16,3 0-10 0,2 0 1 15,1-2 9-15,3 2 6 0,0 0 1 16,0-3 0-16,3 3-7 15,-6-3-4-15,-3 3-1 16,0-2-1-16,-3-1-9 16,-3 3-2-16,0 0-45 15,0 0-20-15,-3 0 41 0,2 0 22 16</inkml:trace>
  <inkml:trace contextRef="#ctx0" brushRef="#br0" timeOffset="631927.3591">20823 12060 200 0,'-3'-6'77'0,"3"4"-60"0,3 4 2 0,-3-2-4 16,3 6 3-16,0-1 3 15,0 6 14-15,-3 2 5 16,0 3-21-16,0 5 3 0,0 3-1 15,0 2-7-15,-3 1-1 0,3-1 2 16,-3 1 2-16,0-4-16 16,0 1-4-16,0-3-5 15,0-5 2 1,3 0 17-16,0-5 9 16,0-9-5-16,0 4-1 0,0-6-2 15,0-3 2-15,0 3-7 31,3-21-2 1</inkml:trace>
  <inkml:trace contextRef="#ctx0" brushRef="#br0" timeOffset="632179.0301">21010 12195 412 0,'24'16'154'0,"-15"-3"-120"0,0 8-7 0,-6-10-11 16,0 4 0-16,-3 1 5 16,-6 5 0-16,0 1-1 15,-6-4-10-15,0 3-2 0,-3-7-1 16,1-1-3-16,-1-5-1 16,-3 0-3-16,0-6-1 15,3 1-6-15,0-11 0 16,3 3-15-16,0-6-3 15,3 3-27-15,1-2-9 16,-1-1-30-16,6 3-10 0,0-3 54 16,6 1 25-16</inkml:trace>
  <inkml:trace contextRef="#ctx0" brushRef="#br0" timeOffset="632930.9181">20987 12245 248 0,'0'-3'93'0,"0"3"-72"0,0-5 11 0,0 5 3 16,-3 0 3-16,0-3 4 15,-3 1-5 1,-3-1 0-16,0 0 23 31,-9 3-33-31,3 3-13 16,0 0-17-16,3 2-4 15,3 3-35-15,3 0-12 16,3 2-84-16,3 1-36 16,3 0 90-16,3-6 46 0</inkml:trace>
  <inkml:trace contextRef="#ctx0" brushRef="#br0" timeOffset="633710.9965">21249 12263 268 0,'-3'-5'101'0,"-3"3"-78"0,0-1 17 15,3 3 5-15,0 0-9 16,0 0 2-16,-6 3-13 16,0 2-6-16,-3 0-10 15,0 3-4-15,0 5-1 0,0 11-2 16,0 0-2-16,6 0 3 15,3 0 2-15,9-1 0 0,3-2 0 16,6-5-3 0,0-2 1-16,0-9 2 0,3-2 2 15,0-6 5-15,0-8 3 16,-4-2 3-16,-2-5 1 16,0-1 3-1,-6-2 3-15,-6 5-2 0,-3-5 0 16,-6 2-6-16,-3-2 0 15,0 5-10-15,-2 3-2 16,-13-5-245 15,21 18 130-15,9-3 45-16</inkml:trace>
  <inkml:trace contextRef="#ctx0" brushRef="#br0" timeOffset="634027.0056">21505 12232 376 0,'-9'-6'143'0,"6"6"-112"0,-6 0-1 0,6 0-8 15,-3 3-12-15,-3 2 2 16</inkml:trace>
  <inkml:trace contextRef="#ctx0" brushRef="#br0" timeOffset="634327.5193">21368 12388 420 0,'-3'37'159'0,"3"-37"-124"0,9 21 0 16,5-13-22-1,1-5-11-15,3-3-2 16,0-3 2-16,0-5-1 15,-3-5 2-15,0-6-2 16,-6 1 4-16,0-3 4 0,-4 2 4 16,-2 1 4-16,0 2-3 15,-3 2 0-15,0 4-8 16,0 2-2-16,0 8-4 16,0 3-1-16,0 7-1 15,0 6 0-15,6 5 2 16,0 0 0-16,9 3 0 15,3-5 0-15,3-1 0 16,-3-5 0-16,0-2-22 0,0 0-10 16,-1-3-75-16,-2-3-32 15,0-3 72 1,-3-4 36-16</inkml:trace>
  <inkml:trace contextRef="#ctx0" brushRef="#br0" timeOffset="634974.7216">21448 12293 204 0,'3'-6'77'0,"0"1"-60"0,0 2 19 0,-3 1 5 15,0-1 3-15,0 0 3 16,0 1-12-16,-3-1-4 16,-3-2 59 15,-9 2-45-31,0 3-17 0,3 3-20 15,0 2-7-15,1 3-3 16,-1 3 0-16,3 2 2 16,3 8 0-16,3 0 0 0,0-2-82 31,3 2 45-31,6 0-44 0,0-2 46 16,3-6 19-16</inkml:trace>
  <inkml:trace contextRef="#ctx0" brushRef="#br0" timeOffset="635739.9139">21695 12277 256 0,'0'2'96'0,"0"-4"-75"0,3 10 14 0,0 0 1 16,0 2 7-16,0 6 8 16,0 3-14-16,0 2-7 15,0 0-17-15,0-5 0 0,0 2 6 16,3-2-7-1,-3-3-3-15,0-5-1 16,-3 0-5-16,0-2 0 16,0-6 5-16,0 0 5 15,0 0-1-15,0-6 1 16,0-2-3-16,0-8 1 16,0 1-6-16,0-7-1 15,0 4-2-15,0-3 1 16,0 5 0-16,0 0 1 15,3 3-5-15,0-1 1 0,3 7 0 16,0-1 0-16,3 2-3 16,2 1 2-16,1 0-10 31,0 2 6-31,0-2-42 16,3 5 26-16,-3-3-99 15,0 6 67-15</inkml:trace>
  <inkml:trace contextRef="#ctx0" brushRef="#br0" timeOffset="636510.3488">22106 12282 260 0,'-3'-8'96'16,"3"8"-75"-16,-9-5 25 0,6 5 6 0,-3 0-7 15,-6 0-4 1,0 5-24-16,-6 3-14 15,0 3-3-15,-5 10-1 0,2 3-2 16,3-3-6 0,6 3 4-16,0 2-2 0,6-5 17 0,3-2 11 15,3-1-11-15,6-5 8 16,9-2-10-16,3-6 17 16,0 1-13-16,3-12 13 15,-1 1-14-15,1-6 4 16,-6-10-1-16,-6-3 6 15,0 3-11-15,-6-8 2 16,0 3-7-16,-9-6 2 16,3 5-3-1,-6-2 0-15,0 8-1 16,-3-3-4-16,3 6 1 0,0-1-4 16,3 9 3-16,0-3-6 15,4 7 5-15,-1 1-1 16,3 2 2-16,3 6 2 15,2 2 0-15,4 8 0 16,0 6 0-16,3 7 2 16,0 4-1-16,0 4 4 15,3 6-3-15,3-1 1 0,-3-7-1 16,-3-8-8 0,2 0 3-16,1-3-5 0,0-5-132 31</inkml:trace>
  <inkml:trace contextRef="#ctx0" brushRef="#br0" timeOffset="637029.4064">22204 12065 280 0,'-3'0'107'0,"3"0"-83"0,0 0 15 16,0 0 3-16,0 0-8 16,0 0 5-1,3 3-22-15,3 5 61 32,12 10-42-32,-3-2-5 31,3 3-19-31,-7-4-11 0,7-1-1 15,-6-4 0 1,0 3 0-16</inkml:trace>
  <inkml:trace contextRef="#ctx0" brushRef="#br0" timeOffset="637142.4544">22371 12205 216 0,'3'-8'82'0,"-3"8"-64"0</inkml:trace>
  <inkml:trace contextRef="#ctx0" brushRef="#br0" timeOffset="637303.9817">22558 12078 252 0,'0'-2'93'0,"0"2"-72"0,3 0 31 0,-6 0 38 16,3 2-50-16,-3 1 28 15,3 5-41-15,-9 0 12 16,3 0-23-16,-8 2 2 15,2 1-10-15,-9-1-3 16,3 4-3-16,-6-4-13 16,6 3 7-16</inkml:trace>
  <inkml:trace contextRef="#ctx0" brushRef="#br0" timeOffset="637574.3993">22308 12234 252 0,'3'6'96'0,"-3"-6"-75"0,3 16 47 0,0-6 36 15,0 1-57-15,0 7 11 16,3 9-36-16,0-1 2 15,0-2-14-15,-3 0-4 16,0 0-3 0,-3-3-5-16,3-3 1 0,-3-2-65 15,0 0 36-15</inkml:trace>
  <inkml:trace contextRef="#ctx0" brushRef="#br0" timeOffset="638967.2307">22570 11970 244 0,'-6'-6'90'0,"3"9"-70"0,0-3-5 0,3 0 77 15,0 0-24-15,6 0-29 16,0 3-21-16,0 2-13 15,9 3 6-15,0 0 8 0,0 3-4 16,3 4 2-16,-1 7-4 16,1 1 0-16,0 6-3 15,-3 6-1-15,-6 2 3 16,-3 3 3-16,-6 5 5 16,-3-3 2-16,0 0-5 15,-3-10 0-15,0-3-8 16,-3-8-1-16,0 0-4 15,0-5-3-15,3 0-5 16,-3-5 0-16,3-1-16 16,1-4-4-16,-1-1-21 0,3-2-7 15,0-1-49-15,0-2-20 16,3 0 63-16,6-2 30 16</inkml:trace>
  <inkml:trace contextRef="#ctx0" brushRef="#br0" timeOffset="639554.8297">23067 11954 220 0,'6'-16'82'0,"-3"13"-64"0,3 1 26 0,-6 2 7 16,0 0-4-16,0 0 1 15,0 0-6-15,0 2-2 16,0 6-22-16,0 0 1 0,0 8-1 16,-3 8 3-16,-6 8 4 15,-3 7 0-15,-14 6 0 16,5 14-1-16,-9 4 2 16,0-5-8-16,3-2-3 0,4-9-4 15,2-4-2-15,3-9-8 16,3-5 0-16,15-29-131 31,-9 21 71-15,6-7 23-16</inkml:trace>
  <inkml:trace contextRef="#ctx0" brushRef="#br0" timeOffset="640424.6456">23183 12028 220 0,'0'-3'82'0,"0"3"-64"0,0 0 26 0,6-2 7 15,-6 2-13-15,0 0 18 16,0 16-13-16,0-1-22 15,0 4-8-15,0 2-2 0,0-21 57 32,-6 64-28-17,6-1-10-15,-3-10-17 16,3-3-8-16,-3-13-3 16,3-2 1-16,-3-9-2 15,3-2-1-15,-3-8 1 0,3-3-8 16,-3-2-3-16,3-11-195 31,0 0 112-15,3-6 38-16</inkml:trace>
  <inkml:trace contextRef="#ctx0" brushRef="#br0" timeOffset="640961.835">23326 12237 220 0,'0'-3'85'0,"0"1"-66"0,9 4 10 16,-9-2-1-16,0 0 83 31,-9 6-52-15,6 2-18-16,-6 0-12 15,-3-1-7-15,-5 1 2 16,5 3 0-16,-6 0-13 16,6-1-2-16,0 1 1 0,3-1-2 15,0-4 3-15,0 2-6 16,6-3-3-16,3 3-6 16,0 0-2-16,3 5 7 15,6 0 4-15,3 3-2 16,3-3-2-16,0 3-5 0,3-3-2 15,-1 1 0-15,-2-4 4 16,0 1-4-16,-9-3 0 16,3 0-35-16,0-3-13 15,-3-2-113 1,0-3-49-16,3-3 112 16</inkml:trace>
  <inkml:trace contextRef="#ctx0" brushRef="#br0" timeOffset="641426.8684">23445 12380 312 0,'0'0'118'0,"3"10"-92"0,6-10-3 15,0 0-8-15,0 3 2 16,0 0 4-16,0-1-9 16,0-4-4-16,-3-1-5 15,9-2 11-15,-9 0 5 0,3-6-5 16,-1 0-3-16,-2 1-2 0,0-1-1 16,-6 1-2-16,0-1-1 15,0 0-1-15,0 1 0 16,-3 2-2-16,-3 3-2 15,-5-1 1-15,-1 6 1 16,3 0-3-16,-12 8 0 16,9 0 1-16,-15 19 2 15,6-6-1 1,3 8 2-16,7-3 2 0,5-2 4 16,6 0 0-16,3-3 2 15,8 0-4-15,1-5-2 16,6-3-2-16,0-2-3 15,-3-6-43-15,6-2-19 16,0-6-35-16,-3 1-15 16,-1-6 58-16,-2 0 27 0</inkml:trace>
  <inkml:trace contextRef="#ctx0" brushRef="#br0" timeOffset="641862.4088">23579 12327 228 0,'-3'-5'88'0,"3"-1"-69"0,0 9 17 15,0-3 5-15,0 0-11 16,3 8-2-16,-3 3 1 16,6-1 4-16,-3 3-18 0,6 6 16 0,-3-1 6 15,-6-18-4 17,15 22-24-32,-3-9-12 15,-3-3-29 1,3-2-10-16,-3-5 6 0,0-3 4 15,2-13-21-15,-2-6-8 16,3-2-10-16,-3-5-1 16,0-1 28-16,-3 3 15 15,0 3 61-15,0 8 25 16,-3 2 3-16,3 6 3 16,-3 5-23-16,0 8-9 15,-3 10 1-15,-3 17 2 0,0-1 15 16,-3 3 6-16,-3 0-12 15,0-2-5-15,-3-3-18 16,3-3-5-16,6-3-9 16,-6-2-4-16,6-3-12 15,-3-5-4 1,6-5-48-16,0-4-19 16,0-1-60-16,6-9-28 15,-3-2 89-15</inkml:trace>
  <inkml:trace contextRef="#ctx0" brushRef="#br0" timeOffset="642585.4201">24055 12084 304 0,'-3'-6'112'0,"1"9"-87"0,2-3 13 16,0 0-1-16,0 0 2 16,-3 0 5-16,-3 0-8 15,-3 3-4-15,-3 2-18 16,-3 0 2-16,3 0 4 0,-3 3-7 16,-3 0 0-16,6 3-9 15,-3-1-3-15,9 1-6 16,1 0 1-16,2 2-3 15,6 3 0-15,2 0-3 0,1 5-1 16,9-3 1-16,0 6 4 16,0 0 3-16,-3 5 4 15,0 0 4-15,-3-8 4 16,-6 3 24 0,-3-3-4-16,-9-5-2 15,3 0-12-15,-9-8-5 16,0 0-4-16,-6-5-1 15,3-1-6-15,-2-4-10 16,-1-6-3 0,6 2-57-16,3 4-85 15,12-4 21-15,12 1 67 16,-3-6 40 0</inkml:trace>
  <inkml:trace contextRef="#ctx0" brushRef="#br0" timeOffset="642861.1694">24115 12282 368 0,'-3'21'140'0,"3"0"-109"0,3 14 2 0,-3-19-6 16,0 2-13-16,0 1 0 16,0-4-11-16,0-1-1 15,0-1-2-15,0-2-36 0,0-4-13 16,0-1-213 0,9-9 142-1</inkml:trace>
  <inkml:trace contextRef="#ctx0" brushRef="#br0" timeOffset="643005.4445">24100 12205 408 0,'-6'-8'151'0,"6"8"-118"0</inkml:trace>
  <inkml:trace contextRef="#ctx0" brushRef="#br0" timeOffset="643026.8091">24115 12192 380 0,'6'0'143'0,"0"3"-112"0,3-1-21 16,-3 1-17-16</inkml:trace>
  <inkml:trace contextRef="#ctx0" brushRef="#br0" timeOffset="643488.2425">24252 12242 376 0,'-3'6'143'0,"3"-6"-112"0,9 0-10 0,0 0-12 16,3 0-9-16,6-3 0 16,2 0 0-16,-2 1 0 15,0 2 0-15,-3 0 0 0,-3 0 0 16,3 0 0-16,-6 0 0 15,-3 2-3-15,0 4 0 16,-6 2-5-16,-6 2 0 16,0 3 17-16,-9 6 11 0,-6-1 1 15,6 6 0 1,-3-3-5-16,0 3-2 0,1-3-8 16,2-2-2-1,3-3-2-15,3-3 1 16,3-2 0-16,6-4 1 0,9 1-2 15,3-2-2-15,3-1 1 16,5 0-1-16,-5-2-5 16,3 0 1-16,0-1-5 15,-3 1-1-15,3 0-11 16,-6-6-81 0,-3 0-19-16,0 1 58 0,-6-1 33 15</inkml:trace>
  <inkml:trace contextRef="#ctx0" brushRef="#br0" timeOffset="643745.2136">24204 12380 360 0,'-3'3'134'0,"9"-6"-104"0,3 8 3 0,-3-5-5 0,0 0-6 16,12-5 4-16,0 5-5 15,6-3-3-15,2 3-10 16,-2-2-3-16,-3-4-1 0,-3 1-53 16,0 0-22-16,-6-1 36 15,0 1 17-15</inkml:trace>
  <inkml:trace contextRef="#ctx0" brushRef="#br0" timeOffset="644238.0763">24499 12327 380 0,'0'8'143'0,"6"-5"-112"0,0 2-19 0,-6-5-15 16,9 2 68 15,9-4-33-31,-3-1-10 16,-1-2-13-16,-2-3-9 15,0 0 3-15,-3 0 0 16,-3-5-1-16,0 2 1 0,-6 1 0 0,-3 2-4 16,-3 0 1-16,0 0 0 15,-3 3 0 1,0-1-3-16,-3 6 2 16,1 3-1-16,-4 5-2 15,0 2 3-15,0 6 0 16,6 5 1-16,-3 3 2 0,3 5 3 15,6-5 4-15,3 3 0 16,3-9 2-16,3 1-2 16,3-3 2-16,3-3-6 15,0-5-3-15,9-3-8 16,-4-2-4-16,4-3-49 16,0-6-24-16,-3-2 40 0,3-5 22 15</inkml:trace>
  <inkml:trace contextRef="#ctx0" brushRef="#br0" timeOffset="644791.6682">24710 11837 260 0,'-6'-7'96'0,"3"1"-75"0,3 4 28 0,3-1 6 16,-3 3-5-16,6-3 3 15</inkml:trace>
  <inkml:trace contextRef="#ctx0" brushRef="#br0" timeOffset="645016.862">24722 11816 635 0,'12'6'28'0,"9"-1"-11"0,3 8-5 16,0 8-1-16,2 11-1 15,-5 2 1-15,0 6-6 16,-6 0-1-16,-6 2 11 15,-9 3 5-15,-3 5 3 16,-9-5 1-16,-3 0-2 16,-9 0-2-16,-3-5-8 15,4-8-3-15,-4-6-5 16,6-5-3-16,6-2-9 16,0-6-5-16,3-2-42 15,3-3-16-15,6-3-54 16,3-5-24-16,15-8 77 0,3-13 39 15</inkml:trace>
  <inkml:trace contextRef="#ctx0" brushRef="#br0" timeOffset="645903.4751">25082 12155 252 0,'-17'5'93'0,"19"-5"-72"0,4 3 49 0,-6-3 19 15,3 3-20-15,3-1-4 16,-6-2-14-16,3 3-5 16,-6-1-25-16,-3 1-4 0,6-3-2 15,-3 3-8-15,-3-3-2 16,4 0-3-16,-4 0-2 16,6 0 1-16,0-3-1 15,0 3-9-15,0-3-2 16,0 3-5-16,0-2-3 15,0-1-69-15,0 3-31 16</inkml:trace>
  <inkml:trace contextRef="#ctx0" brushRef="#br0" timeOffset="646523.4237">25047 12406 260 0,'9'6'96'0,"0"-6"-75"0,-27 15 28 0,15-9 14 16,3 7-28-16,0 3 13 16,-6-3 5-16,6 3-29 15,-6 3 3-15,0-4 1 0,-3 1-1 16,-3-3 2-16,-6 3-14 16,3-5-6-16,0 0-6 15,-5-4 0-15,-1 1-51 16,0 0-19-16,0-2 33 15,12-4 17-15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2T06:54:09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18129 7953 236 0,'-6'19'90'0,"9"-27"-70"0,0 0 21 0,0 16 4 16,-3-3-10-16,0-5 15 15,0 19-13 1,0 2-20-16,3-3-1 0,-3 1-2 15,0 2-5-15,0-5-1 16,0-3-6-16,0 0-2 16,0-2-7-16,0 0-3 15,0-3-162 1,0 0 94-16,0-6-87 16</inkml:trace>
  <inkml:trace contextRef="#ctx0" brushRef="#br0" timeOffset="286.9814">18132 7739 296 0,'-6'-8'110'0,"0"8"-86"0,9 0 0 16,-6 0-2-1,6 0-15-15,-3 0 3 16,0 0-6-16,0 0-20 16,3 5 9-16,0 1-13 0,0-1 11 0,0 0 5 15</inkml:trace>
  <inkml:trace contextRef="#ctx0" brushRef="#br0" timeOffset="621.4312">18195 8006 200 0,'0'8'77'0,"0"8"-60"0,6-3 6 0,-3-5 1 0,0 6-4 15,-1 1 0-15,4 4 7 16,-6-1 3-16,3 1-8 16,0-6 0-1,0 3-13-15,-3 0-3 0,0-5-2 16,3-4 0-16,-3-7 0 15,0 0 0-15,3-5-2 16,0-5-4-16,0-4 1 0,0 1-19 31,0 0 11-31,0-11-1 0,6 8 6 0,3-8 3 16</inkml:trace>
  <inkml:trace contextRef="#ctx0" brushRef="#br0" timeOffset="780.5597">18305 8041 474 0,'30'-14'8'0,"-7"1"0"15,1 19-2-15,0-6-1 16,-3 2-1-16,-3 9 2 15,-3 2 3-15,-4 0 2 16,-5 3 6-16,3 0 1 16,-3 0-9-16,0-6-5 15,-3 1-32 1,3-6-51-16,-3 1-25 16,0-6 51-16,3-6 28 15</inkml:trace>
  <inkml:trace contextRef="#ctx0" brushRef="#br0" timeOffset="1188.018">18635 7924 312 0,'-21'3'115'0,"21"-3"-89"0,-6-8 5 16,6 5 12 0,-3 14-13-16,-3 2-6 15,0-10-3-15,1 7-12 16,5 1-3-16,-3 5 0 0,3-6-5 16,5 1-3-16,1 0-2 0,3-1 3 15,3 1 2-15,3-1 4 16,-3-2 2-16,0 3 1 15,0-1 0-15,-6 1 2 16,-3 0 6-16,-6-1 2 16,-3-2-7-16,-6 0-2 15,-3 0-5-15,0-3-1 16,0 1-8-16,-3-4-2 16,4-2-126-1,2 3 72-15,0-6-60 16,6 3 70-16,3-2 27 15</inkml:trace>
  <inkml:trace contextRef="#ctx0" brushRef="#br0" timeOffset="1641.0538">18841 7678 304 0,'8'11'112'0,"-8"-11"-87"0,3 24 29 0,9-9 5 0,-12 15-36 16,6 1-11-16,-6 22 4 16,-3-2 3-16,-3-9-7 15,6-8-6 1,6 1-5-16</inkml:trace>
  <inkml:trace contextRef="#ctx0" brushRef="#br0" timeOffset="1920.966">18683 7877 336 0,'0'-6'126'0,"-6"-2"-98"0,3 8 1 0,3 0 15 15,3-2-8 1,6 2 0-16,3-6-2 16,6 1-19-16,14 0-5 0,4 2 1 15,0-2-14-15,-4 2-2 16,1 1-42-16,-3 2-19 16,-3 0-85-1,-3-6-40-15,-1 1 97 16</inkml:trace>
  <inkml:trace contextRef="#ctx0" brushRef="#br0" timeOffset="2341.2396">19007 7996 300 0,'-6'-3'112'0,"12"0"-87"0,3 25 9 15,-3-12-1-15,0-7-15 16,3-1-2-16,0 4 10 16,3-6 8-16,0 0-18 15,0 0-6-15,3-8-3 0,-4 8-4 16,4-16 0-16,-3 13-6 16,-3-18 0-16,-3 3-4 15,-3-4 2-15,-6 4-6 16,-3 5-1-16,-3-6-2 15,-3 9-1-15,-6 4 8 16,1 9 3-16,-4 5-1 16,3 10 1-16,-3 9 22 0,0-3 9 15,-3 5-6-15,12-3-4 16,7 3 3-16,-1-2 1 16,12-3-4-16,-1-1-2 15,7-4-9-15,0-3-2 16,-12-16-161-1,45-3 86 1,-9-2 28-16</inkml:trace>
  <inkml:trace contextRef="#ctx0" brushRef="#br0" timeOffset="2702.9242">19335 7914 356 0,'-27'-21'134'0,"24"28"-104"0,-24 1 12 0,24 3-2 0,-6-3-13 16,-3 8-3-16,0-3-8 16,-3 6 0-16,4 7-9 15,2 0-2-15,3-2-1 0,6 0-2 16,3-3-2-16,3 3-2 16,8-11-1-16,1-2 2 15,9-6 2-15,0-5-2 16,0-5-2-16,-3-3-3 0,-3-3 1 15,-1-5 3-15,-5 1 1 16,0-1-2-16,-6-3 2 16,-6-10 7-16,0 16 6 15,0 5-2-15,0 5 2 16,0 9 2-16,-6-1 1 16,6 11-19-16,-3 0-7 15,6 0 3-15,0 2 1 16,3-5-79-1,3 0 47-15</inkml:trace>
  <inkml:trace contextRef="#ctx0" brushRef="#br0" timeOffset="2854.2693">19623 7932 252 0,'-3'-18'96'0,"-3"28"-75"0,-5-4 34 16,5 4 10-16,0-7-36 15,-6 10-13-15,3 6 9 16,0 4 6-16,-3 4-9 16</inkml:trace>
  <inkml:trace contextRef="#ctx0" brushRef="#br0" timeOffset="3137.2962">19525 8250 416 0,'12'5'154'0,"-12"-5"-120"0,21-13-10 0,-12 2-10 31,3 6-13-31,6-14 4 0,-4 4-3 0,1-15-1 15,-3 7 0 1,-6-14-1-16,6-14-5 16,-12 1-1-16,-3 2-4 15,-3 6 1-15,3 2 5 0,-12-28 28 47,6 46-16-47,3 12-1 16,6 5-5-16,3 20 3 15,3 20-1-15,6 7 1 16,0-2-3-16,-3 0-2 0,9-3 1 16,3-6-28-16,6 1-11 0,-10-5-118 31,4-6-54-31,0-5 107 0</inkml:trace>
  <inkml:trace contextRef="#ctx0" brushRef="#br0" timeOffset="3304.3021">19897 8242 408 0,'-12'39'154'0,"9"1"-120"0,-6-19-1 16,-3-15-9-16,7 15-9 16,-4-5 1-16,-12-3-48 15,-6-3-22-15,0-2 26 16,0-2 13-16,-2-22 14 0</inkml:trace>
  <inkml:trace contextRef="#ctx0" brushRef="#br0" timeOffset="4653.6401">20373 7959 200 0,'3'-11'77'0,"-14"22"-60"0,8-25 13 16,3 17 1-16,3-8-5 15,5 0 2-15,-5 10 4 16,-3-21 4-16,0 32-19 16,0-19 15-16,-3 6 5 0,-5 2 29 31,5 6-35-31,-6 2-7 0,-6 0-9 0,6 0-1 15,-3 1 4-15,9-1 1 16,-3-5-10-16,6 2-3 0,-3 1 0 16,3-3-25-16,9 0-10 15,6 2 13-15,-3-2 5 16,3 0 8-16,2 0 4 16,-5 0 0-16,-3 0-1 15,-6-3 18-15,0 3 8 16,-3 0-22-16,-6-2-8 15,-3-4 13 1,0 3-6-16,-8-2-17 16,8 0 7-16,-9-3-62 15,6 0 39-15,3-3-32 16,0 3-73-16,3-3-37 0,-3 1 85 16,12 2 46-16</inkml:trace>
  <inkml:trace contextRef="#ctx0" brushRef="#br0" timeOffset="5207.1097">20513 8004 288 0,'6'5'107'0,"-6"-5"-83"0,-15 34 37 32,24-23-25-32,0 0-11 15,3-9-3-15,-3 1-3 16,6-1-8-16,-9-4-4 15,6-1-4 1,-6-2 2-16,9 2 1 0,-9-10 0 0,-3 5-1 16,-9-5 1-16,9 10 1 15,-3 3 5 17,-15-8-2-17,-12 8-5 1,3 3-1-1,6 5-2-15,0 2 5 16,7 4-4-16,-4-1 10 16,6 3-7-16,0 2 3 0,6 6-7 15,6-5-3-15,3-4 0 16,9-1 2-16,0 2 0 16,8-8 15-16,7-3 9 0,0-3-33 15,3-4-12-15,-7-3-91 31,4 2 59-31,-3-8-47 0,0-5 58 16,-3 6 22-16</inkml:trace>
  <inkml:trace contextRef="#ctx0" brushRef="#br0" timeOffset="5490.3147">20757 7670 332 0,'0'-10'123'0,"0"10"-95"0,0 0 3 0,3-3 9 15,3 19 8 1,3 8-25-16,6 21 6 16,-3 10-13-16,0 3-3 15,-3-2-5-15,0-8-3 16,0-6-5-16,-3-8-22 15,0 3 12-15,0 11-168 32</inkml:trace>
  <inkml:trace contextRef="#ctx0" brushRef="#br0" timeOffset="5627.9715">20719 7967 436 0,'-12'-16'165'0,"18"10"-129"0,0-12-7 16,6 13-14-16,-3 7-5 15,5 4 4-15,4-17 4 16,3 8 1-16</inkml:trace>
  <inkml:trace contextRef="#ctx0" brushRef="#br0" timeOffset="7144.2665">19647 8972 300 0,'-6'-3'112'0,"3"-10"-87"0,0 16 15 0,0-3 1 16,-3-3-8-16,-3 6 1 16</inkml:trace>
  <inkml:trace contextRef="#ctx0" brushRef="#br0" timeOffset="7221.0974">19504 9006 436 0,'-12'22'162'0,"12"-22"-126"0,-12 39-12 0,10-23-14 16,4 3-10-16</inkml:trace>
  <inkml:trace contextRef="#ctx0" brushRef="#br0" timeOffset="7572.0871">19567 9221 428 0,'30'-13'162'0,"-22"-14"-126"0,10 9-6 0,-12 4-9 15,3 9-17-15,0-14 2 16,3 4-3-16,-9-14 0 15,0 2-1-15,0-2 1 16,-3-8-2-16,0-8 2 0,-12 8-2 16,6 2-1-16,-6 1 3 0,3 8 0 15,0 2 3-15,3 5 6 16,0 6 2-16,6 2-7 16,3 19-17-1,0 8 2 1,3 8 4-16,6 3 11 15,-3 4 5-15,6 6-5 16,-9 3-4-16,12 5-5 16,3-8 1-16,0 3-8 15,-1-6-2-15,4 3 15 16,-6-10 6-16,-3-9-18 16,-3-10-151-1,0-3 86 1,3-10-81-16,-3 0 90 0,-1-8 34 15</inkml:trace>
  <inkml:trace contextRef="#ctx0" brushRef="#br0" timeOffset="7955.1195">19921 8991 312 0,'-3'0'115'0,"3"0"-89"0,3 5 10 16,0-5 0-16,-3 5-2 15,0 0 21-15,3 6-30 16,-3 5 12 0,3 2-22-16,3-2-2 0,-3 3-10 15,0 2-2-15,-3-5-45 0,3-6-18 16,-3 4 31-1,0-14-68-15,0 0-27 0,0-8 66 16,0-6 29-16</inkml:trace>
  <inkml:trace contextRef="#ctx0" brushRef="#br0" timeOffset="8105.3138">19909 8763 400 0,'-6'-16'148'0,"0"13"-115"0,6 14-11 0,6-11-15 15,-3 5-28-15,0 6-7 0,-3-11 15 16,6-5 6-16,0 10 6 16,0 0 1-16</inkml:trace>
  <inkml:trace contextRef="#ctx0" brushRef="#br0" timeOffset="8705.3275">20293 8969 256 0,'-9'-2'96'0,"12"-1"-75"0,-9-7 23 0,0 4 16 16,3 6-34-16,-6-5 0 15,-9 2 15-15,1-2 20 16,-1 2-31-16,0 3-2 16,-6 8-18-16,0 0-4 15,3 11-9-15,4-1 0 16,-1 9 1-16,9-1 1 0,0 9 3 15,3-9-3-15,6 6-2 16,9-11 2-16,0-3 0 16,9-4 1-16,-1-12 2 15,10-4-1-15,-3-6 2 16,-6-3-4-16,3-7 0 0,-6-1-4 31,0 3 3-31,-4-5 3 16,1 5 0-16,-6-5 2 0,0 8 0 15,-6 0 3-15,-3-1 1 16,9 12 3-16,-3-4-5 16,0 4-5-16,-3 7-1 0,6 6 3 15,-3 2 3-15,3 5-4 16,0 1-1-16,3 10 0 16,-3-13 0-16,6 0-5 15,-3 0 1-15,-9-16-181 31,18 0 112-15,-1-8 39-16</inkml:trace>
  <inkml:trace contextRef="#ctx0" brushRef="#br0" timeOffset="8949.812">20391 8678 348 0,'-3'-16'132'0,"3"16"-103"0,9 0 16 0,-9 6 15 16,3 2-35-16,0 8 8 15,3 5-21-15,9 3-2 0,-6 13 1 16,6 8-1-16,-3 10 4 16,0 1 4-16,-9-6-10 15,3-5-11-15,0-5-6 16,-3 2-2-16,2-18 1 0,-2-6-38 15,3-7-18-15,0-11-94 16</inkml:trace>
  <inkml:trace contextRef="#ctx0" brushRef="#br0" timeOffset="9411.3599">20618 8972 316 0,'-6'-3'118'0,"6"3"-92"0,3 6 11 0,-3-1-1 15,8 0-2-15,1 1 17 16,6 1-28-16,3 1 8 16,0 0-19-16,6-5-2 15,-3 0-8-15,2-3-2 16,-5 2 2-16,0-4 3 15,0-4-2-15,-3 1 0 0,-3-3 1 16,-3 5 11-16,-3-2 7 16,-6-3-29-16,-3-2-11 15,3-1-1-15,-9 6 3 16,-3 0 2 0,3-1 9-16,-9-4 4 0,-3 12 2 15,0 1 2-15,-5 5 2 16,5 0 4-1,-3 10-2-15,15 1 1 0,0-1 6 16,3-2 5-16,9 3-16 16,6-1-6-16,6-7 1 15,0 10 0-15,0-18-12 16,3 13-5-16,2-16-72 16,4 7-32-16,-3-12 60 15,0 3 33-15</inkml:trace>
  <inkml:trace contextRef="#ctx0" brushRef="#br0" timeOffset="9905.7738">21019 8980 328 0,'0'-11'123'0,"-12"17"-95"0,9-14 9 16,6 8 0-16,-3-6-10 0,-3 1-1 16,-2 3 5-16,-4 2 3 15,0 5-18-15,-3 3 11 0,0 0 3 16,-3 5-51-1,3 3 13-15,0 5-5 16,3 0 10 0,3 16 3-16,6-24 3 15,0 19-2-15,6 8 2 0,3-19 0 16,3-10 14-16,3-9 6 16,6-18-14-16,0 6-4 0,2-11-15 15,-2-3-4-15,0-8 16 16,-3 0 7-16,-12 3-3 15,-6-11-3 1,-6-7-16-16,0-1-4 16,-3 1 7-16,-6 2 4 0,3 10 5 15,-3 6 18 17,6 3-9-32,4 10-23 0,-1 0 3 15,3 11 3-15,0 10 5 16,12 8 5-16,-1 14 0 15,4 18-1-15,6 0 1 0,6 5 16 0,-3 0 9 16,3-8-18-16,0 14-6 16,-7-14-2-16,13-23 3 15,-6 26 6 1,0-19-111-16,-6-12-47 16,2-25 74-16,-2 6 39 15</inkml:trace>
  <inkml:trace contextRef="#ctx0" brushRef="#br0" timeOffset="10327.1882">21603 8895 472 0,'-12'6'178'0,"6"9"-138"0,15-25-14 16,-3 10-16-16,3 0-9 16,3 8 3-16,3-6 10 15,5 4 5-15,-2-9-9 16,3 3-6-16,-3-8 0 0,0 8-10 16,0-5-3-16,-1 2-6 0,-2-2-2 15,-15 5-149 16,15-8 89-31,-3-5 30 16</inkml:trace>
  <inkml:trace contextRef="#ctx0" brushRef="#br0" timeOffset="10587.6194">21636 9001 372 0,'-27'8'140'0,"48"-11"-109"0,-13 3 2 16,-5-2 13 0,3 4-29-16,3-2 24 15,6 0-25-15,3 0 6 0,0-2 2 16,3-1 4-16,0-2-14 16,2 5-6-16,1-3-5 15,-3 1-5-15,0-4-1 0,3 4-29 16,-3 2-14-16,-7 2-42 15,1-7-17-15,-3 0 55 16,3-3 26-16</inkml:trace>
  <inkml:trace contextRef="#ctx0" brushRef="#br0" timeOffset="11634.5094">22335 8459 348 0,'6'2'129'0,"15"-7"-100"0,-51 42-4 0,27-29-10 0,3 5 4 15,0 14 45 16,3 2-37-15,3-5-14-16,-6-6-25 16,0-5-81-1,3 3 49-15,3-5-49 0,0-6 54 16,-6-5 23-16</inkml:trace>
  <inkml:trace contextRef="#ctx0" brushRef="#br0" timeOffset="11858.4839">22412 8493 372 0,'9'-16'140'0,"3"32"-109"0,-12-26-20 16,3 15-14-16,-3 0 29 16,3 0 29-1,0 6-26-15,-3 0-3 0,6 4-13 0,-3 1-1 16,6 0-7-16,-3-3-1 15,0 3-20-15,-3-5-97 16,3 2 61-16,0-5-67 16,3 0 70-16</inkml:trace>
  <inkml:trace contextRef="#ctx0" brushRef="#br0" timeOffset="12324.4067">22799 8453 352 0,'-26'30'132'0,"32"-23"-103"0,-6-4-1 0,0-3-7 16,0 0 2-16,8 8 8 15,-5 0-5-15,3 5-3 16</inkml:trace>
  <inkml:trace contextRef="#ctx0" brushRef="#br0" timeOffset="12655.0977">22909 8477 388 0,'0'-8'145'0,"12"19"-112"0,-12-6-6 0,0 0-7 15,6 1-3-15,3 2 7 16,-3 5-4-16,0 3-2 16,3 0-21 15,0 8-72-31,3-3-30 16,-3-5 43-16,0-9 23 15</inkml:trace>
  <inkml:trace contextRef="#ctx0" brushRef="#br0" timeOffset="13903.3488">23323 8861 348 0,'12'-8'129'0,"-21"-21"-100"0,15 53 13 0,-6-24 0 15,0 10-4 1,3-7 4-16,-3 2-8 15,-3 3-3-15,-3 0-17 0,6-3-11 0,-9-5-3 16,6-2-9-16,-6 2-2 16,9-6 6-16,-3 4 4 15,3 2 0-15,3-3 0 16,6 8-1-16,-6-7-2 16,0-1 16-16,3 6 6 15,-6-3-17-15,0 0-9 16,-3 0-2-16,3 5 16 15,-6-5 12 1,3 0-8-16,3 5-11 16,-3-7-5-16,3-1-18 15,0 3-7-15,-6-5-45 16,15-6-21-16,-9 1 51 16,3 12 23-16</inkml:trace>
  <inkml:trace contextRef="#ctx0" brushRef="#br0" timeOffset="14605.3963">23353 9078 256 0,'-3'-5'96'0,"9"13"-75"0,-6-1 109 31,6 4-7 0,-12 0-50-31,6 4-26 16,-6 1-18-16,0 11-5 15,3-9-2-15,-3-15-2 16,-3 29-10-16,0-11 5 0,-3 3 4 16,0-19 3-16,-5 16 4 15,5-10-27-15,-6 5-13 16,3-3 8-16,-3 0 4 15,3-2-2-15,0-3 1 16,9 2-39-16,-3-2-16 16,1-8-86-16,-1 5-37 15</inkml:trace>
  <inkml:trace contextRef="#ctx0" brushRef="#br0" timeOffset="17086.3079">19674 8991 144 0,'3'-6'55'0,"-9"17"-43"0,12-16 12 16,-6 5 2-16,3 0 5 15,-3-6 6-15,6 4-9 16,-6 2-2-16,3 0 5 0,0-3 15 16,0 3-24-1,0 0 4-15,-3 0-1 0,3 5 2 16,0-7-25-16,-3 2-11 16,0 0 4-16,0 0 19 0,-3-3 33 31,0 0-24-31,-3 1-2 15,3 2-7-15,6-3 0 16,-9 0-3-16,3 3 1 16,-6 0-7-16,6 0 8 0,-6 3 6 15,-3-6-10-15,0 6-2 16,0 2-7-16,0 1-3 16,3 2-5-16,-5-1-2 15,-1 4 5-15,3 0 4 16,3 2 0-16,0 0-2 0,3 6-1 15,0-1 3 1,3 9 13-16,0-9 7 0,3 3-5 16,6 3-7-1,0 0-3-15,3-3-2 16,0-8-2-16,3-2 3 16,0-3 0-16,3-11-4 15,-4 3-1-15,4-2-13 16,0-9-5-16,-3 0-42 15,-3 9-18-15,0-4 53 16,0-4 26-16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21T01:48:39.5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D7773091-4290-43CD-A247-69FDBFE3485E}" emma:medium="tactile" emma:mode="ink">
          <msink:context xmlns:msink="http://schemas.microsoft.com/ink/2010/main" type="writingRegion" rotatedBoundingBox="18854,8471 22655,8515 22645,9327 18845,9283"/>
        </emma:interpretation>
      </emma:emma>
    </inkml:annotationXML>
    <inkml:traceGroup>
      <inkml:annotationXML>
        <emma:emma xmlns:emma="http://www.w3.org/2003/04/emma" version="1.0">
          <emma:interpretation id="{DA6F5F13-8CCB-4357-B7C1-4C3F63DEC81D}" emma:medium="tactile" emma:mode="ink">
            <msink:context xmlns:msink="http://schemas.microsoft.com/ink/2010/main" type="paragraph" rotatedBoundingBox="19582,8644 22054,8481 22078,8849 19607,901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02B0E18-D62B-48D4-8D43-5DFE958083E2}" emma:medium="tactile" emma:mode="ink">
              <msink:context xmlns:msink="http://schemas.microsoft.com/ink/2010/main" type="inkBullet" rotatedBoundingBox="19591,8779 19667,8774 19668,8788 19592,8792"/>
            </emma:interpretation>
            <emma:one-of disjunction-type="recognition" id="oneOf0">
              <emma:interpretation id="interp0" emma:lang="en-US" emma:confidence="0">
                <emma:literal>_</emma:literal>
              </emma:interpretation>
              <emma:interpretation id="interp1" emma:lang="en-US" emma:confidence="0">
                <emma:literal>-</emma:literal>
              </emma:interpretation>
              <emma:interpretation id="interp2" emma:lang="en-US" emma:confidence="0">
                <emma:literal>~</emma:literal>
              </emma:interpretation>
              <emma:interpretation id="interp3" emma:lang="en-US" emma:confidence="0">
                <emma:literal>•</emma:literal>
              </emma:interpretation>
              <emma:interpretation id="interp4" emma:lang="en-US" emma:confidence="0">
                <emma:literal>Z</emma:literal>
              </emma:interpretation>
            </emma:one-of>
          </emma:emma>
        </inkml:annotationXML>
        <inkml:trace contextRef="#ctx0" brushRef="#br0">0 4 288 0,'-2'0'107'0,"4"-4"-83"0,-2 8 15 0,0-4 3 16,0 0-19-16,0 0-2 15,0 0 0-15,4 1 1 0,-4-1 0 16,7 0 25 15,9 0-24-15,-1 2-8-16,0-2-13 15,2 2-2-15</inkml:trace>
      </inkml:traceGroup>
      <inkml:traceGroup>
        <inkml:annotationXML>
          <emma:emma xmlns:emma="http://www.w3.org/2003/04/emma" version="1.0">
            <emma:interpretation id="{412425DE-447C-4AB9-8971-BF32AAB8C02B}" emma:medium="tactile" emma:mode="ink">
              <msink:context xmlns:msink="http://schemas.microsoft.com/ink/2010/main" type="line" rotatedBoundingBox="19690,8637 22054,8481 22078,8849 19714,9004"/>
            </emma:interpretation>
          </emma:emma>
        </inkml:annotationXML>
        <inkml:traceGroup>
          <inkml:annotationXML>
            <emma:emma xmlns:emma="http://www.w3.org/2003/04/emma" version="1.0">
              <emma:interpretation id="{9390AA8D-5715-49BB-9E85-88724DD7502F}" emma:medium="tactile" emma:mode="ink">
                <msink:context xmlns:msink="http://schemas.microsoft.com/ink/2010/main" type="inkWord" rotatedBoundingBox="19690,8637 22054,8481 22078,8849 19714,9004"/>
              </emma:interpretation>
              <emma:one-of disjunction-type="recognition" id="oneOf1">
                <emma:interpretation id="interp5" emma:lang="en-US" emma:confidence="0">
                  <emma:literal>at-boardie</emma:literal>
                </emma:interpretation>
                <emma:interpretation id="interp6" emma:lang="en-US" emma:confidence="0">
                  <emma:literal>at-boarding</emma:literal>
                </emma:interpretation>
                <emma:interpretation id="interp7" emma:lang="en-US" emma:confidence="0">
                  <emma:literal>a-it-boarding</emma:literal>
                </emma:interpretation>
                <emma:interpretation id="interp8" emma:lang="en-US" emma:confidence="0">
                  <emma:literal>-Y-it-boardie</emma:literal>
                </emma:interpretation>
                <emma:interpretation id="interp9" emma:lang="en-US" emma:confidence="0">
                  <emma:literal>-Y-it-boarding</emma:literal>
                </emma:interpretation>
              </emma:one-of>
            </emma:emma>
          </inkml:annotationXML>
          <inkml:trace contextRef="#ctx0" brushRef="#br0" timeOffset="13557.1495">1190 99 316 0,'-2'7'121'0,"2"-4"-95"0,2-1-6 16,-2 1-11-16,0-3-16 31,0 0 4-31,0 0 1 16,2 0-1-16,-2-2 0 15,0-1-1 16,1-7 3-31,-1 0 2 16,2 0-2-16,0-2 0 16,2 0 1-16,-2-3 0 15,4 2 0-15,-1 1-3 0,3-1 0 16,-1-4-1-16,5 4 3 16,3 1 0-16,4 2 1 15,-1 0-3-15,1 5 2 0,-2 6-1 16,0 1-2-16,-2 5 3 15,-3 1 0-15,-3 2 3 16,-1 4 3-16,-3-3 4 16,-1 3 2-16,-4-1-1 15,-2 1 1-15,-5-1-6 16,-3 0-1-16,-5-2-2 16,-4-1 1-16,-2-2-7 15,3-3 1-15,-1-2-8 16,2 1-1-16,2-4-2 15,3 0 1-15,3-2-31 16,3 0-13-16,3 1 27 16,3-1 16-16</inkml:trace>
          <inkml:trace contextRef="#ctx0" brushRef="#br0" timeOffset="13108.2718">1176-206 140 0,'2'-3'52'0,"-2"1"-41"0,2 0 15 0,-2 2 6 0,0 0-9 16,0 0-4-16,0 0 3 16,0 5 2-16,2 4-12 15,0 2 9-15,0 5 5 0,0 5-8 16,-2 6 0-16,0 2-6 16,0-3 0-16,0 1-5 15,0-3-2-15</inkml:trace>
          <inkml:trace contextRef="#ctx0" brushRef="#br0" timeOffset="14351.8263">1529-53 351 0,'-4'-2'28'15,"2"4"-14"-15,-1 1-4 0,-1 5 0 0,-2 2-4 16,1 2 2-16,-3 1 1 15,2 1 2-15,6-14 25 32,-2 20-19-17,2-5-8-15,4 0-6 16,2-5-3-16,5-5 2 16,-1-3 3-16,1-4-2 15,-2-3 0-15,5 0 1 0,-5-3 0 16,-2-4 0-16,-5 2 9 15,-4-2 6-15,-3 2-10 16,-3 0-2-16,-1 0-7 16,1 3-1-16,-1 1-15 15,1 2-4-15,3 3-12 16,-1 1-3-16,4 3-52 0,0 0-20 16,2 1 55-16,4 1 27 15</inkml:trace>
          <inkml:trace contextRef="#ctx0" brushRef="#br0" timeOffset="14198.2367">1533-38 184 0,'0'-4'71'0,"-4"-2"-55"0,6 4 4 0,-2 0-2 16</inkml:trace>
          <inkml:trace contextRef="#ctx0" brushRef="#br0" timeOffset="15507.7822">1768-37 152 0,'2'-5'57'0,"-2"4"-44"0,2-4 12 16,-2 5 4-16,0-2 0 0,0-3 3 16,0 3-6-16,0-3-2 15,0 0-13-15,-2 2 0 0,0-2 0 16,-1 3 0-16,-1-1 1 15,0 1-4-15,0 2-3 16,-1 2-2-16,-1 4-3 16,-1 4-2-16,-1 4-1 15,-1-2-1-15,1 3 3 16,0 1 0-16,3 3 3 16,-1-1 3-16,4-1 2 15,0 2-1-15,4-4 1 16,2-4-4-16,2-1 0 15,-1-1 1-15,5-4 0 0,-1-4 0 16,1-4 0-16,-1-4 0 16,0-1 0-16,-1-2-7 15,0-2 0-15,-3-1 1 16,-1-1 3-16,-2 1-2 16,0 1 0-16,-2 12-1 31,-2-13 3-16,0 1 3-15,2 5-3 16,-2 2-3-16,2 5 1 16,0 4 2-16,0 2 0 15,0 5 2-15,0 0 2 0,2 1-2 16,2 1-2-16,0 1 0 16,1-4-1-16,1-2-11 0,1-1-3 15,1-4-48-15,1-1-22 16,-1-2 44-16,1-2 22 15</inkml:trace>
          <inkml:trace contextRef="#ctx0" brushRef="#br0" timeOffset="15899.1035">1891-12 228 0,'-6'0'88'0,"3"0"-69"0,4 5 2 0,-1-1-3 0,0 3 3 16,-1 1 5-16,2 2 21 31,5 10-28-15,-2-2-9-16,2-4-7 15,-5-6-1-15,3 1 1 16,-2-4 3-16,-2-4-3 15,0-4-2-15,-2-2 2 0,2-3-2 16,-2-2-1-16,2-4 1 16,2-3-1-16,4 1 4 15,-1-3 2-15,3 2 11 16,0 2 4-16,1 4-14 16,-1 1-3-16,1 3-3 15,0 4 1-15,1-3-28 0,1 8-9 16,-1 0-56-16,1 0-21 15,-2 1 58 1,1 4 28-16</inkml:trace>
          <inkml:trace contextRef="#ctx0" brushRef="#br0" timeOffset="16230.6806">2123-97 208 0,'-8'-7'77'0,"3"2"-60"0,1 4 8 0,2 1 0 0,-2 0-9 15,-1 1 1-15,-1 4-1 16,-2 4-1-16,1 4-7 16,-1 4-1-16,3 1 0 0,-3 2 1 15,2 2 0-15,3 0-2 16,1-2 1-16,2-2-2 15,2-2 0-15,-2-16 1 32,9 5-1-17,1-5 2-15,-1-5-2 16,0-6 0-16,1-4-3 16,-3-3 1-16,-1-4-2 15,-2-3-3-15,-2-2-1 0</inkml:trace>
          <inkml:trace contextRef="#ctx0" brushRef="#br0" timeOffset="16438.7491">2089-216 312 0,'-8'-15'118'0,"6"10"-92"0,1 0-5 0,1 5-7 16,0 0-13-16,0 0-1 15,0 0-5-15,1 5 1 16,1 2 2-16,2 3 5 0,0 5 6 16,2 3-1-16,-1 9 3 15,1 1-2-15,0 1 0 16,1-2 8-16,3-2 4 15,1-3-11-15,0-4-6 16,0-1-20-16,1-4-10 16,1-1-33-16,-4-4-14 0,3-1 38 15,-3 0 18 1</inkml:trace>
          <inkml:trace contextRef="#ctx0" brushRef="#br0" timeOffset="17266.6955">2266-265 248 0,'-2'-1'93'0,"4"-1"-72"0,-2 4 11 0,0-2 1 15,0 0-5-15,2 3 1 16,2 2 8-16,0 2 4 16,-1 0-22-16,1 4-2 0,0-2-2 0,0 1-6 15,1 0-1-15,-1 0-4 16,0-2-3-16,0 1-11 16,-1-1-4-16,1-1-11 15,-2-2-4-15,0 0-13 16,0 0-6-16,0-4 23 15,-2-1 14-15</inkml:trace>
          <inkml:trace contextRef="#ctx0" brushRef="#br0" timeOffset="17850.1364">2360-127 280 0,'-3'0'107'0,"3"1"-83"0,0 1-1 16,0-2-3-16,1 4-8 15,1-1 12-15,-2 15-5 16,0 6-9-16,0-1 9 0,0 1 7 16,0-4-16-16,0-2-5 15,0-1-4-15,-2-2 1 16,2 0-19-16,0-3-6 16,0-2-118-1</inkml:trace>
          <inkml:trace contextRef="#ctx0" brushRef="#br0" timeOffset="17595.816">2460-268 240 0,'0'-2'90'0,"2"4"-70"0,-2-2 15 0,-2 0 0 15,0 2-9-15,1 1-3 16,-3 0-5-16,-2 2 1 15,-1 4-10-15,-3 3 14 0,1-1 7 16,-3 3-18-16,1-1-8 16,2 2-1-16,1-1 1 15,1 1-36-15,1-5-18 16,0 0-182 0,2-4 125-16</inkml:trace>
          <inkml:trace contextRef="#ctx0" brushRef="#br0" timeOffset="4803.4069">377 32 236 0,'0'0'88'0,"0"-2"-69"0,2 1 8 15,-2 1 1-15,2 0-6 16,-2 0 17-1,4 0-2 1,5 0-6-16,8 0-4 0,2 0-24 16,2 0-9-16,-1 0 19 15,1 0 13-15,0-2-9 16,-4 2-3-16,-2 0-1 31,0 0-7-31,8 0-5 31,-14-2-35-31,-1 1-12 16,-3-1-83-16,-1 2-34 16,0-2 85-16,-2 2 42 15</inkml:trace>
          <inkml:trace contextRef="#ctx0" brushRef="#br0" timeOffset="3782.0153">349-17 240 0,'-2'0'90'0,"4"-3"-70"0,-2 5 26 0,-2-4 34 16,4 4-45-16,2-2 13 16,-4 6-43-16,0-1-14 15,5-1 27-15,3-1 13 16,3 1 12 15,17 1-20-31,-3 0-10 16,-2-2-190 15,1-1 96-31,-1-4 32 16</inkml:trace>
          <inkml:trace contextRef="#ctx0" brushRef="#br0" timeOffset="5481.3288">896 22 360 0,'11'-2'134'0,"-7"2"-104"0,3 0-125 16,-3 2-65-16,2-2 76 15,-1 0 43-15</inkml:trace>
          <inkml:trace contextRef="#ctx0" brushRef="#br0" timeOffset="5376.6431">749 37 372 0,'-14'-2'140'15,"7"2"-109"-15,3 0-15 0,4 0-16 0,0 0 9 16,4 0 8-16</inkml:trace>
          <inkml:trace contextRef="#ctx0" brushRef="#br0" timeOffset="6603.814">741 29 264 0,'-9'13'101'0,"7"-13"-78"0,0 2 88 31,7-1-63-15,3-1-23-16,1 0-6 15,5 0-1-15,-1 0 22 32,17-3-22-17,-4 0-6-15,-3-1-8 16,-2 3-1-16,-4-1-2 15,-2 0 2-15,-6 1-2 16,1-1 2-16,-5 0 0 0,-1 2 3 0,-4 0 1 16,-2 0-6-16,-2-1-2 15,-1 1-3-15,-5 0 3 16,1 1-2-16,-2 1 1 16,-3 0 0-16,1-1 0 15,0 3 2-15,0-3 0 16,0 1 0-16,1-2 2 15,5 2-1-15,1-2 2 16,2 1-2-16,1-1-1 16,1 0 1-16,2 0-1 15,5 0 0-15,3-1 0 16,3-1 0-16,2-1 2 0,4-1-1 16,0 1 2-16,0 1-2 15,0 1-1-15,4 1-2 16,-6 0 1-16,-15 0-186 31,11-2 102-15,-3 2 34-16</inkml:trace>
          <inkml:trace contextRef="#ctx0" brushRef="#br0" timeOffset="74.5433">106 10 691 0,'17'2'-17'0,"0"-2"-7"0,0-2-51 15,0 1-24-15,-2-3 52 16,0 1 23-16</inkml:trace>
        </inkml:traceGroup>
      </inkml:traceGroup>
    </inkml:traceGroup>
    <inkml:traceGroup>
      <inkml:annotationXML>
        <emma:emma xmlns:emma="http://www.w3.org/2003/04/emma" version="1.0">
          <emma:interpretation id="{9A3E918E-AFA9-4FE5-B963-15B0EA776290}" emma:medium="tactile" emma:mode="ink">
            <msink:context xmlns:msink="http://schemas.microsoft.com/ink/2010/main" type="paragraph" rotatedBoundingBox="18849,8912 22649,8956 22645,9327 18845,92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3720452-551D-4966-9C26-536DDE793774}" emma:medium="tactile" emma:mode="ink">
              <msink:context xmlns:msink="http://schemas.microsoft.com/ink/2010/main" type="inkBullet" rotatedBoundingBox="18846,9213 19055,9215 19054,9242 18845,9240"/>
            </emma:interpretation>
            <emma:one-of disjunction-type="recognition" id="oneOf2">
              <emma:interpretation id="interp10" emma:lang="en-US" emma:confidence="0">
                <emma:literal>_</emma:literal>
              </emma:interpretation>
              <emma:interpretation id="interp11" emma:lang="en-US" emma:confidence="0">
                <emma:literal>-</emma:literal>
              </emma:interpretation>
              <emma:interpretation id="interp12" emma:lang="en-US" emma:confidence="0">
                <emma:literal>~</emma:literal>
              </emma:interpretation>
              <emma:interpretation id="interp13" emma:lang="en-US" emma:confidence="0">
                <emma:literal>.</emma:literal>
              </emma:interpretation>
              <emma:interpretation id="interp14" emma:lang="en-US" emma:confidence="0">
                <emma:literal>r</emma:literal>
              </emma:interpretation>
            </emma:one-of>
          </emma:emma>
        </inkml:annotationXML>
        <inkml:trace contextRef="#ctx0" brushRef="#br0" timeOffset="28674.4758">-748 461 148 0,'2'0'55'0,"-2"-2"-43"0,2 2 21 15,-2-1 6-15,3 1-6 16,-1 0-2-16,2-2-6 15,0 0-2-15,1 1-12 16,-1 1 0-16,6 0 4 0,3 0-4 16,-2-2-3-16,2 2 0 15,-1-3-3-15,1 1 0 16,-2 0-1 0,0 1-2-16,-1-3-4 15,1 4 1-15,-1-1-6 16,-1 1 4-16,-1-2-25 15,1 4 15-15,-2-2-78 16,3 0 51-16,-3 0-42 16,1 0 47-16</inkml:trace>
      </inkml:traceGroup>
      <inkml:traceGroup>
        <inkml:annotationXML>
          <emma:emma xmlns:emma="http://www.w3.org/2003/04/emma" version="1.0">
            <emma:interpretation id="{ED8F6464-AE29-45D2-819C-5F9F6E105705}" emma:medium="tactile" emma:mode="ink">
              <msink:context xmlns:msink="http://schemas.microsoft.com/ink/2010/main" type="line" rotatedBoundingBox="19034,8914 22649,8956 22645,9327 19030,9285"/>
            </emma:interpretation>
          </emma:emma>
        </inkml:annotationXML>
        <inkml:traceGroup>
          <inkml:annotationXML>
            <emma:emma xmlns:emma="http://www.w3.org/2003/04/emma" version="1.0">
              <emma:interpretation id="{B8F2E843-B59E-4A56-8F53-99617DF516BF}" emma:medium="tactile" emma:mode="ink">
                <msink:context xmlns:msink="http://schemas.microsoft.com/ink/2010/main" type="inkWord" rotatedBoundingBox="19034,8914 22649,8956 22645,9327 19030,9285"/>
              </emma:interpretation>
              <emma:one-of disjunction-type="recognition" id="oneOf3">
                <emma:interpretation id="interp15" emma:lang="en-US" emma:confidence="0">
                  <emma:literal>2.=boaray+2</emma:literal>
                </emma:interpretation>
                <emma:interpretation id="interp16" emma:lang="en-US" emma:confidence="0">
                  <emma:literal>2==boardy+2</emma:literal>
                </emma:interpretation>
                <emma:interpretation id="interp17" emma:lang="en-US" emma:confidence="0">
                  <emma:literal>2=.=boaray+2</emma:literal>
                </emma:interpretation>
                <emma:interpretation id="interp18" emma:lang="en-US" emma:confidence="0">
                  <emma:literal>2=.=boardy+2</emma:literal>
                </emma:interpretation>
                <emma:interpretation id="interp19" emma:lang="en-US" emma:confidence="0">
                  <emma:literal>24-a-boarding</emma:literal>
                </emma:interpretation>
              </emma:one-of>
            </emma:emma>
          </inkml:annotationXML>
          <inkml:trace contextRef="#ctx0" brushRef="#br0" timeOffset="29666.6543">321 397 160 0,'3'0'63'0,"-1"0"-49"0,2 0 20 31,0 0 6-31,0 0-14 0,-1 0-2 0,3-1-3 16,2 1-1-16,1-2-11 15,0 2-10-15,5 0-2 0,-1 0 1 16,6 0 3-16,0-2-5 15,-1 1-1-15,-1-1-12 16,0-1-1-16,0-1 9 16,-2-1 5-16</inkml:trace>
          <inkml:trace contextRef="#ctx0" brushRef="#br0" timeOffset="29936.9312">673 397 200 0,'8'-1'77'0,"-6"1"-60"0,15 0 4 0,-8 0-1 0,4-2-10 16,2 2-1-16,2-2-7 15,0 1-2-15,0-1 0 16,-2 0-14-16,0 1-3 0,0 1-20 16,-1 0-9-16,-3 0 25 15,0 0 12-15</inkml:trace>
          <inkml:trace contextRef="#ctx0" brushRef="#br0" timeOffset="30222.1723">986 391 148 0,'11'-2'55'0,"-1"2"-43"0,-1-2 8 0,1 2 2 16,3 2-13-16,0 0-5 16,0-1-2-16,-1 1-2 15</inkml:trace>
          <inkml:trace contextRef="#ctx0" brushRef="#br0" timeOffset="31663.5285">1209 265 204 0,'1'0'77'0,"-2"-2"-60"0,4 6-1 0,-1-1-1 16,0 4 6-16,0 3 7 15,2 3 3-15,0 4 1 16,1 6-17-16,-1 6 0 0,0-4 1 16,-1 3-2-16,1-2 0 15,-2-5-6-15,2-4 0 16,-2-5-5-16,0 0 0 15,-2-4 12-15,0-3 5 0,0 0-13 16,0-10-3 0,0-2-3-16,0-1-1 15,0-2 2-15,2-2-14 16,-2 0-7-16,1 2 7 16,5-1 7-16,0-1 3 15,5 2 2-15,0 0-3 16,3 1 0-16,1 3 2 15,0-1 0-15,0 4 1 16,0 1 0-16,-2 2 2 16,-2 2 1-16,-1 4 12 15,-3 3 5-15,-3 2-19 16,-2 3-7-16,-2 3 0 0,-2-2 0 16,-4 0 15-1,-1-2 8-15,-2-3-10 0,-5-1-6 16,-1-4-15-16,2-5-3 15,0-4-27-15,2-1-10 16,3-3 27-16,4-1 13 16</inkml:trace>
          <inkml:trace contextRef="#ctx0" brushRef="#br0" timeOffset="32157.2865">1531 369 200 0,'-2'-4'74'0,"-2"4"-58"0,2 0 9 16,2 0 0-16,0 2-11 15,-2 1-1-15,1 3-3 16,-3 0-1-16,0 3-5 0,2 4 19 16,0 2 10-16,2 4-6 0,0 1-1 15,2-4-13-15,4-1-3 16,1-3-6-16,3-2-1 15,1-3-1-15,6-4 1 16,0-4 11-16,-4-4 8 16,-1-4-16-16,-3-3-4 15,-5 1-3-15,-6-1 0 16,-4 0 1-16,-1 1 2 16,-5-1-1-16,1 0-1 15,2 2 5-15,1 3 1 16,2 2-68-16,5 0-31 15,1 4-26-15,3-1-12 16,9 4 71 0</inkml:trace>
          <inkml:trace contextRef="#ctx0" brushRef="#br0" timeOffset="39663.7669">1802 372 184 0,'-2'-2'68'0,"-1"2"-52"0,1 0 36 32,-2 0-21-32,0 2-10 15,-1 0-6-15,-1 1-1 16,0 2-9-16,1 2-3 15,-1 1-2-15,2 2-3 0,0 2 0 16,3 1-1-16,1 3 3 16,0-1 0-16,1 0 1 0,3-2 0 15,2-4 2-15,0-3 1 16,1-1 3 0,3-5-3-16,-1-1 0 0,0-6 1 15,1-2 0-15,-5-2-2 16,3-1-2-16,-4 2-6 15,0 0-4-15,-4 0 8 16,0 0 5-16,-2 0-1 16,-2 3 1-16,2 2-3 15,0 2-1-15,0 3-4 16,0 1 1-16,2 4 2 16,2 0 1-16,0 4 5 15,2 3 5-15,2-1-5 16,1-1 0-16,2 2-7 15,3 0-2-15,-1-4-71 16,0-1-31-16,3-7 54 16</inkml:trace>
          <inkml:trace contextRef="#ctx0" brushRef="#br0" timeOffset="40069.3318">1983 422 212 0,'0'14'82'0,"-2"-7"-64"0,6 6 0 16,-2-3-6-16,0-2-6 15,0 2-1-15,-2-3 1 16,0 2 1-16,2-4-3 16,-2-5 4-16,0 0 2 0,-2-7 1 15,0-3-5 1,0 0-2-16,0-4-2 16,2 1-2-16,0-2 9 15,4 1 4-15,0 1 7 16,1 1 4-16,3 2-8 15,-2 2-2-15,1 3-8 0,1 1-4 16,-8 4-162 15,11 4 87-31,0-2 31 16</inkml:trace>
          <inkml:trace contextRef="#ctx0" brushRef="#br0" timeOffset="40535.0873">2200 359 236 0,'0'-2'88'0,"-4"2"-69"0,-5 0 11 0,5 0-2 15,0 2-16-15,-5-1-5 16,1 1 5-16,-3 1 3 0,2 1-7 16,-1 3-2-16,3 1-2 0,-1 2-2 15,3 3-2-15,1 4-2 16,2 0 1-16,2-2-1 15,4 0 0-15,1-2 2 16,5-3 2-16,1-3-1 16,4-3-1-16,-2-8 1 15,1-3 1-15,-3-1-1 16,-2-4-1-16,-3-3 1 16,0-1 1-16,-6 16-6 31,-8-29 3-16,-3 4 0-15,3 1-2 0,-1 4 2 16,3 2 3-16,0 5 1 16,3 2-1-16,1 3-4 15,2 8 4-15,7 8 0 16,-7-8 11 15,19 37-10-31,-2 0-1 16,-2-7-6-16,-2-3-2 15,1-5-52-15,-5-5-22 16,2-14 41-16,1-6 19 16</inkml:trace>
          <inkml:trace contextRef="#ctx0" brushRef="#br0" timeOffset="40821.3245">2342 240 316 0,'0'10'118'0,"3"-10"-92"0,3 8 0 16,-2-3-8-16,-1 4-7 15,1 1 1-15,0 0-6 0,2 0-4 16,-3 0-1-16,5 0-6 0,-2-2-1 16,-3-3-19-16,3 0-9 15,2-5 18 1</inkml:trace>
          <inkml:trace contextRef="#ctx0" brushRef="#br0" timeOffset="41196.3241">2430 364 320 0,'-2'15'121'0,"6"-2"-95"0,-2 7 5 15,0-8-6-15,-2 3-6 16,2 2 3-16,0 0-12 16,1-2-6-16,5-2-2 0,-1-1-42 15,5-2-18-15,-1-3 30 0,2-6 13 16</inkml:trace>
          <inkml:trace contextRef="#ctx0" brushRef="#br0" timeOffset="41001.8409">2551 223 276 0,'-4'3'104'0,"-2"1"-81"0,3 4 1 0,1-3-7 16,-2 2-12-16,-2 1-1 0,-1 4 0 16,-5 0 0-16,-1 1-2 15,2-1-13-15,3 0-2 0,-1-2 6 16,1-4 3-16</inkml:trace>
          <inkml:trace contextRef="#ctx0" brushRef="#br0" timeOffset="41738.5157">2622 426 380 0,'-1'-17'143'0,"2"19"-112"0,7-6-10 0,-2 3-12 16,3-1-11-16,4-1-2 16,4 1-6-16,4 0-4 15,3 1 8-15,-1-1 2 0,0 0 4 0</inkml:trace>
          <inkml:trace contextRef="#ctx0" brushRef="#br0" timeOffset="41544.5244">2683 295 284 0,'-6'13'107'0,"6"-4"-83"0,0 9-3 15,0-8-7-15,0 5-6 16,0 1 2-16,0 0-5 15,0-1-1-15,2 0-2 16,0-1-61-16,0-1-25 0,0-3 40 16</inkml:trace>
          <inkml:trace contextRef="#ctx0" brushRef="#br0" timeOffset="42382.7539">2864 305 260 0,'-4'-2'96'0,"2"1"-75"0,2-1 19 0,0 2 4 0,2-2-16 16,0 1-6-1,2-4-9-15,1-2-3 0,1-1-6 16,1-1 10-16,1 4 8 0,1 4-11 16,1 4-4-16,-3 4-4 15,1 6-3-15,-4 4-17 16,-4 6-9-16,-2 4 7 16,0 2 5-16,-4 1 7 15,1-2 4-15,-1-3 4 16,0-5 2-16,4-4 5 15,-1-5 5-15,1-2-5 16,2-4 0-16,0-4-6 16,4-2-2-16,-1-3-2 15,7-2 0-15,-1 1 13 16,4-2 5-16,1 4-8 0,1-1-2 16,2 4-9-16,1 2 0 15,-1 5-76-15,-2-2-32 16,-3-2 56-16,-3-1 30 15</inkml:trace>
          <inkml:trace contextRef="#ctx0" brushRef="#br0" timeOffset="26755.8134">-554 215 224 0,'-4'-2'85'0,"2"0"-66"0,2 1 14 16,2-1 4-16,0 0-17 15,0-3-6-15,2-3-4 16,-1-2-2-16,3-2-4 16,2 0-3-16,1 2 0 0,1 4-4 15,1 1 2-15,-2 3 1 16,3 4 0-16,-7 3 0 16,-1 5 2-16,-4 3 1 0,0 5 3 15,-4 1-3-15,0-1-2 16,-1-1 4-16,-3-2 1 15,3-1 4-15,1-4 4 16,2-4 14-16,0-1 9 16,2-1-21-16,4-3-9 15,1-1-18-15,7-1-7 16,3-1 10-16,4 0 4 16,1 2-6-16,1 2-3 15,-2 0-64-15,-2 1-28 16,0 2 50-16,-2-2 27 15</inkml:trace>
          <inkml:trace contextRef="#ctx0" brushRef="#br0" timeOffset="29095.7069">-341 448 160 0,'0'3'60'0,"0"-3"-47"0,2 2 15 0,-2-2 4 16,4 0-5-16,-1 0-1 16,1 1-6-16,2-1 0 15,-1 0-11-15,1 0 3 0,2 0 2 16,-1 0-7-16,3 0-2 15,-1 0-3-15,0 0 1 16,1 0-2-16,1 0-1 16,1 0-2-16,-1 2-1 15,2-2-12-15,0 2-2 16,0-2-16-16,4 0-5 16,-2 0 19-16,1 0 9 15</inkml:trace>
          <inkml:trace contextRef="#ctx0" brushRef="#br0" timeOffset="29390.3929">21 416 224 0,'0'0'85'0,"2"1"-66"0,0-1-1 16,-2 0-6-16,2 2-2 0,1 0 4 15,1-2 1-15,2 0 0 16,-1 0-7-16,3 0-5 0,1 0 0 16,5-2-13-16,-1 0-6 15,4 1-68 1,3-3-30-16,3 1 58 15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12B9-ABE6-49D1-801D-AB4A2925FFBC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CAAAF-3049-4FED-8514-6E79B23F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85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insert image of triangle inside a circle with Pythagorean 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CAAAF-3049-4FED-8514-6E79B23F4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x_index</a:t>
            </a:r>
            <a:r>
              <a:rPr lang="en-US" dirty="0" smtClean="0"/>
              <a:t> and </a:t>
            </a:r>
            <a:r>
              <a:rPr lang="en-US" dirty="0" err="1" smtClean="0"/>
              <a:t>y_index</a:t>
            </a:r>
            <a:r>
              <a:rPr lang="en-US" dirty="0" smtClean="0"/>
              <a:t> must be of datatype </a:t>
            </a:r>
            <a:r>
              <a:rPr lang="en-US" dirty="0" err="1" smtClean="0"/>
              <a:t>int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CAAAF-3049-4FED-8514-6E79B23F4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46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CAAAF-3049-4FED-8514-6E79B23F4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3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22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25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8983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7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2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83361" y="-2231"/>
            <a:ext cx="1377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L16:  Buttons &amp; Boards</a:t>
            </a:r>
          </a:p>
        </p:txBody>
      </p:sp>
    </p:spTree>
    <p:extLst>
      <p:ext uri="{BB962C8B-B14F-4D97-AF65-F5344CB8AC3E}">
        <p14:creationId xmlns:p14="http://schemas.microsoft.com/office/powerpoint/2010/main" val="109333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hyperlink" Target="https://www.theverge.com/platform/amp/2019/2/11/18220993/vr-valve-steam-beat-saber-fast-speeds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2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customXml" Target="../ink/ink83.xml"/><Relationship Id="rId7" Type="http://schemas.openxmlformats.org/officeDocument/2006/relationships/customXml" Target="../ink/ink8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emf"/><Relationship Id="rId5" Type="http://schemas.openxmlformats.org/officeDocument/2006/relationships/customXml" Target="../ink/ink84.xml"/><Relationship Id="rId4" Type="http://schemas.openxmlformats.org/officeDocument/2006/relationships/image" Target="../media/image8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6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7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.emf"/><Relationship Id="rId21" Type="http://schemas.openxmlformats.org/officeDocument/2006/relationships/image" Target="../media/image15.emf"/><Relationship Id="rId42" Type="http://schemas.openxmlformats.org/officeDocument/2006/relationships/customXml" Target="../ink/ink24.xml"/><Relationship Id="rId63" Type="http://schemas.openxmlformats.org/officeDocument/2006/relationships/image" Target="../media/image38.emf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07" Type="http://schemas.openxmlformats.org/officeDocument/2006/relationships/image" Target="../media/image60.emf"/><Relationship Id="rId11" Type="http://schemas.openxmlformats.org/officeDocument/2006/relationships/image" Target="../media/image10.emf"/><Relationship Id="rId32" Type="http://schemas.openxmlformats.org/officeDocument/2006/relationships/customXml" Target="../ink/ink19.xml"/><Relationship Id="rId53" Type="http://schemas.openxmlformats.org/officeDocument/2006/relationships/image" Target="../media/image33.emf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81.emf"/><Relationship Id="rId5" Type="http://schemas.openxmlformats.org/officeDocument/2006/relationships/image" Target="../media/image7.emf"/><Relationship Id="rId95" Type="http://schemas.openxmlformats.org/officeDocument/2006/relationships/image" Target="../media/image54.emf"/><Relationship Id="rId22" Type="http://schemas.openxmlformats.org/officeDocument/2006/relationships/customXml" Target="../ink/ink14.xml"/><Relationship Id="rId27" Type="http://schemas.openxmlformats.org/officeDocument/2006/relationships/image" Target="../media/image18.emf"/><Relationship Id="rId43" Type="http://schemas.openxmlformats.org/officeDocument/2006/relationships/image" Target="../media/image26.emf"/><Relationship Id="rId48" Type="http://schemas.openxmlformats.org/officeDocument/2006/relationships/customXml" Target="../ink/ink27.xml"/><Relationship Id="rId64" Type="http://schemas.openxmlformats.org/officeDocument/2006/relationships/customXml" Target="../ink/ink35.xml"/><Relationship Id="rId69" Type="http://schemas.openxmlformats.org/officeDocument/2006/relationships/image" Target="../media/image41.emf"/><Relationship Id="rId113" Type="http://schemas.openxmlformats.org/officeDocument/2006/relationships/image" Target="../media/image63.emf"/><Relationship Id="rId118" Type="http://schemas.openxmlformats.org/officeDocument/2006/relationships/customXml" Target="../ink/ink62.xml"/><Relationship Id="rId134" Type="http://schemas.openxmlformats.org/officeDocument/2006/relationships/customXml" Target="../ink/ink70.xml"/><Relationship Id="rId139" Type="http://schemas.openxmlformats.org/officeDocument/2006/relationships/image" Target="../media/image76.emf"/><Relationship Id="rId80" Type="http://schemas.openxmlformats.org/officeDocument/2006/relationships/customXml" Target="../ink/ink43.xml"/><Relationship Id="rId85" Type="http://schemas.openxmlformats.org/officeDocument/2006/relationships/image" Target="../media/image49.emf"/><Relationship Id="rId150" Type="http://schemas.openxmlformats.org/officeDocument/2006/relationships/customXml" Target="../ink/ink78.xml"/><Relationship Id="rId155" Type="http://schemas.openxmlformats.org/officeDocument/2006/relationships/image" Target="../media/image84.emf"/><Relationship Id="rId12" Type="http://schemas.openxmlformats.org/officeDocument/2006/relationships/customXml" Target="../ink/ink9.xml"/><Relationship Id="rId17" Type="http://schemas.openxmlformats.org/officeDocument/2006/relationships/image" Target="../media/image13.emf"/><Relationship Id="rId33" Type="http://schemas.openxmlformats.org/officeDocument/2006/relationships/image" Target="../media/image21.emf"/><Relationship Id="rId38" Type="http://schemas.openxmlformats.org/officeDocument/2006/relationships/customXml" Target="../ink/ink22.xml"/><Relationship Id="rId59" Type="http://schemas.openxmlformats.org/officeDocument/2006/relationships/image" Target="../media/image36.emf"/><Relationship Id="rId103" Type="http://schemas.openxmlformats.org/officeDocument/2006/relationships/image" Target="../media/image58.emf"/><Relationship Id="rId108" Type="http://schemas.openxmlformats.org/officeDocument/2006/relationships/customXml" Target="../ink/ink57.xml"/><Relationship Id="rId124" Type="http://schemas.openxmlformats.org/officeDocument/2006/relationships/customXml" Target="../ink/ink65.xml"/><Relationship Id="rId129" Type="http://schemas.openxmlformats.org/officeDocument/2006/relationships/image" Target="../media/image71.emf"/><Relationship Id="rId54" Type="http://schemas.openxmlformats.org/officeDocument/2006/relationships/customXml" Target="../ink/ink30.xml"/><Relationship Id="rId70" Type="http://schemas.openxmlformats.org/officeDocument/2006/relationships/customXml" Target="../ink/ink38.xml"/><Relationship Id="rId75" Type="http://schemas.openxmlformats.org/officeDocument/2006/relationships/image" Target="../media/image44.emf"/><Relationship Id="rId91" Type="http://schemas.openxmlformats.org/officeDocument/2006/relationships/image" Target="../media/image52.emf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45" Type="http://schemas.openxmlformats.org/officeDocument/2006/relationships/image" Target="../media/image79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23" Type="http://schemas.openxmlformats.org/officeDocument/2006/relationships/image" Target="../media/image16.emf"/><Relationship Id="rId28" Type="http://schemas.openxmlformats.org/officeDocument/2006/relationships/customXml" Target="../ink/ink17.xml"/><Relationship Id="rId49" Type="http://schemas.openxmlformats.org/officeDocument/2006/relationships/image" Target="../media/image31.emf"/><Relationship Id="rId114" Type="http://schemas.openxmlformats.org/officeDocument/2006/relationships/customXml" Target="../ink/ink60.xml"/><Relationship Id="rId119" Type="http://schemas.openxmlformats.org/officeDocument/2006/relationships/image" Target="../media/image66.emf"/><Relationship Id="rId44" Type="http://schemas.openxmlformats.org/officeDocument/2006/relationships/customXml" Target="../ink/ink25.xml"/><Relationship Id="rId60" Type="http://schemas.openxmlformats.org/officeDocument/2006/relationships/customXml" Target="../ink/ink33.xml"/><Relationship Id="rId65" Type="http://schemas.openxmlformats.org/officeDocument/2006/relationships/image" Target="../media/image39.emf"/><Relationship Id="rId81" Type="http://schemas.openxmlformats.org/officeDocument/2006/relationships/image" Target="../media/image47.emf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35" Type="http://schemas.openxmlformats.org/officeDocument/2006/relationships/image" Target="../media/image74.emf"/><Relationship Id="rId151" Type="http://schemas.openxmlformats.org/officeDocument/2006/relationships/image" Target="../media/image82.emf"/><Relationship Id="rId13" Type="http://schemas.openxmlformats.org/officeDocument/2006/relationships/image" Target="../media/image11.emf"/><Relationship Id="rId18" Type="http://schemas.openxmlformats.org/officeDocument/2006/relationships/customXml" Target="../ink/ink12.xml"/><Relationship Id="rId39" Type="http://schemas.openxmlformats.org/officeDocument/2006/relationships/image" Target="../media/image24.emf"/><Relationship Id="rId109" Type="http://schemas.openxmlformats.org/officeDocument/2006/relationships/image" Target="../media/image61.emf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34.emf"/><Relationship Id="rId76" Type="http://schemas.openxmlformats.org/officeDocument/2006/relationships/customXml" Target="../ink/ink41.xml"/><Relationship Id="rId97" Type="http://schemas.openxmlformats.org/officeDocument/2006/relationships/image" Target="../media/image55.emf"/><Relationship Id="rId104" Type="http://schemas.openxmlformats.org/officeDocument/2006/relationships/customXml" Target="../ink/ink55.xml"/><Relationship Id="rId120" Type="http://schemas.openxmlformats.org/officeDocument/2006/relationships/customXml" Target="../ink/ink63.xml"/><Relationship Id="rId125" Type="http://schemas.openxmlformats.org/officeDocument/2006/relationships/image" Target="../media/image69.emf"/><Relationship Id="rId141" Type="http://schemas.openxmlformats.org/officeDocument/2006/relationships/image" Target="../media/image77.emf"/><Relationship Id="rId146" Type="http://schemas.openxmlformats.org/officeDocument/2006/relationships/customXml" Target="../ink/ink76.xml"/><Relationship Id="rId7" Type="http://schemas.openxmlformats.org/officeDocument/2006/relationships/image" Target="../media/image8.emf"/><Relationship Id="rId71" Type="http://schemas.openxmlformats.org/officeDocument/2006/relationships/image" Target="../media/image42.emf"/><Relationship Id="rId92" Type="http://schemas.openxmlformats.org/officeDocument/2006/relationships/customXml" Target="../ink/ink49.xml"/><Relationship Id="rId2" Type="http://schemas.openxmlformats.org/officeDocument/2006/relationships/image" Target="../media/image5.jpeg"/><Relationship Id="rId29" Type="http://schemas.openxmlformats.org/officeDocument/2006/relationships/image" Target="../media/image19.emf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29.emf"/><Relationship Id="rId66" Type="http://schemas.openxmlformats.org/officeDocument/2006/relationships/customXml" Target="../ink/ink36.xml"/><Relationship Id="rId87" Type="http://schemas.openxmlformats.org/officeDocument/2006/relationships/image" Target="../media/image50.emf"/><Relationship Id="rId110" Type="http://schemas.openxmlformats.org/officeDocument/2006/relationships/customXml" Target="../ink/ink58.xml"/><Relationship Id="rId115" Type="http://schemas.openxmlformats.org/officeDocument/2006/relationships/image" Target="../media/image64.emf"/><Relationship Id="rId131" Type="http://schemas.openxmlformats.org/officeDocument/2006/relationships/image" Target="../media/image72.emf"/><Relationship Id="rId136" Type="http://schemas.openxmlformats.org/officeDocument/2006/relationships/customXml" Target="../ink/ink71.xml"/><Relationship Id="rId61" Type="http://schemas.openxmlformats.org/officeDocument/2006/relationships/image" Target="../media/image37.emf"/><Relationship Id="rId82" Type="http://schemas.openxmlformats.org/officeDocument/2006/relationships/customXml" Target="../ink/ink44.xml"/><Relationship Id="rId152" Type="http://schemas.openxmlformats.org/officeDocument/2006/relationships/customXml" Target="../ink/ink79.xml"/><Relationship Id="rId19" Type="http://schemas.openxmlformats.org/officeDocument/2006/relationships/image" Target="../media/image14.emf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22.emf"/><Relationship Id="rId56" Type="http://schemas.openxmlformats.org/officeDocument/2006/relationships/customXml" Target="../ink/ink31.xml"/><Relationship Id="rId77" Type="http://schemas.openxmlformats.org/officeDocument/2006/relationships/image" Target="../media/image45.emf"/><Relationship Id="rId100" Type="http://schemas.openxmlformats.org/officeDocument/2006/relationships/customXml" Target="../ink/ink53.xml"/><Relationship Id="rId105" Type="http://schemas.openxmlformats.org/officeDocument/2006/relationships/image" Target="../media/image59.emf"/><Relationship Id="rId126" Type="http://schemas.openxmlformats.org/officeDocument/2006/relationships/customXml" Target="../ink/ink66.xml"/><Relationship Id="rId147" Type="http://schemas.openxmlformats.org/officeDocument/2006/relationships/image" Target="../media/image80.emf"/><Relationship Id="rId8" Type="http://schemas.openxmlformats.org/officeDocument/2006/relationships/customXml" Target="../ink/ink7.xml"/><Relationship Id="rId51" Type="http://schemas.openxmlformats.org/officeDocument/2006/relationships/image" Target="../media/image32.emf"/><Relationship Id="rId72" Type="http://schemas.openxmlformats.org/officeDocument/2006/relationships/customXml" Target="../ink/ink39.xml"/><Relationship Id="rId93" Type="http://schemas.openxmlformats.org/officeDocument/2006/relationships/image" Target="../media/image53.emf"/><Relationship Id="rId98" Type="http://schemas.openxmlformats.org/officeDocument/2006/relationships/customXml" Target="../ink/ink52.xml"/><Relationship Id="rId121" Type="http://schemas.openxmlformats.org/officeDocument/2006/relationships/image" Target="../media/image67.emf"/><Relationship Id="rId142" Type="http://schemas.openxmlformats.org/officeDocument/2006/relationships/customXml" Target="../ink/ink74.xml"/><Relationship Id="rId3" Type="http://schemas.openxmlformats.org/officeDocument/2006/relationships/image" Target="../media/image6.jpg"/><Relationship Id="rId25" Type="http://schemas.openxmlformats.org/officeDocument/2006/relationships/image" Target="../media/image17.emf"/><Relationship Id="rId46" Type="http://schemas.openxmlformats.org/officeDocument/2006/relationships/customXml" Target="../ink/ink26.xml"/><Relationship Id="rId67" Type="http://schemas.openxmlformats.org/officeDocument/2006/relationships/image" Target="../media/image40.emf"/><Relationship Id="rId116" Type="http://schemas.openxmlformats.org/officeDocument/2006/relationships/customXml" Target="../ink/ink61.xml"/><Relationship Id="rId137" Type="http://schemas.openxmlformats.org/officeDocument/2006/relationships/image" Target="../media/image75.emf"/><Relationship Id="rId20" Type="http://schemas.openxmlformats.org/officeDocument/2006/relationships/customXml" Target="../ink/ink13.xml"/><Relationship Id="rId41" Type="http://schemas.openxmlformats.org/officeDocument/2006/relationships/image" Target="../media/image25.emf"/><Relationship Id="rId62" Type="http://schemas.openxmlformats.org/officeDocument/2006/relationships/customXml" Target="../ink/ink34.xml"/><Relationship Id="rId83" Type="http://schemas.openxmlformats.org/officeDocument/2006/relationships/image" Target="../media/image48.emf"/><Relationship Id="rId88" Type="http://schemas.openxmlformats.org/officeDocument/2006/relationships/customXml" Target="../ink/ink47.xml"/><Relationship Id="rId111" Type="http://schemas.openxmlformats.org/officeDocument/2006/relationships/image" Target="../media/image62.emf"/><Relationship Id="rId132" Type="http://schemas.openxmlformats.org/officeDocument/2006/relationships/customXml" Target="../ink/ink69.xml"/><Relationship Id="rId153" Type="http://schemas.openxmlformats.org/officeDocument/2006/relationships/image" Target="../media/image83.emf"/><Relationship Id="rId15" Type="http://schemas.openxmlformats.org/officeDocument/2006/relationships/image" Target="../media/image12.emf"/><Relationship Id="rId36" Type="http://schemas.openxmlformats.org/officeDocument/2006/relationships/customXml" Target="../ink/ink21.xml"/><Relationship Id="rId57" Type="http://schemas.openxmlformats.org/officeDocument/2006/relationships/image" Target="../media/image35.emf"/><Relationship Id="rId106" Type="http://schemas.openxmlformats.org/officeDocument/2006/relationships/customXml" Target="../ink/ink56.xml"/><Relationship Id="rId127" Type="http://schemas.openxmlformats.org/officeDocument/2006/relationships/image" Target="../media/image70.emf"/><Relationship Id="rId10" Type="http://schemas.openxmlformats.org/officeDocument/2006/relationships/customXml" Target="../ink/ink8.xml"/><Relationship Id="rId31" Type="http://schemas.openxmlformats.org/officeDocument/2006/relationships/image" Target="../media/image20.emf"/><Relationship Id="rId52" Type="http://schemas.openxmlformats.org/officeDocument/2006/relationships/customXml" Target="../ink/ink29.xml"/><Relationship Id="rId73" Type="http://schemas.openxmlformats.org/officeDocument/2006/relationships/image" Target="../media/image43.emf"/><Relationship Id="rId78" Type="http://schemas.openxmlformats.org/officeDocument/2006/relationships/customXml" Target="../ink/ink42.xml"/><Relationship Id="rId94" Type="http://schemas.openxmlformats.org/officeDocument/2006/relationships/customXml" Target="../ink/ink50.xml"/><Relationship Id="rId99" Type="http://schemas.openxmlformats.org/officeDocument/2006/relationships/image" Target="../media/image56.emf"/><Relationship Id="rId101" Type="http://schemas.openxmlformats.org/officeDocument/2006/relationships/image" Target="../media/image57.emf"/><Relationship Id="rId122" Type="http://schemas.openxmlformats.org/officeDocument/2006/relationships/customXml" Target="../ink/ink64.xml"/><Relationship Id="rId143" Type="http://schemas.openxmlformats.org/officeDocument/2006/relationships/image" Target="../media/image78.emf"/><Relationship Id="rId148" Type="http://schemas.openxmlformats.org/officeDocument/2006/relationships/customXml" Target="../ink/ink77.xml"/><Relationship Id="rId4" Type="http://schemas.openxmlformats.org/officeDocument/2006/relationships/customXml" Target="../ink/ink5.xml"/><Relationship Id="rId9" Type="http://schemas.openxmlformats.org/officeDocument/2006/relationships/image" Target="../media/image9.emf"/><Relationship Id="rId26" Type="http://schemas.openxmlformats.org/officeDocument/2006/relationships/customXml" Target="../ink/ink16.xml"/><Relationship Id="rId47" Type="http://schemas.openxmlformats.org/officeDocument/2006/relationships/image" Target="../media/image30.emf"/><Relationship Id="rId68" Type="http://schemas.openxmlformats.org/officeDocument/2006/relationships/customXml" Target="../ink/ink37.xml"/><Relationship Id="rId89" Type="http://schemas.openxmlformats.org/officeDocument/2006/relationships/image" Target="../media/image51.emf"/><Relationship Id="rId112" Type="http://schemas.openxmlformats.org/officeDocument/2006/relationships/customXml" Target="../ink/ink59.xml"/><Relationship Id="rId133" Type="http://schemas.openxmlformats.org/officeDocument/2006/relationships/image" Target="../media/image73.emf"/><Relationship Id="rId154" Type="http://schemas.openxmlformats.org/officeDocument/2006/relationships/customXml" Target="../ink/ink80.xml"/><Relationship Id="rId16" Type="http://schemas.openxmlformats.org/officeDocument/2006/relationships/customXml" Target="../ink/ink11.xml"/><Relationship Id="rId37" Type="http://schemas.openxmlformats.org/officeDocument/2006/relationships/image" Target="../media/image23.emf"/><Relationship Id="rId58" Type="http://schemas.openxmlformats.org/officeDocument/2006/relationships/customXml" Target="../ink/ink32.xml"/><Relationship Id="rId79" Type="http://schemas.openxmlformats.org/officeDocument/2006/relationships/image" Target="../media/image46.emf"/><Relationship Id="rId102" Type="http://schemas.openxmlformats.org/officeDocument/2006/relationships/customXml" Target="../ink/ink54.xml"/><Relationship Id="rId123" Type="http://schemas.openxmlformats.org/officeDocument/2006/relationships/image" Target="../media/image68.emf"/><Relationship Id="rId144" Type="http://schemas.openxmlformats.org/officeDocument/2006/relationships/customXml" Target="../ink/ink75.xml"/><Relationship Id="rId90" Type="http://schemas.openxmlformats.org/officeDocument/2006/relationships/customXml" Target="../ink/ink4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1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Buttons &amp; Boards</a:t>
            </a:r>
            <a:br>
              <a:rPr lang="en-US" dirty="0" smtClean="0"/>
            </a:br>
            <a:r>
              <a:rPr lang="en-US" sz="2000" b="0" dirty="0" smtClean="0"/>
              <a:t>CSE 120 Winter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3108961"/>
            <a:ext cx="841248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Humans playing VR game Beat Saber move faster than what Steam thought was ‘humanly possible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“Some people move so fast when they play the VR game Beat Saber, a rhythm game that’s basically Dance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Revolution with lightsabers, that Valve developers have had to issue a fix. People were moving so fast that Steam VR couldn’t track their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movements.</a:t>
            </a:r>
          </a:p>
          <a:p>
            <a:pPr>
              <a:spcBef>
                <a:spcPts val="600"/>
              </a:spcBef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“[D]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evelopers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noted that they had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‘Increase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thought was humanly possible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motion.’ ”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www.theverge.com/platform/amp/2019/2/11/</a:t>
            </a:r>
            <a:b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18220993/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vr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-valve-steam-beat-saber-fast-speeds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0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https://cdn.vox-cdn.com/thumbor/NL6-7K2C1g_ztDxsqvKy8TmVvPM=/1400x0/filters:no_upscale()/cdn.vox-cdn.com/uploads/chorus_asset/file/13621124/30814989187_f608551022_k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63" y="5017986"/>
            <a:ext cx="324913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7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Board “State”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state</a:t>
            </a:r>
            <a:r>
              <a:rPr lang="en-US" dirty="0" smtClean="0"/>
              <a:t> of your board indicates its current configuration</a:t>
            </a:r>
          </a:p>
          <a:p>
            <a:pPr lvl="1"/>
            <a:r>
              <a:rPr lang="en-US" dirty="0" smtClean="0"/>
              <a:t>In some applications, this never changes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numeric keypad</a:t>
            </a:r>
          </a:p>
          <a:p>
            <a:pPr lvl="1"/>
            <a:r>
              <a:rPr lang="en-US" dirty="0" smtClean="0"/>
              <a:t>In other applications, this will change over time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tic-tac-toe</a:t>
            </a:r>
          </a:p>
          <a:p>
            <a:pPr lvl="2"/>
            <a:endParaRPr lang="en-US" dirty="0"/>
          </a:p>
          <a:p>
            <a:r>
              <a:rPr lang="en-US" dirty="0" smtClean="0"/>
              <a:t>Board state is typically represented via an </a:t>
            </a:r>
            <a:r>
              <a:rPr lang="en-US" b="1" dirty="0" smtClean="0"/>
              <a:t>array</a:t>
            </a:r>
          </a:p>
          <a:p>
            <a:pPr lvl="1"/>
            <a:r>
              <a:rPr lang="en-US" dirty="0" smtClean="0"/>
              <a:t>Naturally ties a numeric location on your grid to the symbol/value currently associated with that cell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</a:rPr>
              <a:t>pixels</a:t>
            </a:r>
            <a:r>
              <a:rPr lang="en-US" dirty="0" smtClean="0">
                <a:latin typeface="Source Code Pro" panose="020B0509030403020204" pitchFamily="49" charset="0"/>
              </a:rPr>
              <a:t>[]</a:t>
            </a:r>
            <a:r>
              <a:rPr lang="en-US" dirty="0" smtClean="0"/>
              <a:t> holding the color “state” of your drawing canvas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Labeling Our 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numeric keypad, the board state is the set of (ordered) key labels:</a:t>
            </a:r>
          </a:p>
          <a:p>
            <a:pPr lvl="1"/>
            <a:r>
              <a:rPr lang="en-US" sz="2000" dirty="0" smtClean="0">
                <a:solidFill>
                  <a:srgbClr val="E77F40"/>
                </a:solidFill>
                <a:latin typeface="Source Code Pro" panose="020B0509030403020204" pitchFamily="49" charset="0"/>
              </a:rPr>
              <a:t>char</a:t>
            </a:r>
            <a:r>
              <a:rPr lang="en-US" sz="2000" dirty="0" smtClean="0">
                <a:latin typeface="Source Code Pro" panose="020B0509030403020204" pitchFamily="49" charset="0"/>
              </a:rPr>
              <a:t>[] keypad = {</a:t>
            </a:r>
            <a:r>
              <a:rPr lang="en-US" sz="2000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'1'</a:t>
            </a:r>
            <a:r>
              <a:rPr lang="en-US" sz="2000" dirty="0" smtClean="0">
                <a:latin typeface="Source Code Pro" panose="020B0509030403020204" pitchFamily="49" charset="0"/>
              </a:rPr>
              <a:t>,</a:t>
            </a:r>
            <a:r>
              <a:rPr lang="en-US" sz="2000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'2'</a:t>
            </a:r>
            <a:r>
              <a:rPr lang="en-US" sz="2000" dirty="0" smtClean="0">
                <a:latin typeface="Source Code Pro" panose="020B0509030403020204" pitchFamily="49" charset="0"/>
              </a:rPr>
              <a:t>,</a:t>
            </a:r>
            <a:r>
              <a:rPr lang="en-US" sz="2000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'3'</a:t>
            </a:r>
            <a:r>
              <a:rPr lang="en-US" sz="2000" dirty="0" smtClean="0">
                <a:latin typeface="Source Code Pro" panose="020B0509030403020204" pitchFamily="49" charset="0"/>
              </a:rPr>
              <a:t>,…,</a:t>
            </a:r>
            <a:r>
              <a:rPr lang="en-US" sz="2000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'*'</a:t>
            </a:r>
            <a:r>
              <a:rPr lang="en-US" sz="2000" dirty="0" smtClean="0">
                <a:latin typeface="Source Code Pro" panose="020B0509030403020204" pitchFamily="49" charset="0"/>
              </a:rPr>
              <a:t>,</a:t>
            </a:r>
            <a:r>
              <a:rPr lang="en-US" sz="2000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'0'</a:t>
            </a:r>
            <a:r>
              <a:rPr lang="en-US" sz="2000" dirty="0" smtClean="0">
                <a:latin typeface="Source Code Pro" panose="020B0509030403020204" pitchFamily="49" charset="0"/>
              </a:rPr>
              <a:t>,</a:t>
            </a:r>
            <a:r>
              <a:rPr lang="en-US" sz="2000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'#'</a:t>
            </a:r>
            <a:r>
              <a:rPr lang="en-US" sz="2000" dirty="0" smtClean="0">
                <a:latin typeface="Source Code Pro" panose="020B0509030403020204" pitchFamily="49" charset="0"/>
              </a:rPr>
              <a:t>};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3" y="2919845"/>
            <a:ext cx="3358887" cy="365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601360" y="2189880"/>
              <a:ext cx="5866200" cy="3914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2360" y="2176920"/>
                <a:ext cx="5886000" cy="39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038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Detection </a:t>
            </a:r>
            <a:r>
              <a:rPr lang="en-US" dirty="0" smtClean="0"/>
              <a:t>of mouse location within a </a:t>
            </a:r>
            <a:r>
              <a:rPr lang="en-US" i="1" dirty="0" smtClean="0"/>
              <a:t>grid</a:t>
            </a:r>
          </a:p>
          <a:p>
            <a:pPr lvl="2"/>
            <a:endParaRPr lang="en-US" i="1" dirty="0"/>
          </a:p>
          <a:p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754880"/>
            <a:ext cx="6400800" cy="1754326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dirty="0" err="1">
                <a:solidFill>
                  <a:srgbClr val="E77F4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solidFill>
                  <a:srgbClr val="E77F4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x_index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y_index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  <a:endParaRPr lang="en-US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6699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 (</a:t>
            </a:r>
            <a:r>
              <a:rPr lang="en-US" b="1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mouseX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&gt;= x)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mouseX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x+w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 &amp;&amp;</a:t>
            </a:r>
            <a:b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 (</a:t>
            </a:r>
            <a:r>
              <a:rPr lang="en-US" b="1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mouseY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&gt;= y)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mouseY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&lt;= y + h) )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{</a:t>
            </a:r>
            <a:endParaRPr lang="en-US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x_index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 (</a:t>
            </a:r>
            <a:r>
              <a:rPr lang="en-US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mouseX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-x)/(w/2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 );</a:t>
            </a:r>
            <a:endParaRPr lang="en-US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y_index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 (</a:t>
            </a:r>
            <a:r>
              <a:rPr lang="en-US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mouseY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-y)/(h/2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108960" y="2103120"/>
            <a:ext cx="2926080" cy="1828800"/>
            <a:chOff x="914400" y="4114800"/>
            <a:chExt cx="2926080" cy="1828800"/>
          </a:xfrm>
        </p:grpSpPr>
        <p:sp>
          <p:nvSpPr>
            <p:cNvPr id="6" name="Rectangle 5"/>
            <p:cNvSpPr/>
            <p:nvPr/>
          </p:nvSpPr>
          <p:spPr bwMode="auto">
            <a:xfrm>
              <a:off x="914400" y="4114800"/>
              <a:ext cx="2926080" cy="1828800"/>
            </a:xfrm>
            <a:prstGeom prst="rect">
              <a:avLst/>
            </a:prstGeom>
            <a:noFill/>
            <a:ln w="19050" cap="flat" cmpd="sng" algn="ctr">
              <a:solidFill>
                <a:srgbClr val="327B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74520" y="4551818"/>
              <a:ext cx="1463040" cy="916293"/>
              <a:chOff x="1874520" y="4551818"/>
              <a:chExt cx="1463040" cy="916293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874520" y="4551819"/>
                <a:ext cx="1463040" cy="914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smtClean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cxnSp>
            <p:nvCxnSpPr>
              <p:cNvPr id="8" name="Straight Arrow Connector 7"/>
              <p:cNvCxnSpPr/>
              <p:nvPr/>
            </p:nvCxnSpPr>
            <p:spPr bwMode="auto">
              <a:xfrm flipV="1">
                <a:off x="1874520" y="4551819"/>
                <a:ext cx="146304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3" name="Straight Arrow Connector 12"/>
              <p:cNvCxnSpPr/>
              <p:nvPr/>
            </p:nvCxnSpPr>
            <p:spPr bwMode="auto">
              <a:xfrm flipV="1">
                <a:off x="1874520" y="5466219"/>
                <a:ext cx="146304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flipV="1">
                <a:off x="1874520" y="4553711"/>
                <a:ext cx="0" cy="9144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Arrow Connector 21"/>
              <p:cNvCxnSpPr/>
              <p:nvPr/>
            </p:nvCxnSpPr>
            <p:spPr bwMode="auto">
              <a:xfrm flipV="1">
                <a:off x="3337560" y="4551818"/>
                <a:ext cx="0" cy="9144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</p:grpSp>
      </p:grpSp>
      <p:grpSp>
        <p:nvGrpSpPr>
          <p:cNvPr id="25" name="Group 24"/>
          <p:cNvGrpSpPr/>
          <p:nvPr/>
        </p:nvGrpSpPr>
        <p:grpSpPr>
          <a:xfrm>
            <a:off x="4069080" y="2539194"/>
            <a:ext cx="1463040" cy="914400"/>
            <a:chOff x="1874520" y="4553711"/>
            <a:chExt cx="1463040" cy="914400"/>
          </a:xfrm>
        </p:grpSpPr>
        <p:cxnSp>
          <p:nvCxnSpPr>
            <p:cNvPr id="11" name="Straight Arrow Connector 10"/>
            <p:cNvCxnSpPr/>
            <p:nvPr/>
          </p:nvCxnSpPr>
          <p:spPr bwMode="auto">
            <a:xfrm flipV="1">
              <a:off x="1874520" y="5010912"/>
              <a:ext cx="1463040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V="1">
              <a:off x="2606040" y="4553711"/>
              <a:ext cx="0" cy="9144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/>
              <p14:cNvContentPartPr/>
              <p14:nvPr/>
            </p14:nvContentPartPr>
            <p14:xfrm>
              <a:off x="3186960" y="1766435"/>
              <a:ext cx="3456000" cy="274644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1560" y="1757795"/>
                <a:ext cx="3467880" cy="27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/>
              <p14:cNvContentPartPr/>
              <p14:nvPr/>
            </p14:nvContentPartPr>
            <p14:xfrm>
              <a:off x="3297257" y="6234706"/>
              <a:ext cx="2565360" cy="54900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8257" y="6228586"/>
                <a:ext cx="257976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/>
              <p14:cNvContentPartPr/>
              <p14:nvPr/>
            </p14:nvContentPartPr>
            <p14:xfrm>
              <a:off x="1663560" y="354240"/>
              <a:ext cx="7360200" cy="59306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53480" y="345240"/>
                <a:ext cx="7382880" cy="59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46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Keypad Grid Click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Clicking on the keypad should add to the phone number you are trying to dial</a:t>
            </a:r>
          </a:p>
          <a:p>
            <a:pPr lvl="1"/>
            <a:r>
              <a:rPr lang="en-US" dirty="0" smtClean="0"/>
              <a:t>Use a </a:t>
            </a:r>
            <a:r>
              <a:rPr lang="en-US" dirty="0" smtClean="0">
                <a:solidFill>
                  <a:srgbClr val="E77F40"/>
                </a:solidFill>
                <a:latin typeface="Source Code Pro" panose="020B0509030403020204" pitchFamily="49" charset="0"/>
              </a:rPr>
              <a:t>String</a:t>
            </a:r>
            <a:r>
              <a:rPr lang="en-US" dirty="0" smtClean="0"/>
              <a:t> to store and display on the canvas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4" y="2919845"/>
            <a:ext cx="3358885" cy="365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162160" y="2231640"/>
              <a:ext cx="6955560" cy="42696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3520" y="2223360"/>
                <a:ext cx="6977160" cy="42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0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phone number should “reset” or “clear” when we click the clear button</a:t>
            </a:r>
          </a:p>
          <a:p>
            <a:pPr lvl="1"/>
            <a:r>
              <a:rPr lang="en-US" dirty="0" smtClean="0"/>
              <a:t>Currently, it prints </a:t>
            </a:r>
            <a:r>
              <a:rPr lang="en-US" dirty="0">
                <a:solidFill>
                  <a:srgbClr val="7D4793"/>
                </a:solidFill>
                <a:latin typeface="Source Code Pro" panose="020B0509030403020204" pitchFamily="49" charset="0"/>
              </a:rPr>
              <a:t>"Cleared!"</a:t>
            </a:r>
            <a:r>
              <a:rPr lang="en-US" dirty="0"/>
              <a:t> to the console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3" y="2919845"/>
            <a:ext cx="3358887" cy="3657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6523200" y="2756520"/>
              <a:ext cx="1887480" cy="623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4200" y="2746440"/>
                <a:ext cx="1907640" cy="64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90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Sketched the idea on paper</a:t>
            </a:r>
          </a:p>
          <a:p>
            <a:r>
              <a:rPr lang="en-US" dirty="0" smtClean="0"/>
              <a:t>Planned out coding representations</a:t>
            </a:r>
          </a:p>
          <a:p>
            <a:r>
              <a:rPr lang="en-US" dirty="0" smtClean="0"/>
              <a:t>Built </a:t>
            </a:r>
            <a:r>
              <a:rPr lang="en-US" dirty="0" smtClean="0"/>
              <a:t>on previous work by adding one function or idea at a time</a:t>
            </a:r>
          </a:p>
          <a:p>
            <a:r>
              <a:rPr lang="en-US" dirty="0" smtClean="0"/>
              <a:t>Ran the program after </a:t>
            </a:r>
            <a:r>
              <a:rPr lang="en-US" i="1" dirty="0" smtClean="0"/>
              <a:t>every</a:t>
            </a:r>
            <a:r>
              <a:rPr lang="en-US" dirty="0" smtClean="0"/>
              <a:t> improvement to make sure that it worked correctly</a:t>
            </a:r>
          </a:p>
          <a:p>
            <a:pPr lvl="1"/>
            <a:r>
              <a:rPr lang="en-US" dirty="0" smtClean="0"/>
              <a:t>Unit and integration testing!!!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</a:t>
            </a:r>
          </a:p>
          <a:p>
            <a:pPr lvl="1"/>
            <a:r>
              <a:rPr lang="en-US" dirty="0" smtClean="0"/>
              <a:t>Reading Check 7 due @ 3:30 pm tomorrow (2/21)</a:t>
            </a:r>
          </a:p>
          <a:p>
            <a:pPr lvl="1"/>
            <a:r>
              <a:rPr lang="en-US" dirty="0" smtClean="0"/>
              <a:t>Controlling Elli [submit] due tomorrow (2/21)</a:t>
            </a:r>
          </a:p>
          <a:p>
            <a:pPr lvl="1"/>
            <a:r>
              <a:rPr lang="en-US" dirty="0" smtClean="0"/>
              <a:t>Word Guessing [checkoff/submit] </a:t>
            </a:r>
            <a:r>
              <a:rPr lang="en-US" dirty="0" smtClean="0"/>
              <a:t>due </a:t>
            </a:r>
            <a:r>
              <a:rPr lang="en-US" dirty="0" smtClean="0"/>
              <a:t>Saturday </a:t>
            </a:r>
            <a:r>
              <a:rPr lang="en-US" dirty="0" smtClean="0"/>
              <a:t>(</a:t>
            </a:r>
            <a:r>
              <a:rPr lang="en-US" dirty="0" smtClean="0"/>
              <a:t>2/23)</a:t>
            </a:r>
            <a:endParaRPr lang="en-US" dirty="0" smtClean="0"/>
          </a:p>
          <a:p>
            <a:pPr lvl="1"/>
            <a:r>
              <a:rPr lang="en-US" dirty="0" smtClean="0"/>
              <a:t>Living </a:t>
            </a:r>
            <a:r>
              <a:rPr lang="en-US" dirty="0" smtClean="0"/>
              <a:t>Computers Museum Report due Tuesday (</a:t>
            </a:r>
            <a:r>
              <a:rPr lang="en-US" dirty="0" smtClean="0"/>
              <a:t>2/26)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“Big Ideas” lecture:  CS and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 Rectangle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645920" y="1737360"/>
            <a:ext cx="1965960" cy="1488579"/>
            <a:chOff x="1143000" y="1940421"/>
            <a:chExt cx="1965960" cy="1488579"/>
          </a:xfrm>
        </p:grpSpPr>
        <p:sp>
          <p:nvSpPr>
            <p:cNvPr id="5" name="Rectangle 4"/>
            <p:cNvSpPr/>
            <p:nvPr/>
          </p:nvSpPr>
          <p:spPr bwMode="auto">
            <a:xfrm>
              <a:off x="1371600" y="2286000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25880" y="2240280"/>
              <a:ext cx="94211" cy="91440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43000" y="1940421"/>
              <a:ext cx="4572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(</a:t>
              </a:r>
              <a:r>
                <a:rPr lang="en-US" dirty="0" err="1" smtClean="0">
                  <a:latin typeface="Calibri" pitchFamily="34" charset="0"/>
                </a:rPr>
                <a:t>x,y</a:t>
              </a:r>
              <a:r>
                <a:rPr lang="en-US" dirty="0" smtClean="0">
                  <a:latin typeface="Calibri" pitchFamily="34" charset="0"/>
                </a:rPr>
                <a:t>)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926080" y="2286000"/>
              <a:ext cx="182880" cy="914400"/>
              <a:chOff x="3383280" y="2286000"/>
              <a:chExt cx="182880" cy="9144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429000" y="2286000"/>
                <a:ext cx="91440" cy="914400"/>
                <a:chOff x="3429000" y="2286000"/>
                <a:chExt cx="91440" cy="914400"/>
              </a:xfrm>
            </p:grpSpPr>
            <p:cxnSp>
              <p:nvCxnSpPr>
                <p:cNvPr id="9" name="Straight Connector 8"/>
                <p:cNvCxnSpPr/>
                <p:nvPr/>
              </p:nvCxnSpPr>
              <p:spPr bwMode="auto">
                <a:xfrm>
                  <a:off x="3474720" y="2286000"/>
                  <a:ext cx="0" cy="91440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0" name="Straight Connector 9"/>
                <p:cNvCxnSpPr/>
                <p:nvPr/>
              </p:nvCxnSpPr>
              <p:spPr bwMode="auto">
                <a:xfrm>
                  <a:off x="3429000" y="2286000"/>
                  <a:ext cx="914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1" name="Straight Connector 10"/>
                <p:cNvCxnSpPr/>
                <p:nvPr/>
              </p:nvCxnSpPr>
              <p:spPr bwMode="auto">
                <a:xfrm>
                  <a:off x="3429000" y="3200400"/>
                  <a:ext cx="914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3" name="TextBox 12"/>
              <p:cNvSpPr txBox="1"/>
              <p:nvPr/>
            </p:nvSpPr>
            <p:spPr>
              <a:xfrm>
                <a:off x="3383280" y="2624328"/>
                <a:ext cx="182880" cy="2377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 smtClean="0">
                    <a:latin typeface="Calibri" pitchFamily="34" charset="0"/>
                  </a:rPr>
                  <a:t>h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371600" y="3246120"/>
              <a:ext cx="1463040" cy="182880"/>
              <a:chOff x="1371600" y="3268980"/>
              <a:chExt cx="1463040" cy="18288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71600" y="3337560"/>
                <a:ext cx="1463040" cy="95489"/>
                <a:chOff x="1371600" y="3337560"/>
                <a:chExt cx="1463040" cy="95489"/>
              </a:xfrm>
            </p:grpSpPr>
            <p:cxnSp>
              <p:nvCxnSpPr>
                <p:cNvPr id="15" name="Straight Connector 14"/>
                <p:cNvCxnSpPr/>
                <p:nvPr/>
              </p:nvCxnSpPr>
              <p:spPr bwMode="auto">
                <a:xfrm>
                  <a:off x="1371600" y="3383280"/>
                  <a:ext cx="146304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6" name="Straight Connector 15"/>
                <p:cNvCxnSpPr/>
                <p:nvPr/>
              </p:nvCxnSpPr>
              <p:spPr bwMode="auto">
                <a:xfrm>
                  <a:off x="1371600" y="3341609"/>
                  <a:ext cx="0" cy="914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7" name="Straight Connector 16"/>
                <p:cNvCxnSpPr/>
                <p:nvPr/>
              </p:nvCxnSpPr>
              <p:spPr bwMode="auto">
                <a:xfrm>
                  <a:off x="2834640" y="3337560"/>
                  <a:ext cx="0" cy="9144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" name="TextBox 18"/>
              <p:cNvSpPr txBox="1"/>
              <p:nvPr/>
            </p:nvSpPr>
            <p:spPr>
              <a:xfrm>
                <a:off x="1984248" y="3268980"/>
                <a:ext cx="237744" cy="182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dirty="0">
                    <a:latin typeface="Calibri" pitchFamily="34" charset="0"/>
                  </a:rPr>
                  <a:t>w</a:t>
                </a:r>
                <a:endParaRPr lang="en-US" dirty="0" smtClean="0">
                  <a:latin typeface="Calibri" pitchFamily="34" charset="0"/>
                </a:endParaRPr>
              </a:p>
            </p:txBody>
          </p:sp>
        </p:grpSp>
      </p:grpSp>
      <p:sp>
        <p:nvSpPr>
          <p:cNvPr id="22" name="Rectangle 21"/>
          <p:cNvSpPr/>
          <p:nvPr/>
        </p:nvSpPr>
        <p:spPr bwMode="auto">
          <a:xfrm>
            <a:off x="640080" y="1645920"/>
            <a:ext cx="3657600" cy="1828800"/>
          </a:xfrm>
          <a:prstGeom prst="rect">
            <a:avLst/>
          </a:prstGeom>
          <a:noFill/>
          <a:ln w="19050" cap="flat" cmpd="sng" algn="ctr">
            <a:solidFill>
              <a:srgbClr val="327B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40080" y="4114800"/>
            <a:ext cx="3657600" cy="1828800"/>
            <a:chOff x="640080" y="4114800"/>
            <a:chExt cx="3657600" cy="1828800"/>
          </a:xfrm>
        </p:grpSpPr>
        <p:sp>
          <p:nvSpPr>
            <p:cNvPr id="26" name="Rectangle 25"/>
            <p:cNvSpPr/>
            <p:nvPr/>
          </p:nvSpPr>
          <p:spPr bwMode="auto">
            <a:xfrm>
              <a:off x="1874520" y="4551819"/>
              <a:ext cx="1463040" cy="914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40080" y="4114800"/>
              <a:ext cx="3657600" cy="1828800"/>
            </a:xfrm>
            <a:prstGeom prst="rect">
              <a:avLst/>
            </a:prstGeom>
            <a:noFill/>
            <a:ln w="19050" cap="flat" cmpd="sng" algn="ctr">
              <a:solidFill>
                <a:srgbClr val="327B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smtClean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cxnSp>
        <p:nvCxnSpPr>
          <p:cNvPr id="47" name="Straight Arrow Connector 46"/>
          <p:cNvCxnSpPr/>
          <p:nvPr/>
        </p:nvCxnSpPr>
        <p:spPr bwMode="auto">
          <a:xfrm flipV="1">
            <a:off x="1874520" y="455181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 flipV="1">
            <a:off x="1874520" y="473469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flipV="1">
            <a:off x="1874520" y="491757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1874520" y="510045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V="1">
            <a:off x="1874520" y="528333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1874520" y="5466219"/>
            <a:ext cx="146304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572000" y="4114800"/>
            <a:ext cx="3657600" cy="18288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dirty="0" smtClean="0">
                <a:solidFill>
                  <a:srgbClr val="6699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if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 (</a:t>
            </a:r>
            <a:r>
              <a:rPr lang="en-US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mouseX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&gt;= x)     &amp;&amp;   </a:t>
            </a:r>
          </a:p>
          <a:p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(</a:t>
            </a:r>
            <a:r>
              <a:rPr lang="en-US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mouseX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&lt;= x + w) &amp;&amp;</a:t>
            </a:r>
            <a:b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mouseY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&gt;= y)     &amp;&amp;</a:t>
            </a:r>
            <a:b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mouseY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&lt;= y + h) )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 flipV="1">
            <a:off x="260604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flipV="1">
            <a:off x="187452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flipV="1">
            <a:off x="205740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flipV="1">
            <a:off x="224028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flipV="1">
            <a:off x="2423160" y="4553711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flipV="1">
            <a:off x="2788920" y="4551818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flipV="1">
            <a:off x="2971800" y="4551818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flipV="1">
            <a:off x="3154680" y="4551818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flipV="1">
            <a:off x="3337560" y="4551818"/>
            <a:ext cx="0" cy="91440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760320" y="4341600"/>
            <a:ext cx="7193880" cy="1336680"/>
            <a:chOff x="760320" y="4341600"/>
            <a:chExt cx="7193880" cy="13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4" name="Ink 53"/>
                <p14:cNvContentPartPr/>
                <p14:nvPr/>
              </p14:nvContentPartPr>
              <p14:xfrm>
                <a:off x="1463400" y="4341600"/>
                <a:ext cx="6490800" cy="133668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57640" y="4337640"/>
                  <a:ext cx="6502320" cy="13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5" name="Ink 54"/>
                <p14:cNvContentPartPr/>
                <p14:nvPr/>
              </p14:nvContentPartPr>
              <p14:xfrm>
                <a:off x="760320" y="4887360"/>
                <a:ext cx="2191680" cy="540360"/>
              </p14:xfrm>
            </p:contentPart>
          </mc:Choice>
          <mc:Fallback xmlns="">
            <p:pic>
              <p:nvPicPr>
                <p:cNvPr id="14" name="Ink 13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0600" y="4879080"/>
                  <a:ext cx="2208960" cy="55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17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 Rectangle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6699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Source Code Pro" panose="020B0509030403020204" pitchFamily="49" charset="0"/>
                <a:cs typeface="Courier New" panose="02070309020205020404" pitchFamily="49" charset="0"/>
              </a:rPr>
              <a:t>( (</a:t>
            </a:r>
            <a:r>
              <a:rPr lang="en-US" sz="1800" dirty="0" err="1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mouseX</a:t>
            </a:r>
            <a:r>
              <a:rPr lang="en-US" sz="1800" dirty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  <a:cs typeface="Courier New" panose="02070309020205020404" pitchFamily="49" charset="0"/>
              </a:rPr>
              <a:t>&gt;= x) </a:t>
            </a: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&amp;&amp; (</a:t>
            </a:r>
            <a:r>
              <a:rPr lang="en-US" sz="1800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mouseX</a:t>
            </a: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&lt;= x + w) </a:t>
            </a: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&amp;&amp; </a:t>
            </a:r>
            <a:b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 (</a:t>
            </a:r>
            <a:r>
              <a:rPr lang="en-US" sz="1800" dirty="0" err="1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mouseY</a:t>
            </a:r>
            <a:r>
              <a:rPr lang="en-US" sz="1800" dirty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  <a:cs typeface="Courier New" panose="02070309020205020404" pitchFamily="49" charset="0"/>
              </a:rPr>
              <a:t>&gt;= y) </a:t>
            </a: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&amp;&amp; </a:t>
            </a:r>
            <a:r>
              <a:rPr lang="en-US" sz="18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mouseY</a:t>
            </a:r>
            <a:r>
              <a:rPr lang="en-US" sz="1800" dirty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  <a:cs typeface="Courier New" panose="02070309020205020404" pitchFamily="49" charset="0"/>
              </a:rPr>
              <a:t>&lt;= y + h) </a:t>
            </a: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// do something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Potential Uses:</a:t>
            </a:r>
          </a:p>
          <a:p>
            <a:pPr lvl="1"/>
            <a:r>
              <a:rPr lang="en-US" dirty="0" smtClean="0"/>
              <a:t>To detect on </a:t>
            </a:r>
            <a:r>
              <a:rPr lang="en-US" i="1" dirty="0" smtClean="0"/>
              <a:t>every frame</a:t>
            </a:r>
            <a:r>
              <a:rPr lang="en-US" dirty="0" smtClean="0"/>
              <a:t>, place in </a:t>
            </a:r>
            <a:r>
              <a:rPr lang="en-US" b="1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draw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 or function called by </a:t>
            </a:r>
            <a:r>
              <a:rPr lang="en-US" b="1" dirty="0">
                <a:solidFill>
                  <a:srgbClr val="006699"/>
                </a:solidFill>
                <a:latin typeface="Source Code Pro" panose="020B0509030403020204" pitchFamily="49" charset="0"/>
              </a:rPr>
              <a:t>draw</a:t>
            </a:r>
            <a:r>
              <a:rPr lang="en-US" dirty="0">
                <a:latin typeface="Source Code Pro" panose="020B0509030403020204" pitchFamily="49" charset="0"/>
              </a:rPr>
              <a:t>()</a:t>
            </a:r>
            <a:endParaRPr lang="en-US" dirty="0" smtClean="0"/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hover detection – change color when mouse is over rectangle</a:t>
            </a:r>
          </a:p>
          <a:p>
            <a:pPr lvl="1"/>
            <a:r>
              <a:rPr lang="en-US" dirty="0" smtClean="0"/>
              <a:t>To detect on a mouse click, place in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mousePressed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a button that the user can click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974B2-A1E9-4BE1-B496-A99D625E2751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057320" y="3889080"/>
              <a:ext cx="8065800" cy="17128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360" y="3879000"/>
                <a:ext cx="8089200" cy="173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33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Circle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circle is defined as all points in a 2-D plane that are equidistant from a center point</a:t>
            </a:r>
          </a:p>
          <a:p>
            <a:pPr lvl="1"/>
            <a:r>
              <a:rPr lang="en-US" dirty="0" smtClean="0"/>
              <a:t>In mathematical terms, the set of all points (x, y) that satisfy:</a:t>
            </a:r>
            <a:br>
              <a:rPr lang="en-US" dirty="0" smtClean="0"/>
            </a:br>
            <a:r>
              <a:rPr lang="en-US" sz="1800" dirty="0" smtClean="0">
                <a:latin typeface="Source Code Pro" panose="020B0509030403020204" pitchFamily="49" charset="0"/>
              </a:rPr>
              <a:t>(x - </a:t>
            </a:r>
            <a:r>
              <a:rPr lang="en-US" sz="1800" dirty="0" err="1" smtClean="0">
                <a:latin typeface="Source Code Pro" panose="020B0509030403020204" pitchFamily="49" charset="0"/>
              </a:rPr>
              <a:t>centerX</a:t>
            </a:r>
            <a:r>
              <a:rPr lang="en-US" sz="1800" dirty="0" smtClean="0">
                <a:latin typeface="Source Code Pro" panose="020B0509030403020204" pitchFamily="49" charset="0"/>
              </a:rPr>
              <a:t>)</a:t>
            </a:r>
            <a:r>
              <a:rPr lang="en-US" sz="1800" baseline="30000" dirty="0" smtClean="0">
                <a:latin typeface="Source Code Pro" panose="020B0509030403020204" pitchFamily="49" charset="0"/>
              </a:rPr>
              <a:t>2</a:t>
            </a:r>
            <a:r>
              <a:rPr lang="en-US" sz="1800" dirty="0" smtClean="0">
                <a:latin typeface="Source Code Pro" panose="020B0509030403020204" pitchFamily="49" charset="0"/>
              </a:rPr>
              <a:t> + (y - </a:t>
            </a:r>
            <a:r>
              <a:rPr lang="en-US" sz="1800" dirty="0" err="1" smtClean="0">
                <a:latin typeface="Source Code Pro" panose="020B0509030403020204" pitchFamily="49" charset="0"/>
              </a:rPr>
              <a:t>centerY</a:t>
            </a:r>
            <a:r>
              <a:rPr lang="en-US" sz="1800" dirty="0" smtClean="0">
                <a:latin typeface="Source Code Pro" panose="020B0509030403020204" pitchFamily="49" charset="0"/>
              </a:rPr>
              <a:t>)</a:t>
            </a:r>
            <a:r>
              <a:rPr lang="en-US" sz="1800" baseline="30000" dirty="0" smtClean="0">
                <a:latin typeface="Source Code Pro" panose="020B0509030403020204" pitchFamily="49" charset="0"/>
              </a:rPr>
              <a:t>2</a:t>
            </a:r>
            <a:r>
              <a:rPr lang="en-US" sz="1800" dirty="0" smtClean="0">
                <a:latin typeface="Source Code Pro" panose="020B0509030403020204" pitchFamily="49" charset="0"/>
              </a:rPr>
              <a:t> = radius</a:t>
            </a:r>
            <a:r>
              <a:rPr lang="en-US" sz="1800" baseline="30000" dirty="0" smtClean="0">
                <a:latin typeface="Source Code Pro" panose="020B0509030403020204" pitchFamily="49" charset="0"/>
              </a:rPr>
              <a:t>2</a:t>
            </a:r>
            <a:endParaRPr lang="en-US" baseline="30000" dirty="0" smtClean="0">
              <a:latin typeface="Source Code Pro" panose="020B0509030403020204" pitchFamily="49" charset="0"/>
            </a:endParaRPr>
          </a:p>
          <a:p>
            <a:pPr lvl="2"/>
            <a:endParaRPr lang="en-US" dirty="0"/>
          </a:p>
          <a:p>
            <a:r>
              <a:rPr lang="en-US" dirty="0" smtClean="0"/>
              <a:t>To detect the mouse being </a:t>
            </a:r>
            <a:r>
              <a:rPr lang="en-US" i="1" dirty="0" smtClean="0"/>
              <a:t>inside</a:t>
            </a:r>
            <a:r>
              <a:rPr lang="en-US" dirty="0" smtClean="0"/>
              <a:t> the circle, this becomes an inequality</a:t>
            </a:r>
          </a:p>
          <a:p>
            <a:pPr lvl="1"/>
            <a:r>
              <a:rPr lang="en-US" sz="1800" dirty="0" smtClean="0">
                <a:latin typeface="Source Code Pro" panose="020B0509030403020204" pitchFamily="49" charset="0"/>
              </a:rPr>
              <a:t>(</a:t>
            </a:r>
            <a:r>
              <a:rPr lang="en-US" sz="1800" dirty="0" err="1" smtClean="0">
                <a:solidFill>
                  <a:srgbClr val="D94B7B"/>
                </a:solidFill>
                <a:latin typeface="Source Code Pro" panose="020B0509030403020204" pitchFamily="49" charset="0"/>
              </a:rPr>
              <a:t>mouseX</a:t>
            </a:r>
            <a:r>
              <a:rPr lang="en-US" sz="1800" dirty="0" smtClean="0">
                <a:solidFill>
                  <a:srgbClr val="D94B7B"/>
                </a:solidFill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- </a:t>
            </a:r>
            <a:r>
              <a:rPr lang="en-US" sz="1800" dirty="0" err="1" smtClean="0">
                <a:latin typeface="Source Code Pro" panose="020B0509030403020204" pitchFamily="49" charset="0"/>
              </a:rPr>
              <a:t>centerX</a:t>
            </a:r>
            <a:r>
              <a:rPr lang="en-US" sz="1800" dirty="0" smtClean="0">
                <a:latin typeface="Source Code Pro" panose="020B0509030403020204" pitchFamily="49" charset="0"/>
              </a:rPr>
              <a:t>)</a:t>
            </a:r>
            <a:r>
              <a:rPr lang="en-US" sz="1800" baseline="30000" dirty="0" smtClean="0">
                <a:latin typeface="Source Code Pro" panose="020B0509030403020204" pitchFamily="49" charset="0"/>
              </a:rPr>
              <a:t>2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>
                <a:latin typeface="Source Code Pro" panose="020B0509030403020204" pitchFamily="49" charset="0"/>
              </a:rPr>
              <a:t>+ </a:t>
            </a:r>
            <a:r>
              <a:rPr lang="en-US" sz="1800" dirty="0" smtClean="0">
                <a:latin typeface="Source Code Pro" panose="020B0509030403020204" pitchFamily="49" charset="0"/>
              </a:rPr>
              <a:t>(</a:t>
            </a:r>
            <a:r>
              <a:rPr lang="en-US" sz="1800" dirty="0" err="1" smtClean="0">
                <a:solidFill>
                  <a:srgbClr val="D94B7B"/>
                </a:solidFill>
                <a:latin typeface="Source Code Pro" panose="020B0509030403020204" pitchFamily="49" charset="0"/>
              </a:rPr>
              <a:t>mouseY</a:t>
            </a:r>
            <a:r>
              <a:rPr lang="en-US" sz="1800" dirty="0" smtClean="0">
                <a:solidFill>
                  <a:srgbClr val="D94B7B"/>
                </a:solidFill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latin typeface="Source Code Pro" panose="020B0509030403020204" pitchFamily="49" charset="0"/>
              </a:rPr>
              <a:t>- </a:t>
            </a:r>
            <a:r>
              <a:rPr lang="en-US" sz="1800" dirty="0" err="1" smtClean="0">
                <a:latin typeface="Source Code Pro" panose="020B0509030403020204" pitchFamily="49" charset="0"/>
              </a:rPr>
              <a:t>centerY</a:t>
            </a:r>
            <a:r>
              <a:rPr lang="en-US" sz="1800" dirty="0" smtClean="0">
                <a:latin typeface="Source Code Pro" panose="020B0509030403020204" pitchFamily="49" charset="0"/>
              </a:rPr>
              <a:t>)</a:t>
            </a:r>
            <a:r>
              <a:rPr lang="en-US" sz="1800" baseline="30000" dirty="0" smtClean="0">
                <a:latin typeface="Source Code Pro" panose="020B0509030403020204" pitchFamily="49" charset="0"/>
              </a:rPr>
              <a:t>2</a:t>
            </a:r>
            <a:r>
              <a:rPr lang="en-US" sz="1800" dirty="0" smtClean="0">
                <a:latin typeface="Source Code Pro" panose="020B05090304030202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&lt;=</a:t>
            </a:r>
            <a:r>
              <a:rPr lang="en-US" sz="1800" dirty="0" smtClean="0">
                <a:latin typeface="Source Code Pro" panose="020B0509030403020204" pitchFamily="49" charset="0"/>
              </a:rPr>
              <a:t> radius</a:t>
            </a:r>
            <a:r>
              <a:rPr lang="en-US" sz="1800" baseline="30000" dirty="0" smtClean="0">
                <a:latin typeface="Source Code Pro" panose="020B0509030403020204" pitchFamily="49" charset="0"/>
              </a:rPr>
              <a:t>2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 Processing: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6699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if</a:t>
            </a:r>
            <a:r>
              <a:rPr lang="en-US" sz="1800" dirty="0">
                <a:latin typeface="Source Code Pro" panose="020B0509030403020204" pitchFamily="49" charset="0"/>
                <a:cs typeface="Courier New" panose="02070309020205020404" pitchFamily="49" charset="0"/>
              </a:rPr>
              <a:t>( (</a:t>
            </a:r>
            <a:r>
              <a:rPr lang="en-US" sz="1800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mouseX</a:t>
            </a: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-x)*(</a:t>
            </a:r>
            <a:r>
              <a:rPr lang="en-US" sz="1800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mouseX</a:t>
            </a: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-x)+(</a:t>
            </a:r>
            <a:r>
              <a:rPr lang="en-US" sz="1800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mouseY</a:t>
            </a: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-y)*(</a:t>
            </a:r>
            <a:r>
              <a:rPr lang="en-US" sz="1800" dirty="0" err="1" smtClean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mouseY</a:t>
            </a: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-y) &lt;= r*r ) </a:t>
            </a:r>
            <a:r>
              <a:rPr lang="en-US" sz="1800" dirty="0">
                <a:latin typeface="Source Code Pro" panose="020B05090304030202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// do something</a:t>
            </a:r>
          </a:p>
          <a:p>
            <a:pPr marL="0" indent="0">
              <a:buNone/>
            </a:pPr>
            <a:r>
              <a:rPr lang="en-US" sz="1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}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button needs to be </a:t>
            </a:r>
            <a:r>
              <a:rPr lang="en-US" i="1" dirty="0" smtClean="0"/>
              <a:t>visible</a:t>
            </a:r>
            <a:r>
              <a:rPr lang="en-US" dirty="0" smtClean="0"/>
              <a:t> to the user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rect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  <a:cs typeface="Calibri" panose="020F0502020204030204" pitchFamily="34" charset="0"/>
              </a:rPr>
              <a:t>ellipse</a:t>
            </a:r>
            <a:r>
              <a:rPr lang="en-US" dirty="0" smtClean="0">
                <a:latin typeface="Source Code Pro" panose="020B0509030403020204" pitchFamily="49" charset="0"/>
                <a:cs typeface="Calibri" panose="020F0502020204030204" pitchFamily="34" charset="0"/>
              </a:rPr>
              <a:t>()</a:t>
            </a:r>
            <a:r>
              <a:rPr lang="en-US" dirty="0" smtClean="0"/>
              <a:t> to draw on your canvas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Generally, the user should know what the button is for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text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 to either label the button or put directions somewhere else on screen</a:t>
            </a:r>
          </a:p>
          <a:p>
            <a:pPr lvl="2"/>
            <a:r>
              <a:rPr lang="en-US" dirty="0" smtClean="0"/>
              <a:t>Often,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textAlign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smtClean="0">
                <a:solidFill>
                  <a:srgbClr val="718A62"/>
                </a:solidFill>
                <a:latin typeface="Source Code Pro" panose="020B0509030403020204" pitchFamily="49" charset="0"/>
              </a:rPr>
              <a:t>CENTER</a:t>
            </a:r>
            <a:r>
              <a:rPr lang="en-US" dirty="0" smtClean="0">
                <a:latin typeface="Source Code Pro" panose="020B0509030403020204" pitchFamily="49" charset="0"/>
              </a:rPr>
              <a:t>)</a:t>
            </a:r>
            <a:r>
              <a:rPr lang="en-US" dirty="0" smtClean="0"/>
              <a:t> makes finding appropriate coordinates </a:t>
            </a:r>
            <a:r>
              <a:rPr lang="en-US" dirty="0" smtClean="0"/>
              <a:t>easier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9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/>
              <a:t>a </a:t>
            </a:r>
            <a:r>
              <a:rPr lang="en-US" dirty="0" smtClean="0"/>
              <a:t>“Clear” button for phone or calculator</a:t>
            </a:r>
          </a:p>
          <a:p>
            <a:pPr lvl="1"/>
            <a:r>
              <a:rPr lang="en-US" dirty="0" smtClean="0"/>
              <a:t>Use a 500 x 500 canvas</a:t>
            </a:r>
          </a:p>
          <a:p>
            <a:pPr lvl="1"/>
            <a:r>
              <a:rPr lang="en-US" dirty="0" smtClean="0"/>
              <a:t>The button should be of size 46 x 46 and white at position (152, 302)</a:t>
            </a:r>
          </a:p>
          <a:p>
            <a:pPr lvl="1"/>
            <a:r>
              <a:rPr lang="en-US" dirty="0" smtClean="0"/>
              <a:t>Labeled button with a red “C” text roughly centered</a:t>
            </a:r>
          </a:p>
          <a:p>
            <a:pPr lvl="2"/>
            <a:r>
              <a:rPr lang="en-US" u="sng" dirty="0" smtClean="0"/>
              <a:t>Hints</a:t>
            </a:r>
            <a:r>
              <a:rPr lang="en-US" dirty="0" smtClean="0"/>
              <a:t>: use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textSize</a:t>
            </a:r>
            <a:r>
              <a:rPr lang="en-US" dirty="0" smtClean="0">
                <a:latin typeface="Source Code Pro" panose="020B0509030403020204" pitchFamily="49" charset="0"/>
              </a:rPr>
              <a:t>(40)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textAlign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smtClean="0">
                <a:solidFill>
                  <a:srgbClr val="718A62"/>
                </a:solidFill>
                <a:latin typeface="Source Code Pro" panose="020B0509030403020204" pitchFamily="49" charset="0"/>
              </a:rPr>
              <a:t>CENTER</a:t>
            </a:r>
            <a:r>
              <a:rPr lang="en-US" dirty="0" smtClean="0">
                <a:latin typeface="Source Code Pro" panose="020B0509030403020204" pitchFamily="49" charset="0"/>
              </a:rPr>
              <a:t>)</a:t>
            </a:r>
            <a:endParaRPr lang="en-US" dirty="0">
              <a:latin typeface="Source Code Pro" panose="020B0509030403020204" pitchFamily="49" charset="0"/>
            </a:endParaRPr>
          </a:p>
          <a:p>
            <a:pPr lvl="1"/>
            <a:r>
              <a:rPr lang="en-US" dirty="0" smtClean="0"/>
              <a:t>When the mouse is hovering over the button, it should turn yellow: 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color</a:t>
            </a:r>
            <a:r>
              <a:rPr lang="en-US" dirty="0" smtClean="0">
                <a:latin typeface="Source Code Pro" panose="020B0509030403020204" pitchFamily="49" charset="0"/>
              </a:rPr>
              <a:t>(255, 255, 98)</a:t>
            </a:r>
          </a:p>
          <a:p>
            <a:pPr lvl="2"/>
            <a:r>
              <a:rPr lang="en-US" dirty="0" smtClean="0"/>
              <a:t>Requires Active Mode</a:t>
            </a:r>
          </a:p>
          <a:p>
            <a:pPr lvl="1"/>
            <a:r>
              <a:rPr lang="en-US" dirty="0" smtClean="0"/>
              <a:t>When the button is clicked, it should print 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"Cleared!"</a:t>
            </a:r>
            <a:r>
              <a:rPr lang="en-US" dirty="0" smtClean="0"/>
              <a:t> to the console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415600" y="2785020"/>
              <a:ext cx="1558080" cy="1063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4080" y="2776740"/>
                <a:ext cx="1582200" cy="10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88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Grids and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Grids can be created using nested for-loops</a:t>
            </a:r>
          </a:p>
          <a:p>
            <a:pPr lvl="2"/>
            <a:endParaRPr lang="en-US" dirty="0"/>
          </a:p>
          <a:p>
            <a:r>
              <a:rPr lang="en-US" u="sng" dirty="0" smtClean="0"/>
              <a:t>Example</a:t>
            </a:r>
            <a:r>
              <a:rPr lang="en-US" dirty="0" smtClean="0"/>
              <a:t>:  numeric keypad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8</a:t>
            </a:fld>
            <a:endParaRPr lang="en-US"/>
          </a:p>
        </p:txBody>
      </p:sp>
      <p:pic>
        <p:nvPicPr>
          <p:cNvPr id="1028" name="Picture 4" descr="Image result for 12 button keyp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5" t="5927" r="7411" b="13433"/>
          <a:stretch/>
        </p:blipFill>
        <p:spPr bwMode="auto">
          <a:xfrm>
            <a:off x="914400" y="2926080"/>
            <a:ext cx="2533224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96" y="2834640"/>
            <a:ext cx="4829104" cy="3291840"/>
          </a:xfrm>
          <a:prstGeom prst="rect">
            <a:avLst/>
          </a:prstGeom>
        </p:spPr>
      </p:pic>
      <p:grpSp>
        <p:nvGrpSpPr>
          <p:cNvPr id="1624" name="Group 1623"/>
          <p:cNvGrpSpPr/>
          <p:nvPr/>
        </p:nvGrpSpPr>
        <p:grpSpPr>
          <a:xfrm>
            <a:off x="3541549" y="2806511"/>
            <a:ext cx="5134099" cy="3252600"/>
            <a:chOff x="3541549" y="2806511"/>
            <a:chExt cx="5134099" cy="325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51" name="Ink 1050"/>
                <p14:cNvContentPartPr/>
                <p14:nvPr/>
              </p14:nvContentPartPr>
              <p14:xfrm>
                <a:off x="3541549" y="2806511"/>
                <a:ext cx="1246680" cy="173880"/>
              </p14:xfrm>
            </p:contentPart>
          </mc:Choice>
          <mc:Fallback>
            <p:pic>
              <p:nvPicPr>
                <p:cNvPr id="1051" name="Ink 1050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31829" y="2798231"/>
                  <a:ext cx="12650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60" name="Ink 1359"/>
                <p14:cNvContentPartPr/>
                <p14:nvPr/>
              </p14:nvContentPartPr>
              <p14:xfrm>
                <a:off x="8096768" y="4169471"/>
                <a:ext cx="578880" cy="199800"/>
              </p14:xfrm>
            </p:contentPart>
          </mc:Choice>
          <mc:Fallback>
            <p:pic>
              <p:nvPicPr>
                <p:cNvPr id="1360" name="Ink 135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89208" y="4157231"/>
                  <a:ext cx="593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10" name="Ink 1409"/>
                <p14:cNvContentPartPr/>
                <p14:nvPr/>
              </p14:nvContentPartPr>
              <p14:xfrm>
                <a:off x="7903808" y="5298791"/>
                <a:ext cx="412920" cy="351360"/>
              </p14:xfrm>
            </p:contentPart>
          </mc:Choice>
          <mc:Fallback>
            <p:pic>
              <p:nvPicPr>
                <p:cNvPr id="1410" name="Ink 140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97688" y="5291591"/>
                  <a:ext cx="4287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33" name="Ink 1432"/>
                <p14:cNvContentPartPr/>
                <p14:nvPr/>
              </p14:nvContentPartPr>
              <p14:xfrm>
                <a:off x="6946568" y="2999111"/>
                <a:ext cx="47880" cy="529200"/>
              </p14:xfrm>
            </p:contentPart>
          </mc:Choice>
          <mc:Fallback>
            <p:pic>
              <p:nvPicPr>
                <p:cNvPr id="1433" name="Ink 1432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0448" y="2994431"/>
                  <a:ext cx="6156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66" name="Ink 1465"/>
                <p14:cNvContentPartPr/>
                <p14:nvPr/>
              </p14:nvContentPartPr>
              <p14:xfrm>
                <a:off x="6784568" y="3063551"/>
                <a:ext cx="1368360" cy="288720"/>
              </p14:xfrm>
            </p:contentPart>
          </mc:Choice>
          <mc:Fallback>
            <p:pic>
              <p:nvPicPr>
                <p:cNvPr id="1466" name="Ink 146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9528" y="3055991"/>
                  <a:ext cx="1380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87" name="Ink 1486"/>
                <p14:cNvContentPartPr/>
                <p14:nvPr/>
              </p14:nvContentPartPr>
              <p14:xfrm>
                <a:off x="6810128" y="3810911"/>
                <a:ext cx="1193400" cy="125640"/>
              </p14:xfrm>
            </p:contentPart>
          </mc:Choice>
          <mc:Fallback>
            <p:pic>
              <p:nvPicPr>
                <p:cNvPr id="1487" name="Ink 1486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803288" y="3803351"/>
                  <a:ext cx="1206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02" name="Ink 1501"/>
                <p14:cNvContentPartPr/>
                <p14:nvPr/>
              </p14:nvContentPartPr>
              <p14:xfrm>
                <a:off x="7486208" y="4908911"/>
                <a:ext cx="384480" cy="265680"/>
              </p14:xfrm>
            </p:contentPart>
          </mc:Choice>
          <mc:Fallback>
            <p:pic>
              <p:nvPicPr>
                <p:cNvPr id="1502" name="Ink 1501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77568" y="4903151"/>
                  <a:ext cx="4021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10" name="Ink 1509"/>
                <p14:cNvContentPartPr/>
                <p14:nvPr/>
              </p14:nvContentPartPr>
              <p14:xfrm>
                <a:off x="6819128" y="4472231"/>
                <a:ext cx="506520" cy="18360"/>
              </p14:xfrm>
            </p:contentPart>
          </mc:Choice>
          <mc:Fallback>
            <p:pic>
              <p:nvPicPr>
                <p:cNvPr id="1510" name="Ink 1509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13008" y="4461431"/>
                  <a:ext cx="515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11" name="Ink 1510"/>
                <p14:cNvContentPartPr/>
                <p14:nvPr/>
              </p14:nvContentPartPr>
              <p14:xfrm>
                <a:off x="7387568" y="4432991"/>
                <a:ext cx="55800" cy="88560"/>
              </p14:xfrm>
            </p:contentPart>
          </mc:Choice>
          <mc:Fallback>
            <p:pic>
              <p:nvPicPr>
                <p:cNvPr id="1511" name="Ink 1510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77128" y="4427231"/>
                  <a:ext cx="76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12" name="Ink 1511"/>
                <p14:cNvContentPartPr/>
                <p14:nvPr/>
              </p14:nvContentPartPr>
              <p14:xfrm>
                <a:off x="7455248" y="4495631"/>
                <a:ext cx="36720" cy="35640"/>
              </p14:xfrm>
            </p:contentPart>
          </mc:Choice>
          <mc:Fallback>
            <p:pic>
              <p:nvPicPr>
                <p:cNvPr id="1512" name="Ink 1511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45168" y="4487711"/>
                  <a:ext cx="579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13" name="Ink 1512"/>
                <p14:cNvContentPartPr/>
                <p14:nvPr/>
              </p14:nvContentPartPr>
              <p14:xfrm>
                <a:off x="7511768" y="4490951"/>
                <a:ext cx="66960" cy="49320"/>
              </p14:xfrm>
            </p:contentPart>
          </mc:Choice>
          <mc:Fallback>
            <p:pic>
              <p:nvPicPr>
                <p:cNvPr id="1513" name="Ink 1512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01328" y="4481951"/>
                  <a:ext cx="85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14" name="Ink 1513"/>
                <p14:cNvContentPartPr/>
                <p14:nvPr/>
              </p14:nvContentPartPr>
              <p14:xfrm>
                <a:off x="7586648" y="4497431"/>
                <a:ext cx="56160" cy="31680"/>
              </p14:xfrm>
            </p:contentPart>
          </mc:Choice>
          <mc:Fallback>
            <p:pic>
              <p:nvPicPr>
                <p:cNvPr id="1514" name="Ink 1513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79808" y="4486991"/>
                  <a:ext cx="70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15" name="Ink 1514"/>
                <p14:cNvContentPartPr/>
                <p14:nvPr/>
              </p14:nvContentPartPr>
              <p14:xfrm>
                <a:off x="7660088" y="4493471"/>
                <a:ext cx="9720" cy="2520"/>
              </p14:xfrm>
            </p:contentPart>
          </mc:Choice>
          <mc:Fallback>
            <p:pic>
              <p:nvPicPr>
                <p:cNvPr id="1515" name="Ink 1514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1088" y="4484471"/>
                  <a:ext cx="25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16" name="Ink 1515"/>
                <p14:cNvContentPartPr/>
                <p14:nvPr/>
              </p14:nvContentPartPr>
              <p14:xfrm>
                <a:off x="7637048" y="4454231"/>
                <a:ext cx="51120" cy="77760"/>
              </p14:xfrm>
            </p:contentPart>
          </mc:Choice>
          <mc:Fallback>
            <p:pic>
              <p:nvPicPr>
                <p:cNvPr id="1516" name="Ink 1515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27328" y="4443791"/>
                  <a:ext cx="69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17" name="Ink 1516"/>
                <p14:cNvContentPartPr/>
                <p14:nvPr/>
              </p14:nvContentPartPr>
              <p14:xfrm>
                <a:off x="7695728" y="4431911"/>
                <a:ext cx="42120" cy="47880"/>
              </p14:xfrm>
            </p:contentPart>
          </mc:Choice>
          <mc:Fallback>
            <p:pic>
              <p:nvPicPr>
                <p:cNvPr id="1517" name="Ink 1516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7088" y="4423631"/>
                  <a:ext cx="59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518" name="Ink 1517"/>
                <p14:cNvContentPartPr/>
                <p14:nvPr/>
              </p14:nvContentPartPr>
              <p14:xfrm>
                <a:off x="7737488" y="4432991"/>
                <a:ext cx="33120" cy="57600"/>
              </p14:xfrm>
            </p:contentPart>
          </mc:Choice>
          <mc:Fallback>
            <p:pic>
              <p:nvPicPr>
                <p:cNvPr id="1518" name="Ink 1517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28848" y="4425791"/>
                  <a:ext cx="49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519" name="Ink 1518"/>
                <p14:cNvContentPartPr/>
                <p14:nvPr/>
              </p14:nvContentPartPr>
              <p14:xfrm>
                <a:off x="7721648" y="4490951"/>
                <a:ext cx="24120" cy="54000"/>
              </p14:xfrm>
            </p:contentPart>
          </mc:Choice>
          <mc:Fallback>
            <p:pic>
              <p:nvPicPr>
                <p:cNvPr id="1519" name="Ink 1518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15168" y="4483751"/>
                  <a:ext cx="39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520" name="Ink 1519"/>
                <p14:cNvContentPartPr/>
                <p14:nvPr/>
              </p14:nvContentPartPr>
              <p14:xfrm>
                <a:off x="7806608" y="4453151"/>
                <a:ext cx="4320" cy="57600"/>
              </p14:xfrm>
            </p:contentPart>
          </mc:Choice>
          <mc:Fallback>
            <p:pic>
              <p:nvPicPr>
                <p:cNvPr id="1520" name="Ink 1519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99048" y="4445591"/>
                  <a:ext cx="219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21" name="Ink 1520"/>
                <p14:cNvContentPartPr/>
                <p14:nvPr/>
              </p14:nvContentPartPr>
              <p14:xfrm>
                <a:off x="7791488" y="4491311"/>
                <a:ext cx="47160" cy="1800"/>
              </p14:xfrm>
            </p:contentPart>
          </mc:Choice>
          <mc:Fallback>
            <p:pic>
              <p:nvPicPr>
                <p:cNvPr id="1521" name="Ink 1520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82128" y="4481231"/>
                  <a:ext cx="62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522" name="Ink 1521"/>
                <p14:cNvContentPartPr/>
                <p14:nvPr/>
              </p14:nvContentPartPr>
              <p14:xfrm>
                <a:off x="7877168" y="4437311"/>
                <a:ext cx="3240" cy="99720"/>
              </p14:xfrm>
            </p:contentPart>
          </mc:Choice>
          <mc:Fallback>
            <p:pic>
              <p:nvPicPr>
                <p:cNvPr id="1522" name="Ink 1521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66728" y="4431911"/>
                  <a:ext cx="22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523" name="Ink 1522"/>
                <p14:cNvContentPartPr/>
                <p14:nvPr/>
              </p14:nvContentPartPr>
              <p14:xfrm>
                <a:off x="7902728" y="4457831"/>
                <a:ext cx="48240" cy="63720"/>
              </p14:xfrm>
            </p:contentPart>
          </mc:Choice>
          <mc:Fallback>
            <p:pic>
              <p:nvPicPr>
                <p:cNvPr id="1523" name="Ink 1522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93728" y="4448471"/>
                  <a:ext cx="684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24" name="Ink 1523"/>
                <p14:cNvContentPartPr/>
                <p14:nvPr/>
              </p14:nvContentPartPr>
              <p14:xfrm>
                <a:off x="7979768" y="4432631"/>
                <a:ext cx="34200" cy="90720"/>
              </p14:xfrm>
            </p:contentPart>
          </mc:Choice>
          <mc:Fallback>
            <p:pic>
              <p:nvPicPr>
                <p:cNvPr id="1524" name="Ink 1523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68968" y="4421471"/>
                  <a:ext cx="56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25" name="Ink 1524"/>
                <p14:cNvContentPartPr/>
                <p14:nvPr/>
              </p14:nvContentPartPr>
              <p14:xfrm>
                <a:off x="8044208" y="4525151"/>
                <a:ext cx="10080" cy="7920"/>
              </p14:xfrm>
            </p:contentPart>
          </mc:Choice>
          <mc:Fallback>
            <p:pic>
              <p:nvPicPr>
                <p:cNvPr id="1525" name="Ink 1524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36288" y="4516871"/>
                  <a:ext cx="277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526" name="Ink 1525"/>
                <p14:cNvContentPartPr/>
                <p14:nvPr/>
              </p14:nvContentPartPr>
              <p14:xfrm>
                <a:off x="7987688" y="4530911"/>
                <a:ext cx="62640" cy="6480"/>
              </p14:xfrm>
            </p:contentPart>
          </mc:Choice>
          <mc:Fallback>
            <p:pic>
              <p:nvPicPr>
                <p:cNvPr id="1526" name="Ink 1525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977968" y="4524791"/>
                  <a:ext cx="80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27" name="Ink 1526"/>
                <p14:cNvContentPartPr/>
                <p14:nvPr/>
              </p14:nvContentPartPr>
              <p14:xfrm>
                <a:off x="6774128" y="5029511"/>
                <a:ext cx="75240" cy="4320"/>
              </p14:xfrm>
            </p:contentPart>
          </mc:Choice>
          <mc:Fallback>
            <p:pic>
              <p:nvPicPr>
                <p:cNvPr id="1527" name="Ink 1526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66208" y="5021591"/>
                  <a:ext cx="92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28" name="Ink 1527"/>
                <p14:cNvContentPartPr/>
                <p14:nvPr/>
              </p14:nvContentPartPr>
              <p14:xfrm>
                <a:off x="6942248" y="5028071"/>
                <a:ext cx="68760" cy="1800"/>
              </p14:xfrm>
            </p:contentPart>
          </mc:Choice>
          <mc:Fallback>
            <p:pic>
              <p:nvPicPr>
                <p:cNvPr id="1528" name="Ink 1527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35048" y="5019071"/>
                  <a:ext cx="84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29" name="Ink 1528"/>
                <p14:cNvContentPartPr/>
                <p14:nvPr/>
              </p14:nvContentPartPr>
              <p14:xfrm>
                <a:off x="7080488" y="5020871"/>
                <a:ext cx="86400" cy="3240"/>
              </p14:xfrm>
            </p:contentPart>
          </mc:Choice>
          <mc:Fallback>
            <p:pic>
              <p:nvPicPr>
                <p:cNvPr id="1529" name="Ink 1528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4368" y="5011871"/>
                  <a:ext cx="98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30" name="Ink 1529"/>
                <p14:cNvContentPartPr/>
                <p14:nvPr/>
              </p14:nvContentPartPr>
              <p14:xfrm>
                <a:off x="7260128" y="5015111"/>
                <a:ext cx="89280" cy="3600"/>
              </p14:xfrm>
            </p:contentPart>
          </mc:Choice>
          <mc:Fallback>
            <p:pic>
              <p:nvPicPr>
                <p:cNvPr id="1530" name="Ink 1529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54008" y="5006111"/>
                  <a:ext cx="102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31" name="Ink 1530"/>
                <p14:cNvContentPartPr/>
                <p14:nvPr/>
              </p14:nvContentPartPr>
              <p14:xfrm>
                <a:off x="7899488" y="5097191"/>
                <a:ext cx="56880" cy="73440"/>
              </p14:xfrm>
            </p:contentPart>
          </mc:Choice>
          <mc:Fallback>
            <p:pic>
              <p:nvPicPr>
                <p:cNvPr id="1531" name="Ink 1530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88688" y="5087111"/>
                  <a:ext cx="77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35" name="Ink 1534"/>
                <p14:cNvContentPartPr/>
                <p14:nvPr/>
              </p14:nvContentPartPr>
              <p14:xfrm>
                <a:off x="4537448" y="5291951"/>
                <a:ext cx="18720" cy="325440"/>
              </p14:xfrm>
            </p:contentPart>
          </mc:Choice>
          <mc:Fallback>
            <p:pic>
              <p:nvPicPr>
                <p:cNvPr id="1535" name="Ink 1534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27008" y="5285831"/>
                  <a:ext cx="385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53" name="Ink 1552"/>
                <p14:cNvContentPartPr/>
                <p14:nvPr/>
              </p14:nvContentPartPr>
              <p14:xfrm>
                <a:off x="4332968" y="5654111"/>
                <a:ext cx="347400" cy="114120"/>
              </p14:xfrm>
            </p:contentPart>
          </mc:Choice>
          <mc:Fallback>
            <p:pic>
              <p:nvPicPr>
                <p:cNvPr id="1553" name="Ink 1552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24688" y="5648351"/>
                  <a:ext cx="365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60" name="Ink 1559"/>
                <p14:cNvContentPartPr/>
                <p14:nvPr/>
              </p14:nvContentPartPr>
              <p14:xfrm>
                <a:off x="4770008" y="5276471"/>
                <a:ext cx="27000" cy="622080"/>
              </p14:xfrm>
            </p:contentPart>
          </mc:Choice>
          <mc:Fallback>
            <p:pic>
              <p:nvPicPr>
                <p:cNvPr id="1560" name="Ink 1559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59208" y="5266751"/>
                  <a:ext cx="4464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65" name="Ink 1564"/>
                <p14:cNvContentPartPr/>
                <p14:nvPr/>
              </p14:nvContentPartPr>
              <p14:xfrm>
                <a:off x="4362848" y="5389871"/>
                <a:ext cx="639720" cy="107280"/>
              </p14:xfrm>
            </p:contentPart>
          </mc:Choice>
          <mc:Fallback>
            <p:pic>
              <p:nvPicPr>
                <p:cNvPr id="1565" name="Ink 1564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59248" y="5380151"/>
                  <a:ext cx="649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72" name="Ink 1571"/>
                <p14:cNvContentPartPr/>
                <p14:nvPr/>
              </p14:nvContentPartPr>
              <p14:xfrm>
                <a:off x="4517288" y="5938511"/>
                <a:ext cx="359280" cy="119520"/>
              </p14:xfrm>
            </p:contentPart>
          </mc:Choice>
          <mc:Fallback>
            <p:pic>
              <p:nvPicPr>
                <p:cNvPr id="1572" name="Ink 1571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09728" y="5929151"/>
                  <a:ext cx="375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575" name="Ink 1574"/>
                <p14:cNvContentPartPr/>
                <p14:nvPr/>
              </p14:nvContentPartPr>
              <p14:xfrm>
                <a:off x="4918688" y="5975591"/>
                <a:ext cx="3240" cy="62280"/>
              </p14:xfrm>
            </p:contentPart>
          </mc:Choice>
          <mc:Fallback>
            <p:pic>
              <p:nvPicPr>
                <p:cNvPr id="1575" name="Ink 1574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08968" y="5969471"/>
                  <a:ext cx="19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576" name="Ink 1575"/>
                <p14:cNvContentPartPr/>
                <p14:nvPr/>
              </p14:nvContentPartPr>
              <p14:xfrm>
                <a:off x="4893488" y="6003671"/>
                <a:ext cx="63000" cy="1800"/>
              </p14:xfrm>
            </p:contentPart>
          </mc:Choice>
          <mc:Fallback>
            <p:pic>
              <p:nvPicPr>
                <p:cNvPr id="1576" name="Ink 1575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83768" y="5993591"/>
                  <a:ext cx="78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577" name="Ink 1576"/>
                <p14:cNvContentPartPr/>
                <p14:nvPr/>
              </p14:nvContentPartPr>
              <p14:xfrm>
                <a:off x="4971608" y="5959031"/>
                <a:ext cx="71280" cy="100080"/>
              </p14:xfrm>
            </p:contentPart>
          </mc:Choice>
          <mc:Fallback>
            <p:pic>
              <p:nvPicPr>
                <p:cNvPr id="1577" name="Ink 1576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62248" y="5948231"/>
                  <a:ext cx="88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578" name="Ink 1577"/>
                <p14:cNvContentPartPr/>
                <p14:nvPr/>
              </p14:nvContentPartPr>
              <p14:xfrm>
                <a:off x="5497928" y="5294111"/>
                <a:ext cx="3240" cy="103680"/>
              </p14:xfrm>
            </p:contentPart>
          </mc:Choice>
          <mc:Fallback>
            <p:pic>
              <p:nvPicPr>
                <p:cNvPr id="1578" name="Ink 1577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88208" y="5284391"/>
                  <a:ext cx="24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79" name="Ink 1578"/>
                <p14:cNvContentPartPr/>
                <p14:nvPr/>
              </p14:nvContentPartPr>
              <p14:xfrm>
                <a:off x="5509088" y="5456111"/>
                <a:ext cx="1440" cy="52200"/>
              </p14:xfrm>
            </p:contentPart>
          </mc:Choice>
          <mc:Fallback>
            <p:pic>
              <p:nvPicPr>
                <p:cNvPr id="1579" name="Ink 1578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98288" y="5451071"/>
                  <a:ext cx="216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80" name="Ink 1579"/>
                <p14:cNvContentPartPr/>
                <p14:nvPr/>
              </p14:nvContentPartPr>
              <p14:xfrm>
                <a:off x="5503328" y="5563031"/>
                <a:ext cx="9360" cy="87480"/>
              </p14:xfrm>
            </p:contentPart>
          </mc:Choice>
          <mc:Fallback>
            <p:pic>
              <p:nvPicPr>
                <p:cNvPr id="1580" name="Ink 1579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95048" y="5555111"/>
                  <a:ext cx="25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88" name="Ink 1587"/>
                <p14:cNvContentPartPr/>
                <p14:nvPr/>
              </p14:nvContentPartPr>
              <p14:xfrm>
                <a:off x="5314688" y="5685431"/>
                <a:ext cx="47520" cy="93240"/>
              </p14:xfrm>
            </p:contentPart>
          </mc:Choice>
          <mc:Fallback>
            <p:pic>
              <p:nvPicPr>
                <p:cNvPr id="1588" name="Ink 1587"/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06048" y="5678231"/>
                  <a:ext cx="66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89" name="Ink 1588"/>
                <p14:cNvContentPartPr/>
                <p14:nvPr/>
              </p14:nvContentPartPr>
              <p14:xfrm>
                <a:off x="5379488" y="5735831"/>
                <a:ext cx="37080" cy="53280"/>
              </p14:xfrm>
            </p:contentPart>
          </mc:Choice>
          <mc:Fallback>
            <p:pic>
              <p:nvPicPr>
                <p:cNvPr id="1589" name="Ink 1588"/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69408" y="5728631"/>
                  <a:ext cx="57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90" name="Ink 1589"/>
                <p14:cNvContentPartPr/>
                <p14:nvPr/>
              </p14:nvContentPartPr>
              <p14:xfrm>
                <a:off x="5432048" y="5732951"/>
                <a:ext cx="60480" cy="61200"/>
              </p14:xfrm>
            </p:contentPart>
          </mc:Choice>
          <mc:Fallback>
            <p:pic>
              <p:nvPicPr>
                <p:cNvPr id="1590" name="Ink 1589"/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21608" y="5722871"/>
                  <a:ext cx="799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91" name="Ink 1590"/>
                <p14:cNvContentPartPr/>
                <p14:nvPr/>
              </p14:nvContentPartPr>
              <p14:xfrm>
                <a:off x="5495768" y="5758151"/>
                <a:ext cx="4320" cy="30600"/>
              </p14:xfrm>
            </p:contentPart>
          </mc:Choice>
          <mc:Fallback>
            <p:pic>
              <p:nvPicPr>
                <p:cNvPr id="1591" name="Ink 1590"/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87488" y="5749511"/>
                  <a:ext cx="23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92" name="Ink 1591"/>
                <p14:cNvContentPartPr/>
                <p14:nvPr/>
              </p14:nvContentPartPr>
              <p14:xfrm>
                <a:off x="5507288" y="5736551"/>
                <a:ext cx="20520" cy="13680"/>
              </p14:xfrm>
            </p:contentPart>
          </mc:Choice>
          <mc:Fallback>
            <p:pic>
              <p:nvPicPr>
                <p:cNvPr id="1592" name="Ink 1591"/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99368" y="5726111"/>
                  <a:ext cx="36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93" name="Ink 1592"/>
                <p14:cNvContentPartPr/>
                <p14:nvPr/>
              </p14:nvContentPartPr>
              <p14:xfrm>
                <a:off x="5528888" y="5699831"/>
                <a:ext cx="61560" cy="100440"/>
              </p14:xfrm>
            </p:contentPart>
          </mc:Choice>
          <mc:Fallback>
            <p:pic>
              <p:nvPicPr>
                <p:cNvPr id="1593" name="Ink 1592"/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18448" y="5689391"/>
                  <a:ext cx="828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594" name="Ink 1593"/>
                <p14:cNvContentPartPr/>
                <p14:nvPr/>
              </p14:nvContentPartPr>
              <p14:xfrm>
                <a:off x="5641568" y="5691551"/>
                <a:ext cx="13320" cy="20520"/>
              </p14:xfrm>
            </p:contentPart>
          </mc:Choice>
          <mc:Fallback>
            <p:pic>
              <p:nvPicPr>
                <p:cNvPr id="1594" name="Ink 1593"/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30768" y="5683271"/>
                  <a:ext cx="31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95" name="Ink 1594"/>
                <p14:cNvContentPartPr/>
                <p14:nvPr/>
              </p14:nvContentPartPr>
              <p14:xfrm>
                <a:off x="5607368" y="5801711"/>
                <a:ext cx="360" cy="3600"/>
              </p14:xfrm>
            </p:contentPart>
          </mc:Choice>
          <mc:Fallback>
            <p:pic>
              <p:nvPicPr>
                <p:cNvPr id="1595" name="Ink 1594"/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96928" y="5793791"/>
                  <a:ext cx="19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96" name="Ink 1595"/>
                <p14:cNvContentPartPr/>
                <p14:nvPr/>
              </p14:nvContentPartPr>
              <p14:xfrm>
                <a:off x="5597648" y="5681471"/>
                <a:ext cx="72000" cy="110520"/>
              </p14:xfrm>
            </p:contentPart>
          </mc:Choice>
          <mc:Fallback>
            <p:pic>
              <p:nvPicPr>
                <p:cNvPr id="1596" name="Ink 1595"/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89368" y="5672111"/>
                  <a:ext cx="86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97" name="Ink 1596"/>
                <p14:cNvContentPartPr/>
                <p14:nvPr/>
              </p14:nvContentPartPr>
              <p14:xfrm>
                <a:off x="5614568" y="5687591"/>
                <a:ext cx="45360" cy="114840"/>
              </p14:xfrm>
            </p:contentPart>
          </mc:Choice>
          <mc:Fallback>
            <p:pic>
              <p:nvPicPr>
                <p:cNvPr id="1597" name="Ink 1596"/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03768" y="5681831"/>
                  <a:ext cx="62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98" name="Ink 1597"/>
                <p14:cNvContentPartPr/>
                <p14:nvPr/>
              </p14:nvContentPartPr>
              <p14:xfrm>
                <a:off x="5697008" y="5700911"/>
                <a:ext cx="11520" cy="73440"/>
              </p14:xfrm>
            </p:contentPart>
          </mc:Choice>
          <mc:Fallback>
            <p:pic>
              <p:nvPicPr>
                <p:cNvPr id="1598" name="Ink 1597"/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8728" y="5692631"/>
                  <a:ext cx="302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599" name="Ink 1598"/>
                <p14:cNvContentPartPr/>
                <p14:nvPr/>
              </p14:nvContentPartPr>
              <p14:xfrm>
                <a:off x="5698448" y="5724311"/>
                <a:ext cx="36360" cy="6120"/>
              </p14:xfrm>
            </p:contentPart>
          </mc:Choice>
          <mc:Fallback>
            <p:pic>
              <p:nvPicPr>
                <p:cNvPr id="1599" name="Ink 1598"/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689448" y="5714951"/>
                  <a:ext cx="53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00" name="Ink 1599"/>
                <p14:cNvContentPartPr/>
                <p14:nvPr/>
              </p14:nvContentPartPr>
              <p14:xfrm>
                <a:off x="5683688" y="5731871"/>
                <a:ext cx="38880" cy="5400"/>
              </p14:xfrm>
            </p:contentPart>
          </mc:Choice>
          <mc:Fallback>
            <p:pic>
              <p:nvPicPr>
                <p:cNvPr id="1600" name="Ink 1599"/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74688" y="5721071"/>
                  <a:ext cx="55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01" name="Ink 1600"/>
                <p14:cNvContentPartPr/>
                <p14:nvPr/>
              </p14:nvContentPartPr>
              <p14:xfrm>
                <a:off x="5770088" y="5700911"/>
                <a:ext cx="11160" cy="31320"/>
              </p14:xfrm>
            </p:contentPart>
          </mc:Choice>
          <mc:Fallback>
            <p:pic>
              <p:nvPicPr>
                <p:cNvPr id="1601" name="Ink 1600"/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61808" y="5693351"/>
                  <a:ext cx="30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602" name="Ink 1601"/>
                <p14:cNvContentPartPr/>
                <p14:nvPr/>
              </p14:nvContentPartPr>
              <p14:xfrm>
                <a:off x="5766488" y="5725751"/>
                <a:ext cx="40680" cy="58320"/>
              </p14:xfrm>
            </p:contentPart>
          </mc:Choice>
          <mc:Fallback>
            <p:pic>
              <p:nvPicPr>
                <p:cNvPr id="1602" name="Ink 1601"/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1088" y="5714951"/>
                  <a:ext cx="57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03" name="Ink 1602"/>
                <p14:cNvContentPartPr/>
                <p14:nvPr/>
              </p14:nvContentPartPr>
              <p14:xfrm>
                <a:off x="5759648" y="5698751"/>
                <a:ext cx="16200" cy="5760"/>
              </p14:xfrm>
            </p:contentPart>
          </mc:Choice>
          <mc:Fallback>
            <p:pic>
              <p:nvPicPr>
                <p:cNvPr id="1603" name="Ink 1602"/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753168" y="5688311"/>
                  <a:ext cx="33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04" name="Ink 1603"/>
                <p14:cNvContentPartPr/>
                <p14:nvPr/>
              </p14:nvContentPartPr>
              <p14:xfrm>
                <a:off x="5805728" y="5692991"/>
                <a:ext cx="10800" cy="720"/>
              </p14:xfrm>
            </p:contentPart>
          </mc:Choice>
          <mc:Fallback>
            <p:pic>
              <p:nvPicPr>
                <p:cNvPr id="1604" name="Ink 1603"/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97808" y="5682551"/>
                  <a:ext cx="26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05" name="Ink 1604"/>
                <p14:cNvContentPartPr/>
                <p14:nvPr/>
              </p14:nvContentPartPr>
              <p14:xfrm>
                <a:off x="5839208" y="5701991"/>
                <a:ext cx="64800" cy="85680"/>
              </p14:xfrm>
            </p:contentPart>
          </mc:Choice>
          <mc:Fallback>
            <p:pic>
              <p:nvPicPr>
                <p:cNvPr id="1605" name="Ink 1604"/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826968" y="5689751"/>
                  <a:ext cx="87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06" name="Ink 1605"/>
                <p14:cNvContentPartPr/>
                <p14:nvPr/>
              </p14:nvContentPartPr>
              <p14:xfrm>
                <a:off x="5790968" y="5689391"/>
                <a:ext cx="17640" cy="10080"/>
              </p14:xfrm>
            </p:contentPart>
          </mc:Choice>
          <mc:Fallback>
            <p:pic>
              <p:nvPicPr>
                <p:cNvPr id="1606" name="Ink 1605"/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80888" y="5680391"/>
                  <a:ext cx="370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07" name="Ink 1606"/>
                <p14:cNvContentPartPr/>
                <p14:nvPr/>
              </p14:nvContentPartPr>
              <p14:xfrm>
                <a:off x="6250688" y="5370071"/>
                <a:ext cx="8640" cy="74160"/>
              </p14:xfrm>
            </p:contentPart>
          </mc:Choice>
          <mc:Fallback>
            <p:pic>
              <p:nvPicPr>
                <p:cNvPr id="1607" name="Ink 1606"/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41328" y="5361071"/>
                  <a:ext cx="280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08" name="Ink 1607"/>
                <p14:cNvContentPartPr/>
                <p14:nvPr/>
              </p14:nvContentPartPr>
              <p14:xfrm>
                <a:off x="6255728" y="5494631"/>
                <a:ext cx="5040" cy="101160"/>
              </p14:xfrm>
            </p:contentPart>
          </mc:Choice>
          <mc:Fallback>
            <p:pic>
              <p:nvPicPr>
                <p:cNvPr id="1608" name="Ink 1607"/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246368" y="5488151"/>
                  <a:ext cx="25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609" name="Ink 1608"/>
                <p14:cNvContentPartPr/>
                <p14:nvPr/>
              </p14:nvContentPartPr>
              <p14:xfrm>
                <a:off x="6248888" y="5664191"/>
                <a:ext cx="6840" cy="64080"/>
              </p14:xfrm>
            </p:contentPart>
          </mc:Choice>
          <mc:Fallback>
            <p:pic>
              <p:nvPicPr>
                <p:cNvPr id="1609" name="Ink 1608"/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43488" y="5659151"/>
                  <a:ext cx="22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610" name="Ink 1609"/>
                <p14:cNvContentPartPr/>
                <p14:nvPr/>
              </p14:nvContentPartPr>
              <p14:xfrm>
                <a:off x="6193448" y="5734031"/>
                <a:ext cx="5760" cy="1800"/>
              </p14:xfrm>
            </p:contentPart>
          </mc:Choice>
          <mc:Fallback>
            <p:pic>
              <p:nvPicPr>
                <p:cNvPr id="1610" name="Ink 1609"/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88048" y="5727191"/>
                  <a:ext cx="1800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611" name="Ink 1610"/>
                <p14:cNvContentPartPr/>
                <p14:nvPr/>
              </p14:nvContentPartPr>
              <p14:xfrm>
                <a:off x="6193088" y="5689031"/>
                <a:ext cx="43560" cy="125640"/>
              </p14:xfrm>
            </p:contentPart>
          </mc:Choice>
          <mc:Fallback>
            <p:pic>
              <p:nvPicPr>
                <p:cNvPr id="1611" name="Ink 1610"/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81568" y="5682191"/>
                  <a:ext cx="67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612" name="Ink 1611"/>
                <p14:cNvContentPartPr/>
                <p14:nvPr/>
              </p14:nvContentPartPr>
              <p14:xfrm>
                <a:off x="6253208" y="5785511"/>
                <a:ext cx="54720" cy="47880"/>
              </p14:xfrm>
            </p:contentPart>
          </mc:Choice>
          <mc:Fallback>
            <p:pic>
              <p:nvPicPr>
                <p:cNvPr id="1612" name="Ink 1611"/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242768" y="5775431"/>
                  <a:ext cx="763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613" name="Ink 1612"/>
                <p14:cNvContentPartPr/>
                <p14:nvPr/>
              </p14:nvContentPartPr>
              <p14:xfrm>
                <a:off x="6325568" y="5785151"/>
                <a:ext cx="27720" cy="43920"/>
              </p14:xfrm>
            </p:contentPart>
          </mc:Choice>
          <mc:Fallback>
            <p:pic>
              <p:nvPicPr>
                <p:cNvPr id="1613" name="Ink 1612"/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15128" y="5776511"/>
                  <a:ext cx="49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14" name="Ink 1613"/>
                <p14:cNvContentPartPr/>
                <p14:nvPr/>
              </p14:nvContentPartPr>
              <p14:xfrm>
                <a:off x="6356168" y="5808551"/>
                <a:ext cx="19440" cy="16560"/>
              </p14:xfrm>
            </p:contentPart>
          </mc:Choice>
          <mc:Fallback>
            <p:pic>
              <p:nvPicPr>
                <p:cNvPr id="1614" name="Ink 1613"/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48248" y="5800631"/>
                  <a:ext cx="331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615" name="Ink 1614"/>
                <p14:cNvContentPartPr/>
                <p14:nvPr/>
              </p14:nvContentPartPr>
              <p14:xfrm>
                <a:off x="6390368" y="5797031"/>
                <a:ext cx="37440" cy="37080"/>
              </p14:xfrm>
            </p:contentPart>
          </mc:Choice>
          <mc:Fallback>
            <p:pic>
              <p:nvPicPr>
                <p:cNvPr id="1615" name="Ink 1614"/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81728" y="5790911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616" name="Ink 1615"/>
                <p14:cNvContentPartPr/>
                <p14:nvPr/>
              </p14:nvContentPartPr>
              <p14:xfrm>
                <a:off x="6428168" y="5743391"/>
                <a:ext cx="82440" cy="108720"/>
              </p14:xfrm>
            </p:contentPart>
          </mc:Choice>
          <mc:Fallback>
            <p:pic>
              <p:nvPicPr>
                <p:cNvPr id="1616" name="Ink 1615"/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418088" y="5732231"/>
                  <a:ext cx="98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617" name="Ink 1616"/>
                <p14:cNvContentPartPr/>
                <p14:nvPr/>
              </p14:nvContentPartPr>
              <p14:xfrm>
                <a:off x="6525368" y="5719991"/>
                <a:ext cx="41400" cy="145440"/>
              </p14:xfrm>
            </p:contentPart>
          </mc:Choice>
          <mc:Fallback>
            <p:pic>
              <p:nvPicPr>
                <p:cNvPr id="1617" name="Ink 1616"/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17448" y="5710271"/>
                  <a:ext cx="590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618" name="Ink 1617"/>
                <p14:cNvContentPartPr/>
                <p14:nvPr/>
              </p14:nvContentPartPr>
              <p14:xfrm>
                <a:off x="6517448" y="5737991"/>
                <a:ext cx="63000" cy="109440"/>
              </p14:xfrm>
            </p:contentPart>
          </mc:Choice>
          <mc:Fallback>
            <p:pic>
              <p:nvPicPr>
                <p:cNvPr id="1618" name="Ink 1617"/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09528" y="5728991"/>
                  <a:ext cx="806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19" name="Ink 1618"/>
                <p14:cNvContentPartPr/>
                <p14:nvPr/>
              </p14:nvContentPartPr>
              <p14:xfrm>
                <a:off x="6640208" y="5754191"/>
                <a:ext cx="2520" cy="65520"/>
              </p14:xfrm>
            </p:contentPart>
          </mc:Choice>
          <mc:Fallback>
            <p:pic>
              <p:nvPicPr>
                <p:cNvPr id="1619" name="Ink 1618"/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30848" y="5746991"/>
                  <a:ext cx="22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20" name="Ink 1619"/>
                <p14:cNvContentPartPr/>
                <p14:nvPr/>
              </p14:nvContentPartPr>
              <p14:xfrm>
                <a:off x="6608888" y="5780111"/>
                <a:ext cx="54360" cy="6480"/>
              </p14:xfrm>
            </p:contentPart>
          </mc:Choice>
          <mc:Fallback>
            <p:pic>
              <p:nvPicPr>
                <p:cNvPr id="1620" name="Ink 1619"/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98808" y="5770751"/>
                  <a:ext cx="73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21" name="Ink 1620"/>
                <p14:cNvContentPartPr/>
                <p14:nvPr/>
              </p14:nvContentPartPr>
              <p14:xfrm>
                <a:off x="6711488" y="5725751"/>
                <a:ext cx="7560" cy="116280"/>
              </p14:xfrm>
            </p:contentPart>
          </mc:Choice>
          <mc:Fallback>
            <p:pic>
              <p:nvPicPr>
                <p:cNvPr id="1621" name="Ink 1620"/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01048" y="5718911"/>
                  <a:ext cx="25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22" name="Ink 1621"/>
                <p14:cNvContentPartPr/>
                <p14:nvPr/>
              </p14:nvContentPartPr>
              <p14:xfrm>
                <a:off x="6748208" y="5732231"/>
                <a:ext cx="48240" cy="83520"/>
              </p14:xfrm>
            </p:contentPart>
          </mc:Choice>
          <mc:Fallback>
            <p:pic>
              <p:nvPicPr>
                <p:cNvPr id="1622" name="Ink 1621"/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37768" y="5721431"/>
                  <a:ext cx="70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23" name="Ink 1622"/>
                <p14:cNvContentPartPr/>
                <p14:nvPr/>
              </p14:nvContentPartPr>
              <p14:xfrm>
                <a:off x="6822368" y="5723591"/>
                <a:ext cx="84600" cy="118440"/>
              </p14:xfrm>
            </p:contentPart>
          </mc:Choice>
          <mc:Fallback>
            <p:pic>
              <p:nvPicPr>
                <p:cNvPr id="1623" name="Ink 1622"/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810128" y="5712431"/>
                  <a:ext cx="103680" cy="142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4899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Grid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Grids can be created using nested for-loops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706" y="2102802"/>
            <a:ext cx="4198606" cy="4572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/>
              <p14:cNvContentPartPr/>
              <p14:nvPr/>
            </p14:nvContentPartPr>
            <p14:xfrm>
              <a:off x="3095280" y="2817360"/>
              <a:ext cx="3472200" cy="30751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7000" y="2806920"/>
                <a:ext cx="3493440" cy="309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3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12668</TotalTime>
  <Words>665</Words>
  <Application>Microsoft Office PowerPoint</Application>
  <PresentationFormat>On-screen Show (4:3)</PresentationFormat>
  <Paragraphs>116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Narrow</vt:lpstr>
      <vt:lpstr>Calibri</vt:lpstr>
      <vt:lpstr>Courier New</vt:lpstr>
      <vt:lpstr>Roboto Regular</vt:lpstr>
      <vt:lpstr>Source Code Pro</vt:lpstr>
      <vt:lpstr>Times New Roman</vt:lpstr>
      <vt:lpstr>Wingdings</vt:lpstr>
      <vt:lpstr>UWTheme-120-Wi19</vt:lpstr>
      <vt:lpstr>Buttons &amp; Boards CSE 120 Winter 2019</vt:lpstr>
      <vt:lpstr>Administrivia</vt:lpstr>
      <vt:lpstr>Review:  Rectangle Detection</vt:lpstr>
      <vt:lpstr>Review:  Rectangle Detection</vt:lpstr>
      <vt:lpstr>Circle Detection</vt:lpstr>
      <vt:lpstr>Creating a Button</vt:lpstr>
      <vt:lpstr>Button Demo</vt:lpstr>
      <vt:lpstr>Grids and Boards</vt:lpstr>
      <vt:lpstr>Grid Demo</vt:lpstr>
      <vt:lpstr>Your Board “State”</vt:lpstr>
      <vt:lpstr>Labeling Our Grid</vt:lpstr>
      <vt:lpstr>Grid Detection</vt:lpstr>
      <vt:lpstr>Keypad Grid Click Detection</vt:lpstr>
      <vt:lpstr>Clear Functionality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App CSE 120 Spring 2017</dc:title>
  <dc:creator>Justin Hsia</dc:creator>
  <cp:lastModifiedBy>Justin Hsia</cp:lastModifiedBy>
  <cp:revision>86</cp:revision>
  <cp:lastPrinted>2017-05-17T20:54:12Z</cp:lastPrinted>
  <dcterms:created xsi:type="dcterms:W3CDTF">2017-05-08T23:47:31Z</dcterms:created>
  <dcterms:modified xsi:type="dcterms:W3CDTF">2019-02-22T06:54:56Z</dcterms:modified>
</cp:coreProperties>
</file>