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1" r:id="rId4"/>
    <p:sldId id="276" r:id="rId5"/>
    <p:sldId id="274" r:id="rId6"/>
    <p:sldId id="272" r:id="rId7"/>
    <p:sldId id="273" r:id="rId8"/>
  </p:sldIdLst>
  <p:sldSz cx="9144000" cy="6858000" type="screen4x3"/>
  <p:notesSz cx="6997700" cy="92837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EB881E5C-5690-4251-8FEB-1A769421F6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6999DD86-9814-4F10-B3C9-1273FCD2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F218-4E7C-4AFA-A9A7-79351DD5B2CF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A1DC-783F-48A5-9885-64B9B75E54DA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6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113-6221-4E91-9C2C-5F7B53F97E05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DF77-3CCB-4691-8B94-6B27B053A8AE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5F3B-A983-408E-AA50-A9D85F2BBBA0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955-2C5F-4592-9113-A72552300BCB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997-3573-43B1-8115-D16FFA67DD08}" type="datetime1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3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5178-F745-442C-B7D9-62BCABA80819}" type="datetime1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84E4-D210-4DA2-A957-56D3E8AB60C6}" type="datetime1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E940-17E6-4FE6-84A5-66599915C9CA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1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C84-9F56-40A2-9848-A069C30F4DAE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0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1472-97F1-45B0-BE7A-3074507BC558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Python interpreter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Two ways to run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Python </a:t>
            </a:r>
            <a:r>
              <a:rPr lang="en-US" dirty="0" smtClean="0">
                <a:solidFill>
                  <a:srgbClr val="FF0000"/>
                </a:solidFill>
              </a:rPr>
              <a:t>interpreter</a:t>
            </a:r>
          </a:p>
          <a:p>
            <a:pPr lvl="1"/>
            <a:r>
              <a:rPr lang="en-US" dirty="0" smtClean="0"/>
              <a:t>You type one expression at a time</a:t>
            </a:r>
          </a:p>
          <a:p>
            <a:pPr lvl="1"/>
            <a:r>
              <a:rPr lang="en-US" dirty="0" smtClean="0"/>
              <a:t>The interpreter evaluates the expression and prints its value</a:t>
            </a:r>
          </a:p>
          <a:p>
            <a:r>
              <a:rPr lang="en-US" dirty="0" smtClean="0"/>
              <a:t>Running a Python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</a:p>
          <a:p>
            <a:pPr lvl="1"/>
            <a:r>
              <a:rPr lang="en-US" dirty="0" smtClean="0"/>
              <a:t>Python evaluates all the statements in the file, in order</a:t>
            </a:r>
          </a:p>
          <a:p>
            <a:pPr lvl="1"/>
            <a:r>
              <a:rPr lang="en-US" dirty="0" smtClean="0"/>
              <a:t>Python does not print their values (but does execute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 statements)</a:t>
            </a:r>
          </a:p>
          <a:p>
            <a:pPr lvl="2"/>
            <a:r>
              <a:rPr lang="en-US" dirty="0" smtClean="0"/>
              <a:t>Writing an expression outside a statement (assignment, print, etc.) is useless, unless it is a function call that has a side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Python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interpreter is a loop that does: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an expression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Evaluate</a:t>
            </a:r>
            <a:r>
              <a:rPr lang="en-US" dirty="0" smtClean="0"/>
              <a:t> the expression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 the result</a:t>
            </a:r>
          </a:p>
          <a:p>
            <a:pPr marL="800100" lvl="2" indent="0">
              <a:buNone/>
            </a:pPr>
            <a:r>
              <a:rPr lang="en-US" dirty="0"/>
              <a:t>If the result is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, the interpreter does not print it</a:t>
            </a:r>
          </a:p>
          <a:p>
            <a:pPr marL="800100" lvl="2" indent="0">
              <a:buNone/>
            </a:pPr>
            <a:r>
              <a:rPr lang="en-US" dirty="0"/>
              <a:t>This inconsistency can be confusing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(Jargon:  An interpreter is also called a “read-</a:t>
            </a:r>
            <a:r>
              <a:rPr lang="en-US" dirty="0" err="1" smtClean="0"/>
              <a:t>eval</a:t>
            </a:r>
            <a:r>
              <a:rPr lang="en-US" dirty="0" smtClean="0"/>
              <a:t>-print loop”, or a REPL)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launch the Python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Two ways </a:t>
            </a:r>
            <a:r>
              <a:rPr lang="en-US" dirty="0"/>
              <a:t>to launch the interpreter:</a:t>
            </a:r>
          </a:p>
          <a:p>
            <a:pPr lvl="1"/>
            <a:r>
              <a:rPr lang="en-US" dirty="0" smtClean="0"/>
              <a:t>Run Canopy; in the window labeled “Python” you should see:</a:t>
            </a:r>
          </a:p>
          <a:p>
            <a:pPr lvl="2"/>
            <a:r>
              <a:rPr lang="en-US" dirty="0" smtClean="0"/>
              <a:t>“Welcome </a:t>
            </a:r>
            <a:r>
              <a:rPr lang="en-US" dirty="0"/>
              <a:t>to Canopy's interactive data-analysis environment</a:t>
            </a:r>
            <a:r>
              <a:rPr lang="en-US" dirty="0" smtClean="0"/>
              <a:t>!”</a:t>
            </a:r>
          </a:p>
          <a:p>
            <a:pPr lvl="2"/>
            <a:r>
              <a:rPr lang="en-US" dirty="0" smtClean="0"/>
              <a:t>This window is a Python interpreter called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dirty="0"/>
              <a:t> </a:t>
            </a:r>
            <a:r>
              <a:rPr lang="en-US" dirty="0" smtClean="0"/>
              <a:t>shell*</a:t>
            </a:r>
            <a:endParaRPr lang="en-US" dirty="0"/>
          </a:p>
          <a:p>
            <a:pPr lvl="1"/>
            <a:r>
              <a:rPr lang="en-US" dirty="0" smtClean="0"/>
              <a:t>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at </a:t>
            </a:r>
            <a:r>
              <a:rPr lang="en-US" dirty="0"/>
              <a:t>the operating system command </a:t>
            </a:r>
            <a:r>
              <a:rPr lang="en-US" dirty="0" smtClean="0"/>
              <a:t>line</a:t>
            </a:r>
          </a:p>
          <a:p>
            <a:pPr lvl="2"/>
            <a:r>
              <a:rPr lang="en-US" dirty="0" smtClean="0"/>
              <a:t>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dirty="0" smtClean="0"/>
              <a:t> to return to the operating system command line</a:t>
            </a:r>
          </a:p>
          <a:p>
            <a:pPr lvl="2"/>
            <a:endParaRPr lang="en-US" sz="1300" dirty="0"/>
          </a:p>
          <a:p>
            <a:pPr marL="0" indent="0">
              <a:buNone/>
            </a:pPr>
            <a:r>
              <a:rPr lang="en-US" dirty="0" smtClean="0"/>
              <a:t>These are not the same:</a:t>
            </a:r>
          </a:p>
          <a:p>
            <a:r>
              <a:rPr lang="en-US" dirty="0" smtClean="0"/>
              <a:t>Operating system command line, or “shell” or “command prompt” (cmd.exe under Windows) or “terminal”</a:t>
            </a:r>
          </a:p>
          <a:p>
            <a:pPr lvl="1"/>
            <a:r>
              <a:rPr lang="en-US" dirty="0" smtClean="0"/>
              <a:t>Runs programs (Python, others), moves around the file system</a:t>
            </a:r>
          </a:p>
          <a:p>
            <a:pPr lvl="1"/>
            <a:r>
              <a:rPr lang="en-US" dirty="0" smtClean="0"/>
              <a:t>Does not understand Python code like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1+2</a:t>
            </a:r>
            <a:r>
              <a:rPr lang="en-US" dirty="0" smtClean="0"/>
              <a:t>  or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22</a:t>
            </a:r>
          </a:p>
          <a:p>
            <a:r>
              <a:rPr lang="en-US" dirty="0" smtClean="0"/>
              <a:t>Python interpreter</a:t>
            </a:r>
          </a:p>
          <a:p>
            <a:pPr lvl="1"/>
            <a:r>
              <a:rPr lang="en-US" dirty="0" smtClean="0"/>
              <a:t>Executes Python statements and expressions</a:t>
            </a:r>
          </a:p>
          <a:p>
            <a:pPr lvl="1"/>
            <a:r>
              <a:rPr lang="en-US" dirty="0" smtClean="0"/>
              <a:t>Does not understand program names like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dirty="0" smtClean="0"/>
              <a:t>  or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52400" y="5867400"/>
            <a:ext cx="878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shell is what is shown in Canopy.  You can access either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dirty="0" smtClean="0"/>
              <a:t> shell </a:t>
            </a:r>
            <a:br>
              <a:rPr lang="en-US" dirty="0" smtClean="0"/>
            </a:br>
            <a:r>
              <a:rPr lang="en-US" dirty="0" smtClean="0"/>
              <a:t>or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dirty="0" smtClean="0"/>
              <a:t> shell from the operating system command line.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dirty="0" smtClean="0"/>
              <a:t> shell has </a:t>
            </a:r>
            <a:br>
              <a:rPr lang="en-US" dirty="0" smtClean="0"/>
            </a:br>
            <a:r>
              <a:rPr lang="en-US" dirty="0" smtClean="0"/>
              <a:t>more features than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dirty="0" smtClean="0"/>
              <a:t> </a:t>
            </a:r>
            <a:r>
              <a:rPr lang="en-US" smtClean="0"/>
              <a:t>shell, but </a:t>
            </a:r>
            <a:r>
              <a:rPr lang="en-US" dirty="0" smtClean="0"/>
              <a:t>both are Python interpreters.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Running a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evaluates each statement one-by-one</a:t>
            </a:r>
          </a:p>
          <a:p>
            <a:r>
              <a:rPr lang="en-US" dirty="0"/>
              <a:t>Python does no extra output, </a:t>
            </a:r>
            <a:r>
              <a:rPr lang="en-US" dirty="0" smtClean="0"/>
              <a:t>beyond 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000" dirty="0" smtClean="0"/>
              <a:t> </a:t>
            </a:r>
            <a:r>
              <a:rPr lang="en-US" dirty="0" smtClean="0"/>
              <a:t>statements in the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ways to run a program:</a:t>
            </a:r>
          </a:p>
          <a:p>
            <a:pPr lvl="1"/>
            <a:r>
              <a:rPr lang="en-US" dirty="0" smtClean="0"/>
              <a:t>While editing a program within Canopy:</a:t>
            </a:r>
          </a:p>
          <a:p>
            <a:pPr lvl="2"/>
            <a:r>
              <a:rPr lang="en-US" dirty="0" smtClean="0"/>
              <a:t>press the green triangle/play button</a:t>
            </a:r>
          </a:p>
          <a:p>
            <a:pPr lvl="2"/>
            <a:r>
              <a:rPr lang="en-US" dirty="0" smtClean="0"/>
              <a:t>Hit Control and the letter R at the same time</a:t>
            </a:r>
          </a:p>
          <a:p>
            <a:pPr lvl="2"/>
            <a:r>
              <a:rPr lang="en-US" dirty="0" smtClean="0"/>
              <a:t>Select the menu item “Run &gt;&gt; Run File”</a:t>
            </a:r>
          </a:p>
          <a:p>
            <a:pPr lvl="1"/>
            <a:r>
              <a:rPr lang="en-US" dirty="0" smtClean="0"/>
              <a:t>Type at operating system command line: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python myprogram.py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interpreter vs.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Running a Python file as a program gives </a:t>
            </a:r>
            <a:r>
              <a:rPr lang="en-US" dirty="0" smtClean="0">
                <a:solidFill>
                  <a:srgbClr val="FF0000"/>
                </a:solidFill>
              </a:rPr>
              <a:t>different results </a:t>
            </a:r>
            <a:r>
              <a:rPr lang="en-US" dirty="0" smtClean="0"/>
              <a:t>from pasting it line-by-line into the interpreter</a:t>
            </a:r>
          </a:p>
          <a:p>
            <a:pPr lvl="1"/>
            <a:r>
              <a:rPr lang="en-US" dirty="0"/>
              <a:t>The interpreter prints more output than the program would</a:t>
            </a:r>
          </a:p>
          <a:p>
            <a:r>
              <a:rPr lang="en-US" dirty="0" smtClean="0"/>
              <a:t>In the Python interpreter, </a:t>
            </a:r>
            <a:r>
              <a:rPr lang="en-US" dirty="0" smtClean="0">
                <a:solidFill>
                  <a:srgbClr val="FF0000"/>
                </a:solidFill>
              </a:rPr>
              <a:t>evaluating a top-level expression prints its value</a:t>
            </a:r>
          </a:p>
          <a:p>
            <a:pPr lvl="1"/>
            <a:r>
              <a:rPr lang="en-US" dirty="0" smtClean="0"/>
              <a:t>Evaluating </a:t>
            </a:r>
            <a:r>
              <a:rPr lang="en-US" dirty="0"/>
              <a:t>a sub-expression generally does not print any output</a:t>
            </a:r>
          </a:p>
          <a:p>
            <a:pPr lvl="1"/>
            <a:r>
              <a:rPr lang="en-US" dirty="0"/>
              <a:t>The interpreter does not print a value for an expression that evaluates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 lvl="2"/>
            <a:r>
              <a:rPr lang="en-US" dirty="0"/>
              <a:t>This is primarily code that is executed for side effect:  assignments, print statements, calls to “non-fruitful” functions</a:t>
            </a:r>
          </a:p>
          <a:p>
            <a:r>
              <a:rPr lang="en-US" dirty="0" smtClean="0"/>
              <a:t>In a Python program, </a:t>
            </a:r>
            <a:r>
              <a:rPr lang="en-US" dirty="0" smtClean="0">
                <a:solidFill>
                  <a:srgbClr val="FF0000"/>
                </a:solidFill>
              </a:rPr>
              <a:t>evaluating an expression generally does not print </a:t>
            </a:r>
            <a:r>
              <a:rPr lang="en-US" dirty="0" smtClean="0"/>
              <a:t>any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Side effects vs.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Some Python code is executed because it has a useful value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(72 – 32) * 5.0 / 9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(3*3 + 4*4)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Some Python code is executed because it has a side effect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“hello”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22</a:t>
            </a:r>
            <a:endParaRPr lang="en-US" dirty="0" smtClean="0"/>
          </a:p>
          <a:p>
            <a:r>
              <a:rPr lang="en-US" dirty="0" smtClean="0"/>
              <a:t>A function (call) can be of either variety</a:t>
            </a:r>
          </a:p>
          <a:p>
            <a:pPr lvl="1"/>
            <a:r>
              <a:rPr lang="en-US" i="1" dirty="0" smtClean="0"/>
              <a:t>Think Python</a:t>
            </a:r>
            <a:r>
              <a:rPr lang="en-US" dirty="0" smtClean="0"/>
              <a:t> calls a function that returns a value a “fruitful function”</a:t>
            </a:r>
          </a:p>
          <a:p>
            <a:pPr lvl="1"/>
            <a:r>
              <a:rPr lang="en-US" dirty="0" smtClean="0"/>
              <a:t>A function that only prints some text is non-fruitful</a:t>
            </a:r>
          </a:p>
          <a:p>
            <a:pPr lvl="1"/>
            <a:r>
              <a:rPr lang="en-US" dirty="0" smtClean="0"/>
              <a:t>A function should either return a value, or have a side effect</a:t>
            </a:r>
          </a:p>
          <a:p>
            <a:pPr lvl="2"/>
            <a:r>
              <a:rPr lang="en-US" dirty="0" smtClean="0"/>
              <a:t>It is bad style for a function to do both </a:t>
            </a:r>
          </a:p>
          <a:p>
            <a:pPr lvl="1"/>
            <a:r>
              <a:rPr lang="en-US" dirty="0" smtClean="0"/>
              <a:t>Printing a value is </a:t>
            </a:r>
            <a:r>
              <a:rPr lang="en-US" i="1" dirty="0" smtClean="0"/>
              <a:t>completely different </a:t>
            </a:r>
            <a:r>
              <a:rPr lang="en-US" dirty="0" smtClean="0"/>
              <a:t>from returning it</a:t>
            </a:r>
          </a:p>
          <a:p>
            <a:r>
              <a:rPr lang="en-US" dirty="0" smtClean="0"/>
              <a:t>When the code is executed for a side effect, its value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600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The Python interpreter</vt:lpstr>
      <vt:lpstr>Two ways to run Python</vt:lpstr>
      <vt:lpstr>The Python interpreter</vt:lpstr>
      <vt:lpstr>How to launch the Python interpreter</vt:lpstr>
      <vt:lpstr>Running a Python program</vt:lpstr>
      <vt:lpstr>Python interpreter vs. Python program</vt:lpstr>
      <vt:lpstr>Side effects vs. results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Python interpreter</dc:title>
  <dc:creator>Ruth Anderson</dc:creator>
  <cp:lastModifiedBy>University of Washington</cp:lastModifiedBy>
  <cp:revision>41</cp:revision>
  <cp:lastPrinted>2017-01-04T04:15:34Z</cp:lastPrinted>
  <dcterms:created xsi:type="dcterms:W3CDTF">2012-07-06T17:22:21Z</dcterms:created>
  <dcterms:modified xsi:type="dcterms:W3CDTF">2018-03-27T04:30:34Z</dcterms:modified>
</cp:coreProperties>
</file>