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ans-regular.fntdata"/><Relationship Id="rId14" Type="http://schemas.openxmlformats.org/officeDocument/2006/relationships/slide" Target="slides/slide10.xml"/><Relationship Id="rId17" Type="http://schemas.openxmlformats.org/officeDocument/2006/relationships/font" Target="fonts/NunitoSans-italic.fntdata"/><Relationship Id="rId16" Type="http://schemas.openxmlformats.org/officeDocument/2006/relationships/font" Target="fonts/Nuni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2b255f56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2b255f5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2b255f5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2b255f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2b255f5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2b255f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2b255f56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2b255f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2b255f5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2b255f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2b255f56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2b255f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2b255f56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2b255f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2b255f56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2b255f5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92b255f56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92b255f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0" name="Google Shape;50;p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50" y="2550950"/>
            <a:ext cx="329975" cy="3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Management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Takeaways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store references to data you don’t need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 global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 things local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iterate through data in random order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developing, use a small random sample of your data so you don’t have to work with the whole thing.</a:t>
            </a:r>
            <a:endParaRPr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7" y="575500"/>
            <a:ext cx="5596202" cy="37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Names not important</a:t>
            </a:r>
            <a:endParaRPr b="1" sz="1000"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000" y="940788"/>
            <a:ext cx="5782825" cy="355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and objects are just chunks of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you construct an object, the computer gives you an appropriately sized chunk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fields are just specific locations within a chunk to store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why we need the difference between equality of value and equality of identity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Equal value:</a:t>
            </a:r>
            <a:r>
              <a:rPr lang="en"/>
              <a:t> memory chunks store the same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Equal identity:</a:t>
            </a:r>
            <a:r>
              <a:rPr lang="en"/>
              <a:t> same chunk of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creating objects, you are making your program use more memory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Objects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090625" y="575500"/>
            <a:ext cx="55962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time an object is created, it takes up a bit of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can build up over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an object is not referenced, it will get </a:t>
            </a:r>
            <a:r>
              <a:rPr b="1" lang="en"/>
              <a:t>garbage collected.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4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090625" y="2042450"/>
            <a:ext cx="55962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Natural question, who would ever create this many objects?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did on HW4!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pickle to store object in a file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memory we have been talking about is volatile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shut your computer down, it all disappears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great because it’s relatively fast and can store a moderate amount of data (~16GB)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However it’s not the fastest nor can it store the most data</a:t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175" y="575050"/>
            <a:ext cx="42291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Drive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5" y="713813"/>
            <a:ext cx="5596200" cy="371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working with big data, it might be the case that your data doesn’t fit in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case, your computer will send big chunks of memory to disk until it’s needed later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can cause huge slow downs in your program since reading/writing to disk is generally slow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