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nconsolata"/>
      <p:regular r:id="rId20"/>
      <p:bold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Nunito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consolata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Inconsolata-bold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NunitoSans-italic.fntdata"/><Relationship Id="rId27" Type="http://schemas.openxmlformats.org/officeDocument/2006/relationships/font" Target="fonts/Nuni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185efb6ab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185efb6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185efb6ab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185efb6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185efb6ab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185efb6a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185efb6ab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185efb6a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185efb6ab_0_10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185efb6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185efb6ab_0_1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185efb6a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185efb6ab_0_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185efb6a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185efb6ab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185efb6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tree we can treat left on 1 to correspond to left and the right corresponds to the right of that boundary.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look at 3,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185efb6ab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185efb6a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185efb6ab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185efb6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185efb6ab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185efb6a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185efb6ab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185efb6a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185efb6a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185efb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185efb6ab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185efb6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05" name="Google Shape;105;p13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3" name="Google Shape;123;p16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8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0" name="Google Shape;50;p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9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8" name="Google Shape;78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" name="Google Shape;82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fatconference.org/" TargetMode="External"/><Relationship Id="rId4" Type="http://schemas.openxmlformats.org/officeDocument/2006/relationships/hyperlink" Target="https://www.amazon.com/Ethical-Algorithm-Science-Socially-Design/dp/019094820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fairware.cs.umass.edu/papers/Verma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Ethics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Bias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is the COMPAS algorithm racist?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Well, no... It’s not a person and has no sentience.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also, yes… It impacts different races differently.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the algorithms fault! It’s the data’s fault.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3090625" y="1937800"/>
            <a:ext cx="5466000" cy="2618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text_to_sentiment(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name is Emily"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2.2286179364745311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text_to_sentiment(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name is Heather"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1.3976291151079159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text_to_sentiment(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name is Yvette"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0.98463802132985556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text_to_sentiment(</a:t>
            </a:r>
            <a:r>
              <a:rPr lang="en" sz="13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"My name is Shaniqua"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-0.47048131775890656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76200" marR="76200" rtl="0" algn="l">
              <a:lnSpc>
                <a:spcPct val="12142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rgbClr val="33333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Fixing Bias</a:t>
            </a:r>
            <a:endParaRPr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How can we fix this?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No “race” column?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Many things are correlated with race.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Add a “race” column and try to protect it with a notion of fairness? </a:t>
            </a:r>
            <a:endParaRPr>
              <a:solidFill>
                <a:schemeClr val="dk2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</a:pPr>
            <a:r>
              <a:rPr lang="en">
                <a:solidFill>
                  <a:schemeClr val="dk2"/>
                </a:solidFill>
              </a:rPr>
              <a:t>Illegal in many cases!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Explainable Models: Use models that can “explain” why they made the choices they did (Decision Tree!)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If possible, find a more representative or fairer dataset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Further Reading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 new field of fairness and ML (</a:t>
            </a:r>
            <a:r>
              <a:rPr lang="en" u="sng">
                <a:solidFill>
                  <a:schemeClr val="hlink"/>
                </a:solidFill>
                <a:hlinkClick r:id="rId3"/>
              </a:rPr>
              <a:t>FAT* Conference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The Ethical Algorithm - Michael Kearns and Aaron Roth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Baltimore Potholes</a:t>
            </a:r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city of Baltimore has a problem with potholes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People were able to report potholes to the city, but it was a slow process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Instead, they decided to make an app that will detect if someone drove over a pothole using the phone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use some data science techniques we learned in this class to try to predict where potholes are.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this an ethical use of data science?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sounds great in theory, but think about the population of people that have smartphones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biased towards affluent neighborhoods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Fear of “leaving behind” communities that don’t have the same access to technology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unreasonable assumption is to assume all people have the same amount of access to the same opportunities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Race, gender, sex, disability,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people live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technologies they can afford</a:t>
            </a:r>
            <a:endParaRPr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Try to pay attention to the world around you and see if people are using data science ethically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aren’t ask what assumptions did they make that lead them to the wrong conclusions?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rare that people are acting maliciously, but rather didn’t think about all the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yourself hard questions about your projects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are the stakeholders? Who will this help? Who might the potentially hurt?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Whenever you are doing statistics or modelling, there will always be uncertainty and errors. Think about what errors are tolerable and which aren’t.</a:t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Uncertainty in Models</a:t>
            </a:r>
            <a:endParaRPr/>
          </a:p>
        </p:txBody>
      </p:sp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All models are wrong, but some are useful” - George Box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your application, surface the idea of </a:t>
            </a:r>
            <a:r>
              <a:rPr lang="en"/>
              <a:t>uncertainty</a:t>
            </a:r>
            <a:r>
              <a:rPr lang="en"/>
              <a:t> to the user</a:t>
            </a:r>
            <a:endParaRPr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243" y="1945977"/>
            <a:ext cx="4196960" cy="26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-4580" l="-13071" r="0" t="0"/>
          <a:stretch/>
        </p:blipFill>
        <p:spPr>
          <a:xfrm>
            <a:off x="4242950" y="623775"/>
            <a:ext cx="3101725" cy="430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>
            <a:stCxn id="150" idx="1"/>
            <a:endCxn id="150" idx="3"/>
          </p:cNvCxnSpPr>
          <p:nvPr/>
        </p:nvCxnSpPr>
        <p:spPr>
          <a:xfrm>
            <a:off x="3090625" y="2566000"/>
            <a:ext cx="55962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>
            <a:off x="5991963" y="623763"/>
            <a:ext cx="4500" cy="19392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>
            <a:off x="6269188" y="2565988"/>
            <a:ext cx="900" cy="1997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1"/>
          <p:cNvCxnSpPr/>
          <p:nvPr/>
        </p:nvCxnSpPr>
        <p:spPr>
          <a:xfrm>
            <a:off x="3091300" y="1783775"/>
            <a:ext cx="2905200" cy="8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5991975" y="1962150"/>
            <a:ext cx="2710500" cy="1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3091300" y="3474025"/>
            <a:ext cx="3177900" cy="24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6269200" y="3356000"/>
            <a:ext cx="2433300" cy="21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Index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is a tree!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find the points in a region, just follow the tree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1081063"/>
            <a:ext cx="5105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>
            <a:off x="6601075" y="2571750"/>
            <a:ext cx="196200" cy="2520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Ground Rules</a:t>
            </a:r>
            <a:endParaRPr/>
          </a:p>
        </p:txBody>
      </p:sp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Talking about ethics and data science can be kind of hard since it can impact our lives in so many ways.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have some case studies I want to talk us through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give you reference points to think about on whatever project you are doing.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With a field this new, there aren’t a lot of “right answers”!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just a lot of people thinking hard about this stuff and discussing what they think. We will do that today! :)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 remember that I am just one voice in the room and other people likely have different opinions than me (or you!).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should remember to be respectful in our discussions and make sure we are asking critical questions of what we believe.</a:t>
            </a:r>
            <a:endParaRPr/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</a:t>
            </a:r>
            <a:br>
              <a:rPr lang="en"/>
            </a:br>
            <a:r>
              <a:rPr lang="en" sz="1800"/>
              <a:t>Rides of Glory</a:t>
            </a:r>
            <a:endParaRPr sz="1800"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2012 blog post describing how they could predict “hook ups” based on ride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presented was in aggregate (i.e. no one was called out)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the unethical?</a:t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Usage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Users give their data to applications (willingly?)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It’s our responsibility to make sure we </a:t>
            </a:r>
            <a:r>
              <a:rPr b="1" lang="en"/>
              <a:t>respect</a:t>
            </a:r>
            <a:r>
              <a:rPr lang="en"/>
              <a:t> that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Ask yourself these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consent was given when the data was collected?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Would the user want that data private? Would they be happy to know you used it in that way?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Science Principles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user data anonymized and secure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Know where the data came from and what permission we have to use 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Further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k-</a:t>
            </a:r>
            <a:r>
              <a:rPr lang="en"/>
              <a:t>anonymity</a:t>
            </a:r>
            <a:r>
              <a:rPr lang="en"/>
              <a:t> / Differential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</a:t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machine learning system made by Northpointe to help predict if someone leaving jail will commit a crime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recidivism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ProPublica did an analysis of COMPAS results and came to the conclusion COMPAS was racist!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found that it was much more likely to predict high recidivism for black people than white people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Northpointe countered that their scores are accurate, this agreed with ProPublica’s finding that if someone was given a high score, they had mostly the same chance of recidivism despite the race of the person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it unethical to use this model? What makes a model fair?</a:t>
            </a:r>
            <a:endParaRPr/>
          </a:p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in Machine Learning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definitions of fairness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</a:t>
            </a:r>
            <a:r>
              <a:rPr lang="en"/>
              <a:t>contradictory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774" y="1399675"/>
            <a:ext cx="3421672" cy="3350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6601225" y="3586700"/>
            <a:ext cx="20856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Verma and Rubin, FairWare2018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Fairness with COMPAS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090625" y="575500"/>
            <a:ext cx="55962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simpler version would be three ideal things for COMPAS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Equally accurate in predicting recidivism across sub-groups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Assume members for different groups have the same chance of being wrongfully predicted to </a:t>
            </a:r>
            <a:r>
              <a:rPr lang="en"/>
              <a:t>recidivate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Failure to predict recidivism happens at the same rate across groups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090625" y="2471350"/>
            <a:ext cx="5596200" cy="20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People have shown that it’s not possible to satisfy all 3 in most real world scenarios (unless the groups are exactly the same).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