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3.xml" ContentType="application/vnd.openxmlformats-officedocument.presentationml.notesSlide+xml"/>
  <Override PartName="/ppt/ink/ink22.xml" ContentType="application/inkml+xml"/>
  <Override PartName="/ppt/ink/ink23.xml" ContentType="application/inkml+xml"/>
  <Override PartName="/ppt/notesSlides/notesSlide4.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95" r:id="rId3"/>
    <p:sldId id="271" r:id="rId4"/>
    <p:sldId id="274" r:id="rId5"/>
    <p:sldId id="275" r:id="rId6"/>
    <p:sldId id="258" r:id="rId7"/>
    <p:sldId id="277" r:id="rId8"/>
    <p:sldId id="281" r:id="rId9"/>
    <p:sldId id="261" r:id="rId10"/>
    <p:sldId id="259" r:id="rId11"/>
    <p:sldId id="263" r:id="rId12"/>
    <p:sldId id="262" r:id="rId13"/>
    <p:sldId id="301" r:id="rId14"/>
    <p:sldId id="265" r:id="rId15"/>
    <p:sldId id="292" r:id="rId16"/>
    <p:sldId id="266" r:id="rId17"/>
    <p:sldId id="267" r:id="rId18"/>
    <p:sldId id="264" r:id="rId19"/>
    <p:sldId id="303" r:id="rId20"/>
    <p:sldId id="282" r:id="rId21"/>
    <p:sldId id="270" r:id="rId22"/>
    <p:sldId id="297" r:id="rId23"/>
    <p:sldId id="299" r:id="rId24"/>
    <p:sldId id="300" r:id="rId25"/>
    <p:sldId id="298" r:id="rId26"/>
    <p:sldId id="294" r:id="rId27"/>
    <p:sldId id="302" r:id="rId28"/>
    <p:sldId id="285" r:id="rId29"/>
    <p:sldId id="268" r:id="rId30"/>
    <p:sldId id="284" r:id="rId3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A479"/>
    <a:srgbClr val="4C3282"/>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55570-4779-43B6-876D-C624724EE405}" v="1" dt="2018-04-16T13:43:07.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60"/>
  </p:normalViewPr>
  <p:slideViewPr>
    <p:cSldViewPr snapToGrid="0">
      <p:cViewPr varScale="1">
        <p:scale>
          <a:sx n="90" d="100"/>
          <a:sy n="90" d="100"/>
        </p:scale>
        <p:origin x="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2274AF7B-FAD5-4CB9-B87B-468FBBFD76B7}" type="datetimeFigureOut">
              <a:rPr lang="en-US" smtClean="0"/>
              <a:t>8/13/2019</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AE76ECE0-CCB8-48E5-8BDA-DE35A0C86DEA}" type="slidenum">
              <a:rPr lang="en-US" smtClean="0"/>
              <a:t>‹#›</a:t>
            </a:fld>
            <a:endParaRPr lang="en-US"/>
          </a:p>
        </p:txBody>
      </p:sp>
    </p:spTree>
    <p:extLst>
      <p:ext uri="{BB962C8B-B14F-4D97-AF65-F5344CB8AC3E}">
        <p14:creationId xmlns:p14="http://schemas.microsoft.com/office/powerpoint/2010/main" val="18559564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6:43:57.267"/>
    </inkml:context>
    <inkml:brush xml:id="br0">
      <inkml:brushProperty name="width" value="0.05292" units="cm"/>
      <inkml:brushProperty name="height" value="0.05292" units="cm"/>
      <inkml:brushProperty name="color" value="#FF0000"/>
    </inkml:brush>
  </inkml:definitions>
  <inkml:trace contextRef="#ctx0" brushRef="#br0">19368 9699 4 0,'-6'0'2'0,"-11"-45"-5"0,17 40 2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16:01.287"/>
    </inkml:context>
    <inkml:brush xml:id="br0">
      <inkml:brushProperty name="width" value="0.05292" units="cm"/>
      <inkml:brushProperty name="height" value="0.05292" units="cm"/>
      <inkml:brushProperty name="color" value="#FF0000"/>
    </inkml:brush>
  </inkml:definitions>
  <inkml:trace contextRef="#ctx0" brushRef="#br0">6592 15684 13 0,'-39'15'6'0,"-41"-9"0"0,63 9 7 0,-11 15-13 16,-1 15 1-16,-5 21 0 15,0 20 1-15,0 20-2 16,0 25 1-16,17 15 0 16,6 6 0-16,5-1 1 15,17-25 0-15,18-20-2 16,27-15 1-16,18-25 0 15,28-21 0-15,18-20 0 16,16-35 1-16,12-30 0 16,-18-31 1-16,-16-20 2 15,-29-25 1-15,-28-25-1 16,-35-10 0-16,-39-21-1 16,-34 5 1-16,-17 26-3 15,-28 20 1-15,-12 25-3 16,-23 31 1-16,1 19-2 15,16 21 0-15,29 15-9 0,51 10 1 16,45 0-3-16,63-5 1 16</inkml:trace>
  <inkml:trace contextRef="#ctx0" brushRef="#br0" timeOffset="646.6925">8000 15397 13 0,'57'-56'6'0,"-17"1"8"0,-34 45 3 16,-12-1-16-16,-11 11 0 0,-11 21 4 15,-12 14 0-15,-23 36-5 16,-10 30 1-16,-13 30 2 16,1 20 1-16,0 11-1 15,23-1 1-15,27 11-2 16,24-21 0-16,34-15 0 15,34-10 0-15,16-35-4 16,35-15 1-16,17-26-8 16,23-14 0-16,5-36-2 15,-5-20 1-15</inkml:trace>
  <inkml:trace contextRef="#ctx0" brushRef="#br0" timeOffset="2220.1698">8273 16043 21 0,'0'-197'10'0,"17"71"0"0,-6 100 10 0,1-9-17 16,-1 5 0-16,0 5 2 15,1 9 1-15,-7 21-8 16,1 16 0-16,-6 34 5 16,0 41 0-16,0 15-2 15,0 5 1-15,6 10-1 16,0 0 0-16,-1 1-1 16,1-16 0-16,0-10-4 15,-6-11 1-15,5-19-5 16,-5-20 1-16,0-16-4 0,-5-15 0 15</inkml:trace>
  <inkml:trace contextRef="#ctx0" brushRef="#br0" timeOffset="2881.626">8540 15286 8 0,'57'-61'4'0,"5"1"10"0,-51 49 1 15,-5-9-14-15,-12 10 1 16,-5 15 1-16,-12 10 0 16,-22 21-4-16,-18 19 1 15,-27 36 2-15,-1 25 0 0,0 35 0 16,17 16 0-16,6 5 0 16,23-11 0-16,22 6 0 15,23-26 1-15,34-15-1 16,23-25 0-16,28-10-3 15,23-26 1-15,11-19-8 16,6-21 0-16,-12-10-2 16,-16-20 1-16</inkml:trace>
  <inkml:trace contextRef="#ctx0" brushRef="#br0" timeOffset="3692.2793">8983 15472 12 0,'11'-40'6'0,"-5"25"-6"0,-6 15 8 16,0 0-8-16,5-10 0 15,1 10 2-15,-6 0 1 16,11 5-4-16,-5 5 1 0,0 15 2 16,0 21 0-16,-1 9 1 15,1 26 0 1,0 20 0-16,-1 10 0 0,1-5 2 15,0 5 1-15,5 5-2 16,0-15 0-16,6 0-1 16,0-5 0-16,0-11-1 15,-5-14 0-15,-1-5-4 16,0-21 1-16,-5-20-8 16,0-10 1-16,-12-25-2 15,-5-20 1-15</inkml:trace>
  <inkml:trace contextRef="#ctx0" brushRef="#br0" timeOffset="4083.0621">8540 15942 19 0,'-23'-15'9'0,"6"25"-8"0,17 0 16 0,0 10-16 16,0 10 1-16,0 16-2 16,6 9 1-16,5 11-1 15,0 9 0-15,7-4 1 16,-1-10 1-16,0-1-3 16,-6-4 1-16,0-11-5 15,-5 1 1-15,-6-21-3 16,0-20 1-16</inkml:trace>
  <inkml:trace contextRef="#ctx0" brushRef="#br0" timeOffset="4281.0619">8523 16033 19 0,'0'-16'9'0,"28"11"-9"0,-11 0 17 15,6-5-17-15,5 0 0 16,6 0 0-16,6-5 1 15,6 0-1-15,5 0 0 16,0-6-1-16,-6 6 1 16,-11 0-3-16,-11 5 0 15,-12 5-3-15,-16 10 0 16</inkml:trace>
  <inkml:trace contextRef="#ctx0" brushRef="#br0" timeOffset="4430.8539">8398 16305 10 0,'6'10'5'0,"96"-10"1"0,-74-5 6 0,18 0-11 16,5-5 0-16,-6-5 0 15,6 0 0-15,-5 0-4 16,-12 4 0-16,-6 6-1 16,-11 5 1-16</inkml:trace>
  <inkml:trace contextRef="#ctx0" brushRef="#br0" timeOffset="4576.8956">8443 16477 19 0,'-28'40'9'0,"62"0"-5"0,-17-35 17 15,17 0-19 1,12 0 0-16,5 1 0 0,5-1 0 16,7-5-5-16,11-5 0 15,5-6-4-15,-5-4 1 16</inkml:trace>
  <inkml:trace contextRef="#ctx0" brushRef="#br0" timeOffset="5149.306">9732 15775 23 0,'-5'-76'11'0,"10"76"1"0,-5 0 15 15,0 0-26-15,0 6 1 16,0 69-3-1,0 16 1-15,0 0-3 16,0 0 1-16,0 5-5 16,0-1 0-16,6-14-3 15,0-10 1-15</inkml:trace>
  <inkml:trace contextRef="#ctx0" brushRef="#br0" timeOffset="5329.5291">9420 16250 29 0,'11'-6'14'0,"35"12"-15"0,-24-6 27 15,13 0-25 1,16 0 0-16,22 5 1 0,30-5 0 16,22 0-8-16,22-5 1 15,6 5-3 1,6-6 0-16</inkml:trace>
  <inkml:trace contextRef="#ctx0" brushRef="#br0" timeOffset="5793.9917">10567 15488 34 0,'0'-21'17'0,"6"36"-18"16,-6 1 30-16,0 19-30 15,0 15 1-15,-12 31 1 16,1 35 1-16,0-5-2 0,-1 15 1 15,7-5 1-15,-1 21 1 16,6-16-1-16,0-10 1 16,6-25-5-16,5-5 1 15,0-31-7-15,6-20 0 16,12-24-4-16,5-32 1 16</inkml:trace>
  <inkml:trace contextRef="#ctx0" brushRef="#br0" timeOffset="6305.1812">10851 16048 19 0,'-12'0'9'0,"30"-5"-1"15,-18 5 12-15,11 10-16 0,6 5 0 16,-6 15 2-16,12 10 0 16,-6 21-9-16,0 5 1 15,0 9 6-15,0-9 0 16,0 0-2-16,0-6 1 16,12-9-1-16,-7-11 0 15,7-10 1-15,-7-30 1 16,12-15-2-16,1-10 0 15,-1-26 1-15,5-4 0 0,-5-21-1 16,0-5 1-16,-5 6-4 16,-6 9 0-16,-6 1-5 15,-6 19 0-15,6 16-6 16,-6 15 1-16,6 15-4 16,0 10 1-16</inkml:trace>
  <inkml:trace contextRef="#ctx0" brushRef="#br0" timeOffset="6574.6385">11901 15159 41 0,'0'-10'20'0,"-22"36"-26"15,16 4 41-15,-5 20-35 0,-6 31 1 16,-1 25 0-16,1 30 1 16,0 26-1-16,6-11 1 15,5 6 0-15,6-1 0 16,0-15-2-16,6-14 0 16,0-21-6-16,-1-16 1 15,1-29-9-15,0-31 1 16</inkml:trace>
  <inkml:trace contextRef="#ctx0" brushRef="#br0" timeOffset="7477.6847">12100 15170 19 0,'6'-61'9'0,"-6"21"0"0,5 30 6 16,1-1-14-16,-6 11 1 15,6 6 2-15,5 9 1 16,6 20-6-16,17 31 1 15,6 9 3-15,11 21 0 0,23 25-1 16,11 21 1 0,6 14-1-16,-12 16 0 15,-22 4 1-15,-17 6 1 16,-23-16-1-16,-28-4 1 0,-41-16 0 16,-16-15 0-16,-11-14-4 15,-1-22 0-15,18-24-9 16,16-36 0-16,41-30-4 15,39-40 0-15</inkml:trace>
  <inkml:trace contextRef="#ctx0" brushRef="#br0" timeOffset="8210.1751">13241 15341 24 0,'17'-76'12'0,"-11"46"-7"0,-6 30 17 15,6 15-18-15,-6 16 1 16,0 39 0-16,-6 41 1 31,-5 157-7-31,5-11 0 0,0-10 5 16,6-35 0 0,0-40-3-16,0-26 0 15,12-35-6-15,5-35 0 0,11-26-7 16,12-45 1-16</inkml:trace>
  <inkml:trace contextRef="#ctx0" brushRef="#br0" timeOffset="20027.2132">13962 16426 7 0,'23'-30'3'0,"-23"-26"4"0,0 46 3 0,-6-5-6 16,-5-10 1-16,-6 5 1 15,-11 5 0-15,-6 10-7 16,0 15 1-16,-6 0 5 15,6 10 1-15,5 15-4 0,12 11 0 16,12-6-2-16,10 0 1 16,29 6-2-16,17-1 0 15,12-9 0 1,-6-11 1-16,-1-10 0 16,-4-10 1-16,-13-10 1 0,-16-5 1 15,-17-10-2-15,-12-11 1 16,-17-4 0-16,-22-5 0 15,-18 4-1-15,7 1 1 16,-1 10-5-16,11 5 1 16,18 4-5-16,11 6 1 15,17 5-4-15,23 5 1 16</inkml:trace>
  <inkml:trace contextRef="#ctx0" brushRef="#br0" timeOffset="20582.6051">14604 16113 8 0,'11'-20'4'0,"12"25"6"16,-23-5 2-16,0 0-10 15,-6 10 0-15,-5 5 5 16,-12 16 1-16,-11-1-9 16,-11 5 1-16,-1 16 4 15,12 4 1-15,12-4-4 0,16-6 1 16,12-5-3-16,16-4 1 16,12-6-2-16,1-10 0 15,10-5 0-15,0-10 1 16,-11-5 1-16,1-10 1 15,-7-15-1-15,-11 0 0 16,-11-10 2-16,-6-1 0 16,-6 11-2-16,0 0 0 15,1 10 0-15,-1 20 0 16,6 20-1-16,6 15 0 16,5 26-2-16,6 25 0 0,6 20 1 15,-1 0 1-15,1 20 1 16,0 0 0-16,-6 31 2 15,-6-21 1-15,-16-5 1 16,-24-15 0-16,-11-30 1 16,-16-15 1-16,-24-21-1 15,-11-14 0-15,0-31 0 16,1-35 0-16,-1-46-7 16,0-25 1-16,11-25-6 15,24-25 0-15,33-6-5 16,23 11 1-16</inkml:trace>
  <inkml:trace contextRef="#ctx0" brushRef="#br0" timeOffset="21064.4134">15002 15397 25 0,'0'-10'12'0,"0"25"-10"15,-6-5 17-15,6 30-19 16,-12 21 0-16,1 45 1 16,5 20 0-16,1-5-1 0,10 5 1 15,1 0-1 1,0-10 1-16,5 0-5 0,1-20 0 16,-1-15-4-16,6-25 1 15</inkml:trace>
  <inkml:trace contextRef="#ctx0" brushRef="#br0" timeOffset="21574.9258">15393 15896 13 0,'0'31'6'0,"17"75"0"16,-11-71 6-16,5 10-12 16,6 21 0-16,0 5-1 0,6-1 1 15,6-4 1-15,-1-6 0 16,0-9 1-16,-5-16 0 15,5-15 2-15,1-20 0 16,-1-20 1-16,1-25 0 16,5-11 0-16,5-25 1 15,-10-19-3-15,-1-22 1 16,6 27-5-16,0 14 1 16,-5 20-9-16,-7 21 1 15,-5 15-3-15,1 30 1 0</inkml:trace>
  <inkml:trace contextRef="#ctx0" brushRef="#br0" timeOffset="22067.1599">16381 15215 26 0,'-5'-71'13'0,"10"66"-16"0,1 10 25 0,0 5-22 16,-1 21 1-16,12 19 3 15,-5 26 1-15,5 25-5 16,0 30 0-16,6 25 2 16,-12-9 0-16,0 4 0 15,-5 1 1-15,0 9-5 16,-6-30 1-16,-12-20-5 16,-10-10 1-16,4-35-5 15,-10-6 1-15</inkml:trace>
  <inkml:trace contextRef="#ctx0" brushRef="#br0" timeOffset="22580.3594">15053 15048 9 0,'-29'-20'4'0,"1"15"2"16,22 10-1-16,-11 10-1 15,0 21 0-15,-11 9 1 16,-6 16 0-16,0 25-7 15,-6 14 0-15,0 27 4 16,0 14 1-16,6 10-2 16,12-4 0-16,10-6 0 0,24 10 1 15,22-9 1 1,22-11 0-16,18-25-1 16,40-10 0-16,5-26-4 0,17-14 0 15,12-21-5 1,-6-10 1-16</inkml:trace>
  <inkml:trace contextRef="#ctx0" brushRef="#br0" timeOffset="23016.6022">16756 14937 16 0,'0'-10'8'0,"6"5"-4"16,-1 15 8-16,7 6-9 15,10 14 1-15,13 20 0 16,4 31 1-16,1 10-5 16,-6 35 1-16,-11 30 4 15,-23 26 0-15,-29 5-2 16,-10 10 0-16,-29 5 0 0,-12-16 0 15,1-19-6 1,5-26 1-16,11-30-6 16,24-25 1-16,22-31-3 0,45-29 1 15</inkml:trace>
  <inkml:trace contextRef="#ctx0" brushRef="#br0" timeOffset="23526.4061">17278 14579 17 0,'-28'-50'8'0,"-12"35"-4"0,29 4 12 15,5 1-14-15,-5 5 1 16,11-5 3-16,0 10 1 16,17 5-8-16,6 5 0 15,22 31 6-15,18 34 0 16,16 52-1-16,-5 14 1 16,-6 41-1-16,-6 40 1 15,-16 15-1-15,-23 10 1 16,-23 5-1-16,-34 1 0 0,-35-41-1 15,-10-11 0 1,-23-19-4-16,-18-30 1 0,18-11-13 16,34-35 0-16,34-51-2 15,28-80 1-15</inkml:trace>
  <inkml:trace contextRef="#ctx0" brushRef="#br0" timeOffset="47785.8916">14610 9548 11 0,'79'-10'5'0,"12"5"2"0,-80 5 6 16,-5-15-16-16,-17 10 0 0,-23-5 2 15,-23 4 0-15,-40 6 2 16,-16 6 1-16,-40 9 0 16,-24 5 1-16,-33 10 1 15,-11 0 1-15,-18 1-1 16,-27 4 1-16,-13 0-1 15,-5 6 0-15,1 9-2 16,4 6 0-16,18-16-1 16,-6 0 0-16,40 11-2 15,17-1 1-15,28-4-1 16,18-6 1-16,39-10-1 16,28-4 1-16,23-6 2 15,35 0 0-15,33-5 1 16,34-5 0-16,35-5 1 15,45 0 0-15,45 0-2 16,46-5 0-16,45 0-2 16,40 0 1-16,51 0-1 15,28 0 0-15,35 5 0 16,11 6 0-16,22-1 2 0,1 0 0 16,11 5-1-16,-6 0 1 15,6 20 0-15,-23-14 0 16,0 4 0-16,-28 0 1 15,-17 0-2-15,-40 5 1 16,-12-14-1-16,-50-6 1 16,-29-10-1-16,-28-5 0 0,-46-5-1 15,-39-11 0-15,-41-14 1 16,-44-5 1-16,-52-11 1 16,-45-9 0-16,-57 4 0 15,-68-14 0-15,-68-6-1 16,-57-5 0-16,-40-10-2 15,-56 5 0-15,-35 6-1 16,-33 14 1-16,-12 11-5 16,0 39 1-16,-6 27-8 15,23 24 1-15,17 30-5 16,46 16 0-16</inkml:trace>
  <inkml:trace contextRef="#ctx0" brushRef="#br0" timeOffset="200230.881">26125 954 17 0,'-17'-15'8'0,"6"-31"-11"0,11 31 8 15,-6-10-3-15,0 0 0 0,-5-5-2 16,-6 4 0-16,-6 6-1 16,-11 5 0-16,-11 0 0 15,-7 15 0-15,-4 0 0 16,-1 10 0-16,-11 5 2 16,-17 5 0-16,-6 6 0 15,-17 9 0-15,-28 15 2 16,5-4 1-16,-28-1-1 15,-6 6 0-15,-28 14-1 16,-11 6 1-16,-12 10-3 16,-11 14 1-16,-12 1-2 15,1 10 1-15,5 0 0 16,-11-20 0-16,6 20 0 16,-12-10 1-16,11 20 1 15,-11 5 0-15,18 5-1 16,-7 0 0-16,-5-4-1 0,-6 14 1 15,17 10-1-15,6 0 1 16,6 1-1-16,11 9 1 16,22-19-2-16,35-1 1 15,11 10 0 1,17 6 0-16,17-11-1 0,23 0 1 16,11-10 1-16,23 1 0 15,28-11 0-15,18 5 0 0,16 5 0 16,18-15 0-1,16-10-1-15,12-10 1 0,11 0-2 16,17-10 0-16,0-21 1 16,17 1 0-16,12-6-1 15,-12 1 0-15,6-6 1 16,11 1 0-16,6-16 0 16,-6 1 1-16,6-6 1 15,17-5 0-15,-17-20 0 16,12 0 0-16,10-10 0 15,-11-10 1-15,6-10-3 16,6-5 1-16,-23-10-2 16,-6-1 1-16,6 16 0 15,0-10 0-15,0-11-1 16,11 11 0-16,-5-5 1 16,-1 0 0-16,-5 4 1 15,12-4 0-15,-1 0-2 16,6 4 1-16,5-4 0 0,-10-5 1 15,-7-1 0-15,1-4 0 16,-1 4-2-16,-5-9 0 16,-17 15 0-1,-17 4 1-15,-6 11-1 0,-5 5 0 16,-6 5 0-16,5 5 1 16,-11 0 0-16,0 5 1 15,12 5 0-15,-1 0 1 0,7-5-1 16,4 15 1-1,-4 0-3-15,16 0 0 16,0 1 0-16,-11 4 1 0,-6-5-2 16,6-5 1-16,-6 10 0 15,0 0 1-15,0 6-1 16,-5-1 0-16,-6 0 2 16,-12 5 1-16,-5 6-1 15,0-1 1-15,-1 5-1 16,1 1 0-16,-6-6-1 15,6 0 1-15,-11 6-2 16,-7-1 0-16,-5 6 0 16,-5 9 0-16,-7-10 1 15,1 6 0-15,0-1 1 16,0 6 0-16,-1-1-1 16,1 1 1-16,5-6-1 15,1 1 1-15,5 4-1 16,6 1 1-16,5-6-1 0,6 1 1 15,0-11-1 1,0 6 1-16,12 4-2 16,5 0 1-16,6 6-1 15,-6-6 0-15,-6 16 1 0,7 0 0 16,10-1 0-16,12 1 1 16,5-6 0-16,12 6 1 15,12-16-1-15,4 1 0 16,13 4-1-16,5-9 1 15,0 4 0-15,5-14 0 0,7-1-2 16,-18 0 0-16,-11 6 0 16,5 9 0-16,1-4 0 15,-6 4 1-15,-6 31 1 16,12-11 0-16,-18-4 1 16,-5-5 1-16,-6-6-1 15,1 1 0-15,4 4-1 16,1-4 1-16,-5-1-3 15,10-9 1-15,1-16 0 16,-12-5 0-16,0-5 0 16,6-5 0-16,0-4 0 15,0-1 0-15,0-5 0 16,-18-5 0-16,-4-15 1 16,-1-11 0-16,-6-14 1 15,-5-11 1-15,-11-4-1 16,-12-36 1-16,-12 0-2 15,-10-15 0-15,-1 10-2 16,-11-20 0-16,-17 0 0 16,-17-5 0-16,-17-5 1 15,-11-10 0-15,-6 15 1 0,-18 0 0 16,-10-1 0-16,-6-4 0 16,-6 5 0-16,11-5 0 15,1 10-2-15,-18-5 1 16,1 15-1-16,5 0 1 15,-5-5-2-15,-18 5 1 0,-5-5 0 16,5 0 0 0,-11 0-1-16,0 0 1 15,12-10 2-15,-1 25 0 0,6-10 0 16,6 5 1-16,0-5-1 16,5 0 1-16,1 0-1 15,11 0 1-15,-12 0-2 16,6-5 0-16,6 20 0 15,-6-10 0-15,0 0-2 16,6 5 1-16,-6-10 0 16,1 6 0-16,16-6-1 15,11-5 1-15,1 10 1 16,-6-10 1-16,5-5 0 16,-5-1 1-16,11-14-1 15,1 5 0-15,4-5-1 16,-4 15 0-16,-1-10-1 15,-6 0 0-15,-16 4-1 0,-1-14 1 16,7 5 0-16,-13 10 1 16,-4 10 1-16,-1 0 1 15,6-10-2-15,-6 10 0 16,-6 10 1-16,-16-5 0 16,5 20-1-16,-29 15 1 15,-22 26-4-15,-39 40 1 16,-24 15-6-16,-5 30 0 15,11 41-5-15,46-5 0 0</inkml:trace>
  <inkml:trace contextRef="#ctx0" brushRef="#br0" timeOffset="258916.7701">21912 14246 10 0,'-29'-10'5'0,"-16"40"-2"0,34-30 5 15,5 5-5-15,12 0 1 16,11 5 1-16,11 1 1 15,17-6-6-15,24-5 0 16,33-10 6-16,40 4 0 16,11 1-1-16,12-10 0 0,16-10-7 15,1 0 1 1,0 15-7-16,-18 0 1 0</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17:07.807"/>
    </inkml:context>
    <inkml:brush xml:id="br0">
      <inkml:brushProperty name="width" value="0.05292" units="cm"/>
      <inkml:brushProperty name="height" value="0.05292" units="cm"/>
      <inkml:brushProperty name="color" value="#FF0000"/>
    </inkml:brush>
  </inkml:definitions>
  <inkml:trace contextRef="#ctx0" brushRef="#br0">1505 5158 20 0,'0'-36'10'0,"51"31"-8"0,-17 10 10 0,11 0-9 16,46 10 0-16,28 6 0 16,57-1 1-1,52 5-4-15,44 5 0 0,29-4 3 16,62 9 0-16,24-10-1 15,67-10 1-15,57-10-3 16,28-20 1-16,40-5-7 16,35 0 1-16,-7 5-4 15,6 10 1-15</inkml:trace>
  <inkml:trace contextRef="#ctx0" brushRef="#br0" timeOffset="30025.936">14405 9200 47 0,'63'45'23'0,"153"51"-15"16,-131-86 23-16,79 0-32 15,75 0 0-15,79-10-13 16,79-15 1-16,58-10 7 16,73 0 0-16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18:02.925"/>
    </inkml:context>
    <inkml:brush xml:id="br0">
      <inkml:brushProperty name="width" value="0.05292" units="cm"/>
      <inkml:brushProperty name="height" value="0.05292" units="cm"/>
      <inkml:brushProperty name="color" value="#FF0000"/>
    </inkml:brush>
  </inkml:definitions>
  <inkml:trace contextRef="#ctx0" brushRef="#br0">2288 6480 14 0,'-57'-5'7'0,"18"10"-8"16,27-5 8-16,1 5-5 16,5-5 1-16,6 5-1 15,0 0 0-15,17-5-2 16,29 0 1-16,33 0 2 16,18-5 1-16,50 5-1 0,47 5 0 15,44-5 2-15,35 10 1 16,27 0-1-16,70 5 0 15,-1-5-2-15,39 5 1 16,1-9-5-16,40-1 1 0,5-10-10 16,34-6 0-1</inkml:trace>
  <inkml:trace contextRef="#ctx0" brushRef="#br0" timeOffset="10851.5685">2226 7408 20 0,'0'-5'10'0,"130"10"-6"0,-61-10 10 0,55-5-15 15,52 10 1-15,63-10 1 16,34 15 0-16,22 5-2 15,62 15 1-15,18 11-6 16,23-11 1-16</inkml:trace>
  <inkml:trace contextRef="#ctx0" brushRef="#br0" timeOffset="40113.1581">19743 12949 36 0,'-74'-15'18'0,"68"30"-22"15,18-10 31-15,16 0-29 16,23 5 0-16,29 11-1 15,27-16 1-15,41 0-3 16,22 0 1-16,41 0-6 16,27-15 1-16</inkml:trace>
  <inkml:trace contextRef="#ctx0" brushRef="#br0" timeOffset="42683.4714">21134 12036 37 0,'34'-10'18'0,"11"-31"-10"0,-33 31 24 0,-1 0-33 16,0-5 1-16,1 0-14 16,-1 5 0-16,0 5 9 15,7 0 1-15</inkml:trace>
  <inkml:trace contextRef="#ctx0" brushRef="#br0" timeOffset="43010.2026">20265 13696 26 0,'-40'45'13'0,"18"-9"-41"0,27-31 27 0,-5-5-1 15,6-15 0-15</inkml:trace>
  <inkml:trace contextRef="#ctx0" brushRef="#br0" timeOffset="43343.2775">19907 12440 54 0,'-39'0'27'0,"39"20"-56"0,11-15 54 0,12-10-44 16,22-5 0-1</inkml:trace>
  <inkml:trace contextRef="#ctx0" brushRef="#br0" timeOffset="43492.384">20776 11874 47 0,'-34'26'23'0,"40"9"-52"0,5-30 47 0,12 0-32 16,17-5 0-16</inkml:trace>
  <inkml:trace contextRef="#ctx0" brushRef="#br0" timeOffset="43642.5566">20986 12773 42 0,'-96'100'21'0,"50"-14"-47"0,46-76 42 15,6 6-29-15,0-11 1 16</inkml:trace>
  <inkml:trace contextRef="#ctx0" brushRef="#br0" timeOffset="43805.0243">20049 13736 29 0,'-17'66'14'0,"46"-41"-48"15,-18-25 28-15</inkml:trace>
  <inkml:trace contextRef="#ctx0" brushRef="#br0" timeOffset="43941.8615">19862 12818 41 0,'23'-30'20'0,"33"15"-69"16,-10 10 40-16</inkml:trace>
  <inkml:trace contextRef="#ctx0" brushRef="#br0" timeOffset="44512.0833">26040 14201 39 0,'-29'35'19'0,"12"31"-19"0,12-51 20 0,-1 0-39 15,-5 5 0 1</inkml:trace>
  <inkml:trace contextRef="#ctx0" brushRef="#br0" timeOffset="45176.0836">27261 14297 48 0,'-103'90'24'0,"115"-9"-60"0,-1-71 48 16,23 5-24-16,0-15 1 15</inkml:trace>
  <inkml:trace contextRef="#ctx0" brushRef="#br0" timeOffset="45323.9875">26108 14761 21 0,'-46'-15'10'0,"35"-41"-35"0,11 31 21 0</inkml:trace>
  <inkml:trace contextRef="#ctx0" brushRef="#br0" timeOffset="45636.1295">26267 13005 38 0,'-6'30'19'0,"-28"31"-20"0,23-36 40 16,-1 5-43-16,7 0 1 15,10 1-21-15,18-6 1 0</inkml:trace>
  <inkml:trace contextRef="#ctx0" brushRef="#br0" timeOffset="45789.3673">27243 13832 68 0,'-124'71'34'0,"44"-16"-56"16,74-49 64-16,12 4-72 16,51-10 0-16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0" timeString="2019-08-14T17:22:26.030"/>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1" timeString="2019-08-14T17:23:04.523"/>
    </inkml:context>
  </inkml:definitions>
  <inkml:trace contextRef="#ctx0" brushRef="#br0">17142 16865 0,'0'0'16,"0"0"-1</inkml:trace>
  <inkml:trace contextRef="#ctx1" brushRef="#br0">25432 7671 7 0,'17'-10'3'0,"74"-11"5"0,-68 16-3 0,17 0-1 16,22 5 0-16,17 26 0 16,7 14 1-16,10 20-6 15,6 16 0-15,-11 15 4 16,-11 15 1-16,-18 0-2 16,-39 30 0-16,-29 0-1 15,-28 1 1-15,-34-16-4 16,-23-15 1-16,-11-15-3 15,0-16 0-15,5-4-3 16,6-16 0-16</inkml:trace>
  <inkml:trace contextRef="#ctx1" brushRef="#br0" timeOffset="315.1237">25347 8882 11 0,'-85'81'5'0,"22"45"1"0,41-91 7 16,-7 21-13-16,-5 4 0 0,0 1 2 15,11 4 1-15,12-9-3 16,17-1 1-16,22-19 2 15,23-16 0-15,34-25 1 16,29-20 1-16,56-11-2 16,29-24 0-16,22-1 0 15,24-20 1-15,-7 6-7 16,-28 4 0-16,-22 21-6 16,-46-1 0-16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23:52.83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1" timeString="2019-08-14T17:23:56.257"/>
    </inkml:context>
  </inkml:definitions>
  <inkml:trace contextRef="#ctx0" brushRef="#br0">31917 2745 11 0,'-23'-50'5'0,"-51"55"8"0,46 5-2 16,-23 20-15-16,-6 6 1 15,-11 14 1-15,-12 31 1 0,-5 40 2 16,5 20 1-1,7 16-2-15,10-1 1 16,23 31 1-16,29-5 0 0,34-21 0 16,28-25 0-16,28-4 0 15,24-21 1-15,22-26 0 16,28-24 1-16,17-26 0 16,6-15 1-1,0-110-1 1,-45-21 0-16,-46-31 0 15,-40-4 1-15,-45 0-2 16,-51 9 0-16,-45 6-2 16,-23 40 1-16,-29 31-4 15,6 24 1-15,0 26-8 16,23 20 1-16,22 51-4 16,29 10 0-16</inkml:trace>
  <inkml:trace contextRef="#ctx1" brushRef="#br0">22860 16900 0,'0'0'0,"0"0"0,0 0 16,-23 11 0,1 4-1,22-15 1,0 0-1,0 0 1</inkml:trace>
  <inkml:trace contextRef="#ctx0" brushRef="#br0" timeOffset="4161.9915">9829 12631 14 0,'-17'-15'7'0,"22"35"2"0,1-10 7 0,5 6-14 16,6-1 1-16,12 10-1 15,11 10 1-15,5 11-5 16,0 4 1-16,1-4 1 16,5-6 1-16,0 0-4 15,-5-9 1-15,-1-1-5 16,-5-10 0-16</inkml:trace>
  <inkml:trace contextRef="#ctx0" brushRef="#br0" timeOffset="4369.9385">10453 12535 21 0,'-5'36'10'0,"-41"80"0"0,29-71 16 15,0 21-27-15,-11 40 1 16,5 0-1-16,0 15 0 16,6-15 1-16,17-20 1 0,12-16-7 15,10-14 0-15,24-11-2 16,-1-30 0 0</inkml:trace>
  <inkml:trace contextRef="#ctx0" brushRef="#br0" timeOffset="6816.0861">22604 5985 13 0,'-34'5'6'0,"23"5"-1"0,11-10 7 16,0 0-10 0,11-5 1-16,12 0 1 15,23-5 0-15,22-15-4 0,28 0 0 16,35-6 3-16,22 6 0 15,17-5-1-15,24 0 1 32,135-6-3-32,-17 6 1 15,-39 10-2-15,-41 5 1 16,-16 5 0-16,-45 0 0 16,-46 4-1-16,-40 6 0 15,-51 11 1-15,-34 4 1 16,-57 5 1-16,-40 20 0 15,-50 11 1-15,-35 4 1 16,-34 6 0-16,-22-1 0 16,-12-4-1-16,-5 9 0 0,-1-4-2 15,23-11 0-15,17 1-1 16,23-11 0-16,40-9 0 16,34-11 0-16,34-10 0 15,34-15 0-15,39-10 0 16,29-11 1-16,34 6-1 15,40-10 1-15,23-5-1 16,33-6 1-16,29 1 0 16,6-5 0-16,23-6-2 15,5-4 1-15,5 14-1 16,-16 1 0-16,-23 4 0 16,-23 1 1-16,-33 5-1 15,-29 0 1-15,-29 4 1 0,-39 6 0 16,-29 10 0-16,-45 10 0 15,-29 5 2-15,-44 10 0 16,-18 0 0 0,-29 11 1-16,1 4-2 0,-12 5 1 15,12 1-2-15,28-1 1 16,17-5-2-16,34-5 0 16,23-4-1-16,28-6 0 15,35-5-1-15,50-10 0 0,40-5 1 16,46-5 0-1,50-16-2-15,30 11 1 16,21-20 1-16,24 0 0 0,-1 20 0 16,-5-6 1-16,-51 6 0 15,-40 5 0-15,-51 0 0 16,-51 5 0-16,-69 10 0 16,-90 10 0-16,-80 31-1 15,-62 14 0-15,-34 6-7 16,0 14 1-16,45 6-4 15,68-35 0-15</inkml:trace>
  <inkml:trace contextRef="#ctx1" brushRef="#br0" timeOffset="20181.8834">23558 18879 0,'0'0'16,"0"0"-1,0 0 1</inkml:trace>
  <inkml:trace contextRef="#ctx0" brushRef="#br0" timeOffset="24276.1181">9817 13716 18 0,'-5'-20'9'0,"5"0"-2"15,0 20 9-15,0 0-12 16,0 0 1-16,5 0-3 0,12 15 0 15,6 10-4-15,6 16 0 16,10 4 3-16,1 5 1 16,5 16-2-16,-5-5 1 15,11-6 1-15,0-4 0 16,6-11-4-16,-11-5 1 16,10-14-4-16,-4-11 0 15,-7-15-4-15,-5-6 0 16</inkml:trace>
  <inkml:trace contextRef="#ctx0" brushRef="#br0" timeOffset="24519.4194">10601 13625 15 0,'17'-70'7'0,"11"-16"-5"0,-16 66 11 0,-1 5-11 16,-5-6 0-16,-1 11 2 15,1 10 0-15,0 16-3 16,-12 19 1-16,-5 5 4 15,-6 26 1-15,0 9 0 16,-6 31 0-16,-5 16 1 16,-1-1 0-16,1-10-2 15,-1-15 0-15,7-6-2 16,10-19 0-16,7-15-8 16,5-16 1-16,11-20-12 15,17-10 1-15</inkml:trace>
  <inkml:trace contextRef="#ctx0" brushRef="#br0" timeOffset="27926.4122">26227 5365 8 0,'-28'0'4'0,"5"-21"-5"16,17 11 4-16,6 5-2 16,0-5 0-16,6 0 1 0,5-5 1 15,18-5-4 1,16-1 1-16,12-4 2 16,17-20 1-16,34-16 0 15,22 6 0-15,35-6 0 0,17-14 0 16,33 14 0-16,7-5 1 15,11-9-1-15,16-6 0 16,1 10-1-16,0-4 0 16,6-16-2-16,5 10 1 15,0 10-1-15,-22 1 1 16,5-1-2-16,-34 11 1 16,-11 9-1-16,-29 11 0 0,-28 4 2 15,-34 6 0-15,-35 5-2 16,-44 10 0-16,-35 5 1 15,-39 15 1 1,-46 15 1-16,-40 10 0 0,-39 10-2 16,-40 21 1-16,-23 15 1 15,-34 4 0-15,-11 11-2 16,-23 5 1-16,-11-15 0 16,17 10 0-16,5-5-1 15,6-11 0-15,29 6-2 16,39-5 1-16,17-1 1 15,34-19 0-15,23-11 0 16,35-4 0-16,27-16 0 16,23 0 0-16,29-10 1 15,34-10 1-15,22-15-3 16,34-10 1-16,41-15-1 0,39-1 0 16,22-9 2-16,52-11 0 15,17 6-3-15,22-5 1 16,29 9 1-16,11 1 1 15,12-6-2-15,11 6 0 16,-23-1 1-16,-16 1 0 16,-24 5 2-16,-39 4 1 15,-17 6-1-15,-35 0 1 16,-28-1 0-16,-39 11 0 0,-35 5-3 16,-27 0 1-1,-35 15-1-15,-18 0 1 0,-33 5-2 16,-34 10 0-1,-23 5-1-15,-28 1 1 0,-17 9 0 16,-23 10 0-16,-12 11 0 16,-27-11 1-16,-24 16 1 15,-5 19 0-15,-12 6 0 16,-22 10 0-16,11 10-1 16,-5 0 1-16,5-5-1 15,6-1 0-15,22-19 1 16,12-5 1-16,23-6-1 15,22-9 0-15,23-11 0 16,23-9 1-16,39-6-2 16,29-20 1-16,28-10-1 15,40-15 0-15,34 0 0 16,46-11 0-16,39-19 0 0,40-16 0 16,40-9 0-16,28-31 0 15,40-5-1-15,28-20 1 16,34 10 0-16,23-10 0 15,6-11-1-15,6 1 0 16,-29 10 0-16,5 5 1 16,-33 15-1-16,-35 5 0 15,-22 25 1-15,-34 11 0 16,-34 19 1-16,-40 16 1 16,-34 10-1-16,-40 5 0 15,-34 15 0-15,-40 15 0 16,-22 10-2-16,-29 5 1 15,-28 21 0-15,-40-1 0 0,-28 21 0 16,-40-6 0-16,-35 11-1 16,-21 5 1-16,-41 5 0 15,-45-6 1-15,-11 11-1 16,-41 15 1-16,7 5-1 16,11-5 1-16,45-5-1 15,35-20 0-15,45-5-5 16,62-16 1-16,74-20-8 15,80-9 1-15</inkml:trace>
  <inkml:trace contextRef="#ctx0" brushRef="#br0" timeOffset="42805.5108">9749 15028 12 0,'12'-15'6'0,"16"-5"-1"0,-11 15 7 0,6 0-12 16,5 10 1-1,6 0 1-15,0 10 1 0,6 10-4 16,0 11 1-16,0 4 1 16,-6 21 1-16,11-16-1 15,0 0 0-15,-5 1-4 16,0-6 0-16,0-10-2 15,-6-4 0-15</inkml:trace>
  <inkml:trace contextRef="#ctx0" brushRef="#br0" timeOffset="43026.0994">10692 14620 19 0,'-6'20'9'0,"-39"91"-5"0,33-56 16 16,-10 31-20-16,-12 20 0 16,-12 20 1-16,1 10 1 15,11 6-1 1,11-6 0-16,6-15 1 0,11-5 1 16,23-30-9-16,17-10 0 15,12-26-1-15,11-40 0 16</inkml:trace>
  <inkml:trace contextRef="#ctx0" brushRef="#br0" timeOffset="67546.6194">21889 5677 16 0,'-57'5'8'0,"6"21"-7"15,40-21 9-15,5 0-13 16,0 0 0-16,6-5 3 16,12 0 1-16,11-10 1 15,11-5 1-15,17-16 0 0,0-9 1 16,28-26 2 0,29-19 0-16,34-32-2 0,17-19 1 15,11-20-4-15,29-11 1 16,28-25 0-16,-5-19 0 15,22 9-2-15,17-20 1 16,0-5-1-16,12-16 1 16,-1 21 0-16,-5 0 0 15,-17 0-2-15,-11 10 0 0,-29 36 1 16,-23 19 0-16,-22 11 1 16,-29 20 1-1,-28 25 1-15,-23 15 1 16,-17 20-2-16,-22 16 1 0,-24 15-2 15,-22 9 1-15,-17 11-2 16,-22 30 0-16,-30 16-1 16,-21 9 1-16,-24 36-1 15,-22 20 1-15,-23 25 0 16,-23 30 0-16,-11 6 1 16,-23 9 0-16,-5 36 0 15,-18 10 0-15,6 5 0 16,6-5 0-16,0 10 0 15,-6-5 0-15,29-20-3 16,5-1 1-16,23-24 0 16,6 0 1-16,28-11-1 15,11-25 1-15,18-15-1 16,22-25 1-16,11 0-1 16,18-30 1-16,17-11-1 15,5-4 1-15,11-11 0 16,12-5 0-16,6-4 0 0,11-11 1 15,11-10-2-15,12-10 0 16,23-5 0-16,10-25 0 16,29-26 0-16,23-45 1 15,6-20 1-15,28-20 0 16,23-26 0-16,33-35 1 16,-16-20-1-16,28-15 1 15,6-20-1-15,17-6 0 16,-18-4-2-16,7-11 1 15,-1 16-1-15,-22 35 0 16,-23 25-1-16,-28 36 0 0,-23 19 0 16,-12 31 1-16,-22 30-1 15,-17 16 1-15,-17 24 1 16,-18 26 1-16,-22 5 0 16,-22 40 1-16,-18 11-2 15,-28 34 1-15,-34 36 1 16,-40 30 0-16,-28 31-3 15,-24 20 1-15,-33 45 1 16,-34 5 0-16,-11 30-1 16,-18 26 0-16,-11 0-1 15,0 0 1-15,12 9 0 16,-6-24 1-16,45-16-1 0,28-9 0 16,35-31 0-1,39-26 1-15,41-39-8 16,50-36 1-16,57-60-5 15,51-56 0-15</inkml:trace>
  <inkml:trace contextRef="#ctx0" brushRef="#br0" timeOffset="324285.8747">23280 7454 9 0,'-45'-26'4'0,"16"-34"4"0,24 45-10 0,-12-15 2 16,0-16 1-16,-12-9-2 15,1-21 0-15,-1-10 0 16,-10-15 0-16,-12 5 0 16,-1 5 0-16,-10-4 1 15,0-1 1-15,5 5 3 16,-6 10 0-16,7 16 2 15,-1 4 0-15,6 5 0 16,5 16 1-16,6 15-2 16,12 20 0-16,5 10-3 15,18 25 0-15,16 21-2 16,17-1 1-16,12 31-1 16,17 20 0-16,28 25 0 15,12 5 1-15,16 10 1 0,24 1 1 16,10 9-1-16,-39-45 1 15,51 50 0-15,-11 1 0 16,-6-11 0-16,-23-30 0 16,-11-15 0-16,-23-10 0 15,-23-15 0-15,-22-21 1 16,-23-19-2-16,-34-26 1 16,-23-10-1-16,-11-26 0 15,-28-24 0-15,-23-41 0 16,-23-20-3-16,-17-25 0 15,11 10 1-15,-11-5 0 0,-5-1-1 16,5 6 0-16,11 5-1 16,6 25 0-16,11 15 0 15,24 26 1-15,16 15-3 16,23 29 0-16,22 22 0 16,29 24 1-16,29 15-1 15,22 36 1-15,34 0 2 16,23 20 1-16,34 20 1 15,28 5 1-15,29 6-1 16,-17 4 1-16,11-25 1 16,-6 10 0-16,-5-20-2 15,-23-5 0-15,-17-5 1 16,-23-26 0-16,-28-19 0 16,-23-26 1-16,-28-20-2 15,-29-20 0-15,-34-30 0 16,-28-16 1-16,-40-25-2 0,-28-35 1 15,-34-20-1-15,-12-21 1 16,-22 1-1-16,11-11 0 31,-51-70 1-31,45 50 0 16,29 41-1-16,39 35 1 16,35 35-5-16,27 16 1 15,30 34-1-15,22 36 1 0,34 31-2 16,28 39 1-1,40 26 1-15,40 20 0 16,34 31 3-16,23 19 0 0,11 11 2 16,12 0 0-16,-24-6 1 15,-27-4 1-15,-29-6-2 16,-29-19 1-16,-33-21-2 16,-23-15 0-16,-23-40-8 15,-12-26 1-15,7-35-7 16,10-45 0-16</inkml:trace>
  <inkml:trace contextRef="#ctx0" brushRef="#br0" timeOffset="329510.0207">9903 16295 12 0,'11'0'6'0,"46"-15"5"15,-46 10 7-15,12-10-17 0,0-1 0 16,-1-4 1-16,1 10 1 15,5 10-4-15,-5 15 0 16,0 0 3-16,-1 16 0 16,1 14 0-16,11 6 0 15,0 4 0-15,6 1 0 16,0-1-5-16,0-9 0 0,-1-6-5 16,1-10 1-16</inkml:trace>
  <inkml:trace contextRef="#ctx0" brushRef="#br0" timeOffset="329736.2498">10732 15927 42 0,'-86'141'21'0,"-21"116"-27"15,78-186 40-15,1 40-34 16,-6 15 0-16,0 0-3 15,11-5 1-15,17-5-6 16,18-10 1-16,22-10-4 16,11-30 0-16</inkml:trace>
  <inkml:trace contextRef="#ctx0" brushRef="#br0" timeOffset="372464.6942">13088 18091 19 0,'6'0'9'0,"22"-10"-5"16,-17 10 9-16,1-10-10 15,5 0 0-15,-6-15-1 16,1-10 1-16,10-1-4 0,-5-14 0 15,6-21 4 1,5-5 1-16,1-9-2 16,5-16 1-16,-6 15-1 0,-5 5 1 15,0 6-2-15,-6 14 0 16,0 16-2-16,-6 29 1 16,0 11-1-16,-5 36 1 15,5 19 0-15,1 36 0 16,5 10-1-16,6 15 0 15,5 0-2-15,6-15 1 16,-6-5-5-16,1-6 1 16,5-14-3-16,-11-5 0 0</inkml:trace>
  <inkml:trace contextRef="#ctx0" brushRef="#br0" timeOffset="372660.8781">13202 17955 24 0,'5'0'12'0,"24"30"-13"16,-12-25 22-16,17 1-23 15,17 9 1-15,11-10 0 16,1 5 1-16,-1 0 0 16,6-5 0-16,0 0-4 15,1 0 0-15,-7 0-2 16,1 0 0-16</inkml:trace>
  <inkml:trace contextRef="#ctx0" brushRef="#br0" timeOffset="373185.6227">14048 17935 17 0,'-12'-15'8'0,"58"35"-2"0,-41-15 13 16,1 15-17-16,5 0 0 16,6 16-1-16,6 9 0 15,0 16-2-15,0-1 0 16,5-19-1-16,0-1 1 31</inkml:trace>
  <inkml:trace contextRef="#ctx0" brushRef="#br0" timeOffset="373530.4902">14803 17486 18 0,'28'-35'9'0,"-11"-6"0"15,-17 31 6-15,-5 5-15 16,-13 10 1-16,-4 5 4 15,-12 5 0-15,-6 21-6 16,-5 24 1-16,5 6 2 16,0 15 1-16,17 4-1 15,12-14 0-15,11-5-2 16,11-1 0-16,12-4-2 0,17-11 0 16,17-4-2-16,5-21 0 15,0-10-5-15,7-10 1 16</inkml:trace>
  <inkml:trace contextRef="#ctx0" brushRef="#br0" timeOffset="373771.6501">15285 17950 25 0,'-17'15'12'16,"6"56"-11"-16,11-61 19 0,6 10-22 15,-1 16 0-15,12 4 0 16,6 5 0-16,0-9 0 16,5-1 0-16,1-5-5 15,-7 11 0-15</inkml:trace>
  <inkml:trace contextRef="#ctx0" brushRef="#br0" timeOffset="374084.7827">15569 17461 13 0,'-5'30'6'0,"44"71"1"0,-27-66 7 16,5 16-14-16,0 4 0 16,0 16 0-16,0-6 1 15,0 1-1-15,-6 0 0 0,1-6 1 16,5 1 0-16,0-16-1 15,-6-15 1-15,0-9-5 16,-11-16 1-16,6-21-2 16,0-9 0-16</inkml:trace>
  <inkml:trace contextRef="#ctx0" brushRef="#br0" timeOffset="374309.3757">15779 17526 16 0,'-5'-166'8'0,"5"50"-7"15,5 100 14-15,7-4-14 16,5 0 1-16,0 15 3 15,6 5 0-15,5 0-5 16,6 15 0-16,6 21 4 16,11 19 1-16,0 16-1 15,-6 9 0-15,-16 16-1 16,-12 5 1-16,-23-15-1 0,-17 5 0 16,-11 0-2-16,-11-6 0 15,5-9-1-15,-5-10 1 16,5-16-6-16,0-14 0 15,12-21-6-15,22-15 0 16</inkml:trace>
  <inkml:trace contextRef="#ctx0" brushRef="#br0" timeOffset="374910.4641">16535 17965 17 0,'-6'20'8'0,"6"51"-1"0,0-51 6 0,6 26-11 16,5 9 1-16,6 16 0 15,-6 10 1-15,1-1-6 16,5 1 1-16,0-10 0 16,0-1 0-16,6-14-5 15,-1-16 0-15,1-20-1 16,0-15 0-16</inkml:trace>
  <inkml:trace contextRef="#ctx0" brushRef="#br0" timeOffset="375272.2881">16745 18026 30 0,'-17'81'15'0,"0"19"-18"0,22-79 32 15,7-1-26-15,10-5 0 16,12-10-1-16,12-10 0 16,11-20-3-16,-1-16 0 15,1 6 3-15,-6-20 1 16,-11-16-3-16,0-10 0 16,-6-20 1-16,-6 0 1 0,-5-5-2 15,-6 5 1 1,-6 21-2-16,1 19 1 0,-1 21 0 15,-5 20 0-15,-1 25-1 16,1 20 1-16,-6 15-2 16,6 26 1-16,5 15 0 15,6 19 1-15,6-14-2 16,5 5 1-16,-5 5-5 16,0-10 0-16,-1-5-3 15,1-16 0-15</inkml:trace>
  <inkml:trace contextRef="#ctx0" brushRef="#br0" timeOffset="375452.2414">16892 17779 31 0,'46'30'15'0,"84"5"-16"0,-84-25 26 16,28 0-24-16,16 5 0 15,18 1-12-15,6 4 1 16,-1 0 6-16,-5-15 0 16</inkml:trace>
  <inkml:trace contextRef="#ctx0" brushRef="#br0" timeOffset="376636.7449">9925 18107 22 0,'-22'0'11'0,"16"0"-8"0,6 0 11 0,0-5-15 16,0 5 1 0,0 0-3-16,11-21 1 0,6-4 3 15,6-5 1-15,0-11-1 16,5-4 0-16,6-10 0 16,0-16 0-16,6 0 1 15,-6-10 1-15,0-4-1 16,-5 4 0-16,-7 10 0 15,-10 21 1-15,-1 9-1 16,-5 11 0-16,-6 15-1 16,-6 20 1-16,0 15-3 15,6 16 0-15,0 34 0 16,6 16 0-16,5 20 0 16,6-5 0-16,12-10-1 15,5-5 1-15,11-11 2 16,-5-14 1-16,5-21-2 0,7-25 1 15,10-25 3-15,0-10 0 16,1-30 1 0,-12-16 1-16,-17-30-4 0,-11-10 1 15,-6-15-1-15,-6 15 0 16,-5 15-9-16,0 26 1 16,5 24-7-16,0 6 0 15</inkml:trace>
  <inkml:trace contextRef="#ctx0" brushRef="#br0" timeOffset="388680.0589">24001 12318 19 0,'-11'-35'9'0,"17"-5"-3"0,-6 40 10 16,5 10-18-16,7 15 1 0,-1 15 0 15,0 21 1-15,6 10 0 16,6 4 1-16,11 1-1 16,12 5 1-16,5-11-2 15,5 6 1-15,13-15-4 16,10-21 1-16,-5-15-3 15,0-15 1-15</inkml:trace>
  <inkml:trace contextRef="#ctx0" brushRef="#br0" timeOffset="388842.4856">24819 12228 17 0,'-51'-31'8'0,"-12"137"-1"0,41-65 13 15,-18 19-19 1,-17 16 1-16,0 35 0 15,1 20 0-15,4 15-1 16,1-4 0-16,6-16-2 16,5-10 0-16,17-5-6 0,6-15 0 15</inkml:trace>
  <inkml:trace contextRef="#ctx0" brushRef="#br0" timeOffset="393344.8729">27397 1681 21 0,'-17'-21'10'0,"5"16"-7"16,12 10 10-16,6 6-17 0,0 9 1 16,5 20-1-1,12 16 0-15,11-1 7 0,17 31 1 16,17 15-4-16,6 20 1 15,11 30 3-15,12 1 0 16,11 29-1-16,-1 21 0 16,18 15 0-16,12 15 0 15,5 26-2-15,11 14 0 16,-5-4-1-16,10 29 0 16,13-19 2-16,-1 0 0 15,6 19-2-15,-5-4 0 16,-7-10 2-16,1-6 0 0,-12-14 0 15,-22-16 1-15,-1-10-2 16,-22 0 1 0,-11-20 0-16,-18-5 0 0,-22-35-2 15,-17-21 0-15,-6-20 1 16,-17-19 1-16,-6-32-1 16,-16-19 1-16,-7-31-1 15,-10-30 0-15,-7-20 2 16,-5-35 0-16,-11-31-1 15,-18-40 1-15,-16-31-1 16,-6-9 0-16,-6-46 0 16,-23-15 1-16,1-15-3 15,-1-26 1-15,-17-19-1 16,1 9 1-16,-6-19 0 16,-1-6 0-16,1 5-3 15,-12-25 1-15,-11 15 0 16,-5-4 1-16,5 4-1 15,-23 10 0-15,12 16 0 0,-12 19 1 16,6 11 1-16,11 25 0 16,23 25 0-16,12 15 0 15,16 26 0-15,23 20 0 16,17 20-4-16,18 30 1 16,16 20-1-16,17 31 0 15,12 15-2-15,22 40 0 16,23 20 0-16,12 36 1 15,22 55 1-15,28 46 0 0,18 30 2 16,17 40 1-16,22 31 1 16,6 40 1-1,23 15-1-15,5 10 0 0,17 20 0 16,1 0 1-16,11 6 0 16,-6-11 0-16,5 11 0 15,-16-21 1-15,-6-20-1 16,-11-10 0-16,-23-21-1 15,-29-24 1-15,-10-36-2 16,-24-30 0-16,-28-35 1 16,-17-26 1-16,-16-30 2 15,-24-45 1-15,-11-31-1 16,-11-40 1-16,-24-25 0 16,-16-51 1-16,-17-55-5 0,-17-51 1 15,-6-20-2-15,-5-50 0 16,-18-31-2-1,-5-40 0-15,-17-5 0 16,-12-5 0-16,0-30 0 0,-22 0 1 16,5-6 0-16,-11 11 1 15,0-5 1-15,-5 4 0 16,10 21-2-16,12 0 1 31,-68-116 1-31,51 65 0 16,23 71-1-16,34 56 0 0,22 60-2 15,23 36 1-15,17 45-3 16,18 25 1 0,16 30-2-16,17 41 1 0,18 40 0 15,16 71 1-15,23 30 0 16,34 55 0-16,18 51 2 16,27 36 0-16,23 60 1 15,29 20 0-15,23 45-1 16,16 26 1-16,23 40 1 15,12 10 0-15,16 16-1 16,6 4 0-16,1 16-5 16,5 4 1-16,-23-14-8 15,-17-21 1-15</inkml:trace>
  <inkml:trace contextRef="#ctx0" brushRef="#br0" timeOffset="396032.8668">28027 1110 5 0,'-40'-90'2'0,"57"14"5"16,-5 56-10-16,16-11 1 16,18 6 1-16,-1 0 1 15,12 5 1-15,11-10 0 16,11 14 0-16,1 11-2 15,-6 0 1-15,-12 5 1 16,1 5 1-16,-1 5 0 16,-22 1 1-16,-6-11 1 0,-11 5 1 15,-23 5 1 1,-12-10 0-16,-22 15 0 0,-23-15 0 16,-22-15-3-16,-6 5 1 15,-23-6-2-15,-17-9 1 16,-28-20-3-16,-12-6 1 15,-28 1-2-15,-12 4 0 16,-33 6 1-16,-12 5 1 16,-17 4-2-16,-11 11 0 0,-6 15 2 15,-11-5 0-15,5 20-2 16,-11 5 0-16,12 21-1 16,-1 24 1-1,1 21-1-15,-7 20 1 16,1 20-1-16,-6 25 1 0,12 26 1 15,-7 30 0-15,18 0-1 16,11 30 1-16,-5 15 0 16,28 10 0-16,11 26 0 15,17 5 1-15,6-1-1 16,17 31 0-16,11-5-1 16,34 10 1-16,18 10-1 15,16 0 0-15,29-5 0 16,17-5 0-16,28-5 1 15,23 10 0-15,17-15 1 16,23 0 0-16,34 0-1 0,-18-81 1 16,75 71-1-1,39-1 1-15,6-14-1 0,29-31 0 16,27-14 0-16,24-6 1 16,22-10-1-1,29-20 0-15,11-26-1 0,17-9 0 16,5-21 1-16,29 11 0 15,0-16 0-15,23-15 0 16,6-9 0-16,10-11 1 0,1-10-1 16,6-21 1-1,-1 1-1-15,1-10 1 16,-1 4-1-16,-11-14 1 16,6-11 0-16,-12-4 1 0,-5-6-2 15,0-15 1-15,-34-4 0 16,11-6 0-16,-17-10-2 15,-23-15 0-15,12-16 1 16,-29-9 1-16,-17-5 1 16,-5-16 1-16,-24-9-1 15,-21-21 0-15,-13-15 1 16,-39-20 1-16,-17-10-2 16,-11-21 1-16,-23-14-2 15,-17-16 1-15,0-15-3 16,-29-5 1-16,-5-20-2 15,-12 0 1-15,-16 0 0 16,-18-5 1-16,-5-25-1 16,-6 5 0-16,-11 4 2 15,-1-4 1-15,-5-15-2 16,-5 14 0-16,-7-14 0 16,1 0 0-16,-6-11 1 0,-6 26 0 15,0-11 0-15,1 6 0 16,-1 10 0-16,0 5 0 15,1-21-1-15,-1 6 0 16,0 10-1-16,0 5 0 16,-5-11 1-16,0 6 0 0,5 15 1 15,-5 15 0 1,-12-15 0-16,-28 10 0 0,-6 20 0 16,-17 0 1-16,-28 6-1 15,-12 4 0-15,-28 5 0 16,-17 1 1-16,-40 19-2 15,-11 11 0-15,-23 4-1 16,-33 16 1-16,-24 5-1 16,-51 5 1-16,-5 20 0 15,-46 30 0-15,-11 16 0 16,-12 35 0-16,1 30-2 16,5 30 1-16,34 16-8 15,23 34 0-15,57 21-3 16,39 16 0-16</inkml:trace>
  <inkml:trace contextRef="#ctx0" brushRef="#br0" timeOffset="401258.1677">23888 14650 13 0,'0'-5'6'0,"22"-26"1"0,-10 16 7 0,5 0-12 16,0-5 1-16,0 0-1 15,0 10 1-15,0-10-3 16,0-6 0-16,-6-9 2 16,1-15 1-16,-7-6-2 15,1-25 0-15,0-15 1 16,5-5 1-16,6 6-3 15,0 14 1-15,0 5 0 16,-5 6 1-16,-1 19-1 31,-5 21 1-31,-6 20-2 0,-6 15 0 0,-5 30-1 16,5 26 1-16,6 29-2 0,11 6 0 16,12 0 1-16,5 5 1 15,6-25-1-15,12-6 0 16,-1-14 1-16,6-16 0 15,-5-14 0-15,-6-21 0 16,-6-26 0-16,-12-19 1 16,-5-31-1-16,-11-19 1 0,0-16-3 15,-1 5 1 1,12 0-6-16,6 10 1 0,0 25-3 16,17 21 1-16</inkml:trace>
  <inkml:trace contextRef="#ctx0" brushRef="#br0" timeOffset="401950.7109">23859 15715 11 0,'0'-10'5'0,"0"-46"4"0,6 36 7 0,0-10-12 16,-6-6 0-16,5 1 1 15,7-16 1-15,5-9-9 16,0-11 1-16,-6-20 4 16,6-10 1-16,6 6-3 15,0 4 1-15,5 10 0 16,-5 10 0-16,-6 16-1 16,0 9 0-16,0 31 1 15,-6 25 0-15,1 31-1 16,-1 24 0-16,0 21-1 15,6 15 0-15,0 5 1 16,6 15 0-16,5-15-1 0,1-5 0 16,5-10 0-16,6-15 1 15,5-26-1-15,0-20 0 16,1-20 3 0,-6-35 0-16,-6-20 0 0,-12-21 0 15,-10-25 0-15,-12-30 1 16,-6 0-3-16,6 5 0 15,0 25-5-15,6 31 0 16,11 24-4-16,0 21 0 16</inkml:trace>
  <inkml:trace contextRef="#ctx0" brushRef="#br0" timeOffset="402563.0323">23984 16865 3 0,'-5'20'1'0,"5"-40"11"0,5 10-8 16,-5 10 0-16,6-15 1 15,-6-5 3-15,0-5 1 16,0-11-12-16,0 1 0 15,6-16 8-15,-1-19 0 16,7 4-1-16,-1-20 0 16,0-15-2-16,1-5 1 0,-1-15-1 15,0 31 1 1,1 14-3-16,-1 15 0 16,-5 16-2-16,0 20 1 0,5 15-2 15,0 35 1-15,6 30 0 16,0 21 1-16,6 20 0 15,5 20 1-15,1-5 0 16,5 5 1-16,11-15 0 16,-5-10 0-16,0-11-1 15,5-19 1-15,-5-16 1 16,-12-24 0-16,-5-21-2 16,-6-41 1-16,-6-9-1 15,-5-31 0-15,-6-15 0 16,-6-15 0-16,1 5-7 15,5 15 0-15,0 6-1 16,5 24 1-16</inkml:trace>
  <inkml:trace contextRef="#ctx0" brushRef="#br0" timeOffset="403226.8445">23837 18379 18 0,'11'-25'9'0,"6"-81"-3"0,-11 71 14 16,5-11-16 0,-5-19 1-16,-6-21 1 15,0-25 1-15,0 10-10 0,5 5 1 16,1 0 4-16,5 10 0 15,1 21-3-15,5 14 0 16,6 26-1-16,5 25 1 16,0 20-1-16,6 41 0 15,6 19 1-15,0 31 1 16,0-15-1-16,-1 5 1 16,7 5 1-16,-1-10 0 15,6-10 0-15,-5-26 1 16,-1-14 0-16,-5-26 0 0,0-25 0 15,-6-30 0-15,-12-16-1 16,-10-30 1-16,-12-45-3 16,-12-5 0-16,1-5-9 15,11 15 1-15</inkml:trace>
  <inkml:trace contextRef="#ctx0" brushRef="#br0" timeOffset="409080.8381">26244 14650 18 0,'-11'5'9'0,"11"-20"-6"0,11 5 9 16,0 0-9-16,1-6 0 0,-1-4 0 15,12 0 0 1,0-10-4-16,5-11 0 0,6-9 3 15,-11-16 0-15,0-14-1 16,-1-6 0-16,1 5-1 16,0 5 1-16,-1 11-1 15,1 9 1-15,0 16 0 16,5 15 1-16,1 15-1 16,5 15 0-16,5 5-1 15,1 25 0-15,0 21 1 16,-6 9 0-16,0 11-4 15,-6 5 0-15,1-11-4 16,-1-4 0-16,-5-1 0 16,0-4 0-16</inkml:trace>
  <inkml:trace contextRef="#ctx0" brushRef="#br0" timeOffset="409278.1006">26596 14165 25 0,'0'46'12'0,"34"4"-17"0,-17-40 23 16,17 5-18-16,17 1 0 0,12-1-4 16,16 0 0-1,7-5 0-15,10-5 0 16</inkml:trace>
  <inkml:trace contextRef="#ctx0" brushRef="#br0" timeOffset="409786.9762">27391 14408 22 0,'-6'-21'11'0,"6"21"-11"16,6 5 17-16,0 6-16 15,-1 9 1-15,1 0-1 16,-6 10 1-16,6 6-3 16,5 4 0-16,6-5-3 15,0 1 0-15,6-6-3 16,5 0 1-16</inkml:trace>
  <inkml:trace contextRef="#ctx0" brushRef="#br0" timeOffset="410056.2878">27953 13726 26 0,'12'-45'13'0,"-29"20"-16"0,11 25 24 15,-5 5-17-15,-6 10 0 16,-12 15 0-16,-16 16 1 16,5 9-7-16,6 21 0 15,11 10 4-15,6 4 0 16,11 6-3-16,18-15 1 16,16 5-2-16,6-11 1 15,17-9-3-15,18-10 1 16,-1-11-3-16,-6-15 0 15,1-15-2-15,-1-4 0 16</inkml:trace>
  <inkml:trace contextRef="#ctx0" brushRef="#br0" timeOffset="410538.1912">28407 14514 21 0,'-5'0'10'0,"5"0"-10"0,0 0 16 0,0 0-15 15,0 5 1-15,0 15-1 16,0 15 0-16,5 11-2 16,7-1 1-16,-1 0-4 15,1 16 0-15,10-16-3 16,1 6 1-16</inkml:trace>
  <inkml:trace contextRef="#ctx0" brushRef="#br0" timeOffset="410762.8118">28737 13767 20 0,'0'-5'10'0,"-6"75"-12"0,6-55 17 32,0 96-14-32,0 6 1 15,6-6-1-15,0 0 0 16,-1-5-6-16,1-26 0 16,0 1 0-16,-1-10 0 0</inkml:trace>
  <inkml:trace contextRef="#ctx0" brushRef="#br0" timeOffset="410972.3652">28680 14115 13 0,'6'-71'6'0,"16"16"-1"0,-5 45 8 0,1 0-13 16,10-6 1-16,12 6 1 15,5 0 1-15,12 5-3 16,-6-5 1-16,-6 5 1 15,1 0 0-15,-6 0-2 16,-6 5 0-16,-12-5-3 16,-5 5 0-16,-5 5-4 15,-12-5 1-15</inkml:trace>
  <inkml:trace contextRef="#ctx0" brushRef="#br0" timeOffset="411196.2899">29208 14201 8 0,'63'5'4'0,"-12"30"-5"0,-46-20 3 15,-10 0-2-15,-7 6 0 0,-10-1-1 16,-7 15 1-1,1-5 0-15,-12-4 1 16,-11-1-3-16,-6 0 1 16</inkml:trace>
  <inkml:trace contextRef="#ctx0" brushRef="#br0" timeOffset="411392.6557">28538 14584 7 0,'-11'5'3'0,"33"0"1"0,-10-5 6 0,5 5-5 15,0-5 1-15,17 10 1 16,11 1 1-16,12-1-9 16,17 0 0-16,-6-5 5 15,12-5 1-15,-1-5-5 16,12-5 0-16,-6 0-6 16,-5-6 0-16,-12 6-2 15,-17 0 0-15</inkml:trace>
  <inkml:trace contextRef="#ctx0" brushRef="#br0" timeOffset="411769.5066">28725 14332 17 0,'-11'5'8'0,"34"0"-2"16,-6-5 14-16,17-5-19 15,23 5 1-15,5 0 0 16,1 0 0-16,10-5-6 16,7 0 0-16,5 0-2 15,0 5 0-15</inkml:trace>
  <inkml:trace contextRef="#ctx0" brushRef="#br0" timeOffset="412248.3576">29736 13863 9 0,'-17'-21'4'0,"0"1"6"16,17 20 0-16,0 0-8 15,0 10 1-15,0 5 0 16,6 31 1-16,-6 19-6 15,5 21 1-15,-5 10 4 16,-5-10 0-16,-1 15-2 0,6-5 0 16,0-21-2-16,6-9 0 15,5-5-5-15,0-21 1 16,7-15-2-16,-1-10 1 16</inkml:trace>
  <inkml:trace contextRef="#ctx0" brushRef="#br0" timeOffset="412608.0484">29611 13696 14 0,'6'-30'7'0,"28"20"-11"0,-23 10 13 16,6 0-8-16,6 5 1 0,5 0 0 15,7 5 1-15,-1 0-2 16,0 5 1-16,0 0 4 15,-6 0 0-15,1 1-1 16,-1-1 0-16,0 5-1 16,1-10 1-16,-1 5-3 15,1 0 1-15,-1 5-3 16,-5 21 0-16,-1 19-1 16,-5 16 0-16,-5 10-1 15,-7 0 1-15,1 4-1 16,-6 1 0-16,-11-5 1 15,-12-10 1-15,-5-21 0 16,-23-9 0-16,-18-11-2 16,-4-10 1-16,-1-10-4 0,11-10 1 15,29-5-4 1,40-10 0-16</inkml:trace>
  <inkml:trace contextRef="#ctx0" brushRef="#br0" timeOffset="412999.9085">29418 14493 21 0,'-68'10'10'0,"51"16"-6"15,23-21 16-15,5 5-20 0,12 0 1 16,11 10 4 0,11 5 1-16,12 11-6 0,-6-6 0 15,6 15-1-15,0 1 0 16,-1-6-6-16,-4 11 0 16</inkml:trace>
  <inkml:trace contextRef="#ctx0" brushRef="#br0" timeOffset="413495.7332">30588 14635 21 0,'0'25'10'0,"23"-30"-2"15,-6-5 11-15,5-10-19 16,7-6 1-16,-1-14 1 16,6-16 1-16,0-14-3 15,-5-16 0-15,-7-15 3 16,1-5 0-16,0-5 0 16,-6 25 0-16,0 6-2 15,0 24 1-15,0 11-2 0,-6 14 1 16,-5 26-2-16,0 26 1 15,-6 34-1-15,5 16 1 16,1 14 0-16,0 16 0 16,-1-10-2-16,1 5 0 15,5 5-7-15,1-10 1 16,-7-15-2-16,1-11 0 16</inkml:trace>
  <inkml:trace contextRef="#ctx0" brushRef="#br0" timeOffset="413692.5305">30787 14211 22 0,'11'5'11'0,"17"20"-10"16,-11-20 19-16,6 10-18 16,11-5 0-16,23 5 0 15,17 1 0-15,11-1-4 16,0 0 0-16,-5 0-4 15,-12-5 1-15,-11 10-3 16,-12 11 0-16</inkml:trace>
  <inkml:trace contextRef="#ctx0" brushRef="#br0" timeOffset="413915.6378">30355 14498 25 0,'-6'11'12'0,"35"-32"-3"0,-12 21 24 15,6 10-26-15,11 16 1 16,5 9 1-16,18 10 1 0,6 6-14 16,-1 9 1-16,-5 6 3 15,0-5 1 1,-6-6-15-16,0 6 1 0</inkml:trace>
  <inkml:trace contextRef="#ctx0" brushRef="#br0" timeOffset="418283.9238">25688 15841 11 0,'-6'30'5'0,"12"-30"7"0,-1-5 6 0,7-5-17 15,-1-10 1 1,0-11-1-16,6 1 0 0,1-20-1 16,4-21 1-16,7 5 2 15,5-24 0-15,-6-21 0 16,0-11 0-16,1 1-1 15,5 5 0-15,0 15-1 16,0 11 1-16,-6 19-2 16,1 15 1 15,-1 31 0-31,1 30 0 0,-1 31 0 0,-11 39 0 0,6 16 1 16,5 20 0-16,-11 5-6 15,6 10 0-15,-6 0-6 16,6-4 0-16</inkml:trace>
  <inkml:trace contextRef="#ctx0" brushRef="#br0" timeOffset="418480.1944">25898 15447 18 0,'-29'-45'9'0,"46"55"-1"0,0-10 7 16,12 0-15-16,11-5 1 15,16 0 0-15,24 5 1 0,5 0-2 16,12 0 0 0,5 0-6-16,6 0 0 15,0 5 0-15,-6 5 0 16</inkml:trace>
  <inkml:trace contextRef="#ctx0" brushRef="#br0" timeOffset="418747.7426">26903 15447 29 0,'-6'0'14'0,"12"30"-19"15,-6-14 29-15,5 9-23 16,1 10 0-16,6 0 1 16,-1 11 0-16,0 14-3 15,1-9 1-15,10-11-2 16,1-4 1-16,11-6-7 0,0-10 0 16</inkml:trace>
  <inkml:trace contextRef="#ctx0" brushRef="#br0" timeOffset="419018.9193">27374 14943 26 0,'6'-31'13'0,"-1"16"-4"0,-5 15 19 15,-5 10-28-15,-7 15 0 16,-10 16 3-16,-12 9 1 0,-6 11-4 15,-6 4 1-15,7 16 1 16,10 0 0-16,24 0 0 16,27-6 0-16,18-9-2 15,6-21 0-15,22-4-4 16,17-21 0-16,11-10-8 16,-5 0 1-16,0-5 0 15,0-15 0-15</inkml:trace>
  <inkml:trace contextRef="#ctx0" brushRef="#br0" timeOffset="419382.5924">27789 15477 22 0,'0'0'11'0,"5"11"-11"0,1-1 20 0,0 10-20 16,-1 10 0-16,1 0 1 16,0 16 0-16,5 24-1 15,0-4 0-15,6 0-4 16,-5-1 1-16,-1-4-4 16,6-6 1-16</inkml:trace>
  <inkml:trace contextRef="#ctx0" brushRef="#br0" timeOffset="419638.2775">28180 15134 25 0,'-11'-30'12'0,"17"60"-13"0,-6-15 21 16,0 6-16-16,0 24 1 15,0-5 2-15,0 16 0 16,5 9-10-16,7 1 0 16,-1 5 6-16,0-6 0 15,1 6-6-15,-1-10 0 16,1-16-7-16,-1-10 1 16,-5-9-1-16,5-6 0 0</inkml:trace>
  <inkml:trace contextRef="#ctx0" brushRef="#br0" timeOffset="419815.7519">28186 15296 18 0,'17'-41'9'0,"23"1"-7"0,-23 25 15 0,11 5-16 16,6-5 0-16,17-1 1 16,6 1 1-16,11 0-4 15,6 0 1-15,6 5 1 16,-7 0 0-16,-21 5-5 15,-7 0 0-15,-28 0-3 16,-11 10 1-16</inkml:trace>
  <inkml:trace contextRef="#ctx0" brushRef="#br0" timeOffset="419963.9248">28124 15447 17 0,'-17'20'8'0,"90"-25"-2"0,-50-5 12 16,17-5-18-16,22 10 0 15,18-5-1-15,5 0 0 16,0 0-1-16,-5 5 0 16,-7-5-4-16,-21 5 0 15</inkml:trace>
  <inkml:trace contextRef="#ctx0" brushRef="#br0" timeOffset="420147.883">28220 15710 18 0,'-34'40'9'0,"23"26"-5"0,22-61 14 0,6 10-18 16,6-5 1-16,17-5 0 15,22-10 1 1,74-15-5 0,-11-6 0-16,-6 6-3 15,-28 0 1-15</inkml:trace>
  <inkml:trace contextRef="#ctx0" brushRef="#br0" timeOffset="420355.5607">29140 15462 28 0,'-6'46'14'0,"-22"55"-20"0,22-76 25 15,-5 20-19-15,0 26 0 16,11-5 0-16,0-6 1 16,5 1-3-16,7-1 1 0,-1-9-6 15,0-6 1 1</inkml:trace>
  <inkml:trace contextRef="#ctx0" brushRef="#br0" timeOffset="420598.848">29395 14842 28 0,'-5'-11'14'0,"5"32"-8"15,5-6 22-15,-5 10-27 16,6 5 0-16,-6 16 2 15,0 9 0-15,0 11-5 16,0-1 1-16,0 1-2 16,6-5 0-16,-6-1-7 15,6-4 0-15</inkml:trace>
  <inkml:trace contextRef="#ctx0" brushRef="#br0" timeOffset="420807.4486">29378 15089 20 0,'23'-66'10'0,"34"36"-8"0,-34 20 9 15,5-5-11-15,6 5 0 16,6 0 1-16,11-1 1 16,11 1-3-16,1 10 1 0,-6-5 0 15,-12 0 0 1,-11 0-5-16,-11 5 1 15,-6 5-2-15,-11 15 0 16</inkml:trace>
  <inkml:trace contextRef="#ctx0" brushRef="#br0" timeOffset="420971.5905">29191 15326 27 0,'34'30'13'0,"74"-20"-24"15,-63-10 28-15,18-5-17 16,22 0 0-16,6 0-2 16,0-5 0-16,-12 0-3 15,1 10 1-15</inkml:trace>
  <inkml:trace contextRef="#ctx0" brushRef="#br0" timeOffset="422232.2777">30151 15412 24 0,'5'10'12'0,"-5"-20"-6"0,0 20 20 16,0 20-25-16,6 16 0 15,5 9-1-15,1 21 0 16,-1 15-1-16,0-6 0 16,6 1-4-16,6 0 0 15,6-20-4-15,-7-11 1 16</inkml:trace>
  <inkml:trace contextRef="#ctx0" brushRef="#br0" timeOffset="422712.8518">30656 14640 24 0,'6'-41'12'0,"-12"36"-9"0,6 5 19 0,-6 10-23 16,1 16 1-16,5 14 1 15,0 31 1-15,5 14-1 16,-5 16 0-16,0 0 0 16,0 10 0-16,0 5 0 15,0-10 1-15,0 0-4 16,0-10 1-16,0-15-2 16,-5-10 1-16,-7-11-1 15,1-19 0-15,-6-21-2 0,0-25 1 16,0-16 1-1,0-14 0-15,5-25 1 16,7-11 1-16,-1-15 2 16,6-5 0-16,11 6 2 0,1-1 0 15,16 5 1-15,6 15 0 16,6 16-1-16,5 25 1 16,1 15-3-16,-12 20 1 15,0 15-2-15,0 15 1 16,-6 16 1-16,-5 9 1 0,-11 6-2 15,-7 5 0 1,-5-11-1-16,-11 1 1 0,-12-11-9 16,-5 1 0-16</inkml:trace>
  <inkml:trace contextRef="#ctx0" brushRef="#br0" timeOffset="423706.0273">31088 15755 25 0,'0'40'12'0,"5"31"-3"15,1-56 14-15,0 10-26 16,5 6 1-16,0 4-1 15,6 0 0-15,0 1-1 16,0 4 0-16,0-5-5 0,6 1 1 16</inkml:trace>
  <inkml:trace contextRef="#ctx0" brushRef="#br0" timeOffset="424080.1234">31218 15599 28 0,'-23'85'14'16,"40"-39"-19"-16,1-31 27 16,10-5-22-16,6-10 1 0,6-15-2 15,-1 0 1-15,13-26 1 16,4-9 0-16,1-1 1 15,0-19 1-15,-6-6 0 16,-6-20 0-16,1-5-1 16,-1 5 1-16,-5 21-2 15,-6 14 1-15,0 16 0 16,-11 14 0-16,-12 26-1 16,-5 21 0-16,-6 19 1 15,0 25 0-15,-6 21-2 16,6-5 1-16,6 20-3 15,11-11 1-15,6 1-8 16,-1 0 0-16,7-5-3 16,-1 0 1-16</inkml:trace>
  <inkml:trace contextRef="#ctx0" brushRef="#br0" timeOffset="424257.5847">31434 15366 45 0,'45'36'22'0,"154"-41"-28"0,-142 5 43 0,39 0-38 15,29-5 0-15,29 5-11 16,-7-10 1-16,24 10 5 16,-7 5 1-16</inkml:trace>
  <inkml:trace contextRef="#ctx0" brushRef="#br0" timeOffset="430774.9">25688 16971 22 0,'-29'-10'11'0,"12"-30"-6"0,17 19 11 16,0-24-15-16,6-5 0 15,5-16 5-15,6-20 0 16,6 0-6 0,5-15 0-16,7 1 4 0,-1-1 0 15,-6-5-1-15,0 20 0 16,-5 20-3-16,0 21 0 15,-6 30 0-15,-6 25 0 16,-5 35 0-16,0 21 1 16,5 30-2-16,0 10 1 15,6 10 0 17,6 5 0-32,5-10-4 0,1-10 0 0,-1-20-5 0,1-16 0 15,-1-19-1-15,0-11 1 0</inkml:trace>
  <inkml:trace contextRef="#ctx0" brushRef="#br0" timeOffset="430938.9056">25506 16613 27 0,'-17'45'13'0,"51"36"-16"16,-17-71 25-16,17 5-23 15,23 0 1-15,22 1-4 16,18-6 1-16,11-5-2 15,5 10 1-15,-10 0-3 16,-7 5 0-16</inkml:trace>
  <inkml:trace contextRef="#ctx0" brushRef="#br0" timeOffset="431180.4978">26517 16966 38 0,'0'46'19'0,"-12"44"-30"0,12-75 42 0,6 11-38 15,0-1 1-15,-1 0-8 16,1 0 1-16,5 1 13 15,1-1 1-15</inkml:trace>
  <inkml:trace contextRef="#ctx0" brushRef="#br0" timeOffset="431478.8486">26982 16295 26 0,'6'-5'13'0,"11"-5"-6"16,-17 10 24-16,0 0-30 15,0-10 0-15,0 15 3 0,-11-5 0 16,-12 15-2-16,-17 15 0 16,-22 21 3-16,-12 9 0 15,6 26 1 1,5 5 0-16,12 10-3 15,17-5 0-15,23-16-3 0,34-19 0 16,45-16-1-16,45-4 1 16,29-26-7-16,28-20 1 15,7-25-8-15,10-11 0 16</inkml:trace>
  <inkml:trace contextRef="#ctx0" brushRef="#br0" timeOffset="432111.7503">27772 16239 13 0,'-17'11'6'0,"17"-17"10"0,0 6-8 0,11-5-8 16,0 0 0-16,1 0 3 16,-12 5 1-16,5 5-4 15,1 5 1-15,-6 21 2 16,-6 19 1-16,1 6-1 15,-7 19 0-15,7 6-1 16,-1 0 0-16,0 0-4 16,1-11 0-16,-1-9-5 15,0-11 0-15,6-14-2 16,-6-11 1-16</inkml:trace>
  <inkml:trace contextRef="#ctx0" brushRef="#br0" timeOffset="432321.2689">27703 16239 21 0,'0'-20'10'0,"12"20"-4"0,-1 0 19 16,6 0-23-16,6 0 1 16,11-5 0-16,28 5 0 15,12-5-5-15,0-10 0 16,0 5 3-16,5-10 0 15,-5 5-5-15,-11 4 0 0,-18 6-5 16,-17 5 0-16</inkml:trace>
  <inkml:trace contextRef="#ctx0" brushRef="#br0" timeOffset="432485.6354">27896 16588 10 0,'35'25'5'0,"78"-35"-2"16,-79 5 0-16,6 5-1 16,11 0 1-16,6-5 0 0,5 5 1 15,-11-5-10 1,-11 5 1-16</inkml:trace>
  <inkml:trace contextRef="#ctx0" brushRef="#br0" timeOffset="432684.0186">27635 16976 37 0,'12'20'18'0,"50"-10"-25"0,-34-10 37 0,18-10-32 16,16 0 1-1,24-5-4-15,-13 0 1 0,-5 0-3 16,-5 0 1-1,-6 10-4-15,-6 0 1 0</inkml:trace>
  <inkml:trace contextRef="#ctx0" brushRef="#br0" timeOffset="432894.4215">27329 16981 34 0,'51'20'17'0,"11"51"-25"15,-33-51 35-15,5 5-26 16,5 21 1-16,7 4-3 16,5 1 0-16,0-1-8 15,0-14 0-15</inkml:trace>
  <inkml:trace contextRef="#ctx0" brushRef="#br0" timeOffset="433162.834">28436 16668 18 0,'-57'-10'9'0,"57"-25"-2"0,0 35 6 0,17 10-7 16,6 10 1-16,5 10 3 15,6 16 0-15,0 9-13 16,0 6 0-16,1 5 6 16,-7-11 1-16,0 1-10 15,6-1 0-15,-5 1-5 16,5-6 0-16</inkml:trace>
  <inkml:trace contextRef="#ctx0" brushRef="#br0" timeOffset="433402.9215">29038 16093 30 0,'-17'-15'15'0,"-6"81"-11"0,23-36 25 16,-6 5-28 0,1 21 0-16,5 14 0 0,0 26 0 15,5 0-1-15,1 10 1 16,5-5-2-16,6-10 1 16,0-16-9-16,0-19 1 15,1-11-2-15,4-9 0 16</inkml:trace>
  <inkml:trace contextRef="#ctx0" brushRef="#br0" timeOffset="433583.3499">28805 16295 36 0,'-34'-5'18'0,"40"5"-25"0,5 0 34 0,17-5-25 15,18 5 0-15,11-5-3 16,5-10 1-16,17 0-1 15,12-1 0-15,6 1-3 16,-12 0 1-16,-17 0-7 16,-17 5 0-16</inkml:trace>
  <inkml:trace contextRef="#ctx0" brushRef="#br0" timeOffset="433730.7772">28794 16694 31 0,'34'40'15'0,"85"-15"-15"0,-79-25 24 16,-1-5-27-16,13 0 1 15,4 0-15-15,12 5 0 16</inkml:trace>
  <inkml:trace contextRef="#ctx0" brushRef="#br0" timeOffset="434110.4399">29668 16719 25 0,'-6'0'12'0,"12"50"-4"16,-6-30 15-16,11 16-20 15,1 19 0-15,-1 6 1 16,0 15 1-16,1 9-6 16,-7 1 0-16,7-10-2 15,-1-6 0-15,1-9-7 0,5 0 1 16</inkml:trace>
  <inkml:trace contextRef="#ctx0" brushRef="#br0" timeOffset="437486.9109">30122 16229 29 0,'-11'21'14'0,"-6"4"-9"0,17-5 15 16,0 20-22-1,-6 16 1-15,6 9-1 16,0 11 0-16,6 5 2 0,0 0 1 16,-1-11-5-1,7-9 0-15,-1-16-2 0,-5-15 1 16,-1-14-2-1,-5-16 1-15,-5-26 2 0,-1-24 0 16,-5-6 6-16,-1-14 0 16,7-26 4-16,5 10 0 15,11-5 0 17,12 11 1-32,11 14-3 0,5 10 1 0,7 16-2 0,11 15 0 15,-6 15 0-15,0 25 0 0,-6 5 1 16,-11 10 1-16,-11 16 1 15,-12 4 0-15,-11 1-2 16,-17 4 1-16,-11 1-2 16,-6-1 0-16,-6-14-1 15,12-11 0-15,5-15-5 16,12-15 1-16,16-10-3 16,12-5 0-16,6-5-1 15,6 4 1-15,-7 6 0 16,-5 5 1-16,-11 10 3 15,-17 10 0-15,-18 11 1 16,-16 14 0-16,-6 16 0 16,0-6 1-16,-1-5-6 15,13-4 1-15,16-11-5 16,12-5 0-16</inkml:trace>
  <inkml:trace contextRef="#ctx0" brushRef="#br0" timeOffset="437805.4299">30929 16865 31 0,'-6'-35'15'0,"12"55"-3"0,-6-15 24 0,5 5-32 15,1 10 1-15,0 16 1 16,-6 14 0-16,5-4-9 16,1-1 1-16,5 0 1 15,1 6 0-15,5-11-9 16,5-10 1-16,12-4-6 15,12-6 1-15</inkml:trace>
  <inkml:trace contextRef="#ctx0" brushRef="#br0" timeOffset="438420.9445">30571 16472 26 0,'11'15'13'0,"23"5"-7"15,-22-15 17-15,-1 0-20 16,-5 0 1-16,-6 0 3 0,-12-5 0 16,-5 0-9-16,-11 0 0 15,-18 0 5-15,-27 5 0 16,-7 0-2-16,1 5 1 16,5 0-3-16,17 0 0 15,6 1-5-15,23-11 0 16,16 0-6-16,35-21 1 0</inkml:trace>
  <inkml:trace contextRef="#ctx0" brushRef="#br0" timeOffset="439345.8163">31207 17027 9 0,'-12'0'4'0,"18"5"10"0,-6-5-5 16,11-10-7-16,1 0 1 15,5-16 2-15,6-4 1 0,5-20-6 16,6-11 1-16,0-10 5 16,6-9 0-1,11-11-1-15,6 5 1 0,0-5-1 16,-6 10 0 0,-12 21-2-16,-5 14 1 0,-5 16 0 15,-1 25 1-15,-5 20-2 16,0 10 0-16,-6 26-1 15,0 9 1-15,0 21-3 16,0 10 1-16,11 0-8 16,-11 0 1-16,0-5-9 15,0-6 1-15</inkml:trace>
  <inkml:trace contextRef="#ctx0" brushRef="#br0" timeOffset="439513.0103">31406 16603 48 0,'28'-5'24'0,"68"10"-35"0,-44-5 39 15,10 0-28-15,29 0 1 16,34-5-12-16,22 5 1 16,1 5 4-16,17 0 0 15</inkml:trace>
  <inkml:trace contextRef="#ctx0" brushRef="#br0" timeOffset="445712.8038">25932 18182 22 0,'17'15'11'0,"23"-35"-4"15,-29 5 11-15,6 0-15 16,0-20 1-16,0-26 0 16,6-10 1-16,5-14-7 0,1-11 1 15,5-15 2-15,0-5 0 16,11 15-1-16,-5 15 0 16,0 10-2-16,-6 21 1 15,-6 19 0-15,-5 31 1 16,-6 15 0-16,0 36 1 15,0 25 0-15,0 24 0 16,-6 11-3-16,1 15 1 0,5-30-8 16,0 0 0-1</inkml:trace>
  <inkml:trace contextRef="#ctx0" brushRef="#br0" timeOffset="445906.7552">25739 17854 39 0,'-6'36'19'0,"86"-16"-24"16,-46-15 33-16,17-10-30 16,34-5 0-16,23 0-12 15,5-6 0-15,18-4 12 0,0 5 0 16</inkml:trace>
  <inkml:trace contextRef="#ctx0" brushRef="#br0" timeOffset="446826.8675">26965 17779 7 0,'0'-31'3'0,"23"6"15"0,-17 20-4 16,11 5-11-16,5 15 0 15,12 10 4-15,1 16 0 16,-1 19-9-16,0 16 1 15,-6 15 3-15,6 5 1 16,-5-5-10-16,-1-6 1 0</inkml:trace>
  <inkml:trace contextRef="#ctx0" brushRef="#br0" timeOffset="448086.3489">27919 17304 20 0,'-5'-25'10'0,"-24"20"0"0,12 10 9 16,-28 15-17-16,-6 15 1 0,-6 11-2 16,0 19 0-16,12 16-3 15,16-5 0-15,23 5 3 16,35-16 1-16,28-4-1 15,28-11 0 1,28-14-4-16,7-11 1 0,10-15-5 16,1-5 0-16</inkml:trace>
  <inkml:trace contextRef="#ctx0" brushRef="#br0" timeOffset="448551.277">28589 17612 29 0,'-5'-10'14'0,"-1"60"-10"15,6-24 22-15,0 4-25 16,-6 25 1-16,0 11-2 16,-5 15 1-16,5 10-2 15,1-1 1-15,-1-4-4 16,0-15 1-16,18 10-7 15,-1-16 1-15</inkml:trace>
  <inkml:trace contextRef="#ctx0" brushRef="#br0" timeOffset="449003.6921">29055 17385 28 0,'-6'-10'14'0,"6"15"-11"0,0 0 20 0,6 10-22 15,-1 0 1-15,1 26-2 16,-6 19 1-16,-6 6-2 16,1 20 0-16,-7-6 1 15,1-4 0-15,0-5-5 16,-1-6 0-16,7-9-3 16,-1-6 0-16</inkml:trace>
  <inkml:trace contextRef="#ctx0" brushRef="#br0" timeOffset="449253.4197">28947 17491 22 0,'11'0'11'0,"46"5"-6"0,-34-5 14 0,5-5-21 16,12-5 0-16,22-5 0 16,18 0 0-16,11-6 3 15,5 1 0-15,6 0-3 16,-11 0 0-16,-11 0-4 16,-18-1 0-16</inkml:trace>
  <inkml:trace contextRef="#ctx0" brushRef="#br0" timeOffset="449633.4215">28964 17814 22 0,'23'-5'11'0,"22"5"-6"0,-28 0 17 0,0 0-19 16,0 0 0-16,6 0 0 15,0-5 1-15,11 5-8 16,5-10 0-16,7 5-4 16,11-5 1-16</inkml:trace>
  <inkml:trace contextRef="#ctx0" brushRef="#br0" timeOffset="450019.7404">29861 17844 23 0,'6'0'11'0,"-1"25"1"0,-5-4 12 16,0 9-23-16,0 0 1 0,-5 16 0 15,-1 19 0-15,0 6-3 16,1-1 1-16,-1 1-3 16,0-5 1-16,12-1-8 15,5-14 1-15</inkml:trace>
  <inkml:trace contextRef="#ctx0" brushRef="#br0" timeOffset="450682.2562">30577 17365 27 0,'-29'0'13'0,"1"20"-10"0,22-10 17 16,0 10-21-16,-5 10 1 15,5 16 1-15,-5 14 0 16,5 16 0-16,1 0 1 16,-1 5-1-16,0-16 1 15,6 1-3-15,0-11 1 16,0-9-4-16,0-11 1 15,0-15-1-15,0-15 1 16,0-5-3-16,0-20 1 16,0-25 4-16,0-11 0 0,0-20 2 15,6-14 1 1,22-42 0 0,1 26 0-16,5 26 2 15,0 19 0-15,0 16 0 16,0 20 1-16,0 19-2 15,-6 17 1-15,-5 9 0 16,-11 15 0-16,-12 10 1 16,-6 6 1-16,-11-1-2 15,-6 1 1-15,0-1-1 16,1-19 0-16,5-6-3 16,5-10 0-16,18-10-4 15,11-15 0-15,6-15-1 0,5-1 0 16,1-4 0-1,-1 10 0-15,-11 10 0 16,0 25 1-16,-17 5 4 0,-6 11 0 16,-11 9 3-16,-11 10 0 15,-1 1 0-15,1-1 1 16,-6-4 1-16,0-11 1 16,-6-10-3-16,-5-5 1 15,5 1-8-15,-5-6 1 16,-1-15-8-16,12-20 0 0,11-6-6 15,23-4 0 1</inkml:trace>
  <inkml:trace contextRef="#ctx0" brushRef="#br0" timeOffset="451149.0141">30764 18102 21 0,'-40'35'10'0,"34"10"-1"0,12-40 9 15,11-5-14-15,12-5 0 0,-1-10 2 16,0-5 0-16,6 0-9 15,6-11 0 1,0-14 5-16,5 5 1 16,1 4-3-16,5 11 0 0,-6 5-1 15,-5 15 1 1,-6 15-1-16,-5 15 1 0,-7-5-8 16,-5 16 1-16,-5 9-2 15,-7 11 0-15</inkml:trace>
  <inkml:trace contextRef="#ctx0" brushRef="#br0" timeOffset="451838.7689">30599 18096 25 0,'0'11'12'0,"17"-11"-12"0,-5 5 21 15,-1 15-21-15,6 15 0 16,6 5-1-16,-1 16 1 15,-5 10 0-15,6 4 0 16,0 1-7-16,0-11 1 16,5 1-1-16,12-16 0 15</inkml:trace>
  <inkml:trace contextRef="#ctx0" brushRef="#br0" timeOffset="452348.2123">30866 18213 14 0,'0'-21'7'0,"0"11"4"0,0 10 10 16,6-10-17-16,-1 0 0 15,7-5 2-15,5 0 1 16,11-5-9-16,18-21 1 15,10 1 5-15,13-11 1 16,-7-14-3-16,1-16 0 16,-7-5 0-16,-10-15 0 0,-7 0 0 15,1 11 1-15,-6 4-1 16,-11 20 0-16,-6 21-1 16,-11 25 0-16,-6 9 0 15,0 32 1-15,-6 29-4 16,-5 31 1-16,-1 20 0 15,7 30 1-15,5-10-3 16,0 10 0-16,0-15-5 16,5 0 1-16,1-15-5 15,0-5 1-15</inkml:trace>
  <inkml:trace contextRef="#ctx0" brushRef="#br0" timeOffset="452528.1369">30980 17849 37 0,'-40'0'18'0,"34"15"-17"15,12-10 31-15,17 5-32 16,33 1 1-16,35-1 1 0,34-5 1 16,17-5-7-16,34-5 0 15,23 0-7-15,28 5 0 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2:26.151"/>
    </inkml:context>
    <inkml:brush xml:id="br0">
      <inkml:brushProperty name="width" value="0.05292" units="cm"/>
      <inkml:brushProperty name="height" value="0.05292" units="cm"/>
      <inkml:brushProperty name="color" value="#FF0000"/>
    </inkml:brush>
  </inkml:definitions>
  <inkml:trace contextRef="#ctx0" brushRef="#br0">25529 8216 8 0,'-6'-31'4'0,"0"-19"-2"0,-5 40 5 16,-12-10-4-16,-11 5 1 16,-23 10 0-16,-16 20 1 15,-30 20-8-15,-4 20 1 16,-13 26 5-16,-16 30 1 16,11 20-2-16,23 16 0 15,28-11-1-15,40 0 1 16,51 11-1-16,40-16 1 15,56-15-2-15,35-20 0 16,22-26 2-16,23-39 1 0,6-36 2 16,0-26 0-1,-23-39 1-15,-28-21 0 0,-29-30 3 16,-28-31 0-16,-40-24-3 16,-34 9 1-16,-40 11-1 15,-22 9 0-15,-29 21-3 16,-17 25 1-16,11 31-14 15,7 29 0-15,5 36-5 16,16 15 0-16</inkml:trace>
  <inkml:trace contextRef="#ctx0" brushRef="#br0" timeOffset="1817.1288">20027 4022 10 0,'-46'-10'5'0,"23"81"4"0,23-36-7 15,0 26-2-15,0 19 0 16,6 11 4-16,6 20 1 16,10 5-5-16,12 21 0 15,0-21 2-15,-5-10 1 0,-7-21-4 16,1-9 1-16,-6-15-4 16,-5-21 0-16,-7-20-1 15,-5-15 0-15,-11-20 1 16,-12-35 0-16,-5-16 6 15,-6-20 1-15,0-10 2 16,5-30 0-16,12-20 1 16,12-6 1-16,22 11-2 15,22 20 1-15,18 10-4 16,17 15 1-16,22 10-4 16,18 26 1-16,11 24-3 15,0 21 1-15,-12 15 1 16,-16 21 0-16,-18 14 1 15,-27 15 0-15,-30 26 1 16,-27 5 0-16,-47 5 0 16,-27 9 1-16,-18-9 0 15,-5-10 1-15,11-11-2 0,23-9 1 16,23-16-2-16,11-19 0 16,28-16-2-16,34 5 0 31,69 0 0-31,5 15 0 15,-17 10 0-15,-5 11 1 16,-18 4 1-16,-28 21 1 16,-28 5 2-16,-34-6 1 15,-23 1-5-15,-29 0 1 0,-16-11-6 16,-24-4 1-16,7-11-2 16,16-15 0-16</inkml:trace>
  <inkml:trace contextRef="#ctx0" brushRef="#br0" timeOffset="2614.4997">21480 4295 22 0,'-22'-66'11'0,"16"-5"-11"0,6 56 20 15,6 0-21-15,-6 5 1 16,0 10-4-16,11 20 1 0,0 21 4 16,1 9 0-16,5 21-2 15,0 4 0 1,-6 16 2-16,0 5 0 0,-5 20 1 16,0 0 1-16,-6-5-1 15,5-15 0 1,1-10-3-16,-6-10 1 0,0-21-7 15,0-14 0-15</inkml:trace>
  <inkml:trace contextRef="#ctx0" brushRef="#br0" timeOffset="3064.7007">21486 3861 22 0,'-34'-36'11'0,"28"16"-9"0,6 20 16 0,12-5-19 16,5 0 1-16,11-5-2 16,12 5 0-16,16 0 3 15,18 10 0-15,11-5-4 16,6 0 1-16,12 0-5 16,-7 0 1-16</inkml:trace>
  <inkml:trace contextRef="#ctx0" brushRef="#br0" timeOffset="3274.7176">21247 4557 12 0,'-28'46'6'0,"51"-1"-4"16,-1-45 6-16,24 10-5 15,28-5 1-15,28 0-1 0,23-10 0 16,17 5-7-16,28-5 1 16,6-20-1-16,17 0 1 15</inkml:trace>
  <inkml:trace contextRef="#ctx0" brushRef="#br0" timeOffset="3589.7712">23354 3886 37 0,'-108'10'18'0,"-51"15"-28"0,131-15 38 0,-12 0-29 16,-5 1 0-16,5 4-2 16,17-5 0-16,17 0 2 15,18 5 0-15,16 0-2 16,29 5 0-16,39 1 1 15,18 9 0-15,11 0 3 16,-11 10 1-16,-7 6 1 16,-16 9 1-16,-40 16 0 0,-28 0 1 15,-51 14-1 1,-52 16 1-16,-50 5-3 16,-12 0 1-16,0-15-6 0,17-25 0 15,34-11-8-15,74-29 0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1:56.548"/>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1" timeString="2019-08-14T17:31:58.576"/>
    </inkml:context>
  </inkml:definitions>
  <inkml:trace contextRef="#ctx0" brushRef="#br0">846 9462 16 0,'-17'10'8'0,"17"-25"-3"0,6 0 9 15,22-5-14-15,23-16 0 0,29-9 3 16,28 5 1-1,28-11-4-15,23-9 0 16,28-1 2-16,12 6 0 0,-6 4-7 16,6 6 0-16</inkml:trace>
  <inkml:trace contextRef="#ctx0" brushRef="#br0" timeOffset="297.0383">2135 8367 37 0,'176'20'18'0,"153"16"-23"0,-232-26 31 16,33 5-26-16,-16 0 1 15,-6 5-6 1,-23 10 1-16,-22 16 2 0,-52 9 1 16,-51 11-2-16,-62 20 0 15,-57 15-1-15,-34 15 0 16,-17-15-1-16,22 10 1 16,58-5-2-16,56-31 0 15</inkml:trace>
  <inkml:trace contextRef="#ctx1" brushRef="#br0">14581 16007 0,'0'0'0,"0"0"16,-28 5-1</inkml:trace>
  <inkml:trace contextRef="#ctx0" brushRef="#br0" timeOffset="2356.7607">750 7645 28 0,'5'-15'14'0,"41"15"-12"0,-29-10 15 15,11-15-16-15,12-15 1 32,79-56 0-32,12 0 1 15,11-5-4-15,-12-5 1 0,12 15 2 16,6 0 0-16,-1 21-2 16,24 4 0-16,-18 11-2 15,0 9 0-15,-11 6-2 16,-22 9 1-16,-24 6-5 15,-22 0 0-15,-34 5-1 16,-18 0 1-16</inkml:trace>
  <inkml:trace contextRef="#ctx0" brushRef="#br0" timeOffset="2715.5647">1743 5955 20 0,'-28'-25'10'0,"-40"65"-13"0,45-30 19 16,0 0-15-16,6 5 1 15,0 6-1-15,34 4 1 16,6 0-2-16,22 10 0 15,35-9 1-15,28 4 1 16,39 0 1-16,12-5 1 16,6 1-2-16,-6-1 1 0,-17 15-1 15,-46-4 1-15,-33 24-1 16,-63 26 1 0,-46 45-3-16,-67 10 1 15,-35 6-1-15,-28 19 1 0,34-4-9 16,29-21 0-16,67-10-1 15,63-50 0-15</inkml:trace>
  <inkml:trace contextRef="#ctx0" brushRef="#br0" timeOffset="4140.8675">16591 9356 1 0,'262'-50'0'0</inkml:trace>
  <inkml:trace contextRef="#ctx0" brushRef="#br0" timeOffset="108693.2189">7614 6490 8 0,'-34'-15'4'0,"63"0"-3"0,-18 4 4 15,17-4-7-15,23-5 1 16,1-5 1-16,16 0 0 0,6 5 0 16,28-1 1-16,11 6-2 15,24 0 1-15,-1 15-1 16,23 0 1-16,11 0 0 16,18 10 1-16,-1-5 1 15,29 0 1-15,5 10 1 16,23 1 0-16,-5-6 0 15,22 0 0-15,17 5-1 16,-5 0 0-16,16-5-4 16,7 0 1-16,5 0 0 15,17-5 0-15,-6 0-1 16,23 0 0-16,6 0 1 16,-6-5 0-16,5 0 1 15,-5 5 0-15,29-5 0 0,5 6 1 16,0-6 0-1,11 0 0-15,-5-6-1 0,5 6 0 16,-5 6-1-16,0-12 1 16,5 12-2-16,1-12 1 15,-6 12 0-15,-6-12 0 16,-12 6 0-16,12 0 0 16,6 0 1-16,6 11 0 15,-12-6-1-15,5 10 1 16,-16 0 0-16,17 0 1 0,-12 0-1 15,12-5 1-15,-6 5-1 16,-17-10 1 0,17 6-2-16,-17 4 1 0,17-10-1 15,-5 5 1-15,-18-10 1 16,6 0 0-16,6 0-3 16,11-5 1-16,6 0 1 15,5-15 1-15,1 9-3 16,-1-9 1-16,-5 0-1 15,-6 0 1-15,0 10 1 16,-17-5 1-16,-34 0-2 16,0 15 1-16,-23 0 0 15,-17 15 0-15,-33-5 0 16,-1 5 0-16,-23 5-1 16,-22 5 0-16,-6 1-7 15,-34-1 1-15,-6-5-4 16,-17-20 1-16</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2:46.447"/>
    </inkml:context>
    <inkml:brush xml:id="br0">
      <inkml:brushProperty name="width" value="0.05292" units="cm"/>
      <inkml:brushProperty name="height" value="0.05292" units="cm"/>
      <inkml:brushProperty name="color" value="#FF0000"/>
    </inkml:brush>
  </inkml:definitions>
  <inkml:trace contextRef="#ctx0" brushRef="#br0">8563 7095 28 0,'-120'-25'14'0,"52"15"-5"0,57 5 15 0,5-15-28 16,12 0 0-16,28-11 0 16,45-9 0-16,80 10 5 15,91 15 0-15,97 15-10 16,124 20 0-16</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05-21T15:38:53.888"/>
    </inkml:context>
    <inkml:brush xml:id="br0">
      <inkml:brushProperty name="width" value="0.05292" units="cm"/>
      <inkml:brushProperty name="height" value="0.05292" units="cm"/>
      <inkml:brushProperty name="color" value="#FF0000"/>
    </inkml:brush>
  </inkml:definitions>
  <inkml:trace contextRef="#ctx0" brushRef="#br0">17052 11322 367 0,'0'0'8'0,"0"0"1"0,18-15 1 0,-9-1 1 0,-9 16-11 0</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3:11.116"/>
    </inkml:context>
    <inkml:brush xml:id="br0">
      <inkml:brushProperty name="width" value="0.05292" units="cm"/>
      <inkml:brushProperty name="height" value="0.05292" units="cm"/>
      <inkml:brushProperty name="color" value="#FF0000"/>
    </inkml:brush>
  </inkml:definitions>
  <inkml:trace contextRef="#ctx0" brushRef="#br0">20770 7736 7 0,'-62'-60'3'0,"-40"24"4"0,73 26 3 0,1-5-12 16,-6 0 1-16,6-5 0 15,5 5 1-15,6 5 1 16,17 10 0-16,23 5 1 16,39 5 0-16,46 20 3 15,39 0 0-15,64 11 0 16,50 4 1-16,62 1-3 16,35-6 1-16,45-10-3 15,23-5 0-15,28 6-8 16,12-16 0-16</inkml:trace>
  <inkml:trace contextRef="#ctx0" brushRef="#br0" timeOffset="39666.9472">12708 16981 24 0,'-57'-25'12'0,"11"-15"-11"0,41 30 13 16,-1-1-15-16,6-4 1 15,11-10-1-15,23-10 1 16,18 10 0-16,38-11 1 16,18 1-2-16,34 5 0 15,34 4 1-15,34-4 1 16,23 5 0-16,23-5 1 15,5-6-4-15,-6-4 0 0,-10-1-4 16,-24 11 1 0</inkml:trace>
  <inkml:trace contextRef="#ctx0" brushRef="#br0" timeOffset="39966.7161">14576 16058 38 0,'153'-15'19'0,"114"-31"-29"16,-176 41 37-16,45 10-27 15,12 5 0-15,-1 0-3 16,-5 16 0-16,-17 14 3 15,-40 0 1-15,-39 16-1 16,-46 15 1-16,-34 19-1 16,-57 1 1-16,-63 10 0 0,-16 0 1 15,-12-15-10-15,23-10 1 16,35-26-3-16,78-40 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6:44:43.031"/>
    </inkml:context>
    <inkml:brush xml:id="br0">
      <inkml:brushProperty name="width" value="0.05292" units="cm"/>
      <inkml:brushProperty name="height" value="0.05292" units="cm"/>
      <inkml:brushProperty name="color" value="#FF0000"/>
    </inkml:brush>
  </inkml:definitions>
  <inkml:trace contextRef="#ctx0" brushRef="#br0">15893 5193 40 0,'17'-10'20'0,"119"50"-16"0,-68-30 21 0,63 5-28 16,51-4 1-16,68-6-15 15,33 0 1-15,58 0 14 16,17-31 1-16</inkml:trace>
  <inkml:trace contextRef="#ctx0" brushRef="#br0" timeOffset="5431.9344">22338 6984 28 0,'-74'5'14'0,"34"16"-14"0,40-21 15 16,0 5-12-16,23-10 1 15,28-5 1-15,34-1 0 0,46-9-8 16,56-15 1-16,69 0 4 15,56-6 1-15,51 6-5 16,74 5 1-16,46 9-1 16,39 11 0-16,52 0 0 15,11 15 1-15,-6 15-3 16,23 6 1-16,-29 9-4 16,1 0 0-16</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4:39.425"/>
    </inkml:context>
    <inkml:brush xml:id="br0">
      <inkml:brushProperty name="width" value="0.05292" units="cm"/>
      <inkml:brushProperty name="height" value="0.05292" units="cm"/>
      <inkml:brushProperty name="color" value="#FF0000"/>
    </inkml:brush>
  </inkml:definitions>
  <inkml:trace contextRef="#ctx0" brushRef="#br0">23848 14680 19 0,'-6'-20'9'0,"1"5"-8"16,5 15 10-16,0 0-11 16,5-10 1-16,12 0-2 15,17-1 1-15,23 1 1 16,28 0 0-16,29 5 0 16,28-5 0-16,51 5 0 0,45 10 0 15,12-5-1-15,34 10 1 16,28 0-1-16,29 0 1 15,11 6-2-15,-5-6 1 16,-7 0-4-16,-5 0 1 16,-5 0-2-16,-29 5 0 15</inkml:trace>
  <inkml:trace contextRef="#ctx0" brushRef="#br0" timeOffset="448.1413">22656 17102 21 0,'62'-40'10'0,"91"-16"-11"0,-130 46 18 15,102-20-17-15,45-10 0 16,40-16-1-16,40-9 1 16,40 4 0-16,33 0 1 15,30-4-1-15,38 4 0 16,12 1 0-16,46 9 1 16,0 11-1-16,-137 15 0 0,199-21 0 15,-23 11 0-15,-39 0-6 16,-29 4 1-16</inkml:trace>
  <inkml:trace contextRef="#ctx0" brushRef="#br0" timeOffset="77722.7624">13150 16789 17 0,'-45'117'8'15,"62"-22"-9"-15,6-74 9 0,5-6-5 16,18 0 0-16,27-15 2 16,24-15 0-16,17-5-6 15,-1-16 1-15,-16-14 5 16,-24-16 0-16,-33 6-3 16,-28-1 1-16,-41 0-1 15,-33 1 1-15,-29 20-2 0,0 14 0 16,6 11-5-16,11 10 0 15,12 5-4 1,22 0 1-16</inkml:trace>
  <inkml:trace contextRef="#ctx0" brushRef="#br0" timeOffset="78097.196">14644 16451 26 0,'-34'26'13'0,"-57"44"-13"0,57-34 20 0,-12 19-17 15,1 21 1-15,5-6-2 16,23-4 1-16,23-5-4 16,34-11 0-16,28-25 4 15,28-15 0-15,6-10-3 16,12-20 1-16,0-10 0 16,-12-10 1-16,-23-11-2 15,-33 1 0-15,-41 4-4 16,-27 11 0-16,-24 15-3 15,-16 10 0-15,-12 20-3 0,17 10 0 16</inkml:trace>
  <inkml:trace contextRef="#ctx0" brushRef="#br0" timeOffset="78562.586">13162 17708 13 0,'11'-20'6'0,"6"40"3"15,-17-5 8-15,-5 15-16 16,-1 26 1-16,0 14 1 15,18 21 1-15,5-5-3 16,34 25 1-16,40-15 6 16,28-10 1-16,28-26-1 0,35-29 1 15,40-31-1-15,10-26 0 0,12-34-4 16,6-21 0 0,0-20-7-16,-34-20 0 15,-23-5-12-15,6 5 1 16</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5:02.931"/>
    </inkml:context>
    <inkml:brush xml:id="br0">
      <inkml:brushProperty name="width" value="0.05292" units="cm"/>
      <inkml:brushProperty name="height" value="0.05292" units="cm"/>
      <inkml:brushProperty name="color" value="#FF0000"/>
    </inkml:brush>
  </inkml:definitions>
  <inkml:trace contextRef="#ctx0" brushRef="#br0">3674 10275 10 0,'-40'-16'5'0,"23"-4"-4"0,23 15 5 0,22 0-2 15,6 0 0 1,29 0 0-16,16 10 0 16,40 0-6-16,35-5 1 15,39 5 3-15,45-5 1 0,52 0-2 16,28-5 1-16,62-15 0 15,57-20 1-15,80 9-1 16,28-19 0-16,23-16-2 16,22-4 0-16,-5-1-6 15,-28 36 0-15</inkml:trace>
  <inkml:trace contextRef="#ctx0" brushRef="#br0" timeOffset="33961.2907">1567 13499 45 0,'-40'-35'22'0,"160"45"-21"0,-24-10 22 16,97-5-27-16,142-10 0 15,165-5-18-15,170 5 0 16</inkml:trace>
  <inkml:trace contextRef="#ctx0" brushRef="#br0" timeOffset="43690.9372">3941 16744 12 0,'-17'-5'6'0,"68"-51"-8"0,-23 41 7 15,23 0-2-15,17-5 0 16,40 5 0-16,34-5 1 15,57 5-4-15,22-1 0 16,46 1 2-16,40 0 1 16,39 0-1-16,57 10 0 15,52 0 0-15,44 5 0 0,35 5-1 16,45 5 0 0,68-5 1-16,23 5 0 0,12 5-4 15,16-10 0-15,-5 16-4 16,28 19 0-16</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6:49.715"/>
    </inkml:context>
    <inkml:brush xml:id="br0">
      <inkml:brushProperty name="width" value="0.05292" units="cm"/>
      <inkml:brushProperty name="height" value="0.05292" units="cm"/>
      <inkml:brushProperty name="color" value="#FF0000"/>
    </inkml:brush>
  </inkml:definitions>
  <inkml:trace contextRef="#ctx0" brushRef="#br0">14104 10335 26 0,'0'-20'13'0,"6"40"-9"0,11-15 14 0,34 15-19 16,29 6 0-16,45 19 0 16,51 0 0-16,73 1 1 15,86-1 0-15,69-9-2 16,67-6 0-16,74-5-5 16,46 5 0-16</inkml:trace>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0" timeString="2019-08-14T17:37:31.852"/>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1" timeString="2019-08-14T17:37:32.648"/>
    </inkml:context>
  </inkml:definitions>
  <inkml:trace contextRef="#ctx0" brushRef="#br0">22264 17738 0,'0'0'0,"0"0"31,79-5-31,-28-5 15</inkml:trace>
  <inkml:trace contextRef="#ctx1" brushRef="#br0">14116 9407 19 0,'-29'-10'9'0,"-118"5"-6"0,96 5 10 16,-46 0-9-16,-28 5 0 15,-51 5 0-15,-28 0 0 16,-12 15-4-16,-23 20 0 15,-5-4 3-15,-6 4 1 0,29 11-3 16,11-11 1 0,17 6-2-16,28 4 1 0,40 1-4 15,40 4 1 1,136 61 0 0,80-10 0-16,68-10 3 15,62-15 0-15,45-15 0 16,63-16 1-16,29-20 0 15,33-19 1-15,-10-32-1 16,-18-24 0-16,-28-15-2 16,-69-11 0-16,-62 0 0 15,-62-4 1-15,-63-6-1 16,-62 10 0-16,-74 1 2 16,-85-1 0-16,-74 21 0 15,-68 4 0-15,-52 21-3 16,-22 10 1-16,6 5-5 15,23 10 0-15,44 5-6 16,64 0 1-16</inkml:trace>
  <inkml:trace contextRef="#ctx1" brushRef="#br0" timeOffset="747.9906">7580 11783 21 0,'-159'-55'10'0,"-136"35"-7"0,198 15 11 15,-44 5-13-15,-35 20 0 16,-29 0-2-16,-16 0 0 15,-18 16 1-15,12 19 0 16,11 6-1-16,18 9 1 0,10 26-2 16,41 10 1-16,27 10 0 15,41 5 1-15,45 0 0 16,51-4 0-16,62-6 1 16,52-5 1-16,73-26 0 15,52-19 1-15,67-6 0 16,69-34 1-16,40-16 0 15,50-26 1-15,12-24-3 16,-5-16 0-16,-58-4 1 16,-45-31 1-16,-68-10-3 15,-51-20 1-15,-68 0-1 16,-74-6 0-16,-68 21 0 16,-86 31 0-16,-79 19 0 15,-85 26 0-15,-57 30 0 16,-56 20 0-16,5 10-7 0,11 5 0 15,35 11-5 1,62-6 1-16</inkml:trace>
  <inkml:trace contextRef="#ctx1" brushRef="#br0" timeOffset="1530.3773">10652 13161 24 0,'-40'-15'12'0,"6"-10"-9"0,29 10 14 0,-12-1-16 16,-12 11 1-16,-11 10-1 15,-16 21 1-15,-1 19-4 16,-6 21 0-16,1 20 2 15,5 4 0-15,23 11-1 16,23-5 0-16,22 5-1 16,29 0 1-16,34-25 2 15,11-16 0-15,17-24 0 16,17-21 0-16,-11-25 1 16,-11-21 1-16,-12-19 0 15,-23-11 0-15,-33-24 0 16,-29-11 0-16,-34-25-2 0,-34 5 1 15,-6 20-3-15,-23 10 1 16,-5 30-6 0,11 16 1-16,23 20-5 0,11 25 0 15</inkml:trace>
  <inkml:trace contextRef="#ctx1" brushRef="#br0" timeOffset="1951.1169">11527 13025 20 0,'22'-35'10'0,"-10"-1"-6"15,-18 26 14-15,-5 10-16 16,-6 10 0-16,-23 10 0 15,-23 31 1-15,-10 14-3 16,-13 26 1-16,1 5 1 16,11 20 1-16,18-5-2 0,22 0 0 15,28 0-2-15,23-15 0 16,34-10-6-16,17-20 0 16,12-21-2-16,10-15 1 15</inkml:trace>
  <inkml:trace contextRef="#ctx1" brushRef="#br0" timeOffset="2179.3158">11924 13297 33 0,'-34'51'16'0,"-11"70"-26"0,33-91 33 0,-5 21-23 15,0 19 0-15,0 6 2 16,6 15 0-16,5-5-4 16,6-6 1-16,6-9-4 15,5-10 1-15,0-6-4 16,1-14 0-16</inkml:trace>
  <inkml:trace contextRef="#ctx1" brushRef="#br0" timeOffset="2431.7567">12003 13065 22 0,'35'-111'11'0,"-13"51"-10"16,-10 55 17-16,5 10-14 0,5 10 0 16,1 10 5-16,5 15 1 15,7 21-11-15,-1 20 1 16,0 25 9-16,-6 15 0 15,-5 15-2-15,-6 26 0 16,-12 9-3-16,-22-19 1 16,-17-1-4-16,-22-5 0 15,-1-20-10-15,0-20 1 16,12-5-8-16,39-40 1 0</inkml:trace>
  <inkml:trace contextRef="#ctx1" brushRef="#br0" timeOffset="6545.9678">26732 3028 17 0,'52'-106'8'0,"-18"76"-11"0,-34 30 9 16,-12 0-5 0,-16 10 1-16,-18 35 2 15,-10 51 1-15,-29 30-7 0,-18 26 1 16,-16 19 3-1,-17 41 0-15,5 10-1 16,12-20 0-16,5 0-1 31,7-15 1-31,4-11-2 0,24-29 0 0,11-31-5 0,17-20 1 16</inkml:trace>
  <inkml:trace contextRef="#ctx1" brushRef="#br0" timeOffset="6768.7791">25080 5092 19 0,'-57'156'9'0,"40"-24"-9"0,17-102 13 0,12 0-15 16,-1 11 1-16,12 4 0 15,-1 0 1-15,1 1 0 16,0-11 1-16,0-10-1 15,-1-15 0-15,1-10 0 16,0-15 1-16,5 0-6 16,-5 0 0-16</inkml:trace>
  <inkml:trace contextRef="#ctx1" brushRef="#br0" timeOffset="7416.0787">24915 4936 12 0,'-45'0'6'0,"22"5"1"0,23-5 6 15,0 0-12 1,0 0 0-16,12-5 1 0,-7 5 0 16,12 25-1-16,0 20 0 15,0 11 2-15,1 19 0 16,-1-9 0-16,0 5 1 16,11-16-3-16,6-4 1 15,6-16 0-15,11-5 0 16,17-20-1-16,17-25 0 15,-5-15 0-15,16-26 1 16,6-14 0-16,6-11 0 16,-5-5-4-16,-18 0 0 15,-6 11-7-15,-5 14 1 16</inkml:trace>
  <inkml:trace contextRef="#ctx1" brushRef="#br0" timeOffset="7985.0475">27976 1978 14 0,'-57'-5'7'0,"-34"21"5"0,52-16 1 0,-35 20-13 16,-6 25 1-16,-22 21-1 16,-6 35 1-16,12 5-1 15,16 0 0-15,23-21 0 16,23 1 1-16,29 0 1 15,39 0 0-15,22-36 1 16,41-14 0-16,28-21-1 16,6-15 1-16,5-21 0 15,-23-19 1-15,-16-20-2 16,-29-31 0-16,-28-10-1 16,-40-10 1-16,-23 10-3 15,-22 25 1-15,-23 16-5 16,-18 4 1-16,13 26-6 15,16 30 1-15</inkml:trace>
  <inkml:trace contextRef="#ctx1" brushRef="#br0" timeOffset="8375.4181">28981 1943 17 0,'45'-71'8'15,"-28"41"2"-15,-28 30 7 0,-12 5-15 16,-22 0 0-16,-29 26 3 16,-28-1 0-16,-12 30-7 15,6 26 1-15,12 15 2 16,28 10 1-16,22 0-1 16,29-5 1-16,23-20-2 15,39-5 1-15,35-6-3 16,22-4 1-16,23-21-5 15,-11-19 1-15,-6-16-4 16,5-5 0-16</inkml:trace>
  <inkml:trace contextRef="#ctx1" brushRef="#br0" timeOffset="8795.872">29151 2438 17 0,'-17'30'8'0,"17"61"-8"0,6-61 11 16,-6 0-10-16,6 21 0 0,-1-6 1 16,1 6 1-16,0-11-4 15,5 0 1-15,0-9 2 16,1-16 1-16,5-10-1 15,5-10 0-15,7-10 0 16,5-26 1-16,6-9-2 16,5-16 1-16,6-9-2 15,6-11 1-15,-12 15-2 16,-5 21 0-16,-6 14-1 16,-5 11 0-16,-7 25 1 15,-5 15 0-15,-5 21 1 16,-7 9 1-16,1 5 0 15,-6 6 0-15,6 4 0 16,5-9 0-16,12-1-5 16,22-4 0-16,12-11-4 15,11-10 1-15</inkml:trace>
  <inkml:trace contextRef="#ctx1" brushRef="#br0" timeOffset="9007.7996">30435 1595 27 0,'-17'20'13'0,"11"41"-10"0,12-36 24 16,11 20-27-16,5 11 1 16,1 25 3-16,5 30 0 0,-5 25-3 15,-6 25 0 1,0-4 4-16,-11 9 1 0,-18 21-9 15,-16-21 1-15,-6 11-9 16,0-25 1-16</inkml:trace>
  <inkml:trace contextRef="#ctx1" brushRef="#br0" timeOffset="16903.7865">17642 6894 25 0,'0'-147'12'0,"6"31"-6"16,-1 86 13-16,1-10-15 15,0 19 0-15,5 6 1 16,-5 5 0-16,-6 30-7 16,-6 36 0-16,0 40 6 0,-11 25 0 15,-11 15-3 1,-1 15 1-16,7 16-1 15,-1-11 0-15,12-9-5 0,5-21 1 16,12-25-8-16,16-20 0 16,18-26-1-16,6-40 1 15</inkml:trace>
  <inkml:trace contextRef="#ctx1" brushRef="#br0" timeOffset="17203.9339">18147 6566 11 0,'-17'-21'5'0,"0"1"1"15,17 10 6-15,0 0-11 16,0 0 1-16,0 0 3 16,0 0 0-16,0 10-4 15,6 0 0-15,-1 20 4 16,-5 25 1-16,0 36-2 15,-5 20 1-15,-7 15-2 16,1 0 0-16,5 15-1 16,1-15 0-16,-1 6-2 15,0-6 0-15,6-10-3 16,0-26 0-16,0-14-7 16,0-21 0-16,0-25 0 15,-5-20 0-15</inkml:trace>
  <inkml:trace contextRef="#ctx1" brushRef="#br0" timeOffset="17398.1099">18017 6803 18 0,'11'-71'9'0,"12"41"-5"0,-12 25 17 16,0 5-20-16,6 0 0 16,6 5 1-16,17 0 0 15,22 5-2-15,1 5 1 16,16-5 1-16,18-5 1 0,11 5-2 15,-6-5 1-15,-17 0-4 16,-22 0 0-16,-12 6-7 16,-17-6 1-1</inkml:trace>
  <inkml:trace contextRef="#ctx1" brushRef="#br0" timeOffset="17592.3359">18005 7242 18 0,'-85'25'9'0,"62"10"-6"15,35-30 9-15,16-5-11 16,18 0 1-16,27-15 0 16,24 0 1-16,11-5-4 15,22 5 0-15,7-5 2 16,-12 9 0-16,-6-4-2 16,-17 5 1-16,-23 5-4 15,-16 5 0-15,-29 5-2 16,-40 10 0-16</inkml:trace>
  <inkml:trace contextRef="#ctx1" brushRef="#br0" timeOffset="17789.9851">17846 7645 31 0,'74'21'15'0,"68"34"-14"0,-85-40 31 15,34-10-32-15,5 5 0 16,29 1-2-16,11-17 0 16,-5 1-3-16,0-5 1 0,-7-15-6 15,-10 5 1-15</inkml:trace>
  <inkml:trace contextRef="#ctx1" brushRef="#br0" timeOffset="18134.8416">19408 7206 25 0,'-12'81'12'0,"-22"20"-8"0,23-61 18 15,-6 21-22-15,-6 30 0 16,0-5-1-16,6-1 1 15,0 1-5-15,0-10 0 16,6-5-3-16,5-21 1 0</inkml:trace>
  <inkml:trace contextRef="#ctx1" brushRef="#br0" timeOffset="18928.4255">20447 6636 17 0,'11'-91'8'0,"23"16"-4"0,-22 65 11 31,5 5-9-31,0 5 1 16,0 25 2-16,-12 25 1 15,-5 51-14-15,-5 15 1 16,-12 10 8-16,-6 1 0 16,0 9-4-16,1-15 0 0,4 0-5 15,7-15 0-15,5-5-6 16,6-25 1 0</inkml:trace>
  <inkml:trace contextRef="#ctx1" brushRef="#br0" timeOffset="19230.1264">21015 7252 42 0,'-57'55'21'0,"-45"26"-27"16,79-46 36-16,0 6-31 15,6 14 0-15,17 16-1 16,12-10 1-16,22-6 2 15,11-10 0-15,17-14-1 16,1-21 0-16,-1-20-1 0,1-21 1 16,-18-4 0-16,-22-10 0 15,-17-11 0 1,-12 1 0-16,-22-6-1 16,-23-4 1-16,-6 9-2 0,0 11 1 15,0 9-5-15,17 11 1 16,18 5-6-16,16 15 1 15</inkml:trace>
  <inkml:trace contextRef="#ctx1" brushRef="#br0" timeOffset="19712.4667">22076 7408 29 0,'6'15'14'16,"-46"-4"-4"-16,12-11 23 0,-23 0-32 15,-6 0 0-15,-22 5 2 16,-18 10 0-16,1 5-5 16,10 5 0-16,24-5 1 15,28 11 0-15,34-6-2 16,34 10 0-16,17-5-2 16,34-4 1-16,12-11 0 15,-6-10 1-15,5-15 1 16,-5 0 0-16,-12-5 2 15,-16-6 1-15,-18-4 1 16,-16-5 1-16,-24-6-1 16,-10 1 0-16,-1 10-2 0,-11 15 1 15,0 20-4-15,0 15 1 16,6 46-1-16,5 20 0 16,0 15 2-16,6 15 1 15,0 25 2-15,12 16 1 16,-1-1 1-16,-11 11 0 15,-11-26 3-15,-6-5 1 16,-18-15-1-16,-21-20 0 16,-12-30 0-16,-23-15 0 15,-17-36-2-15,-11-35 0 0,11-20-6 16,11-41 1-16,6-45-9 16,29-41 0-16,28 1-8 15,39 10 1-15</inkml:trace>
  <inkml:trace contextRef="#ctx1" brushRef="#br0" timeOffset="20206.5314">22962 6424 22 0,'51'-45'11'0,"-17"30"3"0,-34 15 7 0,-5 5-23 15,-12 10 1-15,-23 30 1 16,-17 21 1-16,-11 45 0 16,6 5 1-16,10 15-1 15,24-10 0-15,11 11 1 16,34-16 0-16,28 0-5 16,24-20 0-16,21-16-7 15,30-19 1-15</inkml:trace>
  <inkml:trace contextRef="#ctx1" brushRef="#br0" timeOffset="20699.2171">23734 6586 21 0,'-17'-86'10'0,"29"61"-2"16,-7 15 10-16,-5 10-15 15,0-10 0-15,-5 20 1 16,-7 25 0-16,-5 26-4 15,-11 39 0-15,-6 16 3 16,0 11 1-16,0-1-2 16,5 5 1-16,1 5-1 15,0 1 0-15,5-16-3 16,6-25 0-16,5-16-5 16,7-19 0-16,5-21-5 0,0-20 0 15</inkml:trace>
  <inkml:trace contextRef="#ctx1" brushRef="#br0" timeOffset="21094.2487">23598 6752 24 0,'-51'-5'12'0,"11"5"-7"15,40 0 17-15,0 0-19 16,17 5 1-16,23 0 1 16,17-10 0-16,11 0-8 15,29 5 1-15,22-5 4 0,-11 5 1 16,-6 10-5-16,-6-15 0 16,-16 0-6-16,-12 5 1 15,-17 0-3 1,-22 5 1-16</inkml:trace>
  <inkml:trace contextRef="#ctx1" brushRef="#br0" timeOffset="21560.4076">23689 7368 23 0,'0'0'11'0,"23"20"-10"0,-1-20 19 16,1 0-17-16,17-5 0 15,22-5-1-15,18 0 0 16,11 10-2-16,-6-5 0 16,6 5 0-16,-12 0 1 15,-11-5-7-15,-11 0 0 16,-11-5-2-16,-24 10 1 16</inkml:trace>
  <inkml:trace contextRef="#ctx1" brushRef="#br0" timeOffset="21753.813">23223 7832 27 0,'29'5'13'0,"90"5"-14"16,-68-20 23-16,29-5-21 15,22-5 1-15,28 5-1 16,18 0 0-16,-12 10-5 15,-11 5 1-15,-11-11-5 16,-18 11 1-16</inkml:trace>
  <inkml:trace contextRef="#ctx1" brushRef="#br0" timeOffset="22067.4235">23280 6298 22 0,'12'0'11'0,"22"40"-8"0,-23-14 14 15,0-1-12-15,1 30 1 16,-1 26 1-16,-11 30 1 0,-6 15-10 15,-11 6 0 1,-5 9 6-16,-7 5 1 0,-5 1-6 16,6-11 1-16,-1-5-5 15,7-25 0-15,5-15-5 16,11-5 1-16,17-26-2 16,12-19 1-16</inkml:trace>
  <inkml:trace contextRef="#ctx1" brushRef="#br0" timeOffset="22323.8385">24853 6460 25 0,'-17'15'12'0,"-28"-5"-12"16,33 10 24-16,1 25-21 0,-1 26 1 15,7 20-1-15,-1 10 0 16,0 15-4-16,1 0 0 16,-7 10 3-16,1 5 0 15,-6-5-3-15,-6 1 1 16,1-16-4-16,-12-10 1 16,5-16-7-16,1-4 0 15</inkml:trace>
  <inkml:trace contextRef="#ctx1" brushRef="#br0" timeOffset="22621.3748">25143 6439 25 0,'-52'-25'12'0,"1"0"-8"15,46 20 17-15,5 0-17 16,5 10 0-16,18 5 0 16,11 0 0-16,12 20-6 15,10 26 0-15,13 40 5 0,-1 25 0 16,-12 20-2 0,-4 16 1-16,-35 34 1 0,-34 1 1 15,-35 10 0-15,-33-30 0 16,-28-1-4-16,5-19 0 15,-6-6-12-15,23-30 1 16</inkml:trace>
  <inkml:trace contextRef="#ctx1" brushRef="#br0" timeOffset="28329.0081">24774 8271 9 0,'-6'-35'4'0,"6"40"4"0,0-5 4 0,0-5-9 16,-6 5 0-16,0 5 2 15,1-10 0-15,-1 10-6 16,0 15 1-16,-11 26 4 15,0 14 1-15,-11 41-1 16,-6 15 0-16,-6 0-1 16,-5-5 1-16,11 0-1 15,5 0 0-15,7-15-3 16,10-15 0-16,12-16-7 16,17-19 1-16,17-21-4 15,6-15 0-15</inkml:trace>
  <inkml:trace contextRef="#ctx1" brushRef="#br0" timeOffset="28779.393">25148 8448 20 0,'-17'0'10'0,"6"-10"-7"16,11 0 14-16,0 0-12 16,0-11 1-16,0 6-1 15,0 5 0-15,0 10-7 16,0 15 0-16,-6 21 4 16,-5 29 0-16,-6 21-2 15,0 15 0-15,0-5 1 16,0 10 1-16,0 10-2 15,5-25 1-15,1 0-3 0,5-11 1 16,6-19-6-16,0-21 0 16,6-15-3-16,5-25 0 15</inkml:trace>
  <inkml:trace contextRef="#ctx1" brushRef="#br0" timeOffset="28987.6339">25109 8544 17 0,'-6'-20'8'0,"-11"14"-9"0,17 6 12 0,0 0-10 16,11 0 0-16,6 0 2 15,12 6 0-15,16 9-3 16,12-5 0-16,17-10 1 16,11 0 0-16,23-10 0 15,0 10 0-15,-6-5-3 16,-11 0 1-16,-23 5-5 15,-17 0 0-15</inkml:trace>
  <inkml:trace contextRef="#ctx1" brushRef="#br0" timeOffset="29200.4701">25262 8942 12 0,'96'-10'6'0,"63"15"-1"0,-119-5 6 16,17 0-10-16,11 5 1 15,6-10 2-15,-6 10 0 16,-11-5-8-16,-18 0 0 16,-10 0 0-16,-29 5 0 15</inkml:trace>
  <inkml:trace contextRef="#ctx1" brushRef="#br0" timeOffset="29380.0109">24751 9341 20 0,'-17'35'10'0,"62"-9"-4"0,-11-21 17 16,17-5-23 0,23 0 0-16,11 5 0 15,29-5 1-15,-1 5-1 16,18-10 0-16,11 5-3 15,-11 0 1-15,-23-5-6 16,-1-5 1-16</inkml:trace>
  <inkml:trace contextRef="#ctx1" brushRef="#br0" timeOffset="29633.8973">26704 8165 34 0,'6'-15'17'0,"-35"86"-13"0,18-56 31 16,-6 40-35-1,-11 41 1-15,-1 41 3 0,1 9 1 16,-12 25-5-16,0 36 0 16,1-10 3-16,4-20 1 15,7-16-3-15,5-19 0 16,1-21-7-16,5-25 0 15,0-26-8-15,11-24 1 16</inkml:trace>
  <inkml:trace contextRef="#ctx1" brushRef="#br0" timeOffset="37891.7472">22156 6162 9 0,'-34'-35'4'0,"0"4"-4"0,28 6 5 15,-5 5-6-15,-12-10 1 16,-17-11-3-16,-16-4 1 15,-7-6 2-15,-16-4 0 16,-29 9-2-16,-17 6 1 16,-34 5 1-16,-29 4 0 15,-16 16 1-15,-23 15 1 0,-23 5 0 16,-23 15 0 0,-16 11 2-16,-23 9 0 0,-1 26-2 15,-22 4 1-15,-11 11-3 16,-6 15 0-16,-6-5 0 15,35 15 0-15,5 0-3 16,11 10 1-16,34 15 0 16,29-5 0-16,34-5 2 15,34-15 0-15,34 0 2 16,34 0 1-16,34-10-3 16,40 10 0-16,34 0 2 15,29 0 0-15,33-10 0 16,40-5 0-16,23 5-2 15,29-16 1-15,16 6 1 16,34 0 0-16,18 0-2 16,11-16 0-16,22-4 0 15,35 5 1-15,-6-26 0 16,22 6 0-16,1-26 0 0,28-10 1 16,17-10 0-1,6-15 0-15,16 0-1 16,1-5 1-16,11-6-1 0,0-9 0 15,12 0 2-15,-12 0 0 16,17-6-3-16,-17 6 0 16,0-5 1-16,-11 20 1 15,-17-16-2-15,0 1 1 16,-18-5-3-16,-16-11 0 16,-23-4 3-16,-23-11 0 0,-11-9-3 15,-46-11 1-15,-16 5 3 16,-18-5 1-16,-28 1 0 15,-28 9 1-15,-29-5-1 16,-23 6 0-16,-22-6 0 16,-28-5 1-16,-41-5-3 15,-45 1 0-15,-39-11-1 16,-57 0 1-16,-63 0-2 16,-85 5 1-16,-62-10-1 15,-80-10 0-15,-57 5 0 16,-56-5 1-16,-52 15 0 15,-22-5 0-15,-12 21-3 16,12 24 1-16,45 51-8 16,34 35 1-16</inkml:trace>
  <inkml:trace contextRef="#ctx1" brushRef="#br0" timeOffset="49076.4703">7421 15619 24 0,'-22'-66'12'0,"27"11"-8"15,-5 55 13-15,6 5-13 16,5 15 0-16,6 15 1 15,0 41 1-15,0 35-8 16,0 10 1-16,6 20 4 0,11 16 1 16,-11 14-3-16,17-14 0 15,-6-26-2-15,-6-5 0 16,0-30-8-16,-5-15 1 16,-17-11-2-1,-6-19 0-15</inkml:trace>
  <inkml:trace contextRef="#ctx1" brushRef="#br0" timeOffset="49661.6733">8176 16285 11 0,'-5'-10'5'0,"22"10"8"0,-6-15 2 16,-5 5-12-1,0-11 1-15,-1 6 2 0,-10 5 1 16,-7 10-9-16,-11 15 1 15,-11 16 5-15,-5 29 0 16,5 16-2-16,5 25 0 16,18 0-4-16,17 5 1 15,22-21 0-15,29-9 0 16,16-10 0-16,30-26 0 16,5-30 2-16,-6-20 0 15,-17-15 3-15,-23-26 0 16,-22-14 0-16,-23-11 0 0,-22-5-1 15,-35 1 0-15,-17 9-4 16,-11 20 0-16,-12 11-6 16,29 10 1-16,23 10-5 15,28 10 0-15</inkml:trace>
  <inkml:trace contextRef="#ctx1" brushRef="#br0" timeOffset="50427.9706">9329 16406 25 0,'-11'-76'12'0,"-6"36"-2"16,11 20 16 0,-45 15-25-1,-6 5 1-15,-11 20 1 16,0 20 0-16,11 16-5 15,17 4 0-15,12 6 2 16,17 5 1-16,22-11-2 16,23-9 0-16,17-16 0 15,6-10 1-15,5-10-1 16,-5-15 1-16,0-20 0 16,-6-10 1-16,-17-1-1 0,-11-14 0 15,-12-5 0-15,-5-1 1 16,-12 1-1-16,0 9 0 15,1 21-3-15,-1 25 1 16,0 25 0-16,6 41 0 16,12 25-2-16,-1 25 1 15,6 20 2-15,12 21 1 16,-1 25 2-16,-5-1 1 16,-12 1 1-16,-17-15 1 15,-11-31 2-15,-17-5 1 0,-17-15-2 16,-17-30 0-16,-23-25 0 15,6-41 1-15,0-25-4 16,-17-40 1-16,-1-31-9 16,7-45 0-16,11-51-4 15,17-9 0-15,22-21-7 16,46 15 1-16</inkml:trace>
  <inkml:trace contextRef="#ctx1" brushRef="#br0" timeOffset="52545.4399">10084 15402 23 0,'-17'-26'11'0,"17"-24"-3"15,0 40 13-15,6 0-19 16,0 15 1-16,5 10 1 16,12 5 1-16,-6 31-6 15,0 24 0-15,-6 26 4 16,0 31 0-16,1-6-1 15,-7 10 0-15,1-5 0 0,-6 10 0 16,0-14-3-16,0-16 1 16,6-21-5-16,5-19 0 15,12-15-6 1,5-26 0-16</inkml:trace>
  <inkml:trace contextRef="#ctx1" brushRef="#br0" timeOffset="52964.4786">10612 15725 16 0,'-5'-15'8'0,"10"15"4"15,-5 0 5-15,12 10-16 16,5 25 0-16,11 15 1 16,6 16 1-16,6 20-3 15,5-5 0-15,1 14 4 16,5 6 0-16,0-10 0 16,-11-15 0-16,0 0 0 15,-6-21 0-15,-6-20 0 16,-5-19 1-16,-6-21-3 15,-12-26 0-15,-5-19-1 16,-5-16 1-16,-7-20-1 0,7-25 1 16,-1-10-3-16,6 20 0 15,0 10-3-15,0 21 1 16,11 19-5-16,6 16 0 16,12 15-6-16,-1 10 0 15,12 20 2-15,5 10 1 16</inkml:trace>
  <inkml:trace contextRef="#ctx1" brushRef="#br0" timeOffset="53233.7113">11907 14902 31 0,'-17'-91'15'0,"-46"217"-9"16,52-70 34-16,5 30-37 16,6 20 0-16,0 30-2 15,6 20 1-15,5 16-4 16,1-11 1-16,-1 1 3 16,-5-21 0-16,0 11-7 15,-6-26 1-15,-6-20-7 16,0-25 0-16,-5-16-1 15,-6-19 0-15</inkml:trace>
  <inkml:trace contextRef="#ctx1" brushRef="#br0" timeOffset="53878.8424">9704 15291 13 0,'0'-15'6'0,"17"-1"5"0,-11 6 6 16,-1 5-16-16,-5 5 0 16,0 0 2-16,-5 15 0 0,-1 16-5 15,-5 24 1-15,-6 41 3 16,-1 35 0-16,13 31-1 16,10-1 0-16,7 11-1 15,16 25 1-15,23-11-3 16,17-24 1-16,12-6-5 15,22-25 0-15,17-25-1 16,-5-25 0-16</inkml:trace>
  <inkml:trace contextRef="#ctx1" brushRef="#br0" timeOffset="54227.1573">11447 15119 28 0,'-11'-40'14'0,"16"-41"-15"0,12 66 29 15,17 0-30-15,29 0 0 16,16 25 0-16,29 25 1 15,17 26 3-15,-6 19 0 16,6 52-1-16,-5 34 0 16,-24 21 2-16,-22 40 0 15,-34 20-1-15,-40 0 1 16,-23 6 0-16,-34-11 0 0,-11-20-2 16,-6-35 0-1,12-46-10-15,16-35 1 0,35-35-2 16,39-61 0-16</inkml:trace>
  <inkml:trace contextRef="#ctx1" brushRef="#br0" timeOffset="56028.2531">2964 16522 10 0,'-51'-35'5'0,"5"14"-2"0,35 11 5 0,-6 0-5 16,-6 0 0 0,-5 0 1-16,11 5 1 15,-11 5-5-15,10 5 0 16,1 15 3-16,6 26 1 0,5 29-2 15,6 41 1-15,0 6-1 16,17 29 0-16,0 10-2 16,12 16 1-16,5-10-1 15,-6-31 1-15,12-10-3 16,-12-20 1-16,1-20 2 16,-12-31 1-16,-11-24-2 15,-6-21 0-15,-6-41 0 16,-22-39 1-16,-7-26 0 15,-16-40 1-15,6-26-1 16,-1-30 1-16,-5-15 0 16,23 21 0-16,0 9-1 15,28 16 1-15,0 40-3 16,22 20 0-16,12 30-1 0,12 31 0 16,5 24 0-16,11 27 1 15,-11 29 0-15,-16 20 1 16,-18 36 1-16,-17 15 1 15,-23 16-2-15,-6-21 0 16,-33 5-3-16,17-11 0 16,5-14-5-16,11-15 0 15</inkml:trace>
  <inkml:trace contextRef="#ctx1" brushRef="#br0" timeOffset="56494.339">3282 17006 13 0,'17'16'6'0,"6"69"2"16,-12-59 3-16,0 14-10 0,6 15 0 16,0 11 2-1,0 0 0-15,6 4-3 16,-6 1 0-16,6-10 3 15,-6-6 0-15,0-15 0 0,-11-9 0 16,5-16 0-16,-5-10 0 16,-1-30 0-16,1-11 0 15,0-29-2-15,-1-16 1 16,12 0-2-16,6 1 1 16,11 4-2-16,6 10 1 15,5 21-3-15,-5 4 1 0,6 21-3 16,-1 15 0-16,0 10-4 15,7 10 1 1</inkml:trace>
  <inkml:trace contextRef="#ctx1" brushRef="#br0" timeOffset="56717.7858">4230 17415 25 0,'0'76'12'0,"-11"45"-5"15,5-91 20-15,12 1-27 16,-12-11 0-16,12-5-5 16,-12-20 0-16,6-15 0 0,-17-21 1 15,17-19-5 1,-17-11 1-16</inkml:trace>
  <inkml:trace contextRef="#ctx1" brushRef="#br0" timeOffset="56868.0807">3793 16537 22 0,'-11'5'11'0,"16"15"-9"0,1-20 20 16,11 5-22-16,6 0 0 15,11 1-1-15,-6-6 0 16,35 0-4-16,-12-6 0 15,28 1-2-15,-5 0 0 16</inkml:trace>
  <inkml:trace contextRef="#ctx1" brushRef="#br0" timeOffset="57377.1871">4662 17228 27 0,'0'71'13'0,"5"40"-16"16,7-96 25-16,-1 0-19 15,6-4 1-15,0-6-1 16,0 0 0-16,0-5-5 16,0-10 0-16,-5-11 4 15,-1-14 0-15,-11-5-1 16,-6-1 0-16,1-9 0 16,-1-11 0-16,-5-9 0 15,5-11 1-15,6 5-3 16,11 16 0-16,6 24-1 15,0 16 0-15,12 20-1 16,5 15 0-16,0 21 0 0,11 19 1 16,-11 1 2-16,12 9 0 15,-12 16 1-15,0-10 1 16,0-6 1-16,-11-4 0 16,-1-16 0-16,-5-10 0 15,0-14-1-15,1-16 0 16,10-20-1-16,0-26 1 15,-11-9-2-15,0 14 1 0,6-49-1 16,0-6 0 0,-6 5-1-16,11 15 1 15,6 31-3-15,0 20 0 0,0 20 2 16,-5 25 0-16,5 20 0 16,-17 11 0-16,6 20 1 15,-1-1 1-15,-5-9-1 16,-5-5 0-16,5-11-4 15,5-15 0-15,7-25-6 16,-1-5 0-16</inkml:trace>
  <inkml:trace contextRef="#ctx1" brushRef="#br0" timeOffset="57664.3768">6183 16709 24 0,'17'-71'12'0,"-28"101"-2"0,5-20 16 16,6 16-23-16,-17 9 0 15,-11 5 2-15,-6 11 1 16,-11-6-9-16,16 6 1 16,12-1 5-16,11-4 0 15,23-16-3-15,12 0 1 16,28-15-3-16,16-5 1 16,13-5 0-16,4 16 1 15,-21-6-2-15,-7-5 0 0,-22 20 1 16,-17 21 1-1,-41 4 1-15,-27 21 1 16,-23 5 1-16,5-1 0 0,-10-14-3 16,16-21 0-16,40-30-10 15,40-35 0-15</inkml:trace>
  <inkml:trace contextRef="#ctx1" brushRef="#br0" timeOffset="60066.6947">10646 7348 9 0,'-56'-20'4'0,"50"-36"-2"0,17 36 4 0,12-5-3 16,22-1 0-16,18 1-3 15,22 5 0-15,40 15-1 16,11 5 0-16,46 15 3 16,56 20 0-16,46-4-1 15,46 4 1-15,27-5 0 16,24 6 0-16,-6-16-5 16,-6-5 0-16</inkml:trace>
  <inkml:trace contextRef="#ctx1" brushRef="#br0" timeOffset="60359.942">13900 6470 26 0,'51'0'13'0,"91"45"-21"0,-85-20 22 16,22 21-14-16,18 29 0 16,16 16 0-16,-5 10 0 15,-23-10 1-15,-22-5 0 0,-35 0 0 16,-39-11 1-16,-40 1 2 16,-57-5 0-16,-45-6 1 15,-40-19 0-15,-29-1-2 16,40 0 1-16,40-9-11 15,69-6 1-15</inkml:trace>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39:42.437"/>
    </inkml:context>
    <inkml:brush xml:id="br0">
      <inkml:brushProperty name="width" value="0.05292" units="cm"/>
      <inkml:brushProperty name="height" value="0.05292" units="cm"/>
      <inkml:brushProperty name="color" value="#FF0000"/>
    </inkml:brush>
  </inkml:definitions>
  <inkml:trace contextRef="#ctx0" brushRef="#br0">11447 7005 26 0,'-6'-46'13'0,"46"26"-1"0,0 10 14 16,39 5-24-16,52 5 0 0,39 5-1 15,69 10 1-15,73 0-3 16,108 10 1-16,91 6 2 16,63 9 0-16,79-10-13 15,56 11 1-15</inkml:trace>
  <inkml:trace contextRef="#ctx0" brushRef="#br0" timeOffset="45415.0531">4855 14821 13 0,'5'-5'6'0,"52"36"1"0,-23-26 6 0,29 0-12 16,-6-5 0-16,39 5 2 16,29 5 0-16,11 5-4 15,23 0 1-15,51 0 2 16,40-5 0-16,51-10 0 15,51 0 0-15,46-15 1 16,33-5 0-16,23-5 0 16,23 0 0-16,34-1 0 15,29 1 1-15,-18 0-1 16,29 5 0-16,5-11-6 16,-5 11 0-16,-11 5-6 0,-7 5 1 15</inkml:trace>
  <inkml:trace contextRef="#ctx0" brushRef="#br0" timeOffset="54392.2074">29855 10416 22 0,'-62'-25'11'0,"-1"15"-4"0,46 0 11 16,-5 4-15-16,-7 17 0 15,-10 9 1 1,-1 25 0-16,-6 16-6 16,7 14 0-16,10 1 4 15,18 0 0-15,45-1-2 16,17-4 0-16,29 0 0 0,16-21 1 16,18-14 1-16,11-21 0 15,-6-15 0-15,-17-26 1 16,-28-9 1-16,-29-25 0 15,-39-21-2-15,-46-25 0 16,-11 10-1-16,-34 10 1 16,-12 16-4-16,-5 24 1 15,0 21-10-15,23 5 1 0,27 30-1 16,30 10 0-16</inkml:trace>
  <inkml:trace contextRef="#ctx0" brushRef="#br0" timeOffset="54945.7613">28402 12515 23 0,'-114'56'11'0,"-62"60"-1"0,114-61 16 0,-29 31-24 16,0 10 1-16,12 0 1 15,27 0 0-15,30-10-6 16,27-11 1-16,35-9 4 15,23-16 1-15,28-19-1 16,-1-31 0-16,-4-26 0 16,-13-14 0-16,-27-21 0 15,-24-19 0-15,-16-11-2 16,-29 0 0-16,-16 0-1 16,-12 10 1-16,-1 11-6 15,7 29 1-15,11 11-8 16,23 30 1-16,33 10-2 15,46 10 0-15</inkml:trace>
  <inkml:trace contextRef="#ctx0" brushRef="#br0" timeOffset="55409.6893">30980 12964 39 0,'-68'21'19'0,"-6"24"-20"0,45-30 37 0,-5 20-34 15,6 16 1-15,17 4-2 16,28 16 1-16,17 5-3 16,34-21 0-16,34-9 2 15,23-1 1-15,23-10-1 16,-12-19 1-16,-17-1 1 15,-17-25 0-15,-28-21 0 16,-34-19 1-16,-40-26-1 16,-46-20 1-16,-27-10-3 0,-47 5 0 15,1 26-3 1,6 14 1-16,16 11-10 16,23 14 0-16,57 11-5 15,46 0 0-15</inkml:trace>
  <inkml:trace contextRef="#ctx0" brushRef="#br0" timeOffset="55969.3202">29430 11082 30 0,'-12'-20'15'0,"-16"35"-7"0,11 0 18 15,-12 10-25-15,-10 26 0 0,-24 40 1 16,-28 15 1 0,0 15-4-16,-16 15 1 15,-1 15 1-15,0 11 1 0,6-11-2 16,22-14 1-16,23-21-7 15,18-26 0-15,27-24-5 16,41-16 1-16</inkml:trace>
  <inkml:trace contextRef="#ctx0" brushRef="#br0" timeOffset="56311.2178">30321 10986 22 0,'34'-50'11'0,"12"19"0"0,-35 36 12 15,0 1-17-15,1 14 1 16,-1 25 6-16,0 31 0 16,-5 35-16-16,0 20 0 15,-1 31 9-15,1 9 1 0,5 11-4 16,12-1 1-16,11-14-4 16,17-11 0-1,17-9-5-15,1-21 0 0,10-20-10 16,18-15 1-16</inkml:trace>
  <inkml:trace contextRef="#ctx0" brushRef="#br0" timeOffset="56657.1261">29078 12969 25 0,'-57'21'12'0,"34"69"1"0,17-64 7 15,12 14-18-15,5 0 0 16,18 6 3-16,11-1 0 16,22 1-6-16,40-6 0 15,34 0 4-15,29-24 1 16,22-11-7-16,12-16 0 16,17-4-8-16,11-10 0 15</inkml:trace>
  <inkml:trace contextRef="#ctx0" brushRef="#br0" timeOffset="57032.3926">27879 11294 36 0,'40'40'18'0,"17"56"-20"0,-40-65 26 15,0 24-24-15,0 6 1 16,6 9-10-16,5 11 0 16,1-5 4-16,16 9 0 15</inkml:trace>
  <inkml:trace contextRef="#ctx0" brushRef="#br0" timeOffset="57350.0881">29384 14004 40 0,'-28'116'20'0,"-6"10"-27"0,28-91 35 15,6 1-38-15,6 4 1 16,5-10-11-16,12-4 1 16</inkml:trace>
  <inkml:trace contextRef="#ctx0" brushRef="#br0" timeOffset="57654.2219">31440 11622 21 0,'39'-40'10'0,"12"-21"-1"0,-39 41 10 0,5 5-14 15,-6 0 0-15,-11 15 7 16,0 10 1-16,-17 25-15 15,0 31 1-15,-6 4 8 16,-5 26 1-16,5 10-5 16,6 5 0-16,12-5-12 15,22-10 0-15,39-15-6 16,30-36 0-16</inkml:trace>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41:02.710"/>
    </inkml:context>
    <inkml:brush xml:id="br0">
      <inkml:brushProperty name="width" value="0.05292" units="cm"/>
      <inkml:brushProperty name="height" value="0.05292" units="cm"/>
      <inkml:brushProperty name="color" value="#FF0000"/>
    </inkml:brush>
  </inkml:definitions>
  <inkml:trace contextRef="#ctx0" brushRef="#br0">20526 9644 19 0,'-17'10'9'0,"-68"61"-5"0,51-36 9 0,-28 25-11 16,-29 41 1-16,-17 36 0 15,-11 14 0-15,5 5-4 16,23-14 0-16,29-16 3 16,50-20 0-16,41-25 0 15,45-26 1-15,28-25-1 16,23-25 1-16,22-55-1 15,-10-26 0-15,-7-25 1 16,-28-25 1-16,-28-5-2 16,-45-20 0-16,-29 14-2 15,-40 26 1-15,-34 36-5 16,-17 19 1-16,-17 36-8 16,6 25 1-16</inkml:trace>
  <inkml:trace contextRef="#ctx0" brushRef="#br0" timeOffset="660.9602">19947 10779 20 0,'63'-50'10'0,"-7"-6"-2"0,-50 51 9 0,-12 10-17 16,-22 15 1-16,-23 31 0 16,-34 30 1-16,-23 45-3 15,-40 25 1-15,-22 21 2 16,-23 30 1-16,17-6-1 16,5-4 1-16,24-30-7 15,33-21 1-15,52-30-5 16,50-25 1-16</inkml:trace>
  <inkml:trace contextRef="#ctx0" brushRef="#br0" timeOffset="1154.7724">18516 12641 28 0,'0'-10'14'0,"-85"56"-10"0,45-26 22 0,-16 20-26 16,-7 16 0-16,-5 35 2 16,6 10 0-16,16 4-3 15,23 1 0-15,23-20 1 16,23-10 0-16,40-21 0 15,22-14 1-15,6-26-1 16,16-30 0-16,-4-20 2 16,-7-31 0-16,-22-25-1 15,-23-20 1-15,-40 0-1 16,-28-20 0-16,-28 5-1 16,-17 15 0-16,-24 30-6 15,-16 25 0-15,11 26-4 16,23 35 0-16</inkml:trace>
  <inkml:trace contextRef="#ctx0" brushRef="#br0" timeOffset="1788.1824">26795 10148 17 0,'-17'-75'8'0,"-34"75"5"0,22 20 6 15,-16 20-19-15,-23 46 1 16,-29 30 1-16,1 20 1 16,5-4-3-16,17-1 0 15,40-20 2-15,34-5 0 16,57-20 0-16,17-31 1 15,45-30-2-15,11-15 1 0,7-35 1 16,-1-20 1 0,-22-31-2-16,-24-10 1 15,-50-35-1-15,-40 0 1 0,-34 15-4 16,-51 30 0-16,-17 31-5 16,-12 40 1-16,-5 40-6 15,17 31 0 1</inkml:trace>
  <inkml:trace contextRef="#ctx0" brushRef="#br0" timeOffset="2132.1595">26840 11536 26 0,'63'-75'13'0,"-40"59"-1"0,-23 21 17 0,-6 26-26 15,-17 29 1 1,-17 21 0-16,-22 40 0 0,-6 46-6 16,-17 29 0-16,-12 16 3 15,1 31 1 1,5-1-8-16,6-15 1 16,11-30-7-16,28-5 1 0</inkml:trace>
  <inkml:trace contextRef="#ctx0" brushRef="#br0" timeOffset="2581.3829">26074 13953 41 0,'-12'36'20'0,"-50"105"-10"0,45-90 33 16,-11 9-41-16,5 26 1 15,17 10 0-15,18-16 0 16,27 11-4-16,18-15 0 16,23-10 3-16,10-31 1 15,13-30-2-15,-1-15 1 16,-6-41 0-16,-28-9 1 0,-33-26-1 16,-47-25 0-16,-33-15-2 15,-46-5 1 1,-40 20-4-16,-33 30 0 0,5 36-7 15,-12 24 1-15,29 21-8 16,34 21 0-16,52 14 0 16,50-10 1-16</inkml:trace>
  <inkml:trace contextRef="#ctx0" brushRef="#br0" timeOffset="3664.5615">23683 8105 12 0,'74'-81'6'0,"-28"41"7"15,-46 40 5-15,-12 20-16 0,-22 35 0 16,-28 6 0 0,-18 30 1-16,-5 30-3 0,6 5 0 15,16 5 3-15,35-10 1 16,33-35-2-16,29-10 1 15,40-21-1-15,17-35 1 16,17-30-1-16,11-30 0 16,0-26 0-16,-22-19 0 15,-29-16 0-15,-34 0 1 16,-39-15-3-16,-41 15 1 16,-28 30-3-16,-39 21 0 15,-24 29-7-15,7 37 1 16,16 4-4-16,35 25 1 0</inkml:trace>
  <inkml:trace contextRef="#ctx0" brushRef="#br0" timeOffset="4326.1063">23791 9175 28 0,'-17'-26'14'0,"-51"6"-12"0,40 15 23 0,-18 10-26 16,-11 0 1-16,-16 30 0 15,-7 16 0-15,1 45 0 16,16 15 0-16,18 15 0 15,28-10 1-15,28-5 0 16,40-10 1-16,29-15 0 16,28-31 0-16,5-24 1 15,18-31 0-15,-1-16 0 16,-22-29 1-16,-23-26-1 16,-22-25 1-16,-35-4-3 0,-33-16 0 15,-35 20-2-15,-11 10 0 16,-23 25-3-1,-11 21 0-15,0 20-8 0,22 25 1 16,46 20-1-16,34 15 1 16</inkml:trace>
  <inkml:trace contextRef="#ctx0" brushRef="#br0" timeOffset="5313.8453">24013 8549 12 0,'-34'-25'6'0,"5"-11"3"0,24 26 5 15,-1-5-12-15,0-5 1 0,6 0 4 16,0 4 0-16,6 1-8 15,5 5 1-15,18 10 5 16,10 15 0-16,18 11-1 16,6 14 0-16,16 26-2 15,6 9 1-15,-5 1-2 16,-18 10 0-16,-22 0-1 16,-29 4 1-16,-33 6 0 15,-30-10 0-15,-21 5-1 16,-18 5 1-16,11-15-3 15,12-11 1-15,23-19-10 16,28-16 0-16</inkml:trace>
  <inkml:trace contextRef="#ctx0" brushRef="#br0" timeOffset="6680.9178">22003 8185 17 0,'17'-70'8'0,"-57"-1"-3"16,17 56 8-16,-22-5-11 16,-18 20 1-16,-28 30 1 15,-22 21 1-15,-1 34-5 16,-5 21 0-16,0 20 4 15,34 1 1-15,22-6-3 0,35-15 1 16,39-15-1 0,29-26 0-16,56-19-1 0,52-21 1 15,17-45-1-15,11-21 1 16,0-34 0-16,-29-16 1 16,-16-15-4-16,-34-5 0 15,-41 0-4-15,-33 20 0 16,-34 20-5-16,-23 31 0 0,-17 30-2 15,-6 15 1-15</inkml:trace>
  <inkml:trace contextRef="#ctx0" brushRef="#br0" timeOffset="6997.8085">21736 8407 25 0,'-40'31'12'0,"102"-6"-13"15,-16-25 25-15,16 0-23 0,46-5 1 16,34-5 1-16,51 0 1 16,6 0-5-16,11 0 0 15,0 5-6-15,0-1 1 16,-28 6-2-16,-29-5 0 16</inkml:trace>
  <inkml:trace contextRef="#ctx0" brushRef="#br0" timeOffset="7220.8751">23155 9013 43 0,'12'50'21'0,"5"46"-30"15,-6-60 43-15,0 14-33 16,18 16 1-16,10 9-6 16,18 6 0-16,11-15-6 15,18-6 0-15</inkml:trace>
</inkml:ink>
</file>

<file path=ppt/ink/ink26.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9-08-14T17:42:09.363"/>
    </inkml:context>
    <inkml:brush xml:id="br0">
      <inkml:brushProperty name="width" value="0.05292" units="cm"/>
      <inkml:brushProperty name="height" value="0.05292" units="cm"/>
      <inkml:brushProperty name="color" value="#FF0000"/>
    </inkml:brush>
  </inkml:definitions>
  <inkml:trace contextRef="#ctx0" brushRef="#br0">24025 9588 0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6:45:25.773"/>
    </inkml:context>
    <inkml:brush xml:id="br0">
      <inkml:brushProperty name="width" value="0.05292" units="cm"/>
      <inkml:brushProperty name="height" value="0.05292" units="cm"/>
      <inkml:brushProperty name="color" value="#FF0000"/>
    </inkml:brush>
  </inkml:definitions>
  <inkml:trace contextRef="#ctx0" brushRef="#br0">26994 6500 30 0,'-17'-25'15'0,"34"5"-5"15,5 9 16-15,46 1-24 16,46 5 1-16,73 0-3 16,97 10 1-16,102 0-8 15,103 5 1-15,118 16-4 16,86-11 0-16</inkml:trace>
  <inkml:trace contextRef="#ctx0" brushRef="#br0" timeOffset="28449.3113">22088 9154 21 0,'79'-5'10'0,"18"-5"-8"16,-80 5 10-16,0 0-11 15,-11 0 0-15,-18-10 0 16,-16 0 1-16,-18 5-2 16,-39 0 0-16,-28 5 0 15,-46 5 1-15,-23 5 0 16,-39 5 1-16,-46-5-2 16,-6 10 1-16,-22-5-2 15,0-5 1-15,-12 0 0 16,-17 5 0-16,23 10-1 15,-11 1 0-15,-6 4 2 16,17 5 0-16,17 0 0 0,12 1 0 16,33-1 0-16,40 15 0 15,41 11 0-15,33-1 0 16,34-4-1 0,17 4 0-16,28-4-2 0,24 14 1 15,33 1 0-15,40-16 1 16,40 6-1-16,34-1 1 0,68 6 1 15,46-11 1 1,39-9 1-16,57-1 1 0,17-15-1 16,51-4 0-16,17-11-1 15,17 5 1-15,12-5-3 16,-1 0 0-16,12 0 0 16,-5 5 1-16,5 0-1 15,-12 1 0-15,1-1-1 16,-23-5 1-16,-6 0 0 15,-23 0 1-15,-22-10 0 16,-23-5 0-16,-17-5 1 16,-40-15 0-16,-16-11-1 15,-30-9 1-15,-33 4 0 16,-40-14 0-16,-40-11-2 16,-39-14 1-16,-52-16-1 15,-50 5 1-15,-63-10-2 16,-63 0 1-16,-68 5-2 15,-73-5 1-15,-80 20-1 16,-91 1 1-16,-68 9 0 16,-91 21 1-16,-57 14 0 15,-68 26 0-15,-45 15 1 0,-34 20 0 16,0 26-5-16,5 30 1 16,91 15-8-16,80 35 0 15</inkml:trace>
  <inkml:trace contextRef="#ctx0" brushRef="#br0" timeOffset="55999.3205">5400 13943 7 0,'-91'-20'3'16,"57"5"4"-16,28 5 3 0,6-5-7 15,0 0 0-15,0-6 3 16,6 1 0-16,28 0-7 16,40 10 0-16,28 5 5 15,51 5 1-15,63 5-1 16,74 10 1-16,79 0-4 16,96 5 1-16,75-4-1 15,96-6 1-15,96 0-1 16,75-5 1-16,73-5-5 0,56 0 1 15,41 0-5 1,40 15 0-16</inkml:trace>
  <inkml:trace contextRef="#ctx0" brushRef="#br0" timeOffset="106473.1756">15870 17461 12 0,'-5'5'6'0,"5"-5"2"0,0 0 7 15,-6 0-13-15,0 0 0 16,6 0 0-16,0 0 0 16,0-10-2-16,0-1 0 15,6-4 2-15,0-10 1 16,5-10 0-16,0-1 1 16,12-9-1-16,5-16 1 15,1-9-2-15,5-21 1 16,-6-10 1-16,1 10 0 0,-1 0-3 15,0 11 1-15,1 4-1 16,-1 10 1-16,-5 16-2 16,0 10 1-16,-1 24-3 15,1 37 0-15,0 24 0 16,-6 36 0-16,0 25-3 16,0 5 1-16,0 10-4 15,6 0 0-15,-1 5-2 16,7-5 1-16</inkml:trace>
  <inkml:trace contextRef="#ctx0" brushRef="#br0" timeOffset="106699.7081">16012 17022 27 0,'-28'5'13'0,"-1"5"-14"0,29 0 24 16,6 0-20-16,17 0 0 16,17-5 0-16,22 0 1 15,18-5-7-15,16-5 1 16,12 0 0-16,0-5 0 16,11-10-7-16,-5 20 0 15</inkml:trace>
  <inkml:trace contextRef="#ctx0" brushRef="#br0" timeOffset="107434.4063">16097 16234 20 0,'12'-80'10'0,"-24"-1"-7"0,7 66 12 31,-29-5-12-31,0 15 0 0,-6 10 3 16,-17 20 0-16,-11 15-8 15,-12 16 0-15,-5 40 3 16,11 20 0-16,12 20-2 16,11 15 1-16,22-9-3 15,18 9 1-15,22-10 1 16,41 11 0-16,16-21 1 15,17-20 0-15,28-20 0 16,24-11 0-16,33-24 2 16,-5-26 1-16,11-20-1 15,5-25 0-15,-16-25 1 16,-17-21 1-16,-23-30 0 16,-23-15 1-16,-28-25-1 15,-40-25 1-15,-34-26 0 0,-23 31 0 16,-28 4-1-1,-29 16 0-15,-10 35-1 16,-35 16 1-16,-6 19-6 0,0 21 1 16,1 9-5-16,28 11 1 15,22 15-7-15,40 10 0 16,40 5-3-16,46 10 0 16</inkml:trace>
  <inkml:trace contextRef="#ctx0" brushRef="#br0" timeOffset="108738.9884">23751 16502 19 0,'-5'0'9'0,"-7"25"-4"0,12-15 13 16,-5 15-18-16,-1 21 1 16,6 19 1-16,0 11 1 15,6 10-4-15,-6 0 1 16,0 5 1-16,0-6 0 15,0 1-1-15,0-10 0 16,0-1-2-16,0-19 0 16,0-11-1-16,0-19 1 15,0-11-1-15,0-10 1 0,0-20 0 16,0-21 1-16,0-14 2 16,0-26 1-16,0-15 2 15,5-30 1-15,7 10 1 16,5 10 1-16,0 10-2 15,-6 16 1-15,18 4-4 16,-1 21 0-16,6 9-2 16,11 21 0-16,7 10-1 15,4 15 1-15,1 5 0 16,-6 5 0-16,-11 16 1 16,-12 14 1-16,-16 5-1 15,-18 1 0-15,-22-1 1 16,-12 1 0-16,-11-6-1 15,0 1 0-15,0-11-1 0,0-5 0 16,5-15-2-16,6 1 1 16,12-6-3-1,5-10 1-15,18 0-2 0,10 0 1 16,24 10 1-16,16 10 1 16,18 10 1-16,16 16 1 15,12 14-2-15,5 11 1 16,-5 20 2-16,-6-1 1 15,-22-4-2-15,-23 5 1 16,-23-15 0-16,-34-11 1 16,-17-4 1-16,-29-11 0 15,-22-14-2-15,-6-16 0 0,6-20-2 16,0-10 1-16,-6-15-3 16,11-21 0-16,12-19-2 15,11-11 1-15,29-10-4 16,17-5 1-16,11 16-2 15,17-1 1-15</inkml:trace>
  <inkml:trace contextRef="#ctx0" brushRef="#br0" timeOffset="109175.3285">23996 16562 27 0,'-51'-10'13'0,"-12"0"-11"15,52 10 26-15,-12 0-27 0,-22 5 0 16,-1 5-1-16,-11 11 1 16,1 19-2-16,-1 20 1 15,6 6-1 1,5 20 0-16,18 5 0 0,17 25 1 16,11 10-1-16,28 0 1 15,17 5-1-15,23 0 1 16,6-14 1-16,23-11 0 15,28-11-1-15,5-9 1 16,7-10-1-16,-12-16 1 16,-12-24 0-16,1-26 0 0,-6-25 1 15,-6-16 0-15,-17-34 2 16,-17-36 0-16,-17-35 3 16,-22-31 0-16,-29-55 0 15,-17-15 0-15,-12 20-1 16,-11 25 0-16,-33 16-2 15,-24 29 0-15,-34 21-5 16,-16 40 1-16,-7 26-5 16,1 34 0-16,6 26-8 15,27 26 1-15,29 29-5 16,57 11 0-16</inkml:trace>
  <inkml:trace contextRef="#ctx0" brushRef="#br0" timeOffset="132580.0699">17244 16492 13 0,'-5'5'6'0,"-1"0"-1"0,6-5 6 16,0 0-9-16,0 0 0 0,0 0 4 15,0 0 0 1,0 0-8-16,0 0 1 16,0 0 5-16,0 5 1 0,-6 0-1 15,6-5 0-15,0 0-1 16,0 0 1-16,0 0 0 15,6-15 1-15,11-10 0 16,17-11 0-16,17-4 0 16,17-21 0-16,6-9-2 15,0-6 1-15,11-15-2 16,0 5 1-16,0 11-11 16,-5 4 1-16,11 10-7 15,-6 1 0-15</inkml:trace>
  <inkml:trace contextRef="#ctx0" brushRef="#br0" timeOffset="133208.7524">22820 15911 40 0,'-11'-20'20'0,"-6"0"-20"0,11 25 30 16,6 5-27-16,0 10 1 16,12 11 0-16,5 14 1 15,11 16-6-15,12 4 0 0,16 21 4 16,30 0 0-16,10-11-7 16,6 1 0-16,12 0-9 15,-18-31 0 1</inkml:trace>
  <inkml:trace contextRef="#ctx0" brushRef="#br0" timeOffset="133916.7782">18715 15740 31 0,'-6'-10'15'0,"23"5"-5"0,-5 5 16 15,-1 5-27-15,6 0 1 16,0 10-1-16,-6 0 1 16,1-5-5-16,-1 0 0 15,12 5-5-15,0-5 0 16</inkml:trace>
  <inkml:trace contextRef="#ctx0" brushRef="#br0" timeOffset="134083.0267">19430 15866 37 0,'-17'15'18'0,"-5"-5"-25"0,16-10 31 0,-5 0-33 16,11-15 0-16,11 5-9 15,6 0 1-15</inkml:trace>
  <inkml:trace contextRef="#ctx0" brushRef="#br0" timeOffset="134711.2469">21889 15816 28 0,'-28'35'14'0,"50"-10"-23"0,-10-30 29 15,16 5-33-15,6-5 1 0</inkml:trace>
  <inkml:trace contextRef="#ctx0" brushRef="#br0" timeOffset="134846.965">22468 15810 45 0,'-119'51'22'0,"45"4"-34"15,68-55 45-15,6 0-55 16,40-20 1-16</inkml:trace>
  <inkml:trace contextRef="#ctx0" brushRef="#br0" timeOffset="138929.7228">16830 17864 19 0,'-23'0'9'0,"17"-10"-4"0,6-5 10 16,0 5-13-16,0-5 0 16,6-5 6-16,11-6 1 15,6-14-9-15,5 0 1 16,12 4 5-16,5 16 1 15,7 20-1-15,4 25 1 16,18 26-5-16,6 30 0 16,5-6-1-16,0 16 1 15,0 0-7-15,6-5 1 0,0-21-9 16,-6-9 0-16</inkml:trace>
  <inkml:trace contextRef="#ctx0" brushRef="#br0" timeOffset="139457.6491">18471 18389 46 0,'-6'-5'23'0,"6"0"-30"0,0 5 36 0,0 0-37 16,0 0 1-16,0 0-14 16,17-5 1-16,6 0 23 15,11-5 0-15</inkml:trace>
  <inkml:trace contextRef="#ctx0" brushRef="#br0" timeOffset="139606.2875">19039 18445 40 0,'-17'5'20'0,"5"15"-43"0,12-20 41 16,0 0-32-16,12-10 1 15</inkml:trace>
  <inkml:trace contextRef="#ctx0" brushRef="#br0" timeOffset="139756.5775">19692 18369 31 0,'-57'25'15'0,"0"0"-27"0,51-25 30 0,1 5-31 16,22-15 1-16</inkml:trace>
  <inkml:trace contextRef="#ctx0" brushRef="#br0" timeOffset="139920.0642">20725 18374 29 0,'0'20'14'0,"23"-10"-49"0,-12-15 29 16</inkml:trace>
  <inkml:trace contextRef="#ctx0" brushRef="#br0" timeOffset="140099.9646">21628 18465 38 0,'-6'30'19'0,"-5"-20"-42"0,11-20 38 0,5-5-27 16,7-5 0-1</inkml:trace>
  <inkml:trace contextRef="#ctx0" brushRef="#br0" timeOffset="140280.1085">21934 18500 30 0,'-51'51'15'0,"17"-21"-21"16,29-20 30-16,5-10-31 16,0 0 1-16,22-10-10 15,12 0 1-15</inkml:trace>
  <inkml:trace contextRef="#ctx0" brushRef="#br0" timeOffset="140792.7953">22587 18505 21 0,'-28'25'10'0,"17"-35"-2"16,11 0 14-16,0 10-15 15,11-20 1-15,23 0 4 16,12 0 1-16,16-11-15 0,0-9 1 15,24-5 10-15,16-11 0 16,28 11-4-16,12-6 1 16,0-4-9-16,0-6 1 15,0 11-14-15,-23-1 0 16</inkml:trace>
  <inkml:trace contextRef="#ctx0" brushRef="#br0" timeOffset="161330.0939">20731 15417 19 0,'-57'5'9'0,"-45"-20"6"16,68 15-1-16,-17 10-10 0,-6 10 1 15,-17 15 1 1,-17 11 1-16,0-1-9 0,-5 6 0 16,-1 9 6-16,12 16 1 15,11 0-5-15,6 14 1 16,17-9-2-16,17 10 1 15,17 5-1-15,23-10 1 16,22-11-1-16,23-4 1 16,40 0 1-16,11-16 1 15,23-14-1-15,40-16 1 16,28-20 0-16,11-15 0 16,12-26 1-16,0-24 0 15,-12-16 0-15,-17-20 0 0,-45-15 0 16,-34-15 0-16,-34-10 2 15,-45-5 0-15,-52-11 0 16,-51 16 0-16,-40 30 0 16,-62 30 0-16,-51 31-2 15,-6 30 1-15,-16 25-5 16,10 15 0-16,40-5-14 16,63 5 0-16,62 1-4 15,86-36 0-15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6:49:13.057"/>
    </inkml:context>
    <inkml:brush xml:id="br0">
      <inkml:brushProperty name="width" value="0.05292" units="cm"/>
      <inkml:brushProperty name="height" value="0.05292" units="cm"/>
      <inkml:brushProperty name="color" value="#FF0000"/>
    </inkml:brush>
  </inkml:definitions>
  <inkml:trace contextRef="#ctx0" brushRef="#br0">3157 9018 35 0,'68'-30'17'0,"91"20"-15"0,-96 0 17 0,50 5-21 16,75 0 1-16,39 5 1 15,74 5 1-15,56 0 0 16,41 10 0-16,56 0-4 16,57 0 1-16,63-10-7 15,73 10 1-15</inkml:trace>
  <inkml:trace contextRef="#ctx0" brushRef="#br0" timeOffset="13783.6569">2385 10582 38 0,'-40'-10'19'0,"63"-20"-15"0,11 10 20 0,17-20-26 15,57-6 0-15,45-14-2 16,69-11 0-16,61 10 5 16,41 11 1-16,79 20-3 15,29 9 0-15,33 21 0 16,58 16 1-16,39 9-9 16,51 0 1-16</inkml:trace>
  <inkml:trace contextRef="#ctx0" brushRef="#br0" timeOffset="49800.1084">29708 6495 8 0,'-6'-25'4'0,"34"-26"-8"16,-28 41 4-16,-5 5-2 15,-18 0 1-15</inkml:trace>
  <inkml:trace contextRef="#ctx0" brushRef="#br0" timeOffset="57322.2743">16012 13136 20 0,'-11'-46'10'0,"11"26"-5"15,6 10 10-15,-1 0-17 16,1 0 1-16,-6 0 1 16,0 0 1-16,-6 0-2 15,1 0 1-15,-1 5-1 0,6 5 1 16,11 0 1-1,29 0 1-15,28 0-1 16,40 15 1-16,23 0 3 0,73 5 0 16,52-5 0-16,73-5 0 15,91-10 0 1,68-10 0-16,114-5 0 0,68 0 0 16,46-5-2-16,50 0 1 15,29-1-6-15,6 1 0 16,16 5-10-16,-5 0 1 15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6:50:29.552"/>
    </inkml:context>
    <inkml:brush xml:id="br0">
      <inkml:brushProperty name="width" value="0.05292" units="cm"/>
      <inkml:brushProperty name="height" value="0.05292" units="cm"/>
      <inkml:brushProperty name="color" value="#FF0000"/>
    </inkml:brush>
  </inkml:definitions>
  <inkml:trace contextRef="#ctx0" brushRef="#br0">3009 5566 20 0,'-56'5'10'0,"-13"-25"-3"0,52 20 10 0,-17 5-11 16,-11-5 0-16,-6 5 2 15,-6-5 0-15,-11 0-8 16,-12 0 0-16,12-5 7 16,6 5 0-16,5-10-1 15,0-20 0-15,0-16-2 16,1-4 1-16,10 0-4 16,-5-1 1-16,23 11-2 15,-6 14 0-15,5 26-1 16,12 21 0-16,6 29-1 15,5 26 1-15,12 30-1 16,5 45 1-16,6 26 3 16,12 20 1-16,-7 30 2 15,-5 0 0-15,-17 5 1 0,-5 5 0 16,-29 10-1-16,-12-4 0 16,1-11-3-16,-1-30 0 15,12-6-2-15,12-19 0 16,22-31 0-16,34-25 0 15,34-45-6-15,85-46 1 16,57-60-13-16,103-91 0 16</inkml:trace>
  <inkml:trace contextRef="#ctx0" brushRef="#br0" timeOffset="5882.0985">4253 2806 25 0,'-114'0'12'0,"-50"45"2"0,135-45 13 0,7 0-33 15,10 0 1-15,29 5-1 16,57-20 0-16,40-20 8 16,113-20 0-16,91-21-11 15,91-5 0-15</inkml:trace>
  <inkml:trace contextRef="#ctx0" brushRef="#br0" timeOffset="34827.3269">9068 17440 19 0,'-102'-30'9'0,"34"5"-9"15,56 15 9-15,7-5-8 16,16-5 1-16,23-6 0 15,40 1 0-15,39 5-2 16,52-5 1-16,79-1 1 16,57-9 0-16,85 10 0 15,51 5 1-15,74 5-2 16,57 15 1-16,80 0-1 16,50 20 1-16,57-10 0 15,51 5 1-15,35 0-3 16,56-10 0-16,6-5-7 0,45 0 0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6:56:17.447"/>
    </inkml:context>
    <inkml:brush xml:id="br0">
      <inkml:brushProperty name="width" value="0.05292" units="cm"/>
      <inkml:brushProperty name="height" value="0.05292" units="cm"/>
      <inkml:brushProperty name="color" value="#FF0000"/>
    </inkml:brush>
  </inkml:definitions>
  <inkml:trace contextRef="#ctx0" brushRef="#br0">16841 4572 23 0,'-11'46'11'0,"28"-21"-7"0,-6-20 11 0,1 5-15 16,5 0 1 0,5 10-3-16,7 6 0 0,-1 9 3 15,6 0 1-15,0 11-1 16,6 4 1-16,-6 16 0 16,0-1 1-16,6 21 1 15,0 20 0-15,-6-5-2 16,0 10 1-16,6 0 0 15,11 20 1-15,0-10-1 16,0 0 0-16,-6 1-2 16,1 9 1-16,-1-5 0 15,6 5 0-15,6 5-2 16,0 6 1-16,0-1 0 16,-1 0 0-16,7 11 1 15,5-21 1-15,6 10-1 16,5-5 1-16,-5 16-2 15,-17-11 1-15,5 10-2 16,1 1 0-16,11-1 0 16,-1 6 0-16,7 9 0 15,-1-14 1-15,-5-6 0 16,17 10 1-16,6-9-1 0,-7 9 0 16,-16 6-1-16,6-6 0 15,5-10-1-15,6 21 1 16,0-11-2-16,-1 1 1 15,1-6 0-15,12 1 1 16,-7-11 0-16,-5-5 1 16,0 5 0-16,0 6 0 15,11-6-1-15,6 11 0 16,-6-11-1-16,23-15 1 0,-6 0-1 16,-5-5 0-16,-1 0 1 15,6-5 0-15,1-5 1 16,-1 11 0-16,6-6-1 15,-6-10 0-15,0 5 0 16,-17 10 1-16,-5 0-1 16,5 10 1-16,0-5-2 15,-5 16 1-15,5-11 1 16,-5 5 0-16,-1 5-2 16,-5 6 1-16,-6-16-1 15,-11 10 1-15,-6-15 1 16,6-5 0-16,0 0-1 15,-6-9 1-15,0 14-1 16,-5-5 1-16,-7-20-2 16,1-5 1-16,-11-1-1 15,-7-14 0-15,-5-10 0 16,-5-11 0-16,-7-14 1 0,-5-6 1 16,-5-15 0-16,-12-4 0 15,-12-16-1-15,-5-15 0 16,-11-11-1-1,-6-19 0-15,-6 0-2 0,-5-26 0 16,-1-10 0-16,-5-9 1 16,0-16 1-16,-11 5 0 15,-18-10 1-15,1 0 1 16,-6-10-1-16,-6-15 0 16,-11 4-1-16,-6-4 1 0,5-5 0 15,1 0 1-15,-11-11-2 16,-1-4 1-16,1-6 1 15,-7 11 1-15,-5-10-1 16,0-11 0-16,12 1-1 16,-6-1 1-16,-6-4-1 15,0 4 0-15,-6-5 0 16,1-9 1-16,10 4-1 16,1-10 0-16,-6 1-1 15,0-6 0-15,6-5 0 16,-6 5 1-16,-5 6-1 15,5 9 1-15,17-10 1 16,6 1 0-16,-6 4 1 16,0-5 1-16,6 1-1 15,-1-11 0-15,1-10-2 16,-6 20 0-16,-5-15-1 16,22 10 0-16,-6 6 0 0,-11-6 0 15,-5 20 1 1,-6-14 1-16,-1 14 0 15,1-4 1-15,11 4-1 0,6 0 0 16,0 16-1-16,0-1 1 16,-1 1-2-16,13 5 1 15,4-6-1-15,7-4 0 16,-1 19 0-16,12-14 1 0,6 15 0 16,5-1 1-16,6 11-1 15,6-10 1-15,5 15-1 16,6 10 0-16,0 10 0 15,5 0 0-15,12 20 0 16,0 20 0-16,6 16 0 16,0 10 0-16,5 14 0 15,6 16 0-15,6 25-1 16,5 11 0-16,12 24 0 16,16 21 1-16,7 20 0 15,11 30 0-15,5-5 0 16,6 5 1-16,12 25-2 15,5 11 1-15,6 14-1 16,-12 11 0-16,12 5 0 16,11 4 0-16,6 21 1 15,6 0 1-15,11-5 0 16,-1 10 1-16,-4 10-1 16,10 20 0-16,12-9-2 15,-5 14 1-15,10-5-1 0,1 0 0 16,-1 6 0-16,1-6 0 15,5 10 1-15,1-4 0 16,-1-11 2-16,-5 5 0 16,-6 1-2-16,11-11 1 15,0 15-1-15,-5-20 0 16,11-5-1-16,-17-10 0 16,0 15 0-16,0 0 0 0,0 1 1 15,0-11 1 1,5-15 0-16,-5 5 0 0,-17-11-1 15,6-19 1-15,5-15-1 16,-5-11 0-16,-1-10 0 16,-5-9 0-16,-6-16 1 15,-17-10 0-15,-5-5-2 16,0-10 0-16,-12-11 1 16,-6-24 0-16,-5-1-1 15,-17-14 1-15,-6-6 0 16,-6-4 0-16,-11-11 1 15,-5-10 0-15,-7-10 0 16,-16 0 0-16,-12-15-2 16,-16-20 0-16,-18-26-3 15,-11-9 1-15,-6-21 0 16,-5-15 0-16,-29-10 1 16,6-10 0-16,-12-10 2 0,-11-26 0 15,-11-14 1-15,5-6 1 16,-10-15-2-16,-13-30 1 15,1-5-2 1,-12-10 0-16,-11-21 1 0,0-4 0 16,-22-5 0-16,5-26 0 15,-17-5 1-15,5-5 0 16,-10-20 0-16,-7 11 0 16,-5-6-2-16,11-10 0 15,1-5 1-15,-7 10 0 16,6-5 0-16,-5 0 0 0,28 0 1 15,-17-16 1-15,11-9-1 16,6-10 1-16,0-1-2 16,12 1 1-16,-1 0-5 15,-6 10 0-15,13 35-10 16,-13 15 0-16</inkml:trace>
  <inkml:trace contextRef="#ctx0" brushRef="#br0" timeOffset="6667.7798">10164 11264 10 0,'-119'50'5'0,"-6"11"3"0,102-51 6 16,-5-5-15-16,-1 0 1 15,1-10 1-15,5-10 1 16,6-26-2-16,11 1 0 15,12-21 0-15,22-4 1 0,23-26-1 16,18-25 1-16,27-30 0 16,35-16 0-16,-6-9-1 15,28-26 1-15,17-20 0 16,29-15 1-16,11-11 0 16,12-24 0-16,16 10-1 15,12-16 0-15,5 1 1 16,7-1 0-16,-7 6-2 15,6 4 1-15,-17 1 1 16,6 20 0-16,-11-1-3 16,-12 6 1-16,-11 5 1 15,-1 20 0-15,-16 25-1 16,-23-4 0-16,-11 19 1 0,-12 0 0 16,-11 26 2-1,-23 20 0-15,-28 20-2 16,-23 15 1-16,-17 31 0 0,-22 19 1 15,-29 21-4-15,-23 20 1 16,-28 35-1 0,-11 31 1-16,-35 30-1 0,-22 5 1 15,-35 30-1-15,-10 41 1 16,-18 29 1-16,-17 1 0 16,-28 35 0-16,0 11 0 15,-11 9-1-15,-18 5 1 0,6 11 0 16,-17-11 0-16,12 1-1 15,-12 14 1-15,23-19-1 16,-6-11 0-16,0-15-1 16,23 0 1-16,17-20 0 15,-11-20 1-15,22 0-1 16,6-11 0-16,11 11 1 16,23-20 1-16,0-1-2 15,23-24 1-15,11-26-1 16,28-10 1-16,18-20-1 15,16-21 1-15,12-9-2 16,17-26 0-16,12-25 1 16,22-25 0-16,34-20-2 15,17-31 1-15,11-30 1 16,35-30 1-16,28-15 0 16,34-41 0-16,22-20 0 15,29-35 0-15,35-10-1 16,-1-31 1-16,34 1-2 0,12-6 0 15,-7-5 1-15,18-4 0 16,-5 9-1 0,-12 6 1-16,-1-1-1 0,-4 21 1 15,-7-1-1-15,-16 6 1 16,-18 15 0-16,-5 35 0 16,-17 15 1-16,-35 16 0 15,-22 29 0-15,-22 6 0 16,-12 25-1-16,-17 25 1 0,-29 16-1 15,-11 14 1-15,-17 16-2 16,-17 15 0-16,-17 20 0 16,-22 25 0-16,-18 15 1 15,-28 26 1-15,-12 14-2 16,-39 26 1-16,-23 41 1 16,-28 44 0-16,-17 11 0 15,-29 30 0-15,-11 31 0 16,-23 14 0-16,0 16-1 15,-5 14 0-15,-18-4 0 16,18 15 0-16,-18 0 1 16,-5 0 1-16,17 0 0 15,17-11 1-15,0-24 0 16,11-5 0-16,11-21-4 16,24-40 0-16,16-36-7 15,12-19 1-15,28-41-7 16,6-30 0-16</inkml:trace>
  <inkml:trace contextRef="#ctx0" brushRef="#br0" timeOffset="13697.0716">10618 12127 10 0,'-45'-21'5'0,"5"6"1"0,23 10 6 0,0 5-12 15,-6 0 0-15,12 0 0 16,-1 0 1-16,12 0 0 16,12 0 0-16,10-5-1 15,13 0 1-15,27-5-1 16,23-5 1-16,23 0-1 15,34-5 1-15,0-11-1 16,34 1 1-16,17 0-1 16,17 5 1-16,29-6 0 15,-1-14 0-15,18 4-1 16,-1-4 1-16,-5 0-1 16,-6 4 1-16,-11-9 1 15,-34-6 0-15,-12 1-1 16,-22 4 1-16,-23 6 0 15,-23-1 0-15,-34 6-1 16,-23 0 0-16,-27 4-1 16,-35 1 0-16,-35-5 1 0,-21 9 1 15,-41 1-2-15,-33 0 0 16,-35 5-1-16,-22 10 1 16,-18-1 1-16,-45 11 1 15,-5 10-2-15,-12 5 1 16,-23 11-1-16,-5 4 1 15,5 5-1-15,-16 0 0 0,11 11-2 16,5 4 1 0,0 1-2-16,24 9 1 0,16-4 3 15,23-6 0-15,34-10 0 16,28-4 1-16,29-6-1 16,28-5 1-16,28-5-1 15,35 5 1-15,39-4-4 16,29-6 1-16,45 5 1 15,51-10 0-15,40-5-2 16,40 0 0-16,28-10 1 16,40-5 0-16,23 4 1 15,10-14 0-15,13 10 0 16,-1-5 0-16,17-5 3 16,-16 5 0-16,-18-16-1 15,6 6 0-15,-34-5 0 16,-6-1 1-16,-34 6-4 15,-28 5 1-15,-29 5 0 16,-34-1 0-16,-33 11-1 16,-30 0 1-16,-27 0 1 15,-35 10 0-15,-22 0-1 0,-29 0 1 16,-17 0 0-16,-17 0 0 16,-16 5 0-16,-35 5 0 15,-29 5-1-15,-27-5 0 16,-58 1-4-16,-22 9 1 15,-29 0-7-15,-22 15 0 0</inkml:trace>
  <inkml:trace contextRef="#ctx0" brushRef="#br0" timeOffset="15377.6691">9250 12172 24 0,'11'-15'12'0,"51"40"-10"0,-28-15 15 0,12 15-17 16,16 11 1-16,18 4-1 16,22 16 1-16,23 9-1 15,28 6 0-15,12 10-1 16,28 15 0-16,0 15-1 15,29 20 1-15,-7 0 1 16,7 0 0-16,-12 16 2 16,11-1 0-16,1 20 3 15,-1 6 0-15,-16-5 1 16,5-11 0-16,-6 0-3 16,-5 1 1-16,-6-16-2 15,-6-5 1-15,-11-15-2 16,-17-15 0-16,-28-15 1 15,-23-10 0-15,-17-20 0 16,-23-11 0-16,-23-15 0 16,-16-14 0-16,-24-6 1 0,-28-20 0 15,-28-16-2-15,-11-19 1 16,-23-31 0-16,-23-9 1 16,-6-21-2-16,-11 0 0 15,-17-25-2-15,0-26 1 16,-22-9-1-16,5-11 1 15,-23 11-1-15,-11-16 0 16,-11-5 1-16,-1 6 0 0,-16 4-1 16,-6 6 1-1,5 14-1-15,18 16 1 16,16 15-3-16,1 0 1 16,34 20 1-16,17 10 1 0,22 10-4 15,17 16 1-15,24 9 0 16,21 21 0-16,24 30 1 15,22 20 0-15,23 15 0 16,23 21 0-16,34 19 2 16,11 1 1-16,29 20-1 15,22 20 1-15,29 30-1 16,11 1 1-16,11-1-1 16,6 15 0-16,17 11-1 15,6 4 1-15,5 6 1 16,-10-10 0-16,-1-6-1 15,-6-5 1-15,-5 1-1 16,0-6 0-16,-12-14 2 16,0-1 0-16,-22-25-2 0,-17-15 1 15,-12-21 1 1,-11-14 1-16,-12-6-3 0,-16-14 1 16,-29-11-2-16,-17-10 1 15,-23-10 0-15,-22-5 0 16,-29-5 0-16,-16-15 1 15,-18-20 1-15,-40-5 0 16,-16-36 0-16,-40-15 0 0,-12-5-1 16,-28-20 1-1,-40-10-2-15,-5-5 1 16,-12-26-1-16,-29-14 1 16,13-1-2-16,-7 1 0 0,-5-1-1 15,17-5 0-15,5 16 1 16,6 9 0-16,12 11 0 15,22 35 0-15,29 10 2 16,11 11 0-16,34 4 0 16,22 20 1-16,24 11-4 15,28 14 1-15,22 21-1 16,24 20 0-16,33 11 0 16,17 19 0-16,41 25-1 15,33 31 1-15,28 25 2 16,18 21 0-16,28-6-1 15,17 25 0-15,17 21 1 16,6-1 1-16,22 6-1 16,-5 0 0-16,6 10 1 15,-1-11 1-15,-5-4-3 16,-17-1 1-16,-12-34-1 16,-17-11 1-16,-22-10-1 15,-12-15 0-15,-16-25 0 0,-24-11 1 16,-22-19 2-16,-11-16 0 15,-29-5 1-15,-17-19 0 16,-17-27 0-16,-23-19 0 16,-17-5 0-16,-11-26 0 15,-17-25-2-15,-34-30 1 16,-11-30-3-16,-18-6 1 16,-34-29-1-16,-11-26 0 15,-28 0 0-15,-23-15 1 0,-12-5 0 16,-27-11 0-16,-13 16 2 15,1 0 0-15,-6 10-2 16,6 5 1-16,11 15-5 16,29 31 0-16,16 30-6 15,7 25 0-15,39 30-5 16,17 30 0-16</inkml:trace>
  <inkml:trace contextRef="#ctx0" brushRef="#br0" timeOffset="21622.3609">16063 10507 21 0,'-11'-10'10'0,"39"10"-12"0,-11-5 10 0,17-5-7 15,23-6 0-15,28-4-4 16,29-20 1-16,39-11 2 16,40-14 1-16,40-1-1 15,40-10 0-15,45-9 0 16,28-26 1-16,29 5 0 15,11-5 1-15,23 5-1 16,11-5 0-16,6 10-1 16,-12 20 1-16,-5 0 0 15,-28 6 0-15,-24 4 0 16,-39 5 0-16,-40 6-2 0,-39 4 1 16,-46 6 1-16,-40 9 0 15,-39 1-1-15,-29 5 1 16,-40 9 0-16,-33 11 0 15,-52 5 1-15,-51 10 1 16,-62 15-1-16,-63 16 1 16,-68 9-1-16,-45 11 0 15,-46 9-1-15,-51 1 0 16,-28 24-1-16,-12 6 1 0,-16 10-2 16,-1 15 0-16,0 10-1 15,7-4 1-15,27-11-1 16,0-16 1-16,46 6 2 15,17-5 0-15,34-5 0 16,57-10 1-16,22-11 0 16,63-19 0-16,40-21-2 15,39-5 1-15,40-14-2 16,35-22 1-16,67-4 0 16,63-20 0-16,62-16-1 15,74-4 1-15,68-21 0 16,74-15 0-16,40-25 0 15,62-15 0-15,12 5 0 16,34 0 1-16,11 10 0 0,-6-5 0 16,12 10 0-1,-17 5 1-15,-18 0-2 16,-22 0 0-16,-45 15 0 0,-41 10 1 16,-39 11-2-16,-56 9 0 15,-41 10 1-15,-51 6 0 16,-50 15 2-1,-41 5 0-15,-45 9-1 0,-39 16 1 16,-52 11 0-16,-51 9 0 16,-57 10-1-16,-62 31 0 15,-62 14-1-15,-46 11 0 16,-46 15-1-16,-33 0 0 16,-29 25 0-16,-22 0 0 0,-12 26 0 15,-6-1 0-15,-17 5 1 16,23-9 1-16,6 9 0 15,28 1 0-15,23-1 0 16,40-15 0-16,45-14-1 16,51-27 0-16,51-24-2 15,52-15 0-15,56-16 0 16,51-20 0-16,51-20 0 16,52-10 1-16,56-15-1 15,68-15 0-15,52-26 0 16,67-25 0-16,58-9 2 15,56-11 0-15,51 10 0 16,29-20 0-16,22-10 1 16,12-26 1-16,-18 16-4 15,-5-10 1-15,-39 24-8 16,-24-4 1-16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0" timeString="2019-08-14T16:58:02.67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1" timeString="2019-08-14T16:59:28.191"/>
    </inkml:context>
  </inkml:definitions>
  <inkml:trace contextRef="#ctx0" brushRef="#br0">24575 14054 0,'0'0'15</inkml:trace>
  <inkml:trace contextRef="#ctx1" brushRef="#br0">16415 9220 46 0,'-11'0'23'0,"73"40"-8"16,-10-25 23-16,38 1-39 16,69-6 1-16,91-10-14 0,119-10 1 15,91-11 5-15,108-24 0 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0" timeString="2019-08-14T16:59:49.73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1" timeString="2019-08-14T16:59:55.728"/>
    </inkml:context>
  </inkml:definitions>
  <inkml:trace contextRef="#ctx0" brushRef="#br0">21957 11385 0,'0'0'16,"0"0"-16,0 0 31,0 0-31,0 0 16</inkml:trace>
  <inkml:trace contextRef="#ctx1" brushRef="#br0">13781 5799 18 0,'-46'0'9'0,"29"0"-5"0,17 0 10 0,0 0-11 15,0 0 1-15,0 0 5 16,12-6 0-16,10 1-11 16,24 5 1-16,16 5 6 15,6 1 0-15,29 4-1 16,33 10 1-16,18 5-12 16,28-10 0-16,29-5-4 15,22-35 1-15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9-08-14T17:02:18.024"/>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1" timeString="2019-08-14T17:03:23.350"/>
    </inkml:context>
  </inkml:definitions>
  <inkml:trace contextRef="#ctx0" brushRef="#br0">22991 10068 6 0,'-17'-26'3'0,"5"11"-1"0,12-5 4 16,6 0-2-16,-6 5 0 15,0-5 3-15,0 5 1 0,-6 15-10 16,-5 15 1-16,-12 0 6 16,-11 15 0-16,-11 26-2 15,5 14 0-15,6 31-2 16,5 5 0-16,24 10-1 15,16-10 0-15,23-15 1 32,12-15 0-32,16-16 1 0,29-19 0 0,17-21 2 15,5-5 0-15,-5-35 0 16,-11-21 0-16,-23-24 1 16,-23-26 1-16,-34-5-2 15,-29-15 0-15,-27-15-1 0,-30 20 0 16,-16 15-3-1,-11 25 0-15,-6 31-14 16,5 35 1-16</inkml:trace>
  <inkml:trace contextRef="#ctx0" brushRef="#br0" timeOffset="27157.248">22542 11693 10 0,'11'-56'5'0,"6"6"4"0,-11 29 5 16,0 1-13-16,-1 0 0 16,-5-5 2-16,6 5 0 15,0 0-3-15,5-6 0 16,12-4 4-16,17 5 1 16,11-11-1-16,6 6 0 0,11 5 0 15,11 10 0 1,6 0-1-16,-5 5 0 0,-12 10-1 15,-23 15 0-15,-16 10-1 16,-18 15 1-16,-22 11-2 16,-18 9 0-16,-10 16 2 15,-1-10 0-15,6-1 0 16,11 1 1-16,17-6 1 16,29-14 1-16,34-11-1 15,22-15 1-15,41-20-3 16,10-10 0-16,24-25-12 15,-1-5 0-15,-6 9-5 16,-27-19 0-16</inkml:trace>
  <inkml:trace contextRef="#ctx0" brushRef="#br0" timeOffset="35698.3126">26079 12036 16 0,'0'-25'8'0,"6"-26"-1"0,0 41 9 0,0-15-13 15,5 0 1-15,0-21 1 16,6-9 1-16,6-6-8 16,0-10 1-16,-1-19 4 15,7-1 0-15,-7-5-3 16,-4-5 0-16,-1 30 0 0,-6 11 0 15,-5 14 0-15,-1 11 0 16,-5 35-1 0,0 25 1-16,6 31 1 15,0 35 0-15,5 20-4 16,0 5 1-16,6 5-4 0,6-10 1 16,0 5-4-16,0-15 1 15</inkml:trace>
  <inkml:trace contextRef="#ctx0" brushRef="#br0" timeOffset="35894.9272">26176 11683 20 0,'6'-16'10'0,"39"37"-8"0,-22-16 17 0,5 5-18 15,6 0 0 1,6 0-1-16,0 0 0 0,5 0-1 15,6 0 1-15,0 0-3 16,1 0 0-16,-1 0-4 16,-6 1 1-16</inkml:trace>
  <inkml:trace contextRef="#ctx0" brushRef="#br0" timeOffset="36104.7471">26693 11789 20 0,'-17'5'10'0,"17"45"-13"0,5-20 16 16,7 16-13-16,-1 4 1 16,6 11-1-16,0 4 1 15,0 1-5-15,0-5 1 16,0-6-2-16,0-10 0 15</inkml:trace>
  <inkml:trace contextRef="#ctx0" brushRef="#br0" timeOffset="36766.9258">26971 11193 12 0,'-11'5'6'0,"5"5"-2"15,6-10 8-15,0 15-10 16,6 16 1-16,5 14 0 16,0 11 1-16,1 14-6 15,-1 1 1-15,6-6 2 16,-6-9 1-16,-5-6-2 15,5-4 0-15,-11-6 0 16,0-4 1-16,-11-11-2 16,5-5 1-16,-5-15-2 0,0-10 1 15,-1 5 0 1,1-25 0-16,0-21 0 0,5-29 0 16,6-21 1-16,6-20 0 15,11-5 1-15,11 35 1 16,12 10-2-16,0 16 0 15,-1 14 1-15,7 11 0 16,-12 15 0-16,-6 20 0 16,-5 20 1-16,-6 10 0 15,-17 21 2-15,0 4 1 16,-6 6-2-16,-11-6 1 16,0-4-1-16,0-6 1 0,0-10-2 15,6-9 0-15,-1-11-2 16,12-10 1-16,12-15-4 15,10-11 1-15,7-4-2 16,-1 0 1-16,6 5-1 16,0 15 1-16,0 15-1 15,1 10 1-15,-7 10 2 16,-5 11 0-16,-12 4 4 16,-17 11 0-16,-11-6 2 15,-11 1 0-15,-18-1 1 16,-5-5 1-16,0-9 0 15,6-6 1-15,16-15-6 16,12-25 1 0</inkml:trace>
  <inkml:trace contextRef="#ctx0" brushRef="#br0" timeOffset="42319.3634">20100 5026 21 0,'35'-35'10'0,"61"-31"-5"0,-68 51 10 15,29-5-11-15,28-5 1 16,29-5-1-16,39-6 1 16,29 1-8-16,28-10 1 15,29-11 3-15,27-4 1 16,1 4-5-16,0-10 0 0,0 1-5 16,-17-1 0-16</inkml:trace>
  <inkml:trace contextRef="#ctx0" brushRef="#br0" timeOffset="45501.6019">23042 12147 17 0,'0'-30'8'0,"-23"35"-4"0,17-5 8 16,-11 5-11-16,0 10 1 15,0 20-1-15,-6 11 1 16,1 4-2-16,-1 11 1 15,0-1 2-15,6 6 1 0,0-11 0 16,12-9 0 0,5-1-1-16,11-10 0 0,6-4-1 15,6-11 1-15,11-10-2 16,11-5 1 0,23 0-1-16,0-5 1 0,1-15 0 15,-1 0 1-15,0-5-2 16,0-1 0-16,-11 6-7 15,-12 0 0-15,-11 0-5 16,-17 5 0-16</inkml:trace>
  <inkml:trace contextRef="#ctx0" brushRef="#br0" timeOffset="45758.3807">23655 12041 26 0,'-23'15'13'0,"-17"81"-11"0,23-56 19 15,6 21-18-15,0 30 0 16,-6 10 5-16,5 15 0 16,7 0-10-16,-7 10 0 15,7-5 7-15,-1-15 1 16,0-20-4-16,1-16 0 15,-1-14-10-15,0-16 0 16,-5-9-4-16,-6-42 1 0</inkml:trace>
  <inkml:trace contextRef="#ctx0" brushRef="#br0" timeOffset="50877.0557">26176 13217 1 0,'-11'-31'0'0</inkml:trace>
  <inkml:trace contextRef="#ctx0" brushRef="#br0" timeOffset="51254.2518">26131 13176 13 0,'-6'5'6'0,"0"16"2"0,6-21 6 16,0 0-13 0,0-11 1-16,0 11-1 0,0 0 1 15,0 0-2-15,0-10 0 16,6-5 2-16,0-10 1 16,-1-10 1-16,7-6 0 15,5-9 1-15,-6-11 0 16,6 1-1-16,-6-16 0 0,1-5 0 15,-7-5 0 1,7 16-3-16,5 4 0 16,-6 11-1-16,6 24 0 0,0 16-1 15,6 30 1-15,5 21-1 16,1 19 0-16,-7 21-1 16,1 5 1-16,6 30 0 15,-1 5 1-15,6-10-5 16,0-15 1-16,0-16-3 15,-5-9 0-15,-7-11-3 16,-10-14 1-16</inkml:trace>
  <inkml:trace contextRef="#ctx0" brushRef="#br0" timeOffset="51434.2971">26159 12742 20 0,'-17'-10'10'0,"28"10"-11"0,1-5 16 15,5 10-12-15,5 0 0 16,18 5 0 0,6 0 0-16,-1 1-5 0,-5-1 1 15,5 0 1-15,1 0 0 16,-1 5-7-16,0-5 0 16</inkml:trace>
  <inkml:trace contextRef="#ctx0" brushRef="#br0" timeOffset="51752.6429">27022 12868 17 0,'6'26'8'0,"16"19"-5"15,-16-30 8-15,5 10-9 16,1 21 0-16,-1 4 0 16,1 11 1-16,-1-6-3 15,0 1 0-15,1-1 1 16,-1-9 1-16,0-11-5 15,1-10 0-15,-1-14-3 16,-11-6 0-16</inkml:trace>
  <inkml:trace contextRef="#ctx0" brushRef="#br0" timeOffset="52441.352">27726 12308 20 0,'34'-30'10'0,"-17"25"-8"0,-17 10 16 0,-11 5-16 16,-6 5 0-16,-12 16 2 16,-10 4 1-16,-1 15-4 15,-5 11 0-15,5 10 4 16,6 4 0-16,11 1-1 15,17-5 1-15,23 4-3 16,23-14 1-16,23-6-3 16,10-14 1-16,24-21-4 15,11-10 1-15,0-20-7 16,0-5 0-16,-12-10-2 16,-16-6 1-16</inkml:trace>
  <inkml:trace contextRef="#ctx0" brushRef="#br0" timeOffset="55831.9981">22196 13499 13 0,'-12'-35'6'0,"-10"-10"3"16,16 34 1-16,0 6-7 0,1 0 1 15,-1 5-1-15,0 5 0 16,6 5-5-16,6 6 1 16,5 4 4-16,12 5 0 15,22 0-1-15,6-5 1 16,12-4 0-16,5-1 0 16,12-5-1-16,-1 0 0 15,1 0 0-15,-12-5 0 16,-12 0-4-16,-10 0 1 0,-12 10-1 15,-17 21 1-15,-17 9-1 16,-17 16 1 0,-17 19-1-16,-12 1 1 15,1-5 0-15,0 4 1 0,5 1-3 16,6-15 1-16,5-1-5 16,7-19 0-16,10-1-1 15,1-9 1-15</inkml:trace>
  <inkml:trace contextRef="#ctx0" brushRef="#br0" timeOffset="56040.2981">22355 13933 36 0,'0'25'18'0,"39"11"-30"15,-16-31 40-15,17 5-26 16,22-10 0-16,29-5 0 0,0-5 1 16,17-5-8-16,11 0 0 15,12 4-4-15,5 1 1 16</inkml:trace>
  <inkml:trace contextRef="#ctx1" brushRef="#br0">28356 6091 0,'0'0'15,"0"0"1,0 0 0,0 0-1,0 0-15,0 0 16,0 0 0,0 0-1,0 0 1</inkml:trace>
  <inkml:trace contextRef="#ctx0" brushRef="#br0" timeOffset="66732.8097">12691 2523 18 0,'28'106'9'0,"-17"5"-9"0,-5-85 9 15,0-6-10 1,-6 5 1-16,5 0 2 0,-5-5 1 15,0 1-2-15,0-21 0 16,0 0 0-16,0 0 1 16,0-26 0-16,0-4 1 15,-5-15-2-15,-1-16 1 16,0-9 0-16,6-11 0 16,0 20 0-16,6 6 1 15,5 14-1-15,1 6 0 16,5 15-1-16,0 20 0 0,5 20-1 15,1 10 0-15,6 11 0 16,-7 4 1-16,-5-5-1 16,0 6 0-16,0-6 1 15,0-4 1-15,0-16-2 16,0 0 0-16,1-20 1 16,4-10 0-16,-5-15 1 15,0-16 0-15,6-14-2 16,0-11 1-16,-1-5-1 15,-5 6 1-15,0 14-3 16,-5 16 1-16,5 10-1 16,-6 25 1-16,1 25 0 0,-1 21 1 15,6 4 0-15,-6 0 0 16,1 6-2-16,5-11 1 16,0 6-3-1,11-11 1-15,6-15-4 0,6-14 0 16,0-11-2-16,5-11 0 15</inkml:trace>
  <inkml:trace contextRef="#ctx0" brushRef="#br0" timeOffset="67017.7935">13707 2160 13 0,'-17'-30'6'0,"-23"15"4"0,29 15 9 16,-6 0-18-16,-6 5 1 15,-5 10 1-15,-1 5 1 16,1 15-6-16,5 11 1 0,12 4 2 15,11 6 1-15,17-11-3 16,11-10 1-16,6-4-1 16,6-11 1-16,5-5 0 15,1 0 0-15,-6-15 0 16,-12-20 0-16,-5 0 3 16,-18-21 0-16,-10 1-1 15,-7 0 1-15,-5-1-1 16,-5 1 0-16,5 0-1 15,0 14 0-15,5 6-6 16,7 5 1-16,10 0-6 16,7 5 1-16</inkml:trace>
  <inkml:trace contextRef="#ctx0" brushRef="#br0" timeOffset="67363.4809">13951 1973 19 0,'-11'16'9'0,"-6"14"-7"0,17-10 11 16,0 15-14-16,0 11 1 15,11 14 0-15,6 6 1 16,6 5 0-16,5-21 1 16,1 0 1-16,-7-14 0 15,1-11 0-15,0-20 1 16,-6-15-1-16,-6-15 0 15,6-16-1-15,-6-4 0 16,-5-16-2-16,6-9 1 16,-1 19 0-16,6 6 0 0,0 10-2 15,6 9 0-15,5 6 1 16,0 10 0-16,7 15 0 16,-1 5 0-16,0 5-4 15,-6 5 1-15,-5 1-3 16,-1-1 0-16,-5-10-3 15,-5-5 1-15</inkml:trace>
  <inkml:trace contextRef="#ctx0" brushRef="#br0" timeOffset="67560.1013">14519 1136 21 0,'-6'-36'10'0,"12"31"-14"16,-6 5 19-16,0 0-14 0,0 26 1 15,0 19-1 1,0 21 1-16,0 34-4 0,0 11 1 16,6 6 1-16,5-1 1 15,6 5-5-15,0-10 1 16,17-5-3-16,0-5 0 16</inkml:trace>
  <inkml:trace contextRef="#ctx0" brushRef="#br0" timeOffset="67797.6122">15007 1555 30 0,'-17'0'15'0,"-68"30"-22"0,62-10 31 0,-22 15-21 16,-6 1 0-16,5 9 0 15,7 6 0-15,16-6-5 16,12-10 1-16,16 1 2 15,24 4 0-15,16-20-1 16,6-5 0-16,6 0-1 16,0 1 1-16,11 9-4 15,-11 0 0-15,-6 5-5 16,-12 11 1-16</inkml:trace>
  <inkml:trace contextRef="#ctx0" brushRef="#br0" timeOffset="68503.3155">16166 1706 13 0,'17'-35'6'0,"-34"4"3"16,11 16 2-16,-6 5-12 0,1-5 1 15,-6 0 3 1,0 5 0-16,-6 5-3 0,1 15 0 16,-1 10 1-16,0 5 1 15,1 5-1-15,4 11 1 16,7 4-3-16,5 1 1 16,12-6 0-16,11-10 1 15,6-10-1-15,11-4 0 16,6-6 0-16,5 0 1 15,1 5-1-15,-7-10 1 16,-10 5-2-16,-7 5 0 16,-10 0 1-16,-12 6 1 15,-6 4-1-15,-11 0 0 16,-6-5 0-16,-11 0 1 0,-6 1-1 16,1 4 1-16,-1-15-1 15,0 5 1-15,6-5-2 16,6-5 0-16,-1-15-5 15,12-10 1-15,6-5-1 16,17-11 0-16</inkml:trace>
  <inkml:trace contextRef="#ctx0" brushRef="#br0" timeOffset="68820.3837">16427 1756 25 0,'-46'16'12'0,"1"39"-15"0,34-40 24 16,-1 15-21-16,1-9 0 15,5 4 2-15,12 5 0 16,11 5-2-16,6-4 1 16,16-6 0-16,7-10 1 15,5-5-1-15,0-10 0 16,-6-5-1-16,-16-10 1 15,-18 0-1-15,-17 0 0 16,-16-10 0-16,-18-6 1 16,0 1-1-16,6 0 0 0,6 4-3 15,5 6 0 1,12 10-4-16,11 0 0 16,17 5-2-16,17 5 1 0</inkml:trace>
  <inkml:trace contextRef="#ctx0" brushRef="#br0" timeOffset="69390.88">16819 1716 10 0,'-6'0'5'0,"-6"15"3"0,7-5 7 0,-1-5-14 16,-5 15 1-16,-1 6 0 15,12 14 1-15,0-10-4 16,0 6 1-16,6 9 1 16,5-15 1-16,12 1-1 15,11-6 1-15,6-10 0 16,-6-15 0-16,6-10 1 16,-12 5 1-16,-5-15-1 15,-12-11 1-15,-5-4-2 16,-12-10 1-16,1-1-4 15,-7 11 0-15,7 0-7 16,5 9 1-16,17 11-3 0,0 15 1 16</inkml:trace>
  <inkml:trace contextRef="#ctx0" brushRef="#br0" timeOffset="69761.9294">17233 1560 17 0,'-6'15'8'0,"6"65"-2"0,0-59 13 0,6 9-18 15,5 5 1-15,1 11 3 16,5-6 1-16,0-10-8 15,6-4 1-15,-1-6 3 16,7-5 1-16,-1-15-2 16,0-5 1-16,1-15-2 15,-7-11 0-15,-4-4 1 16,-1-5 1-16,-6-16-1 16,6 11 1-16,-6 14-3 15,1-4 0-15,5 20-2 16,0 0 0-16,5 10-5 15,7 5 1-15,-1 0-3 16,12 10 0-16,5-5 2 0,1 5 1 16</inkml:trace>
  <inkml:trace contextRef="#ctx0" brushRef="#br0" timeOffset="69959.7174">18085 1595 12 0,'-6'-20'6'0,"-17"-26"0"0,12 36 13 16,-6 5-17-16,-6 5 0 15,-11 5 5-15,-6 5 1 16,1 16-9-16,5 4 0 16,11 10 5-16,6 6 1 15,11-6-2-15,12 5 0 16,11 6-3-16,17-16 0 16,6-10-4-16,5 1 1 15,6-11-7-15,0-5 0 16</inkml:trace>
  <inkml:trace contextRef="#ctx0" brushRef="#br0" timeOffset="70289.4312">18312 1580 24 0,'-23'25'12'0,"34"-5"-13"16,7-20 17-16,10 0-16 15,6 5 1-15,0-10-2 16,11-10 1-16,7-5 0 16,10 0 0-16,0-21 0 15,-5 1 0-15,-11 5 0 16,-18 4 1-16,-17 6 0 0,-22 10 1 16,-23 15 0-16,-6 10 1 15,-22 20 1-15,-6 21 0 16,0 4 0-16,11 1 1 15,23 14-1-15,34-19 1 16,28-1-3-16,29-14 1 16,34-11-6-16,17-15 0 15,22-10-9-15,6 0 1 16</inkml:trace>
  <inkml:trace contextRef="#ctx0" brushRef="#br0" timeOffset="71148.0427">13202 3482 20 0,'-29'5'10'0,"-50"-5"-6"15,62 0 7-15,-12 5-12 16,-10 5 1-16,-1 6 4 16,0 4 1-16,6 10-5 15,11 10 0-15,6-4 2 0,17-11 0 16,12 5-1-16,16-5 0 15,17-9-2-15,12-11 1 16,6 0-1-16,-1-5 1 16,-5-21 2-16,-12 1 1 15,-11-20 1-15,-11 5 0 16,-17-6-1-16,-18 11 1 16,-5 10 0-16,-11 0 0 15,-12 15-3-15,12 0 0 16,-6 5-2-16,11 5 1 0,17-5-5 15,23 5 1-15,6-5-6 16,17-10 1 0,22-11-2-16,12 1 0 0</inkml:trace>
  <inkml:trace contextRef="#ctx0" brushRef="#br0" timeOffset="71402.2181">13996 3099 25 0,'-51'10'12'0,"-62"20"-6"15,90-20 24-15,0 10-31 16,1 6 0-16,5 14 1 16,11-10 0-16,6 6-1 15,23-6 1-15,16-5 0 0,13-5 1 16,-1 0-1-16,-6 1 1 16,-11-1-1-16,-5 10 1 15,-24 0 0-15,-28 16 1 16,-28-1-2-16,-5-4 0 15,-13-1 0-15,1-5 1 16,6-15-5-16,16-4 0 16,24-16-6-16,27-16 1 15</inkml:trace>
  <inkml:trace contextRef="#ctx0" brushRef="#br0" timeOffset="72194.9983">15081 3220 13 0,'-11'-10'6'0,"-1"45"-3"0,12-15 2 0,0 5-5 15,0 21 0-15,0 14 3 16,-5 16 0-16,-1 0-3 16,6 10 1-16,0 4 2 15,0-19 0-15,6 0-1 16,-1-11 1-1,1-34-1 1,0-16 1-16,-6-26-1 16,0-19 0-16,5-25-2 15,7-16 1-15,-7-25 0 16,1-20 1-16,5-15-1 16,12 15 1-16,0 30-1 15,5 15 1-15,1 20-1 0,-1 16 1 16,-5 10-1-16,-6 25 1 15,-6 20-2-15,-11 10 1 16,-6 21 0-16,-11 4 0 16,-5 6 0-16,-1-1 1 15,0-10-2-15,1-9 1 16,5-11-6-16,5-15 1 16,12-20-6-16,12-20 1 15</inkml:trace>
  <inkml:trace contextRef="#ctx0" brushRef="#br0" timeOffset="72781.6838">15365 3023 27 0,'-6'61'13'0,"23"-21"-17"16,-5-30 20-16,-1 10-15 15,6 0 1-15,-6 1 0 16,6-11 0-16,-5 5-3 16,-1-10 1-16,0-20 1 15,-5 5 0-15,0-6 1 16,0-4 0-16,-1-15 0 0,1-10 1 16,11-1-2-1,6 11 0-15,5-6-1 0,6 11 0 16,0 5-1-16,0 10 1 15,0 10-3-15,6-5 1 16,-12 10-2 0,-5 5 1-16,0 5 0 0,-6 5 1 15,0 5-2-15,-6 0 0 16,1 0 2-16,-7 1 0 16,-5-6 2-16,0 0 0 15,0 0 0-15,0 0 1 16,-5 5 0-16,-1-4 1 15,0 4-1-15,6 5 0 0,0 5 1 16,0-5 0 0,12 1-1-16,5-1 1 15,11-10 0-15,6-5 1 0,0-10-1 16,6-10 0-16,-6 0 0 16,-11-10 1-16,-12-5 0 15,-11-1 0-15,-17-4-1 16,-6-5 0-16,-5 4-2 15,0 6 1-15,5 5-5 16,6 5 0-16,11 5-5 16,12 5 1-16,11 5-3 15,17 0 1-15</inkml:trace>
  <inkml:trace contextRef="#ctx0" brushRef="#br0" timeOffset="73022.3026">16489 2821 24 0,'-34'-25'12'0,"-17"35"-12"0,40-5 23 15,-12 5-19-15,0 0 0 16,1 10 0-16,4 11 1 16,7 9-8-16,17 5 1 15,11-4 4-15,6-1 0 16,16 1-4-16,7-1 1 0,5-10-4 15,0-5 1 1,0-14-5-16,-11-11 0 0,-6-11 0 16,-6-4 0-16</inkml:trace>
  <inkml:trace contextRef="#ctx0" brushRef="#br0" timeOffset="73338.5656">16665 2998 18 0,'0'10'9'0,"23"-10"-9"16,-6-5 17-16,0-5-16 16,11 0 1-16,6-6 0 15,12-4 1-15,5 0-4 16,-6 5 1-16,-5 0 3 16,-11 0 0-16,-7-5 0 15,-16 4 0-15,-12 1 0 16,-11 10 1-16,-11 5-2 15,-6 10 1-15,0 0-3 0,5 0 1 16,7 11-1 0,5 4 0-16,5 5-1 0,1 5 0 15,11 6-1-15,6-11 0 16,11 0-2-16,5 1 0 16,7-6-3-16,5-10 0 15,5-10-2-15,1-10 0 16</inkml:trace>
  <inkml:trace contextRef="#ctx0" brushRef="#br0" timeOffset="73637.377">17557 2695 30 0,'-34'-5'15'0,"-23"5"-14"0,28 0 31 0,-5 5-32 16,6 10 1-16,0 0-2 15,11 11 1-15,11-11-1 16,6 5 1-16,23-5 0 15,16 0 0-15,7 5-2 16,5 0 1-16,-6 6 0 16,-11 4 0-16,-5 0 0 15,-7 1 1-15,-10-1 1 16,-7 0 0-16,-22-5 0 16,-17 6 1-16,-5-6 0 15,-12 0 0-15,5-20-4 16,12-5 1-16,6-10-4 15,11-20 1-15,0-11-5 16,22-4 1-16,24-21-2 0,10 1 0 16</inkml:trace>
  <inkml:trace contextRef="#ctx0" brushRef="#br0" timeOffset="73937.3532">17920 2433 26 0,'0'20'13'0,"-45"20"-7"0,28-25 26 16,-6 5-32-16,-6 6 0 15,1-1 0-15,5-5 1 16,6 0-1-16,6 0 0 0,5 1 0 16,12-1 0-16,11-5 0 15,-6-5 1-15,23-5-2 16,6 5 1-16,0 10-2 16,0 1 0-16,-12-1 1 15,-5 5 1-15,-6 10-2 16,-17 6 1-16,-12 4 1 15,-10 1 0-15,-12-11 0 16,-6 5 1-16,0-4-1 16,6-11 1-16,6-20-3 15,-1 0 1-15,12-15-5 16,6-10 0-16,11-11-3 16,11 1 1-16</inkml:trace>
  <inkml:trace contextRef="#ctx0" brushRef="#br0" timeOffset="74270.195">18227 2705 38 0,'0'-10'19'0,"-6"10"-29"0,17 0 38 16,6 5-27-16,12-5 1 15,11 0-2-15,5-5 0 16,12 0-1-16,0-10 1 15,-1 5 1-15,-5-5 0 16,-11-1-1-16,-11 1 0 16,-18 5 0-16,-17 5 1 15,-17 5-2-15,-16 5 1 16,-12 5-1-16,-17 16 1 0,5 4 0 16,6 10 1-16,18-4-1 15,4-1 0-15,18 0-2 16,17 0 1-16,17-4-5 15,18-6 1-15,10-15-4 16,0-10 1-16,12-5-2 16,11-5 0-16</inkml:trace>
  <inkml:trace contextRef="#ctx0" brushRef="#br0" timeOffset="74524.6476">18897 2650 35 0,'-97'65'17'0,"-39"41"-23"16,113-86 38-16,0 16-30 16,6 4 1-16,6 0 0 0,17-4 1 15,22-6-5-15,18-10 1 16,16-10 3-16,6-20 1 16,-5-15-2-16,-12-10 0 15,0-21 2-15,-17-15 1 16,-17-19 2-16,-11-26 0 15,-18-11-4-15,-22-9 0 16,-17-15-9-16,0-16 0 0,11 6-11 16,23 40 1-1</inkml:trace>
  <inkml:trace contextRef="#ctx0" brushRef="#br0" timeOffset="75831.099">31258 10345 20 0,'-40'76'10'0,"34"96"-10"0,12-132 10 0,6 5-7 16,5 6 0-16,17-16 2 15,5-10 0-15,29-20-3 16,23-25 0-16,12-30 5 16,33-31 0-16,6-20 0 15,39-15 1-15,1-25-1 16,34-26 0-16,17-9-8 31,11-11 1-31,17 30-11 0,6 16 0 0</inkml:trace>
  <inkml:trace contextRef="#ctx0" brushRef="#br0" timeOffset="80483.6281">16398 3946 27 0,'0'11'13'0,"-5"44"-19"0,-1-30 16 0,-5 21-10 16,-12 19 0-16,-5 31 2 15,-12 10 0-15,-11 35-2 16,0 41 1-16,-12 15 0 15,6 5 1-15,-5 20-1 16,-6-5 1-16,-23 10 1 16,-17-15 0-16,-23 0 0 15,-16-5 0-15,-29 5-1 16,-23-31 1-16,-22-9-1 16,10-16 0-16,1-35-4 15,23-30 0-15,17-25-6 16,45-11 1-16,34-14-3 15,34-16 1-15</inkml:trace>
  <inkml:trace contextRef="#ctx0" brushRef="#br0" timeOffset="80933.3787">13917 6878 30 0,'-11'16'15'0,"-18"95"-21"15,12-61 29-15,-11 16-25 16,-6 35 0-16,-17 10 2 16,-12 25 0-16,-11 5 0 15,1 5 0-15,10-34 1 16,6-12 1-16,18-14 1 15,16-25 0-15,17-26-1 16,35-20 1-16,33-40 1 16,46-30 0-16,28-46-4 15,52-21 0-15,27-4-7 16,35-15 1-16,-6 0-4 0,-5 20 0 16</inkml:trace>
  <inkml:trace contextRef="#ctx1" brushRef="#br0" timeOffset="284814.3872">15433 17668 0,'0'0'0</inkml:trace>
  <inkml:trace contextRef="#ctx0" brushRef="#br0" timeOffset="373285.9703">20401 4658 6 0,'17'0'3'0,"46"-10"4"0,-35-10 3 16,12-16-8-16,11-4 0 16,6-10 0-16,11-26 1 15,12-5-6-15,5 0 1 16,-6-14 2-16,12-1 0 0,6 15 1 16,10-10 0-16,18 5-1 15,6 0 0-15,-6-9 2 31,0 4 1-31,5 0-2 0,7 10 1 0,-7 6-3 16,18-1 1-16,-6 0 2 16,-6 16 0-16,17-6 0 15,6 0 0-15,17 1-1 16,-5 4 0-16,-12 1 1 16,0-11 1-16,0 10-3 15,-12 1 1-15,-10-1-1 16,-7 6 0-16,-11 4 1 15,-16 6 0-15,-18 5-2 16,-17-1 1-16,-11-4 1 0,-6 9 0 16,-17 6 0-16,-11 5 1 15,-6 10 0 1,-12 0 0-16,-10 5-2 16,-12 10 0-16,-17 10 0 0,-18-5 0 15,-4 10-2-15,-18 5 0 16,-17 5 1-16,-23 26 0 15,-5 19 1-15,-28-14 0 16,-7 9 0-16,-22 16 0 16,6-5 2-16,-17 0 0 15,-6 14-2-15,-18 1 0 16,18 20 1-16,0 5 1 16,0 0-2-16,0 11 0 15,0-16-2-15,23 5 1 0,-1-5 0 16,-5 10 1-16,12 0 0 15,5-5 1-15,5 0 0 16,13 10 1-16,4-25-1 16,7 0 0-16,10-5 0 15,13-10 0-15,16-11-1 16,11-9 1-16,18-10-1 16,11-11 0-16,11-10 0 15,6-4 1-15,11-11-2 16,12-10 1-16,11-10-2 15,28-15 1-15,18-16 1 0,22-19 0 16,11-11-1 0,29-9 1-16,11-21 1 15,35-5 1-15,22-20-1 0,17-5 1 16,28-5-3-16,6 0 1 16,12-1 0-16,-1 6 0 15,6-5 0-15,-11 0 0 16,-6 0-1-16,0 5 1 15,-11 15 0-15,-11 10 1 16,-12-5 0-16,-6 15 0 16,-11 5-1-16,0 1 1 15,-11-6 0-15,-6 0 0 16,-12 5-1-16,1 6 0 16,-6-1 0-16,-17 0 0 0,-12 6 0 15,-5 9 1 1,-5 6-1-16,-18 4 0 15,-11 6 1-15,-6-1 1 0,-17 1-1 16,0 9 0-16,-17 11 0 16,-6 5 0-16,-22 5 1 15,-12 10 0-15,-16 10-2 16,-24 5 1-16,-16 10-1 16,-18 5 0-16,-22 11 0 15,-12 19 0-15,-33 11 0 16,-12 20 0-16,-29 15 0 15,1 20 1-15,-23 0 0 16,-17-5 1-16,-12 5-2 16,7 10 1-16,4-5 0 15,-4 1 1-15,5-6-1 16,16 0 0-16,7-20 0 0,0-16 0 16,11 6-1-16,11 0 0 15,6-5-2-15,0-5 1 16,11 9 0-1,6 1 0-15,12-5 1 0,5 0 0 16,22-10 1-16,7-6 0 16,11-4-1-16,16-21 1 15,18 1 0-15,17-16 0 16,17-5-2-16,17-5 0 16,17-4-1-16,17-11 1 15,17-21 0-15,29-14 0 16,22-15-2-16,23-11 1 0,34-14 1 15,11-16 0-15,34-15 0 16,40-10 1-16,18-15 0 16,4-11 1-16,13-14 0 15,-18 5 1-15,-17-6-2 16,-6 21 1-16,-16 5 0 16,-6 10 0-16,-23 10-1 15,-12 0 0-15,1 5 0 16,0 10 0-16,-1 10 0 15,-5 16 0-15,-23 9-2 16,-5 1 1-16,-12 9 1 16,-11 11 1-16,-11 0-1 0,-23 9 1 15,-12 6-1 1,-11 5 1-16,-11 10 0 16,-17 5 0-16,-23 5-2 15,-12 10 1-15,-16 5-1 0,-12 11 1 16,-22 24-1-16,-24 1 1 15,-21 4 0-15,-24 11 1 16,-17 15-1-16,-28 0 0 16,-17 20 1-16,-28 5 1 15,5 20-2-15,-22 0 1 16,-7 10 0-16,1-10 1 0,-11 6-2 16,5 4 0-16,0 10-1 15,23-9 0 1,-6-6 1-16,12-5 0 15,22-20-1-15,17-5 1 16,29-10-2-16,34-15 0 0,28-16-8 16,23-19 0-16,51-26-2 15,17-45 0-15</inkml:trace>
  <inkml:trace contextRef="#ctx0" brushRef="#br0" timeOffset="399361.8662">23235 14529 20 0,'-6'-31'10'0,"-5"36"-1"16,5-10 10-16,0-5-16 16,-5 5 1-16,-12 10-1 15,1 0 1-15,-12-5-6 16,-1 16 1-16,-4 19 4 15,-12 15 0-15,5 21-2 16,1 20 0-16,5 5-1 16,17 0 1-16,12-6-1 0,11-4 0 15,17-10 0-15,6-5 0 16,16-16 0 0,18-10 0-16,23-14 0 0,-1-11 1 15,1-15 0-15,-7-10 0 16,-4-5 0-16,-7-10 0 15,-16-16 0-15,-24-4 0 16,-22-5 2-16,-11-1 1 16,-23 1-2-16,-17 14 1 15,-17 21 0-15,-6 20 0 16,-6 26-1-16,6 14 0 16,18 11-3-16,16 4 1 15,34 1-4-15,23-11 0 0,46-9-10 16,28-6 1-16,28-9 0 15,28-37 0-15</inkml:trace>
  <inkml:trace contextRef="#ctx0" brushRef="#br0" timeOffset="415474.7082">23013 15982 16 0,'-11'0'8'0,"34"-40"-6"0,-12 35 8 0,0-5-10 15,6-1 1-15,6 1 3 16,6 0 1-16,10-5-5 15,7 5 0-15,5 0 4 16,0 0 0-16,11 15 0 16,6-5 1-16,-5 0-3 15,-6 5 0-15,-12 10 1 16,-11 5 0-16,-11 0-1 16,-12 1 0-16,-16 4-1 15,-7 5 0-15,-10-5 1 16,-13 6 0-16,1-16-1 15,-11 10 0-15,0-5-1 16,-1 5 0-16,1-9 1 16,5-1 0-16,12-5-1 0,11 0 0 15,11-10-1-15,17 5 0 16,12-5 0-16,11 10 1 16,0-5-1-16,17 15 1 15,6-5-1-15,5 1 1 16,1 9-1-16,-12 5 1 31,-17 26-1-31,-28-11 1 16,-29 16 3-16,-17-11 1 15,-22 6 0-15,-23-1 0 0,-6 6 0 16,0-16 0-16,6 0 0 16,11-14 0-16,11-11-8 15,24-25 1-15,27-25-11 16,35-26 0-16</inkml:trace>
  <inkml:trace contextRef="#ctx0" brushRef="#br0" timeOffset="416944.1564">25903 16078 11 0,'-28'35'5'0,"17"86"-8"0,11-100 6 15,5 24-3-15,1 10 0 16,5 1 0-16,6 5 0 16,0-1 1-16,1-4 0 15,-1-6 1-15,0-5 0 16,-6-19 1-16,0-16 0 0,-5-15 0 16,0-20 1-16,-6-6 0 15,0-19 1 1,-6-11-2-16,0 1 0 0,6-21 0 15,6 0 1-15,11 6-2 16,6 4 0-16,5 5-2 16,12 26 1-16,11-6 1 15,6 11 0-15,5 15-2 16,-5 5 1-16,-6 10 1 16,-5 0 1-16,-12 15-1 15,-17 5 1-15,-17 5-3 16,-17 5 1-16,-17 11-1 15,-18-1 1-15,1-5 0 16,0 6 0-16,0-6-1 16,11-10 1-16,12 0-1 0,11-10 0 15,11-5 0-15,12-5 0 16,22-5-2-16,18 0 0 16,16 10 1-1,-5 5 0-15,-6 1-1 0,-5 14 0 16,-12 15 0-16,-17 6 0 15,-17 4 2-15,-23 16 0 16,-17-1 1-16,-22-4 1 16,-1-1 0-16,-11-14 1 15,12-11-2-15,11-10 0 16,17-15-5-16,17-20 0 0,22-20-6 16,12 0 0-16</inkml:trace>
  <inkml:trace contextRef="#ctx0" brushRef="#br0" timeOffset="417245.5568">26653 16522 22 0,'28'-20'11'0,"12"20"-8"16,-29 0 13-16,6 5-13 0,1 10 1 15,-1 10-2 1,-6 16 1-16,-5 9-4 16,-6 16 1-16,0-6 1 0,-6 1 0 15,0-6-4-15,1 1 0 16,-1-16-3-16,6 1 0 15,0-21-3-15,6-10 0 16</inkml:trace>
  <inkml:trace contextRef="#ctx0" brushRef="#br0" timeOffset="417590.97">27181 16118 13 0,'-17'10'6'0,"11"-20"-3"16,12 0 10-16,5 5-10 16,1 0 0-16,-1-5 3 15,0 10 1-15,1-5-9 16,-7 10 0-16,7 10 5 15,-12 15 1-15,0 11-3 16,-6 4 1-16,0 11-1 16,1 9 0-16,-7 6 0 15,7-5 1-15,5-1-1 16,-6 1 0-16,0-6-4 16,1-14 0-16,-1-11-5 0,0-10 0 15,-5-10-1-15,5-15 1 16</inkml:trace>
  <inkml:trace contextRef="#ctx0" brushRef="#br0" timeOffset="417817.8079">27079 16164 18 0,'11'-56'9'0,"-5"31"-8"0,5 20 18 0,1 5-18 16,5 0 0-16,5 5 0 15,12 0 1-15,12-5-2 16,5 5 0-16,17-5 2 15,23-5 0-15,5-5 1 16,1 0 0-16,-6 5-1 16,-12-5 0-16,-5 5-4 15,-17 0 0-15,-12-5-5 16,-22 10 0-16,-17 5-2 16,-18 5 0-16</inkml:trace>
  <inkml:trace contextRef="#ctx0" brushRef="#br0" timeOffset="418025.6247">27329 16386 22 0,'11'20'11'0,"6"10"-11"0,0-30 21 15,6 0-20-15,17 0 1 16,16 0 1-16,12-5 1 15,6-5-5-15,0 0 0 16,6-5-4-16,5 5 1 16,-23 0-4-16,-28-16 1 15</inkml:trace>
  <inkml:trace contextRef="#ctx0" brushRef="#br0" timeOffset="422962.5884">23343 17168 15 0,'-6'10'7'0,"-5"-20"-3"0,5 10 8 15,-5-5-9-15,-6 0 0 16,-6 0 1-16,-6 5 1 15,-10 5-6-15,-1 0 0 16,-5-5 5-16,-1 0 1 16,1 5-1-16,-1 0 0 0,12 0-1 15,6-5 1 1,5 0-2-16,6 5 0 0,6 0-1 16,5-5 0-16,12 5-2 15,5-5 1-15,6 5-2 16,0 0 1-16,0 5-1 15,0 5 1-15,0 6-1 16,0 4 1-16,0 10 0 16,6 1 0-16,-6 9 2 15,0 5 0-15,0 6 0 16,0-6 1-16,0 1-1 16,-11 4 1-16,-12-9-1 15,-11-1 0-15,-6 1 0 16,1-6 1-1,-46 0 0 1,5-9 1-16,1-16 0 16,5-10 1-16,11-15-1 15,7-5 0-15,5-11-1 16,11-14 0-16,12-10-4 0,5-11 0 16,17 11-11-16,18 14 1 15,16 1-1-15,18 5 0 16</inkml:trace>
  <inkml:trace contextRef="#ctx0" brushRef="#br0" timeOffset="423325.9088">23666 17551 21 0,'-45'-20'10'0,"-1"-10"-7"0,35 25 15 0,0 0-14 16,-1 5 0-16,1 5 3 16,-6 10 0-16,-6 10-8 15,1 16 0-15,5 14 6 16,11-4 0-16,12 4-2 16,11-9 0-16,22-1 0 15,12-10 0-15,6-4 0 16,0-16 0-16,5-15 0 15,-10-10 1-15,-7-16-1 16,-22-14 1-16,-23-10-2 16,-17-11 1-16,-23 0-1 15,-23-4 0-15,1 14-1 16,-12 11 0-16,6 10-13 16,23 15 1-16,11 20-4 0,62 15 0 15</inkml:trace>
  <inkml:trace contextRef="#ctx0" brushRef="#br0" timeOffset="428128.8368">26011 17456 10 0,'-5'-16'5'0,"-7"1"-4"0,7 15 6 15,-1 0-8-15,-5 10 0 16,-6 11 0-16,0 19 1 16,5 21 0-16,1 14 1 0,5 1-1 15,12 0 0 1,-1-11 0-16,7-4 0 0,-1-6 0 16,1-9 1-16,-1-16 0 15,0-15 1-15,1-10 0 16,-1-15 0-16,-11-20 0 15,0-11 1-15,0-14 0 16,-6-21 1-16,6-10-2 16,0-4 1-16,12-11 0 31,10 20 0-31,7 0-1 0,11 16 1 0,16 4-1 16,7 16 0-16,5 9-2 15,0 11 1-15,-6 10-1 16,-5 15 0-16,-11 5 1 15,-12 0 0-15,-17 5-1 0,-17 10 1 16,-12 5 0-16,-5 6 1 16,-11-1-1-16,0-5 1 15,-6-5-1 1,5-4 1-16,6-11-1 0,6-5 0 16,12-5-1-16,16 0 0 15,6 0 0-15,6 5 0 16,5 10-2-16,12 10 0 15,5 0 0-15,7 15 1 16,-7 11 0-16,-5 4 0 16,-18 1 0-16,-22 4 1 15,-17-4 2-15,-17-1 0 16,-22-4 0-16,-13-11 0 16,-10-10 1-16,-1-5 1 0,7-10-2 15,4-5 1-15,24-5-6 16,17-20 1-16,22 0-7 15,29-10 1-15,33-6-3 16,30-4 1-16</inkml:trace>
  <inkml:trace contextRef="#ctx0" brushRef="#br0" timeOffset="428448.9011">27141 17627 28 0,'6'5'14'0,"-6"76"-13"0,0-56 25 15,0 5-29-15,0 11 0 16,6 9 0-16,-1-4 1 16,12-1 3-16,0-5 1 15,0-4-5-15,12-6 0 16,-1-10-3-16,1 0 0 16,5-9-1-16,0-6 0 0</inkml:trace>
  <inkml:trace contextRef="#ctx0" brushRef="#br0" timeOffset="428954.8615">27919 17284 16 0,'6'-20'8'0,"-6"-10"-5"0,0 30 13 15,-6-6-15-15,-5 1 0 16,-12 10 3 0,-17 11 0-16,-5 14-5 0,-6 10 0 15,0 16 3-15,0 19 0 16,11 6-1-16,11 5 0 15,7-10-2-15,16-1 1 16,17-9-1-16,18-16 1 16,16-14 0-16,12-6 0 15,6-5 2-15,10-15 0 16,18-20-2-16,-11-10 1 0,-7-15 0 16,-4-6 0-1,-13-9 1-15,-10 0 0 0,-18 4-1 16,-11 1 1-16,-11 14 0 15,-12-4 1-15,-5 10 0 16,-23 10 0-16,-12 15-1 16,-5-5 0-16,0 5 0 15,0 0 0-15,-6 5-2 16,6-5 1-16,11-5-8 16,29 5 0-16,28 0-4 15,40-15 0-15</inkml:trace>
  <inkml:trace contextRef="#ctx0" brushRef="#br0" timeOffset="435635.9709">30997 11799 6 0,'5'-10'3'0,"12"-31"1"0,-11 31 3 0,0-5-8 15,-1 5 1 1,1-5 0-16,0 5 1 0,-1 0 1 15,7 10 0-15,5 5 0 16,0 5 1-16,0 0 0 16,0 10 1-16,6 0 0 15,-1-10 0-15,1 0-1 16,0 0 0-16,0 0-1 16,-6 1 0-16,0-1 1 15,-6-5 1-15,0 0-1 16,1 0 1-16,-7 0-1 15,1 5 0-15,0 10 1 16,-1 5 0-16,1 6-2 16,0-1 1-16,-1-5 0 31,12-5 1-31,6-10 0 0,11-25 0 0,23-20 0 16,28-36 0-16,40-40-1 0,34-25 1 15,46-25-6 1,44-41 0-16,47-25-12 15,50-16 0-15</inkml:trace>
  <inkml:trace contextRef="#ctx0" brushRef="#br0" timeOffset="485315.5519">17154 10921 17 0,'56'-16'8'0,"126"-69"-3"0,-120 59 8 0,29-4-11 16,23-10 0-16,28-1 0 15,17 6 1-15,-12 0-9 16,12-1 0-16,-5 1 1 16,-35 0 0-16</inkml:trace>
  <inkml:trace contextRef="#ctx0" brushRef="#br0" timeOffset="485617.4474">18550 9982 29 0,'-22'-5'14'0,"22"5"-13"0,0 0 27 16,11 10-29-16,0-5 1 16,6 10-4-16,0 10 1 0,6 16 2 15,11 4 1-15,12-4-2 16,16 14 0-16,1 11 1 16,5 4 1-16,0 1 2 15,-11-5 0-15,-40-11-3 16,-34 11 1-16,-52 4-7 15,-21-9 1-15</inkml:trace>
  <inkml:trace contextRef="#ctx0" brushRef="#br0" timeOffset="499981.8866">1136 7106 17 0,'34'-81'8'0,"11"30"-3"0,-28 36 9 0,-17 5-15 15,0 10 0-15,0 5 2 16,-28 15 1-16,11 26-1 15,-17 24 0-15,0 26 3 16,17 20 0-16,5 36 1 16,12 9 1-16,17-14-1 15,29 4 1-15,-1-5-3 16,40-9 1-16,6-16-3 16,-6-15 1-16,23-16-2 15,-6-19 0-15,6-20-7 16,-6-21 1-16,-5-20-4 15,22-15 0-15</inkml:trace>
  <inkml:trace contextRef="#ctx0" brushRef="#br0" timeOffset="501062.5362">670 5501 20 0,'0'-15'10'0,"0"-1"-7"0,-11 16 10 15,5 16-13-15,-22 9 1 0,-6 35-3 16,-1 31 0-16,7 25 3 16,11 10 0-16,0-9-2 15,17 4 1-15,34-15-2 16,11-16 1-16,24-19 2 16,10-31 0-16,18-24-2 15,11-21 1-15,-23-26 1 16,-6-29 1-16,-33-21 0 15,-12-15 0-15,-34-25-1 16,-34 10 0-16,-29 0-1 16,-5 30 1-16,-23 16-2 15,-5 19 1-15,-1 16-5 16,18 10 1-16,10 10-3 16,30 0 1-16</inkml:trace>
  <inkml:trace contextRef="#ctx0" brushRef="#br0" timeOffset="501409.888">1346 5294 17 0,'-17'-20'8'0,"-57"65"-2"0,51-20 13 0,-28 16-15 15,-11 9 0-15,5 26-1 16,6 10 0-16,17 30-5 15,17-15 0-15,17 0 3 16,22-6 0-16,24-9-5 16,16-15 0-16,18-16-4 15,5-19 1-15</inkml:trace>
  <inkml:trace contextRef="#ctx0" brushRef="#br0" timeOffset="501816.2716">1442 5904 16 0,'0'71'8'0,"29"40"-5"0,-29-81 10 0,0 6-13 16,0 4 0-16,0 6-2 16,0-11 0-16,5 0 3 15,-5-10 0 1,12-9-1-16,-7-21 0 16,12-16 1-16,0-4 1 0,6-15 0 15,-6-21 0-15,0-9-1 16,0-1 1-16,0 20-2 15,0 6 1-15,0 20-2 16,-5 5 1-16,5 25 0 16,-12 25 1-16,7 10-1 15,-12 1 0-15,0-6-2 16,5 10 0-16,-5-9-4 16,12-6 1-16</inkml:trace>
  <inkml:trace contextRef="#ctx0" brushRef="#br0" timeOffset="502067.5379">1970 5183 17 0,'0'-41'8'0,"17"47"-5"0,-5 4 11 15,5 10-9-15,17 15 1 16,0 11 6-16,11 14 0 15,-11 16-14-15,12 15 1 16,-24 10 8-16,7 20 0 16,-40-5-3-16,5 5 1 15,-28-15-4-15,-23-10 1 16,0-11-8-16,-5-9 0 0,16-10-6 16,35-21 1-1</inkml:trace>
  <inkml:trace contextRef="#ctx1" brushRef="#br0" timeOffset="437756.1391">14956 15573 0,'0'0'0,"0"0"16,0 0-16</inkml:trace>
  <inkml:trace contextRef="#ctx0" brushRef="#br0" timeOffset="503569.9462">1743 8105 12 0,'-28'0'6'0,"28"96"2"16,0-81 6-16,0 20-16 16,0 10 1-16,17 11 2 15,17 10 1-15,11 14-2 16,18 1 1-16,16-5 0 16,1-1 1-16,-1 1-1 0,-11-5 0 15,-5-16 0-15,-18 1 0 16,-28-11 2-16,-17 1 0 15,-17-1 2-15,-28 0 0 16,-35 1 2-16,-16-6 1 16,-46 1 0-16,0-11 1 15,-6-10-4-15,6-5 1 16,40-20-14-16,74-25 0 16,62-10-5-16,91-41 0 15</inkml:trace>
  <inkml:trace contextRef="#ctx0" brushRef="#br0" timeOffset="552920.0823">25654 2029 29 0,'0'0'14'0,"17"15"-16"0,-6 0 14 0,6 10-12 16,6 11 1-16,5 19-2 15,6 16 1-15,6 20-1 16,0 20 0-16,11 0-1 16,0 20 1-16,6 25 1 15,11 21 1-15,6 0 0 16,11 14 0-16,6 16 2 15,11 10 0-15,11-15 1 16,1 15 1-16,17 5-2 16,11-5 0-16,5-15 0 15,18-10 1-15,-6-16-3 16,11-4 0-16,-5-11-1 16,0-14 1-16,-7-21-2 15,-10-20 0-15,-23-10 2 16,-17-5 0-16,-29-26 1 15,-10-9 0-15,-24-16 1 16,-11-10 0-16,-23-25 0 16,-28-15 1-16,-28-20-2 15,-18-15 1-15,-16-21-1 0,-23-15 0 16,-6-35-4-16,-17-5 1 16,-17-20 0-16,-6-31 0 15,-11-9 0-15,0-11 0 16,0-5 1-16,-11-25 1 15,-6 0 0-15,17 5 0 16,0-5 0-16,11-5 0 0,7 0-2 16,4 25 1-1,1 10-2-15,17 5 1 16,5 11 0-16,12 14 1 16,11 26-2-16,17 15 1 0,18 20 0 15,10 20 0-15,23 16-1 16,18 19 0-16,22 26 0 15,11 30 0-15,29 36 1 16,28 24 0-16,17 31 1 16,29 25 0-16,5 21-2 15,29 39 1-15,11 16 0 16,6 15 1-16,11 20 0 16,5 6 1-16,12-6 0 15,-17 20 0-15,1 11 2 16,-24-16 1-16,-5-10-2 15,-12-5 1-15,-17-15-1 16,-17-15 1-16,-16-30-2 16,-24-26 1-16,-16-14-1 15,-12-31 0-15,-12-26 1 0,-16-24 0 16,-17-31-1-16,-18-15 1 16,-27-35 0-1,-18-36 0-15,-17-45 0 0,-11-25 1 16,-23-10-1-16,-6-36 0 15,-22-40-1-15,-6-5 1 16,-5-25-1-16,-12-15 0 16,0-16-2-16,-12 0 1 15,-5-14 0-15,0 9 0 0,-5 16-1 16,5-16 1-16,-12 26-1 16,1 30 0-16,28 25 0 15,40 50 0-15,-35-4 0 16,24 30 1-16,22 35-1 15,17 20 1-15,17 41-1 16,29 35 0-16,22 30-1 16,34 41 1-16,40 50-2 15,46 21 0-15,51 39 0 16,45 21 1-16,34 46 1 16,28 24 0-16,35 46 1 15,16 5 0-15,18 35 0 16,-12-9 0-16,18 9 1 15,-7 10 1-15,-16-14-3 16,5 4 0-16,-5-15-11 16,-12-30 1-16,-28-35-2 15,-23-61 0-15</inkml:trace>
  <inkml:trace contextRef="#ctx0" brushRef="#br0" timeOffset="566280.43">31082 16335 17 0,'-17'10'8'16,"5"16"-5"-16,12-21 9 0,0 5-12 16,0 5 1-16,6 0-1 15,0 0 1-15,11 0-1 16,0 0 1-16,0 6 0 16,6-1 1-16,-1-5 0 15,7 0 0-15,5-10 2 16,11-10 0-16,12-20 1 15,34-21 0-15,28-19-1 16,46-21 1-16,51-20-3 31,22-15 1-31,29 15-12 0,40 5 0 0</inkml:trace>
  <inkml:trace contextRef="#ctx0" brushRef="#br0" timeOffset="583578.1867">5212 10628 20 0,'-22'-5'10'0,"39"-25"-4"16,0 14 16-16,6-4-21 15,33-5 0-15,24 0-1 0,16 0 1 16,35 14-7 0,11-14 0-16,0 15-1 0,-12 0 0 15</inkml:trace>
  <inkml:trace contextRef="#ctx0" brushRef="#br0" timeOffset="589520.6903">22695 4592 11 0,'6'0'5'0,"-12"11"-4"0,1-22 5 15,-7 1-5 1,-5 5 0-16,-11 0 0 0,-18-5 0 15,-16 0-3-15,-18 5 1 16,-16 5 1-16,-18-5 1 16,-16 0-1-16,-12 10 1 15,-11 0 2-15,-1 0 0 16,1 10-1-16,-6 5 1 0,11-4-1 16,12-1 0-1,11 0-1-15,23 0 0 16,17 0-1-16,22-5 0 15,24-5 1-15,22-5 0 0,22-10 0 16,29 5 0-16,23 5 0 16,28-20 1-16,23-5-3 15,34-6 1-15,17-9-1 16,34 10 1-16,6-6 0 16,17 6 1-16,5 5-1 15,6 0 0-15,-11-1 0 16,-6 11 0-16,-23 0 1 15,-11 10 1-15,-17 0-2 16,-28 0 1-16,-23 0 1 16,-29 5 1-16,-22 0 0 15,-28 0 0-15,-35 5-1 16,-28-5 0-16,-34 5-1 16,-35 5 0-16,-27 5 0 15,-29 5 1-15,-29 1 0 0,-5 9 1 16,-17 5-2-16,-5 6 1 15,-18-6 0-15,17-5 0 16,-5 1-2-16,22-6 0 16,-6 5-1-16,12-5 1 15,23 0-2-15,11 1 1 16,17-6-1-16,23-5 1 16,17-5-1-16,22-5 1 0,29 0 0 15,23 0 0-15,28-5 1 16,28-10 0-16,40-5 0 15,40-5 0 1,23 5-1-16,33 0 1 0,29 4 0 16,17-4 0-16,18-5 0 15,21-10 1-15,-4 0-1 16,10 4 0-16,-5 1-1 16,-12-5 1-16,-16 0-1 15,-18 4 0-15,-11 6 1 16,-39-5 0-16,-29 10 1 15,-29 0 1-15,-22 10 0 16,-29 0 1-16,-28 0-2 16,-34 15 1-16,-28-10-2 15,-35 10 1-15,-39 5-2 16,-28 10 0-16,-29 0 0 16,-40 6 0-16,-11 4 1 15,-12-5 1-15,-16 0-1 16,10 6 0-16,1 9 1 15,23-9 1-15,-1-1-1 0,29-5 1 16,29 0-1-16,33-9 0 16,29-6-2-16,22-5 1 15,29 0-3-15,29-5 1 16,39-10 0-16,39-5 1 16,35-5 0-16,23-5 0 15,33-6 0-15,29 1 0 0,18 5 1 16,4 5 1-16,18-5-1 15,-6-1 0-15,6 6 1 16,-12-15 0 0,-11 5 0-16,-11-1 0 0,-23 1-1 15,-23 5 1-15,-28 10-2 16,-23-5 1-16,-22 0-1 16,-18 5 1-16,-28 5 0 15,-28 10 1-15,-29 0 0 16,-28 5 0-16,-28 15 1 15,-29 0 0-15,-23-10 0 16,-22 11 0-16,-6 4-2 16,-6 10 1-16,-11-4 0 15,11-1 0-15,17 0-2 16,29-10 0-16,17 1-1 16,28-6 0-16,17-10 0 15,35-5 0-15,16-5 1 16,23-10 0-16,34-5 1 0,40-5 1 15,5-6-2-15,40 1 1 16,12 0 0-16,22 0 0 16,12 4-2-16,22-9 1 15,-5-5 1-15,5 0 0 16,-10-1 0-16,-24 11 0 0,0 0 0 16,-39-1 0-1,-23 11 1-15,-29-5 0 16,-34 5 0-16,-28 5 0 15,-45 5 0-15,-46 15 0 0,-51 5-1 16,-40 10 1-16,-16 21-11 16,-46 9 0-16</inkml:trace>
  <inkml:trace contextRef="#ctx0" brushRef="#br0" timeOffset="607718.4475">21906 14503 22 0,'-40'-20'11'0,"29"-10"-2"0,17 15 12 0,5-5-18 16,12-6 0-16,5-4 3 15,6-10 0-15,12-16-8 16,16-14 1-16,12 9 4 16,17-5 1-16,0 1-3 15,5 4 1-15,1 1-3 16,-1 4 1-16,-16 11-4 0,-12-1 1 16,-17 11-5-1,-17 10 0-15,-11 0-3 31,-6 15 0-31</inkml:trace>
  <inkml:trace contextRef="#ctx0" brushRef="#br0" timeOffset="608004.3793">21952 13353 23 0,'28'30'11'0,"34"31"-6"0,-50-36 19 16,5 0-20-16,17 16 0 0,11 14 0 16,18 11 0-16,11 25-6 15,-6 20 0-15,11-5 4 16,6 10 1-16,0-15-2 16,-5-1 1-16,-12-9 0 15,-5-5 0-15,-1-15-3 16,-5-21 1-16,-12-4-9 15,6-16 1-15,-17-20-4 16,-5-20 1-16</inkml:trace>
  <inkml:trace contextRef="#ctx0" brushRef="#br0" timeOffset="608754.3483">23655 13696 14 0,'-28'-15'7'0,"11"-10"0"0,17 15 6 16,5 5-14-16,12-11 1 15,6 6 1-15,5-10 0 16,6-5-1-16,0 5 1 16,6 0 1-16,11 9 0 15,-5 11 0-15,-1 5 0 16,-5 16 0-16,-12-11 0 15,-11 10-1-15,-17 20 1 16,-22 11 0-16,-7-6 0 16,-16 36 0-16,-12-5 0 15,-5-1 0-15,10 1 0 16,13-15 1-16,16-11 0 16,17-10-2-16,29-9 0 0,11-21 2 15,17-20 0-15,29-5-2 16,5 4 1-16,6 1-7 15,0 5 1-15,16 20-7 16,-21-4 1-16</inkml:trace>
  <inkml:trace contextRef="#ctx0" brushRef="#br0" timeOffset="636482.1908">26545 13585 29 0,'17'-30'14'16,"-40"-6"-8"-16,12 36 15 0,-17 0-22 15,-18 11 1-15,-16-1 1 16,-6 15 1-16,-23 25-2 16,-6 11 1-16,1 20 1 15,22 20 0-15,17-16-1 16,23 1 0-16,28-15 0 16,29-6 0-16,28-4-1 0,29-16 1 15,22-24-4 1,17-6 0-16,12-20-7 31,-6 0 1-31</inkml:trace>
  <inkml:trace contextRef="#ctx0" brushRef="#br0" timeOffset="636784.2961">27158 14211 31 0,'-11'25'15'0,"5"15"-14"0,6-24 21 0,0 9-21 15,0 5 0-15,0 5 0 16,0-9 0-16,0-1-5 16,0 0 0-16,0-5-5 15,6 0 1-15</inkml:trace>
  <inkml:trace contextRef="#ctx0" brushRef="#br0" timeOffset="646209.0361">22434 15477 22 0,'-28'11'11'0,"-1"9"-5"0,24-15 11 16,5 0-14-16,0 0 1 15,0-5-1 1,11 0 1-16,12-10-4 0,11-5 0 15,17-6 3-15,17-4 0 16,17-20-1-16,0-1 0 16,12-4 0-16,5-6 0 15,6 1-3-15,-17 4 1 16,-6 6-4-16,-17 0 0 16,-11 4-3-16,-12 6 0 15,-16 10-4-15,-7 4 1 0</inkml:trace>
  <inkml:trace contextRef="#ctx0" brushRef="#br0" timeOffset="646454.9005">22627 14816 20 0,'23'0'10'0,"45"51"-8"16,-40-36 16-16,7 10-19 15,4 16 0-15,12 9 1 16,6 6 1-16,0 14 0 16,5-4 0-16,-5 15 1 15,-6-6 0-15,0 1-2 16,-5-16 0-16,-6 1-6 16,-1-16 0-16,1-4-1 15,-6-21 1-15</inkml:trace>
  <inkml:trace contextRef="#ctx0" brushRef="#br0" timeOffset="646886.8329">23984 14821 10 0,'23'-5'5'0,"11"-20"3"0,-28 20 7 0,-6 5-10 16,0-5 0-16,-12 5 2 16,-5 5 1-16,0 0-11 15,-5 20 1-15,5 11 4 16,0 4 1-16,11 5-3 15,6 1 1-15,6-1-2 16,5-4 0-16,12-1 1 16,5 0 0-16,12-4 0 15,5 4 0-15,1-5 0 16,-1-9 0-16,-11 9 2 16,-6 10 0-16,-11 11-1 0,-17-1 1 15,-11 1 1-15,-12-1 0 16,-5 1-4-1,-6-6 1-15,-6-24-8 16,6-11 1-16,6-25-3 0,5-5 0 16</inkml:trace>
  <inkml:trace contextRef="#ctx0" brushRef="#br0" timeOffset="647066.1655">23927 14640 17 0,'6'-66'8'0,"0"46"-4"0,-6 20 13 0,0 0-16 15,11 5 1-15,12 10 2 16,11 5 0-16,23 6-3 16,11-1 0-16,28-5 4 15,12 0 0-15,6-5-1 16,16-5 1-16,7-10-13 16,-12 0 1-16</inkml:trace>
  <inkml:trace contextRef="#ctx0" brushRef="#br0" timeOffset="653465.5517">27635 13762 10 0,'12'-66'5'0,"10"16"14"0,-16 45-10 15,5-1-5-15,1 6 0 16,-1 6 1-1,-5 14 1-15,-1 15-8 0,-5 10 1 16,-5 36 3-16,-1 5 0 16,0 5-2-16,1 0 1 15,-1 0-3-15,6-26 0 16,0-4-2-16,0-16 0 16,-6-10-3-16,6-14 1 15,-5-1-2-15,-1-25 1 16</inkml:trace>
  <inkml:trace contextRef="#ctx0" brushRef="#br0" timeOffset="653702.8295">27618 13948 17 0,'-5'-156'8'0,"33"-11"-8"0,-11 132 16 15,0-5-14-15,6 4 0 0,5 11 4 16,1 5 0-16,5 10-6 16,0 15 1-16,22 15 5 15,1 5 1-15,6 16-2 16,-1 19 1-16,1 1-2 15,-7 20 0-15,-10 9 1 16,-23-9 0-16,-18 0-2 16,-28 0 0-16,-28-11-1 15,-17 6 1-15,-17-15-5 16,-6-6 1-16,-5 1-11 16,22-6 1-16,23-5-4 15,28-14 1-15</inkml:trace>
  <inkml:trace contextRef="#ctx0" brushRef="#br0" timeOffset="654996.1461">26250 14766 18 0,'17'-30'9'0,"-6"-11"-3"16,-11 31 9-16,-11 0-12 15,-6-5 0-15,-12 5 3 0,-5 10 0 16,-11 10-8-16,-18 15 0 16,-10 16 5-16,-1 24 1 15,17 6-3-15,12 4 0 16,22 6-1-16,23 0 0 16,23-21-1-16,28-4 1 15,17-11 0-15,28-4 1 16,12-16-3-16,17-10 1 15,0 0-8-15,-6-5 1 16</inkml:trace>
  <inkml:trace contextRef="#ctx0" brushRef="#br0" timeOffset="655371.5313">27136 15114 15 0,'-17'20'7'0,"-18"11"0"0,24-16 1 16,0 20-8-16,-1 5 0 15,-5-4 2-15,12 9 0 16,-1 1-5-16,6-1 1 15,11-5-3-15,12-4 1 16</inkml:trace>
  <inkml:trace contextRef="#ctx0" brushRef="#br0" timeOffset="655640.3823">27578 14771 26 0,'0'-5'13'0,"6"10"-13"15,-6 0 24-15,0 10-25 16,-6 15 0-16,-5 16 1 16,0 14 0-16,-6 6 0 15,-6 15 0-15,0-11 1 16,6 11 1-16,6-5-2 0,0-6 0 15,5-9-4 1,0-16 0-16,6-9-4 16,6-16 1-16</inkml:trace>
  <inkml:trace contextRef="#ctx0" brushRef="#br0" timeOffset="655866.4077">27499 14801 24 0,'0'-10'12'0,"28"5"-10"0,-11 0 20 16,12 0-23-16,16 0 0 15,12-5 3-15,0 0 0 16,22 0-3-16,24-5 1 16,-13 4 1-16,7-4 0 0,-6 5-2 15,-6-5 1-15,-11 5-8 16,-18 5 1-16,-21 10-1 15,-18 0 1-15</inkml:trace>
  <inkml:trace contextRef="#ctx0" brushRef="#br0" timeOffset="656060.2023">27613 15240 13 0,'85'-15'6'0,"57"-30"-3"16,-86 30 9-16,18-1-11 16,11-4 0-16,6 0 0 0,-6 5 1 15,-11 5-6-15,-11 5 0 16,-29 5 0-16,-17 10 0 16</inkml:trace>
  <inkml:trace contextRef="#ctx0" brushRef="#br0" timeOffset="656271.1384">27420 15599 23 0,'11'20'11'0,"68"20"-9"0,-39-35 23 15,23 0-23-15,16 0 1 0,40 0 3 16,23-5 0-16,23-15-8 15,5 0 1-15,18-5-3 16,-12-10 0-16,-6 4-5 16,-28-24 0-16</inkml:trace>
  <inkml:trace contextRef="#ctx0" brushRef="#br0" timeOffset="665864.3184">31110 12626 7 0,'6'20'3'0,"28"-20"2"0,-17 5 3 16,6 11-7-16,11-6 0 15,0-5 2-15,6 5 0 16,-6 5-3-16,-6 5 0 16,0 5 2-16,-5 6 0 15,0 4-1-15,-12 0 1 16,6-4-2-16,0-6 1 15,0 0 0-15,6 0 0 16,0-5 0-16,0-4 0 16,-1-11 1-16,1-5 1 0,0-5 1 15,5-16 1 1,6-9-1-16,6-15 0 0,28-6 1 47,29-24 1-47,22-1-2 0,28-10 0 0,18-15-1 0,34 0 0 0,28-10-13 15,11 5 0-15</inkml:trace>
  <inkml:trace contextRef="#ctx0" brushRef="#br0" timeOffset="684989.5922">16007 14978 10 0,'-52'5'5'0,"30"-51"3"0,22 31 5 15,11-5-12-15,23 0 1 16,29-5 0-16,16-11 1 0,40-4-3 16,12-15 0-1,34-1 3-15,16 16 0 0,18-11-1 16,-6-4 0-16,0-6-8 15,0 1 1-15</inkml:trace>
  <inkml:trace contextRef="#ctx0" brushRef="#br0" timeOffset="685319.6422">17528 13832 37 0,'-22'5'18'0,"44"-5"-27"16,1 0 32-16,0 0-26 15,11 0 1-15,17 0-1 0,17 5 1 16,6 5 3-16,-6 6 0 15,-11 19-1 1,-12 15 0-16,-22 6 0 0,-23 20 0 16,-29 9-1-16,-27 11 1 15,-18 10 0-15,-23-10 1 16,-11 15-4-16,1-5 1 0,21-10-6 16,24-30 1-1</inkml:trace>
  <inkml:trace contextRef="#ctx0" brushRef="#br0" timeOffset="691055.5951">24064 4880 19 0,'-17'-5'9'0,"-17"35"-9"16,22-25 9-16,1 16-10 16,5 29 1-16,1 26 0 15,-1 30 0-15,6 0 1 16,6 20 0-16,5-15 0 0,0 25 1 16,-5 10-1-16,-6-4 1 15,-6-1-1-15,1 0 1 16,-1-20-2-16,6-20 1 15,0-30-1-15,0-26 0 16,6 11 0-16,5-26 1 16,6-35-1-16,0-35 0 15,6-31 0-15,-1-25 1 16,-10-15 0-16,-6-30 0 16,-1-21 1-16,-5-14 0 0,-5-11-1 15,5 10 0-15,0 21 0 16,5 15 0-16,7 20-2 15,-1 40 1-15,6 15-2 16,-6 21 1-16,6 25 0 16,-5 30 1-16,-7 15 0 15,-5 51 0-15,-5 20 2 16,-12 25 1-16,-6 30-1 16,-5-5 0-16,-7 21 0 15,-4 20 0-15,-1-16 0 16,0 1 0-16,6-41-1 15,6-10 0-15,5-10-1 16,0-15 0-16,6-20 0 16,6-26 0-16,5-30 0 15,6-10 1-15,0-30-1 16,6-35 1-16,0-36 0 0,5-45 1 16,0-1-1-1,1-29 0-15,5-16-1 0,0-15 1 16,0 6-1-16,11 14 0 15,1 11 0-15,-1 24 0 16,0 31 0-16,1 15 0 16,-7 26-1-16,1 14 1 15,-6 31-1-15,-5 20 1 16,-7 40 0-16,-5 36 1 16,-11 35-1-16,-12 20 1 15,-11 41 0-15,0-11 0 0,-6 11-1 16,1 34 1-16,-1-29-2 15,11-6 1-15,1-19 0 16,11-51 0-16,6-16 0 16,5-14 0-16,6-21 0 15,0 11 1-15,6-36-1 16,5-40 0-16,6-30 1 16,6-41 1-16,-6-46-1 15,0 6 0-15,0-25 0 16,6-21 0-16,-6-15-1 15,5 6 0-15,1-1-1 16,5 25 0-16,1 16 0 16,-1 15 1-16,1 20-1 0,-7 15 0 15,1 25 1 1,-6 21 1-16,0 25 0 16,-11 40 0-16,-12 25 2 15,-11 36 0-15,-11 60 0 0,-18 31 0 16,-5 24-1-16,0-4 1 15,0 25-1-15,5 10 0 16,1-15-2-16,11-15 0 16,17-61-1-16,17-20 1 15,6-25-4-15,16-31 0 16,29 1-9-16,23-56 0 16</inkml:trace>
  <inkml:trace contextRef="#ctx0" brushRef="#br0" timeOffset="713170.858">31156 13827 10 0,'-6'5'5'0,"23"0"1"15,-6 0 6-15,1 0-12 16,5 11 1-16,6-6-4 16,-1 10 0-16,1 10 4 15,5 11 1-15,1 4-1 16,-7 0 0-16,7-4 1 16,-1-1 0-16,-5-5 1 15,5-4 1-15,1-11-1 16,5-15 1-16,17-20 1 15,6-36 0-15,28-19 0 16,40-36 0 0,39-15 0-16,18-31 0 0,34-9-3 0,0 19 0 15,11 6-12 1,-6 25 1-16</inkml:trace>
  <inkml:trace contextRef="#ctx0" brushRef="#br0" timeOffset="723335.2385">31360 15114 8 0,'-6'-15'4'0,"12"-30"-1"0,-6 29 5 16,6-4-8-1,-1-5 1-15,1 5 1 0,0 0 1 16,-1 15-4-16,1 20 1 16,0 10 3-16,5 20 0 15,1 16-1-15,-1-1 1 16,0 16 0-16,1 0 0 15,-1 0 1-15,12-11 1 16,-1-14-1-16,12-16 1 31,12-20 1-31,-1-30 0 0,12-20-2 0,28-36 0 16,35-25-1-16,16-35 0 16,17-15-4-16,34 19 0 0,12 1-10 15,34 5 0-15</inkml:trace>
  <inkml:trace contextRef="#ctx0" brushRef="#br0" timeOffset="727371.5198">24768 3891 22 0,'11'-30'11'0,"40"-16"-10"0,-28 36 12 0,17 5-16 16,17-15 1-16,11-5 0 15,28-1 0-15,18-14 3 16,22 5 1-16,40-1-3 16,34-4 1-16,17-20 0 15,29-1 0-15,16-15 0 16,7 6 1-16,10-1 0 15,-5-10 1-15,11 11 0 16,-5 14 0-16,-6-10 1 16,-23 6 0-16,-5-1-1 15,-24 16 0-15,-16 5 0 16,-29-1 0-16,-22 11-1 16,-34 10 0-16,-35 0 1 15,-22 4 1-15,-29 6 0 16,-27 10 0-16,-36 5-1 15,-44 5 1-15,-46 11 1 16,-22 14 0-16,-52 0-3 0,-40 1 1 16,-22 4 0-16,-28 0 0 15,-41 11-2-15,-10 4 1 16,-35 1-3-16,-5 9 1 16,-18 6 0-16,29 10 0 0,-6-16 1 15,12 6 0 1,34 0 1-16,17-6 0 15,28-9-1-15,28-6 0 16,29-9 0-16,51-16 1 0,34 5-2 16,34-20 1-16,23 0-1 15,34-5 0-15,45-15 0 16,41-15 0-16,50 0-1 16,34-15 0-16,51-11 0 15,58-15 0-15,21-19 1 16,35 9 1-16,23-10 1 15,22 0 0-15,1 16 0 16,10 9 1-16,-4-4-1 16,-18 4 1-16,-6 0-2 15,0 11 0-15,-39 5 0 16,-12 4 0-16,-40 11-1 16,-27 5 0-16,-41 10 0 15,-34-1 0-15,-28 11 1 16,-45-5 1-16,-35 10 0 15,-34 5 1-15,-39 5 1 16,-35 16 0-16,-39 4-1 16,-23 5 1-16,-45 6-1 0,-12 19 1 15,-28 6-3-15,-29 9 0 16,-5 16 0-16,-17 0 1 16,-12 5-2-16,1 10 0 15,-12-10 0-15,-6-5 0 16,18 5 0-16,-1 5 1 15,12-26 0-15,28 11 0 16,12-5 1-16,33-21 0 16,40-4 0-16,35-26 0 0,33-5-2 15,35-15 0-15,33 1-1 16,58-27 0-16,33-9 0 16,58-15 0-16,56-16-1 15,39 1 0-15,64-21 2 16,27-20 0-16,41 0-1 15,22-25 1-15,11 5 1 16,12 5 0 0,232-40 1-1,-113 25 0-15,-73 25 0 16,-64 15 0-16,-50 15-1 16,-57 26 1-16,-40 4-1 15,-40 6 0-15,-39 20-1 16,-34-5 0-16,-35 10-3 0,-45 10 0 15,-34 10-6-15,-34 30 0 16</inkml:trace>
  <inkml:trace contextRef="#ctx0" brushRef="#br0" timeOffset="732987.5123">31093 17435 25 0,'0'0'12'0,"23"26"-11"0,-12-16 13 0,1 15-13 16,-1 10 1-16,6 11 3 16,6 4 0-16,5-9-4 15,6-6 1-15,12-5 5 16,16-15 0-16,23-25 0 16,12-35 0-16,39-16-2 15,34-35 1-15,29-5-6 16,0-5 1-16,0 5-15 31,-1 6 1-15</inkml:trace>
  <inkml:trace contextRef="#ctx0" brushRef="#br0" timeOffset="734551.6444">21821 1196 12 0,'17'-15'6'0,"85"30"-2"15,-68-15 7-15,34 15-13 16,29 11 0-16,22 4 1 16,23 10 1-16,6-4-1 15,16 4 1-15,7 0-1 16,16-4 0-16,-5-6 3 15,-1-10 1-15,13-5-2 16,-24-5 1-16,12 0 2 0,-12 1 0 16,-17-11-2-1,-16 0 1-15,-24 5-2 0,-16 5 1 16,-29-10 0-16,-23 5 1 16,-33 5-1-16,-18-5 1 15,-40 5-2-15,-27-10 1 16,-41 0-2-16,-28 0 1 15,-23-10-2-15,-22 0 1 16,-29 0 1-16,-5-5 1 16,-6-6 1-16,17 6 1 15,-6-5-1-15,28 0 0 0,35 10-1 16,28-5 0-16,29-1-2 16,28 1 0-16,22 0-1 15,35 0 0 1,124 15-2-1,29-10 0-15,34 10 0 16,6 5 1-16,39 5 1 16,-10 0 0-16,10 0 1 15,-17 0 1-15,7 0 1 16,-24-10 1-16,-17 5 0 16,-16-5 0-16,-30 0-2 15,-21 0 1 1,-86 0-1-1,-46 11 0-15,-39-11 0 16,-45-11 1-16,-35 22-2 0,-39-22 1 16,-29 1 0-1,-11 10 1-15,-17-5-2 0,5 0 1 16,-5 5-1 0,34 0 0-16,22 5 0 0,29 10 0 15,35 1-1-15,33-1 1 16,28 5-2-16,46-5 1 15,34 0-1-15,57-15 1 16,45 5 0-16,40-10 0 0,46 5-1 16,16-5 1-16,18 0 1 15,10 10 1 1,-16 5 0-16,0 5 1 0,-34 11-1 16,-29-21 1-16,-34 5-1 15,-33-5 0-15,-41 0 0 16,-51 0 0-16,-50-5-1 15,-69-5 1-15,-63 10-1 16,-73-5 0-16,-45 10-7 16,-41 5 1-16,-33 15-6 15,-23-45 1-15</inkml:trace>
  <inkml:trace contextRef="#ctx0" brushRef="#br0" timeOffset="769606.765">4179 12162 11 0,'17'-5'5'0,"85"-35"-3"0,-68 34 5 0,23-4-4 15,40-5 0-15,-1 5 0 16,35 0 1-16,11 0-5 16,22 0 0-16,7 5 2 15,28 5 0-15,5 0-2 16,23 5 1-16,12 0-1 16,16 0 1-16,18 0 0 15,22 0 0-15,6 5 1 16,22-5 1-16,12 0 0 15,29 5 0-15,22-10 1 16,17 10 0-16,17 11-2 16,6-1 1-16,11 5-1 15,1 0 0-15,10 1-1 16,-11 9 0-16,6-10-2 0,-17-5 1 16,6 0-3-16,-18-4 1 15,-5-11-4-15,-12-5 0 16,-22-5 1-1,-17-16 0-15</inkml:trace>
  <inkml:trace contextRef="#ctx0" brushRef="#br0" timeOffset="774033.7281">1255 14181 17 0,'28'-11'8'0,"63"32"-4"0,-51-21 9 0,34-5-13 16,5-6 1-16,40-9-1 15,35 0 0-15,22-15 1 16,68-16 0-16,45 6 0 15,46-16 0-15,29 1-1 16,39-6 1-16,0 11-3 16,17 9 1-16,-5 11-6 15,-18-5 1-15</inkml:trace>
  <inkml:trace contextRef="#ctx0" brushRef="#br0" timeOffset="780339.8149">5831 13403 8 0,'-28'-5'4'0,"5"-10"-2"0,23 10 5 0,0 5-10 16,12-10 1-16,16 0 1 16,12 5 1-16,17-5 1 15,16 0 0-15,41 0-1 16,5 0 0-16,40-16 1 16,29 6 0-16,27 5-1 15,41-5 1-15,16-5 2 16,24 4 0-16,27-4-1 15,12 5 1-15,29-5 0 16,22-1 0-16,11 1-2 16,12 5 1-16,6 5-2 15,5 15 0-15,-6 5-1 0,-11-5 0 16,-16 10 0-16,-30 5 1 16,-16 5-3-1,-40 11 1-15,-34-1-2 0,-29 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53A2DB0-ED42-4BA9-97D4-3103DF415320}" type="datetimeFigureOut">
              <a:rPr lang="en-US" smtClean="0"/>
              <a:t>8/13/2019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3B336D0-BB87-4158-9DDA-BA914A234D18}" type="slidenum">
              <a:rPr lang="en-US" smtClean="0"/>
              <a:t>‹#›</a:t>
            </a:fld>
            <a:endParaRPr lang="en-US"/>
          </a:p>
        </p:txBody>
      </p:sp>
    </p:spTree>
    <p:extLst>
      <p:ext uri="{BB962C8B-B14F-4D97-AF65-F5344CB8AC3E}">
        <p14:creationId xmlns:p14="http://schemas.microsoft.com/office/powerpoint/2010/main" val="5935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a:t>
            </a:fld>
            <a:endParaRPr lang="en-US"/>
          </a:p>
        </p:txBody>
      </p:sp>
    </p:spTree>
    <p:extLst>
      <p:ext uri="{BB962C8B-B14F-4D97-AF65-F5344CB8AC3E}">
        <p14:creationId xmlns:p14="http://schemas.microsoft.com/office/powerpoint/2010/main" val="348337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time same as </a:t>
            </a:r>
            <a:r>
              <a:rPr lang="en-US" dirty="0" err="1" smtClean="0"/>
              <a:t>Dijkstra’s</a:t>
            </a:r>
            <a:endParaRPr lang="en-US" dirty="0"/>
          </a:p>
        </p:txBody>
      </p:sp>
      <p:sp>
        <p:nvSpPr>
          <p:cNvPr id="4" name="Slide Number Placeholder 3"/>
          <p:cNvSpPr>
            <a:spLocks noGrp="1"/>
          </p:cNvSpPr>
          <p:nvPr>
            <p:ph type="sldNum" sz="quarter" idx="10"/>
          </p:nvPr>
        </p:nvSpPr>
        <p:spPr/>
        <p:txBody>
          <a:bodyPr/>
          <a:lstStyle/>
          <a:p>
            <a:fld id="{93B336D0-BB87-4158-9DDA-BA914A234D18}" type="slidenum">
              <a:rPr lang="en-US" smtClean="0"/>
              <a:t>13</a:t>
            </a:fld>
            <a:endParaRPr lang="en-US"/>
          </a:p>
        </p:txBody>
      </p:sp>
    </p:spTree>
    <p:extLst>
      <p:ext uri="{BB962C8B-B14F-4D97-AF65-F5344CB8AC3E}">
        <p14:creationId xmlns:p14="http://schemas.microsoft.com/office/powerpoint/2010/main" val="224131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25</a:t>
            </a:fld>
            <a:endParaRPr lang="en-US"/>
          </a:p>
        </p:txBody>
      </p:sp>
    </p:spTree>
    <p:extLst>
      <p:ext uri="{BB962C8B-B14F-4D97-AF65-F5344CB8AC3E}">
        <p14:creationId xmlns:p14="http://schemas.microsoft.com/office/powerpoint/2010/main" val="305274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Prims made by </a:t>
            </a:r>
            <a:r>
              <a:rPr lang="en-US" dirty="0" err="1" smtClean="0"/>
              <a:t>Jarnik</a:t>
            </a:r>
            <a:r>
              <a:rPr lang="en-US" dirty="0" smtClean="0"/>
              <a:t> almost 30 years</a:t>
            </a:r>
            <a:r>
              <a:rPr lang="en-US" baseline="0" dirty="0" smtClean="0"/>
              <a:t> earlier</a:t>
            </a:r>
          </a:p>
          <a:p>
            <a:r>
              <a:rPr lang="en-US" baseline="0" dirty="0" smtClean="0"/>
              <a:t>Reverse-delete reverse of </a:t>
            </a:r>
            <a:r>
              <a:rPr lang="en-US" baseline="0" dirty="0" err="1" smtClean="0"/>
              <a:t>Kruskal’s</a:t>
            </a:r>
            <a:r>
              <a:rPr lang="en-US" baseline="0" dirty="0" smtClean="0"/>
              <a:t> algorithm</a:t>
            </a:r>
            <a:endParaRPr lang="en-US" dirty="0"/>
          </a:p>
        </p:txBody>
      </p:sp>
      <p:sp>
        <p:nvSpPr>
          <p:cNvPr id="4" name="Slide Number Placeholder 3"/>
          <p:cNvSpPr>
            <a:spLocks noGrp="1"/>
          </p:cNvSpPr>
          <p:nvPr>
            <p:ph type="sldNum" sz="quarter" idx="10"/>
          </p:nvPr>
        </p:nvSpPr>
        <p:spPr/>
        <p:txBody>
          <a:bodyPr/>
          <a:lstStyle/>
          <a:p>
            <a:fld id="{93B336D0-BB87-4158-9DDA-BA914A234D18}" type="slidenum">
              <a:rPr lang="en-US" smtClean="0"/>
              <a:t>28</a:t>
            </a:fld>
            <a:endParaRPr lang="en-US"/>
          </a:p>
        </p:txBody>
      </p:sp>
    </p:spTree>
    <p:extLst>
      <p:ext uri="{BB962C8B-B14F-4D97-AF65-F5344CB8AC3E}">
        <p14:creationId xmlns:p14="http://schemas.microsoft.com/office/powerpoint/2010/main" val="3127656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49CC6F6B-E8EE-4CA3-B545-E40E8F0DE068}" type="datetime1">
              <a:rPr lang="en-US" smtClean="0"/>
              <a:t>8/13/2019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AD5AEEB5-EDDA-4CC3-BF0A-C39DFE4FA86D}" type="datetime1">
              <a:rPr lang="en-US" smtClean="0"/>
              <a:t>8/13/2019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userDrawn="1"/>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dirty="0"/>
              <a:t>Click to edit Master title style</a:t>
            </a:r>
          </a:p>
        </p:txBody>
      </p:sp>
      <p:grpSp>
        <p:nvGrpSpPr>
          <p:cNvPr id="13" name="Group 12">
            <a:extLst>
              <a:ext uri="{FF2B5EF4-FFF2-40B4-BE49-F238E27FC236}">
                <a16:creationId xmlns:a16="http://schemas.microsoft.com/office/drawing/2014/main" id="{FB754F48-B758-43EB-980F-1E2884C8E2A7}"/>
              </a:ext>
            </a:extLst>
          </p:cNvPr>
          <p:cNvGrpSpPr/>
          <p:nvPr userDrawn="1"/>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77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userDrawn="1"/>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99D2A6F5-5686-40CD-BA9D-9AFC0BA5F520}" type="datetime1">
              <a:rPr lang="en-US" smtClean="0"/>
              <a:t>8/13/2019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59665DE-58FC-41F4-AC58-2C90A5E00527}" type="slidenum">
              <a:rPr lang="en-US" smtClean="0"/>
              <a:pPr/>
              <a:t>‹#›</a:t>
            </a:fld>
            <a:endParaRPr lang="en-US"/>
          </a:p>
        </p:txBody>
      </p:sp>
      <p:sp>
        <p:nvSpPr>
          <p:cNvPr id="7" name="Oval 6">
            <a:extLst>
              <a:ext uri="{FF2B5EF4-FFF2-40B4-BE49-F238E27FC236}">
                <a16:creationId xmlns:a16="http://schemas.microsoft.com/office/drawing/2014/main" id="{886714E5-EBF9-4569-A5F7-79EC8ADBC566}"/>
              </a:ext>
            </a:extLst>
          </p:cNvPr>
          <p:cNvSpPr/>
          <p:nvPr userDrawn="1"/>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userDrawn="1"/>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userDrawn="1"/>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705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CCA9DA-B0C1-47BE-8E27-DA461E45DCA6}" type="datetime1">
              <a:rPr lang="en-US" smtClean="0"/>
              <a:t>8/13/2019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165039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21511B-B403-4E88-8ABB-4965315CF6EF}" type="datetime1">
              <a:rPr lang="en-US" smtClean="0"/>
              <a:t>8/13/2019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48CC8-A097-41D7-A7FE-4DA47FAB54F6}" type="datetime1">
              <a:rPr lang="en-US" smtClean="0"/>
              <a:t>8/13/2019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766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7" name="Date Placeholder 6"/>
          <p:cNvSpPr>
            <a:spLocks noGrp="1"/>
          </p:cNvSpPr>
          <p:nvPr>
            <p:ph type="dt" sz="half" idx="10"/>
          </p:nvPr>
        </p:nvSpPr>
        <p:spPr/>
        <p:txBody>
          <a:bodyPr/>
          <a:lstStyle/>
          <a:p>
            <a:fld id="{E8C80315-3DEF-49A5-9534-F123609745AF}" type="datetime1">
              <a:rPr lang="en-US" smtClean="0"/>
              <a:t>8/13/2019</a:t>
            </a:fld>
            <a:endParaRPr lang="en-US"/>
          </a:p>
        </p:txBody>
      </p:sp>
      <p:sp>
        <p:nvSpPr>
          <p:cNvPr id="8" name="Footer Placeholder 7"/>
          <p:cNvSpPr>
            <a:spLocks noGrp="1"/>
          </p:cNvSpPr>
          <p:nvPr>
            <p:ph type="ftr" sz="quarter" idx="11"/>
          </p:nvPr>
        </p:nvSpPr>
        <p:spPr/>
        <p:txBody>
          <a:bodyPr/>
          <a:lstStyle/>
          <a:p>
            <a:r>
              <a:rPr lang="en-US"/>
              <a:t>CSE 373 SP 18 - Kasey Champion</a:t>
            </a:r>
          </a:p>
        </p:txBody>
      </p:sp>
      <p:sp>
        <p:nvSpPr>
          <p:cNvPr id="9" name="Slide Number Placeholder 8"/>
          <p:cNvSpPr>
            <a:spLocks noGrp="1"/>
          </p:cNvSpPr>
          <p:nvPr>
            <p:ph type="sldNum" sz="quarter" idx="12"/>
          </p:nvPr>
        </p:nvSpPr>
        <p:spPr/>
        <p:txBody>
          <a:bodyPr/>
          <a:lstStyle/>
          <a:p>
            <a:fld id="{659665DE-58FC-41F4-AC58-2C90A5E00527}"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1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793FC-780D-4842-8DDE-6F6BB08358A2}" type="datetime1">
              <a:rPr lang="en-US" smtClean="0"/>
              <a:t>8/13/2019</a:t>
            </a:fld>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87533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E3E65-EF57-44E9-8077-920E704B689E}" type="datetime1">
              <a:rPr lang="en-US" smtClean="0"/>
              <a:t>8/13/2019</a:t>
            </a:fld>
            <a:endParaRPr lang="en-US"/>
          </a:p>
        </p:txBody>
      </p:sp>
      <p:sp>
        <p:nvSpPr>
          <p:cNvPr id="3" name="Footer Placeholder 2"/>
          <p:cNvSpPr>
            <a:spLocks noGrp="1"/>
          </p:cNvSpPr>
          <p:nvPr>
            <p:ph type="ftr" sz="quarter" idx="11"/>
          </p:nvPr>
        </p:nvSpPr>
        <p:spPr/>
        <p:txBody>
          <a:bodyPr/>
          <a:lstStyle/>
          <a:p>
            <a:r>
              <a:rPr lang="en-US"/>
              <a:t>CSE 373 SP 18 - Kasey Champion</a:t>
            </a:r>
          </a:p>
        </p:txBody>
      </p:sp>
      <p:sp>
        <p:nvSpPr>
          <p:cNvPr id="4" name="Slide Number Placeholder 3"/>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25156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B358DC-A876-4682-8551-52061F5EC3B4}" type="datetime1">
              <a:rPr lang="en-US" smtClean="0"/>
              <a:t>8/13/2019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57F129FD-5044-4648-ABD3-9759B824B734}" type="datetime1">
              <a:rPr lang="en-US" smtClean="0"/>
              <a:t>8/13/2019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userDrawn="1"/>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userDrawn="1"/>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24" name="Rectangle 23">
            <a:extLst>
              <a:ext uri="{FF2B5EF4-FFF2-40B4-BE49-F238E27FC236}">
                <a16:creationId xmlns:a16="http://schemas.microsoft.com/office/drawing/2014/main" id="{4D812236-1A32-4FE2-AB5A-F8F998D835F3}"/>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userDrawn="1"/>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53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F4435C7C-6182-4AA4-B3F3-2A7D48B73675}" type="datetime1">
              <a:rPr lang="en-US" smtClean="0"/>
              <a:t>8/13/2019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n-US"/>
              <a:t>CSE 373 SP 18 - Kasey Champion</a:t>
            </a:r>
            <a:endParaRPr lang="en-US" dirty="0"/>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59665DE-58FC-41F4-AC58-2C90A5E00527}" type="slidenum">
              <a:rPr lang="en-US" smtClean="0"/>
              <a:pPr/>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1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customXml" Target="../ink/ink18.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19.xml"/></Relationships>
</file>

<file path=ppt/slides/_rels/slide2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customXml" Target="../ink/ink21.xml"/></Relationships>
</file>

<file path=ppt/slides/_rels/slide25.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674C-AD1D-4C9D-88D4-76616DF5B22C}"/>
              </a:ext>
            </a:extLst>
          </p:cNvPr>
          <p:cNvSpPr>
            <a:spLocks noGrp="1"/>
          </p:cNvSpPr>
          <p:nvPr>
            <p:ph type="ctrTitle"/>
          </p:nvPr>
        </p:nvSpPr>
        <p:spPr>
          <a:xfrm>
            <a:off x="384048" y="4960137"/>
            <a:ext cx="7845552" cy="1463040"/>
          </a:xfrm>
        </p:spPr>
        <p:txBody>
          <a:bodyPr/>
          <a:lstStyle/>
          <a:p>
            <a:r>
              <a:rPr lang="en-US" dirty="0"/>
              <a:t>Minimum Spanning Trees</a:t>
            </a:r>
          </a:p>
        </p:txBody>
      </p:sp>
      <p:sp>
        <p:nvSpPr>
          <p:cNvPr id="3" name="Subtitle 2">
            <a:extLst>
              <a:ext uri="{FF2B5EF4-FFF2-40B4-BE49-F238E27FC236}">
                <a16:creationId xmlns:a16="http://schemas.microsoft.com/office/drawing/2014/main" id="{FA5873D0-155C-4A49-BE31-7C26918C8D34}"/>
              </a:ext>
            </a:extLst>
          </p:cNvPr>
          <p:cNvSpPr>
            <a:spLocks noGrp="1"/>
          </p:cNvSpPr>
          <p:nvPr>
            <p:ph type="subTitle" idx="1"/>
          </p:nvPr>
        </p:nvSpPr>
        <p:spPr/>
        <p:txBody>
          <a:bodyPr/>
          <a:lstStyle/>
          <a:p>
            <a:r>
              <a:rPr lang="en-US" dirty="0"/>
              <a:t>Data Structures and Algorithms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91929"/>
            <a:ext cx="457200" cy="296037"/>
          </a:xfrm>
          <a:prstGeom prst="rect">
            <a:avLst/>
          </a:prstGeom>
        </p:spPr>
      </p:pic>
      <p:pic>
        <p:nvPicPr>
          <p:cNvPr id="7" name="Picture 6">
            <a:extLst>
              <a:ext uri="{FF2B5EF4-FFF2-40B4-BE49-F238E27FC236}">
                <a16:creationId xmlns:a16="http://schemas.microsoft.com/office/drawing/2014/main" id="{FEB9EC4A-C1DF-45A1-93EA-60BB7A5F5131}"/>
              </a:ext>
            </a:extLst>
          </p:cNvPr>
          <p:cNvPicPr>
            <a:picLocks noChangeAspect="1"/>
          </p:cNvPicPr>
          <p:nvPr/>
        </p:nvPicPr>
        <p:blipFill rotWithShape="1">
          <a:blip r:embed="rId4">
            <a:extLst>
              <a:ext uri="{28A0092B-C50C-407E-A947-70E740481C1C}">
                <a14:useLocalDpi xmlns:a14="http://schemas.microsoft.com/office/drawing/2010/main" val="0"/>
              </a:ext>
            </a:extLst>
          </a:blip>
          <a:srcRect r="8051"/>
          <a:stretch/>
        </p:blipFill>
        <p:spPr>
          <a:xfrm>
            <a:off x="0" y="-47134"/>
            <a:ext cx="12252960" cy="4627084"/>
          </a:xfrm>
          <a:prstGeom prst="rect">
            <a:avLst/>
          </a:prstGeom>
        </p:spPr>
      </p:pic>
    </p:spTree>
    <p:extLst>
      <p:ext uri="{BB962C8B-B14F-4D97-AF65-F5344CB8AC3E}">
        <p14:creationId xmlns:p14="http://schemas.microsoft.com/office/powerpoint/2010/main" val="2498527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Content Placeholder 2"/>
          <p:cNvSpPr>
            <a:spLocks noGrp="1"/>
          </p:cNvSpPr>
          <p:nvPr>
            <p:ph idx="1"/>
          </p:nvPr>
        </p:nvSpPr>
        <p:spPr/>
        <p:txBody>
          <a:bodyPr>
            <a:normAutofit/>
          </a:bodyPr>
          <a:lstStyle/>
          <a:p>
            <a:r>
              <a:rPr lang="en-US" sz="2800" dirty="0"/>
              <a:t>Algorithm idea: choose an arbitrary starting point. Add a new edge that:</a:t>
            </a:r>
          </a:p>
          <a:p>
            <a:pPr lvl="1"/>
            <a:r>
              <a:rPr lang="en-US" sz="2800" dirty="0"/>
              <a:t>Will let you reach more vertices.</a:t>
            </a:r>
          </a:p>
          <a:p>
            <a:pPr lvl="1"/>
            <a:r>
              <a:rPr lang="en-US" sz="2800" dirty="0"/>
              <a:t>Is as light as possible</a:t>
            </a:r>
          </a:p>
          <a:p>
            <a:r>
              <a:rPr lang="en-US" sz="2800" dirty="0"/>
              <a:t>We’d like each not-yet-connected vertex to be able to tell us the lightest edge we could add to connect it.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905440" y="3319200"/>
              <a:ext cx="2941920" cy="1740600"/>
            </p14:xfrm>
          </p:contentPart>
        </mc:Choice>
        <mc:Fallback>
          <p:pic>
            <p:nvPicPr>
              <p:cNvPr id="4" name="Ink 3"/>
              <p:cNvPicPr/>
              <p:nvPr/>
            </p:nvPicPr>
            <p:blipFill>
              <a:blip r:embed="rId3"/>
              <a:stretch>
                <a:fillRect/>
              </a:stretch>
            </p:blipFill>
            <p:spPr>
              <a:xfrm>
                <a:off x="5899320" y="3313080"/>
                <a:ext cx="2957400" cy="1756080"/>
              </a:xfrm>
              <a:prstGeom prst="rect">
                <a:avLst/>
              </a:prstGeom>
            </p:spPr>
          </p:pic>
        </mc:Fallback>
      </mc:AlternateContent>
    </p:spTree>
    <p:extLst>
      <p:ext uri="{BB962C8B-B14F-4D97-AF65-F5344CB8AC3E}">
        <p14:creationId xmlns:p14="http://schemas.microsoft.com/office/powerpoint/2010/main" val="1543358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mc:AlternateContent xmlns:mc="http://schemas.openxmlformats.org/markup-compatibility/2006" xmlns:a14="http://schemas.microsoft.com/office/drawing/2010/main">
        <mc:Choice Requires="a14">
          <p:sp>
            <p:nvSpPr>
              <p:cNvPr id="6" name="TextBox 5"/>
              <p:cNvSpPr txBox="1"/>
              <p:nvPr/>
            </p:nvSpPr>
            <p:spPr>
              <a:xfrm>
                <a:off x="1188719" y="1192981"/>
                <a:ext cx="7798870" cy="5514330"/>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PrimMST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distance 0</a:t>
                </a:r>
              </a:p>
              <a:p>
                <a:pPr>
                  <a:spcBef>
                    <a:spcPts val="200"/>
                  </a:spcBef>
                </a:pPr>
                <a:r>
                  <a:rPr lang="en-US" dirty="0">
                    <a:latin typeface="Courier New" panose="02070309020205020404" pitchFamily="49" charset="0"/>
                    <a:cs typeface="Courier New" panose="02070309020205020404" pitchFamily="49" charset="0"/>
                  </a:rPr>
                  <a:t>	mark all vertices unprocessed</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(source, v)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weight(</a:t>
                </a:r>
                <a:r>
                  <a:rPr lang="en-US" dirty="0" err="1" smtClean="0">
                    <a:latin typeface="Courier New" panose="02070309020205020404" pitchFamily="49" charset="0"/>
                    <a:cs typeface="Courier New" panose="02070309020205020404" pitchFamily="49" charset="0"/>
                  </a:rPr>
                  <a:t>source,v</a:t>
                </a:r>
                <a:r>
                  <a:rPr lang="en-US" dirty="0" smtClean="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v.bestEdge</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source,v</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closest unprocessed vertex</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u.bestEdge</a:t>
                </a:r>
                <a:r>
                  <a:rPr lang="en-US" dirty="0">
                    <a:latin typeface="Courier New" panose="02070309020205020404" pitchFamily="49" charset="0"/>
                    <a:cs typeface="Courier New" panose="02070309020205020404" pitchFamily="49" charset="0"/>
                  </a:rPr>
                  <a:t> to spanning tree</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if(weight(</a:t>
                </a:r>
                <a:r>
                  <a:rPr lang="en-US" b="1" dirty="0" err="1" smtClean="0">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 &lt; </a:t>
                </a:r>
                <a:r>
                  <a:rPr lang="en-US" b="1" dirty="0" err="1" smtClean="0">
                    <a:latin typeface="Courier New" panose="02070309020205020404" pitchFamily="49" charset="0"/>
                    <a:cs typeface="Courier New" panose="02070309020205020404" pitchFamily="49" charset="0"/>
                  </a:rPr>
                  <a:t>v.dist</a:t>
                </a:r>
                <a:r>
                  <a:rPr lang="en-US" b="1" dirty="0" smtClean="0">
                    <a:latin typeface="Courier New" panose="02070309020205020404" pitchFamily="49" charset="0"/>
                    <a:cs typeface="Courier New" panose="02070309020205020404" pitchFamily="49" charset="0"/>
                  </a:rPr>
                  <a:t> AND v not processed){</a:t>
                </a:r>
                <a:endParaRPr lang="en-US" b="1" dirty="0">
                  <a:latin typeface="Courier New" panose="02070309020205020404" pitchFamily="49" charset="0"/>
                  <a:cs typeface="Courier New" panose="02070309020205020404" pitchFamily="49" charset="0"/>
                </a:endParaRP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v.dist</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weight(</a:t>
                </a:r>
                <a:r>
                  <a:rPr lang="en-US" b="1" dirty="0" err="1" smtClean="0">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v.bestEdge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188719" y="1192981"/>
                <a:ext cx="7798870" cy="5514330"/>
              </a:xfrm>
              <a:prstGeom prst="rect">
                <a:avLst/>
              </a:prstGeom>
              <a:blipFill rotWithShape="0">
                <a:blip r:embed="rId2"/>
                <a:stretch>
                  <a:fillRect l="-625" t="-664" b="-996"/>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938480" y="2083680"/>
              <a:ext cx="2966400" cy="2015280"/>
            </p14:xfrm>
          </p:contentPart>
        </mc:Choice>
        <mc:Fallback>
          <p:pic>
            <p:nvPicPr>
              <p:cNvPr id="3" name="Ink 2"/>
              <p:cNvPicPr/>
              <p:nvPr/>
            </p:nvPicPr>
            <p:blipFill>
              <a:blip r:embed="rId4"/>
              <a:stretch>
                <a:fillRect/>
              </a:stretch>
            </p:blipFill>
            <p:spPr>
              <a:xfrm>
                <a:off x="4932720" y="2077560"/>
                <a:ext cx="2981520" cy="2030760"/>
              </a:xfrm>
              <a:prstGeom prst="rect">
                <a:avLst/>
              </a:prstGeom>
            </p:spPr>
          </p:pic>
        </mc:Fallback>
      </mc:AlternateContent>
    </p:spTree>
    <p:extLst>
      <p:ext uri="{BB962C8B-B14F-4D97-AF65-F5344CB8AC3E}">
        <p14:creationId xmlns:p14="http://schemas.microsoft.com/office/powerpoint/2010/main" val="2366844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graphicFrame>
        <p:nvGraphicFramePr>
          <p:cNvPr id="34" name="Table 33"/>
          <p:cNvGraphicFramePr>
            <a:graphicFrameLocks noGrp="1"/>
          </p:cNvGraphicFramePr>
          <p:nvPr>
            <p:extLst>
              <p:ext uri="{D42A27DB-BD31-4B8C-83A1-F6EECF244321}">
                <p14:modId xmlns:p14="http://schemas.microsoft.com/office/powerpoint/2010/main" val="1326291787"/>
              </p:ext>
            </p:extLst>
          </p:nvPr>
        </p:nvGraphicFramePr>
        <p:xfrm>
          <a:off x="6789883" y="3074892"/>
          <a:ext cx="5300743" cy="3444240"/>
        </p:xfrm>
        <a:graphic>
          <a:graphicData uri="http://schemas.openxmlformats.org/drawingml/2006/table">
            <a:tbl>
              <a:tblPr firstRow="1" bandRow="1">
                <a:tableStyleId>{5C22544A-7EE6-4342-B048-85BDC9FD1C3A}</a:tableStyleId>
              </a:tblPr>
              <a:tblGrid>
                <a:gridCol w="978252">
                  <a:extLst>
                    <a:ext uri="{9D8B030D-6E8A-4147-A177-3AD203B41FA5}">
                      <a16:colId xmlns:a16="http://schemas.microsoft.com/office/drawing/2014/main" val="20000"/>
                    </a:ext>
                  </a:extLst>
                </a:gridCol>
                <a:gridCol w="1210298">
                  <a:extLst>
                    <a:ext uri="{9D8B030D-6E8A-4147-A177-3AD203B41FA5}">
                      <a16:colId xmlns:a16="http://schemas.microsoft.com/office/drawing/2014/main" val="20001"/>
                    </a:ext>
                  </a:extLst>
                </a:gridCol>
                <a:gridCol w="1642547">
                  <a:extLst>
                    <a:ext uri="{9D8B030D-6E8A-4147-A177-3AD203B41FA5}">
                      <a16:colId xmlns:a16="http://schemas.microsoft.com/office/drawing/2014/main" val="20002"/>
                    </a:ext>
                  </a:extLst>
                </a:gridCol>
                <a:gridCol w="1469646">
                  <a:extLst>
                    <a:ext uri="{9D8B030D-6E8A-4147-A177-3AD203B41FA5}">
                      <a16:colId xmlns:a16="http://schemas.microsoft.com/office/drawing/2014/main" val="20003"/>
                    </a:ext>
                  </a:extLst>
                </a:gridCol>
              </a:tblGrid>
              <a:tr h="370840">
                <a:tc>
                  <a:txBody>
                    <a:bodyPr/>
                    <a:lstStyle/>
                    <a:p>
                      <a:r>
                        <a:rPr lang="en-US" sz="2200" dirty="0">
                          <a:solidFill>
                            <a:schemeClr val="bg1"/>
                          </a:solidFill>
                        </a:rPr>
                        <a:t>Vertex</a:t>
                      </a:r>
                    </a:p>
                  </a:txBody>
                  <a:tcPr>
                    <a:solidFill>
                      <a:schemeClr val="accent1"/>
                    </a:solidFill>
                  </a:tcPr>
                </a:tc>
                <a:tc>
                  <a:txBody>
                    <a:bodyPr/>
                    <a:lstStyle/>
                    <a:p>
                      <a:r>
                        <a:rPr lang="en-US" sz="2400" dirty="0" smtClean="0"/>
                        <a:t>Dist.</a:t>
                      </a:r>
                      <a:endParaRPr lang="en-US" sz="2400" dirty="0"/>
                    </a:p>
                  </a:txBody>
                  <a:tcPr/>
                </a:tc>
                <a:tc>
                  <a:txBody>
                    <a:bodyPr/>
                    <a:lstStyle/>
                    <a:p>
                      <a:r>
                        <a:rPr lang="en-US" sz="2400" dirty="0"/>
                        <a:t>Best Edge</a:t>
                      </a:r>
                    </a:p>
                  </a:txBody>
                  <a:tcPr/>
                </a:tc>
                <a:tc>
                  <a:txBody>
                    <a:bodyPr/>
                    <a:lstStyle/>
                    <a:p>
                      <a:r>
                        <a:rPr lang="en-US" sz="2200" dirty="0"/>
                        <a:t>Processed</a:t>
                      </a:r>
                    </a:p>
                  </a:txBody>
                  <a:tcPr/>
                </a:tc>
                <a:extLst>
                  <a:ext uri="{0D108BD9-81ED-4DB2-BD59-A6C34878D82A}">
                    <a16:rowId xmlns:a16="http://schemas.microsoft.com/office/drawing/2014/main" val="10000"/>
                  </a:ext>
                </a:extLst>
              </a:tr>
              <a:tr h="370840">
                <a:tc>
                  <a:txBody>
                    <a:bodyPr/>
                    <a:lstStyle/>
                    <a:p>
                      <a:r>
                        <a:rPr lang="en-US" sz="2200" dirty="0"/>
                        <a:t>A</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1"/>
                  </a:ext>
                </a:extLst>
              </a:tr>
              <a:tr h="370840">
                <a:tc>
                  <a:txBody>
                    <a:bodyPr/>
                    <a:lstStyle/>
                    <a:p>
                      <a:r>
                        <a:rPr lang="en-US" sz="2200" dirty="0"/>
                        <a:t>B</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2"/>
                  </a:ext>
                </a:extLst>
              </a:tr>
              <a:tr h="370840">
                <a:tc>
                  <a:txBody>
                    <a:bodyPr/>
                    <a:lstStyle/>
                    <a:p>
                      <a:r>
                        <a:rPr lang="en-US" sz="2200" dirty="0"/>
                        <a:t>C</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3"/>
                  </a:ext>
                </a:extLst>
              </a:tr>
              <a:tr h="370840">
                <a:tc>
                  <a:txBody>
                    <a:bodyPr/>
                    <a:lstStyle/>
                    <a:p>
                      <a:r>
                        <a:rPr lang="en-US" sz="2200" dirty="0"/>
                        <a:t>D</a:t>
                      </a:r>
                    </a:p>
                  </a:txBody>
                  <a:tcPr/>
                </a:tc>
                <a:tc>
                  <a:txBody>
                    <a:bodyPr/>
                    <a:lstStyle/>
                    <a:p>
                      <a:endParaRPr lang="en-US" sz="2200" dirty="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4"/>
                  </a:ext>
                </a:extLst>
              </a:tr>
              <a:tr h="370840">
                <a:tc>
                  <a:txBody>
                    <a:bodyPr/>
                    <a:lstStyle/>
                    <a:p>
                      <a:r>
                        <a:rPr lang="en-US" sz="2200" dirty="0"/>
                        <a:t>E</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5"/>
                  </a:ext>
                </a:extLst>
              </a:tr>
              <a:tr h="370840">
                <a:tc>
                  <a:txBody>
                    <a:bodyPr/>
                    <a:lstStyle/>
                    <a:p>
                      <a:r>
                        <a:rPr lang="en-US" sz="2200" dirty="0"/>
                        <a:t>F</a:t>
                      </a:r>
                    </a:p>
                  </a:txBody>
                  <a:tcPr/>
                </a:tc>
                <a:tc>
                  <a:txBody>
                    <a:bodyPr/>
                    <a:lstStyle/>
                    <a:p>
                      <a:endParaRPr lang="en-US" sz="2200"/>
                    </a:p>
                  </a:txBody>
                  <a:tcPr/>
                </a:tc>
                <a:tc>
                  <a:txBody>
                    <a:bodyPr/>
                    <a:lstStyle/>
                    <a:p>
                      <a:endParaRPr lang="en-US" sz="2200"/>
                    </a:p>
                  </a:txBody>
                  <a:tcPr/>
                </a:tc>
                <a:tc>
                  <a:txBody>
                    <a:bodyPr/>
                    <a:lstStyle/>
                    <a:p>
                      <a:endParaRPr lang="en-US" sz="2200" dirty="0"/>
                    </a:p>
                  </a:txBody>
                  <a:tcPr/>
                </a:tc>
                <a:extLst>
                  <a:ext uri="{0D108BD9-81ED-4DB2-BD59-A6C34878D82A}">
                    <a16:rowId xmlns:a16="http://schemas.microsoft.com/office/drawing/2014/main" val="10006"/>
                  </a:ext>
                </a:extLst>
              </a:tr>
              <a:tr h="370840">
                <a:tc>
                  <a:txBody>
                    <a:bodyPr/>
                    <a:lstStyle/>
                    <a:p>
                      <a:r>
                        <a:rPr lang="en-US" sz="2200" dirty="0"/>
                        <a:t>G</a:t>
                      </a:r>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2105797843"/>
                  </a:ext>
                </a:extLst>
              </a:tr>
            </a:tbl>
          </a:graphicData>
        </a:graphic>
      </p:graphicFrame>
      <p:grpSp>
        <p:nvGrpSpPr>
          <p:cNvPr id="3" name="Group 2"/>
          <p:cNvGrpSpPr/>
          <p:nvPr/>
        </p:nvGrpSpPr>
        <p:grpSpPr>
          <a:xfrm>
            <a:off x="6971156" y="0"/>
            <a:ext cx="4477023" cy="3220006"/>
            <a:chOff x="7204647" y="675195"/>
            <a:chExt cx="4129707" cy="2970206"/>
          </a:xfrm>
        </p:grpSpPr>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18025" y="675195"/>
              <a:ext cx="534408" cy="461665"/>
            </a:xfrm>
            <a:prstGeom prst="rect">
              <a:avLst/>
            </a:prstGeom>
            <a:noFill/>
          </p:spPr>
          <p:txBody>
            <a:bodyPr wrap="square" rtlCol="0">
              <a:spAutoFit/>
            </a:bodyPr>
            <a:lstStyle/>
            <a:p>
              <a:r>
                <a:rPr lang="en-US" sz="2400" dirty="0"/>
                <a:t>50</a:t>
              </a:r>
            </a:p>
          </p:txBody>
        </p:sp>
        <p:sp>
          <p:nvSpPr>
            <p:cNvPr id="24" name="TextBox 23"/>
            <p:cNvSpPr txBox="1"/>
            <p:nvPr/>
          </p:nvSpPr>
          <p:spPr>
            <a:xfrm>
              <a:off x="9482200" y="840373"/>
              <a:ext cx="317944" cy="461665"/>
            </a:xfrm>
            <a:prstGeom prst="rect">
              <a:avLst/>
            </a:prstGeom>
            <a:noFill/>
          </p:spPr>
          <p:txBody>
            <a:bodyPr wrap="square" rtlCol="0">
              <a:spAutoFit/>
            </a:bodyPr>
            <a:lstStyle/>
            <a:p>
              <a:r>
                <a:rPr lang="en-US" sz="2400" dirty="0"/>
                <a:t>6</a:t>
              </a:r>
            </a:p>
          </p:txBody>
        </p:sp>
        <p:sp>
          <p:nvSpPr>
            <p:cNvPr id="25" name="TextBox 24"/>
            <p:cNvSpPr txBox="1"/>
            <p:nvPr/>
          </p:nvSpPr>
          <p:spPr>
            <a:xfrm>
              <a:off x="9342879" y="1315425"/>
              <a:ext cx="317944" cy="461665"/>
            </a:xfrm>
            <a:prstGeom prst="rect">
              <a:avLst/>
            </a:prstGeom>
            <a:noFill/>
          </p:spPr>
          <p:txBody>
            <a:bodyPr wrap="square" rtlCol="0">
              <a:spAutoFit/>
            </a:bodyPr>
            <a:lstStyle/>
            <a:p>
              <a:r>
                <a:rPr lang="en-US" sz="2400" dirty="0"/>
                <a:t>3</a:t>
              </a:r>
            </a:p>
          </p:txBody>
        </p:sp>
        <p:sp>
          <p:nvSpPr>
            <p:cNvPr id="26" name="TextBox 25"/>
            <p:cNvSpPr txBox="1"/>
            <p:nvPr/>
          </p:nvSpPr>
          <p:spPr>
            <a:xfrm>
              <a:off x="7997348" y="1880736"/>
              <a:ext cx="317944" cy="461665"/>
            </a:xfrm>
            <a:prstGeom prst="rect">
              <a:avLst/>
            </a:prstGeom>
            <a:noFill/>
          </p:spPr>
          <p:txBody>
            <a:bodyPr wrap="square" rtlCol="0">
              <a:spAutoFit/>
            </a:bodyPr>
            <a:lstStyle/>
            <a:p>
              <a:r>
                <a:rPr lang="en-US" sz="2400" dirty="0"/>
                <a:t>4</a:t>
              </a:r>
            </a:p>
          </p:txBody>
        </p:sp>
        <p:sp>
          <p:nvSpPr>
            <p:cNvPr id="27" name="TextBox 26"/>
            <p:cNvSpPr txBox="1"/>
            <p:nvPr/>
          </p:nvSpPr>
          <p:spPr>
            <a:xfrm>
              <a:off x="7750239" y="2774690"/>
              <a:ext cx="317944" cy="461665"/>
            </a:xfrm>
            <a:prstGeom prst="rect">
              <a:avLst/>
            </a:prstGeom>
            <a:noFill/>
          </p:spPr>
          <p:txBody>
            <a:bodyPr wrap="square" rtlCol="0">
              <a:spAutoFit/>
            </a:bodyPr>
            <a:lstStyle/>
            <a:p>
              <a:r>
                <a:rPr lang="en-US" sz="2400" dirty="0"/>
                <a:t>7</a:t>
              </a:r>
            </a:p>
          </p:txBody>
        </p:sp>
        <p:sp>
          <p:nvSpPr>
            <p:cNvPr id="28" name="TextBox 27"/>
            <p:cNvSpPr txBox="1"/>
            <p:nvPr/>
          </p:nvSpPr>
          <p:spPr>
            <a:xfrm>
              <a:off x="8436809" y="2376237"/>
              <a:ext cx="317944" cy="461665"/>
            </a:xfrm>
            <a:prstGeom prst="rect">
              <a:avLst/>
            </a:prstGeom>
            <a:noFill/>
          </p:spPr>
          <p:txBody>
            <a:bodyPr wrap="square" rtlCol="0">
              <a:spAutoFit/>
            </a:bodyPr>
            <a:lstStyle/>
            <a:p>
              <a:r>
                <a:rPr lang="en-US" sz="2400" dirty="0"/>
                <a:t>2</a:t>
              </a:r>
            </a:p>
          </p:txBody>
        </p:sp>
        <p:sp>
          <p:nvSpPr>
            <p:cNvPr id="29" name="TextBox 28"/>
            <p:cNvSpPr txBox="1"/>
            <p:nvPr/>
          </p:nvSpPr>
          <p:spPr>
            <a:xfrm>
              <a:off x="9482200" y="3219551"/>
              <a:ext cx="317944" cy="425850"/>
            </a:xfrm>
            <a:prstGeom prst="rect">
              <a:avLst/>
            </a:prstGeom>
            <a:noFill/>
          </p:spPr>
          <p:txBody>
            <a:bodyPr wrap="square" rtlCol="0">
              <a:spAutoFit/>
            </a:bodyPr>
            <a:lstStyle/>
            <a:p>
              <a:r>
                <a:rPr lang="en-US" sz="2400" dirty="0"/>
                <a:t>8</a:t>
              </a:r>
            </a:p>
          </p:txBody>
        </p:sp>
        <p:sp>
          <p:nvSpPr>
            <p:cNvPr id="30" name="TextBox 29"/>
            <p:cNvSpPr txBox="1"/>
            <p:nvPr/>
          </p:nvSpPr>
          <p:spPr>
            <a:xfrm>
              <a:off x="11016410" y="2191493"/>
              <a:ext cx="317944" cy="461665"/>
            </a:xfrm>
            <a:prstGeom prst="rect">
              <a:avLst/>
            </a:prstGeom>
            <a:noFill/>
          </p:spPr>
          <p:txBody>
            <a:bodyPr wrap="square" rtlCol="0">
              <a:spAutoFit/>
            </a:bodyPr>
            <a:lstStyle/>
            <a:p>
              <a:r>
                <a:rPr lang="en-US" sz="2400" dirty="0"/>
                <a:t>9</a:t>
              </a:r>
            </a:p>
          </p:txBody>
        </p:sp>
        <p:sp>
          <p:nvSpPr>
            <p:cNvPr id="31" name="TextBox 30"/>
            <p:cNvSpPr txBox="1"/>
            <p:nvPr/>
          </p:nvSpPr>
          <p:spPr>
            <a:xfrm>
              <a:off x="8968623" y="1904122"/>
              <a:ext cx="405270" cy="461665"/>
            </a:xfrm>
            <a:prstGeom prst="rect">
              <a:avLst/>
            </a:prstGeom>
            <a:noFill/>
          </p:spPr>
          <p:txBody>
            <a:bodyPr wrap="square" rtlCol="0">
              <a:spAutoFit/>
            </a:bodyPr>
            <a:lstStyle/>
            <a:p>
              <a:r>
                <a:rPr lang="en-US" sz="2400" dirty="0"/>
                <a:t>5</a:t>
              </a:r>
            </a:p>
          </p:txBody>
        </p:sp>
        <p:sp>
          <p:nvSpPr>
            <p:cNvPr id="32" name="TextBox 31"/>
            <p:cNvSpPr txBox="1"/>
            <p:nvPr/>
          </p:nvSpPr>
          <p:spPr>
            <a:xfrm>
              <a:off x="8817232" y="2579936"/>
              <a:ext cx="317944" cy="461665"/>
            </a:xfrm>
            <a:prstGeom prst="rect">
              <a:avLst/>
            </a:prstGeom>
            <a:noFill/>
          </p:spPr>
          <p:txBody>
            <a:bodyPr wrap="square" rtlCol="0">
              <a:spAutoFit/>
            </a:bodyPr>
            <a:lstStyle/>
            <a:p>
              <a:r>
                <a:rPr lang="en-US" sz="2400" dirty="0"/>
                <a:t>7</a:t>
              </a:r>
            </a:p>
          </p:txBody>
        </p:sp>
        <p:sp>
          <p:nvSpPr>
            <p:cNvPr id="47" name="Oval 46">
              <a:extLst>
                <a:ext uri="{FF2B5EF4-FFF2-40B4-BE49-F238E27FC236}">
                  <a16:creationId xmlns:a16="http://schemas.microsoft.com/office/drawing/2014/main" id="{634C006E-6A19-4FDB-A0C9-EE9701E3B614}"/>
                </a:ext>
              </a:extLst>
            </p:cNvPr>
            <p:cNvSpPr/>
            <p:nvPr/>
          </p:nvSpPr>
          <p:spPr>
            <a:xfrm>
              <a:off x="7794589" y="83666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038491" y="1075360"/>
              <a:ext cx="1118429" cy="43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461665"/>
            </a:xfrm>
            <a:prstGeom prst="rect">
              <a:avLst/>
            </a:prstGeom>
            <a:noFill/>
          </p:spPr>
          <p:txBody>
            <a:bodyPr wrap="square" rtlCol="0">
              <a:spAutoFit/>
            </a:bodyPr>
            <a:lstStyle/>
            <a:p>
              <a:r>
                <a:rPr lang="en-US" sz="2400" dirty="0"/>
                <a:t>2</a:t>
              </a:r>
            </a:p>
          </p:txBody>
        </p:sp>
      </p:grpSp>
      <mc:AlternateContent xmlns:mc="http://schemas.openxmlformats.org/markup-compatibility/2006" xmlns:a14="http://schemas.microsoft.com/office/drawing/2010/main">
        <mc:Choice Requires="a14">
          <p:sp>
            <p:nvSpPr>
              <p:cNvPr id="41" name="TextBox 40"/>
              <p:cNvSpPr txBox="1"/>
              <p:nvPr/>
            </p:nvSpPr>
            <p:spPr>
              <a:xfrm>
                <a:off x="374468" y="1009924"/>
                <a:ext cx="6505304" cy="5791329"/>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PrimMST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distance 0</a:t>
                </a:r>
              </a:p>
              <a:p>
                <a:pPr>
                  <a:spcBef>
                    <a:spcPts val="200"/>
                  </a:spcBef>
                </a:pPr>
                <a:r>
                  <a:rPr lang="en-US" dirty="0">
                    <a:latin typeface="Courier New" panose="02070309020205020404" pitchFamily="49" charset="0"/>
                    <a:cs typeface="Courier New" panose="02070309020205020404" pitchFamily="49" charset="0"/>
                  </a:rPr>
                  <a:t>	mark all vertices unprocessed</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(source, v)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weight(</a:t>
                </a:r>
                <a:r>
                  <a:rPr lang="en-US" dirty="0" err="1" smtClean="0">
                    <a:latin typeface="Courier New" panose="02070309020205020404" pitchFamily="49" charset="0"/>
                    <a:cs typeface="Courier New" panose="02070309020205020404" pitchFamily="49" charset="0"/>
                  </a:rPr>
                  <a:t>source,v</a:t>
                </a:r>
                <a:r>
                  <a:rPr lang="en-US" dirty="0" smtClean="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v.bestEdge</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source,v</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closest unprocessed vertex</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u.bestEdge</a:t>
                </a:r>
                <a:r>
                  <a:rPr lang="en-US" dirty="0">
                    <a:latin typeface="Courier New" panose="02070309020205020404" pitchFamily="49" charset="0"/>
                    <a:cs typeface="Courier New" panose="02070309020205020404" pitchFamily="49" charset="0"/>
                  </a:rPr>
                  <a:t> to spanning tree</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if(weight(</a:t>
                </a:r>
                <a:r>
                  <a:rPr lang="en-US" b="1" dirty="0" err="1" smtClean="0">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 &lt; </a:t>
                </a:r>
                <a:r>
                  <a:rPr lang="en-US" b="1" dirty="0" err="1" smtClean="0">
                    <a:latin typeface="Courier New" panose="02070309020205020404" pitchFamily="49" charset="0"/>
                    <a:cs typeface="Courier New" panose="02070309020205020404" pitchFamily="49" charset="0"/>
                  </a:rPr>
                  <a:t>v.dist</a:t>
                </a:r>
                <a:r>
                  <a:rPr lang="en-US" b="1" dirty="0" smtClean="0">
                    <a:latin typeface="Courier New" panose="02070309020205020404" pitchFamily="49" charset="0"/>
                    <a:cs typeface="Courier New" panose="02070309020205020404" pitchFamily="49" charset="0"/>
                  </a:rPr>
                  <a:t> AND v not processed){</a:t>
                </a:r>
                <a:endParaRPr lang="en-US" b="1" dirty="0">
                  <a:latin typeface="Courier New" panose="02070309020205020404" pitchFamily="49" charset="0"/>
                  <a:cs typeface="Courier New" panose="02070309020205020404" pitchFamily="49" charset="0"/>
                </a:endParaRP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v.dist</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weight(</a:t>
                </a:r>
                <a:r>
                  <a:rPr lang="en-US" b="1" dirty="0" err="1" smtClean="0">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v.bestEdge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74468" y="1009924"/>
                <a:ext cx="6505304" cy="5791329"/>
              </a:xfrm>
              <a:prstGeom prst="rect">
                <a:avLst/>
              </a:prstGeom>
              <a:blipFill rotWithShape="0">
                <a:blip r:embed="rId2"/>
                <a:stretch>
                  <a:fillRect l="-749" t="-632" b="-842"/>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7840" y="394200"/>
              <a:ext cx="11862360" cy="6126480"/>
            </p14:xfrm>
          </p:contentPart>
        </mc:Choice>
        <mc:Fallback>
          <p:pic>
            <p:nvPicPr>
              <p:cNvPr id="4" name="Ink 3"/>
              <p:cNvPicPr/>
              <p:nvPr/>
            </p:nvPicPr>
            <p:blipFill>
              <a:blip r:embed="rId4"/>
              <a:stretch>
                <a:fillRect/>
              </a:stretch>
            </p:blipFill>
            <p:spPr>
              <a:xfrm>
                <a:off x="173160" y="389520"/>
                <a:ext cx="11873880" cy="6135120"/>
              </a:xfrm>
              <a:prstGeom prst="rect">
                <a:avLst/>
              </a:prstGeom>
            </p:spPr>
          </p:pic>
        </mc:Fallback>
      </mc:AlternateContent>
    </p:spTree>
    <p:extLst>
      <p:ext uri="{BB962C8B-B14F-4D97-AF65-F5344CB8AC3E}">
        <p14:creationId xmlns:p14="http://schemas.microsoft.com/office/powerpoint/2010/main" val="407487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graphicFrame>
        <p:nvGraphicFramePr>
          <p:cNvPr id="34" name="Table 33"/>
          <p:cNvGraphicFramePr>
            <a:graphicFrameLocks noGrp="1"/>
          </p:cNvGraphicFramePr>
          <p:nvPr>
            <p:extLst>
              <p:ext uri="{D42A27DB-BD31-4B8C-83A1-F6EECF244321}">
                <p14:modId xmlns:p14="http://schemas.microsoft.com/office/powerpoint/2010/main" val="3265802984"/>
              </p:ext>
            </p:extLst>
          </p:nvPr>
        </p:nvGraphicFramePr>
        <p:xfrm>
          <a:off x="6789883" y="3024446"/>
          <a:ext cx="5300743" cy="3444240"/>
        </p:xfrm>
        <a:graphic>
          <a:graphicData uri="http://schemas.openxmlformats.org/drawingml/2006/table">
            <a:tbl>
              <a:tblPr firstRow="1" bandRow="1">
                <a:tableStyleId>{5C22544A-7EE6-4342-B048-85BDC9FD1C3A}</a:tableStyleId>
              </a:tblPr>
              <a:tblGrid>
                <a:gridCol w="978252">
                  <a:extLst>
                    <a:ext uri="{9D8B030D-6E8A-4147-A177-3AD203B41FA5}">
                      <a16:colId xmlns:a16="http://schemas.microsoft.com/office/drawing/2014/main" val="20000"/>
                    </a:ext>
                  </a:extLst>
                </a:gridCol>
                <a:gridCol w="1210298">
                  <a:extLst>
                    <a:ext uri="{9D8B030D-6E8A-4147-A177-3AD203B41FA5}">
                      <a16:colId xmlns:a16="http://schemas.microsoft.com/office/drawing/2014/main" val="20001"/>
                    </a:ext>
                  </a:extLst>
                </a:gridCol>
                <a:gridCol w="1642547">
                  <a:extLst>
                    <a:ext uri="{9D8B030D-6E8A-4147-A177-3AD203B41FA5}">
                      <a16:colId xmlns:a16="http://schemas.microsoft.com/office/drawing/2014/main" val="20002"/>
                    </a:ext>
                  </a:extLst>
                </a:gridCol>
                <a:gridCol w="1469646">
                  <a:extLst>
                    <a:ext uri="{9D8B030D-6E8A-4147-A177-3AD203B41FA5}">
                      <a16:colId xmlns:a16="http://schemas.microsoft.com/office/drawing/2014/main" val="20003"/>
                    </a:ext>
                  </a:extLst>
                </a:gridCol>
              </a:tblGrid>
              <a:tr h="370840">
                <a:tc>
                  <a:txBody>
                    <a:bodyPr/>
                    <a:lstStyle/>
                    <a:p>
                      <a:r>
                        <a:rPr lang="en-US" sz="2200" dirty="0">
                          <a:solidFill>
                            <a:schemeClr val="bg1"/>
                          </a:solidFill>
                        </a:rPr>
                        <a:t>Vertex</a:t>
                      </a:r>
                    </a:p>
                  </a:txBody>
                  <a:tcPr>
                    <a:solidFill>
                      <a:schemeClr val="accent1"/>
                    </a:solidFill>
                  </a:tcPr>
                </a:tc>
                <a:tc>
                  <a:txBody>
                    <a:bodyPr/>
                    <a:lstStyle/>
                    <a:p>
                      <a:r>
                        <a:rPr lang="en-US" sz="2400" dirty="0" smtClean="0"/>
                        <a:t>Dist.</a:t>
                      </a:r>
                      <a:endParaRPr lang="en-US" sz="2400" dirty="0"/>
                    </a:p>
                  </a:txBody>
                  <a:tcPr/>
                </a:tc>
                <a:tc>
                  <a:txBody>
                    <a:bodyPr/>
                    <a:lstStyle/>
                    <a:p>
                      <a:r>
                        <a:rPr lang="en-US" sz="2400" dirty="0"/>
                        <a:t>Best Edge</a:t>
                      </a:r>
                    </a:p>
                  </a:txBody>
                  <a:tcPr/>
                </a:tc>
                <a:tc>
                  <a:txBody>
                    <a:bodyPr/>
                    <a:lstStyle/>
                    <a:p>
                      <a:r>
                        <a:rPr lang="en-US" sz="2200" dirty="0"/>
                        <a:t>Processed</a:t>
                      </a:r>
                    </a:p>
                  </a:txBody>
                  <a:tcPr/>
                </a:tc>
                <a:extLst>
                  <a:ext uri="{0D108BD9-81ED-4DB2-BD59-A6C34878D82A}">
                    <a16:rowId xmlns:a16="http://schemas.microsoft.com/office/drawing/2014/main" val="10000"/>
                  </a:ext>
                </a:extLst>
              </a:tr>
              <a:tr h="370840">
                <a:tc>
                  <a:txBody>
                    <a:bodyPr/>
                    <a:lstStyle/>
                    <a:p>
                      <a:r>
                        <a:rPr lang="en-US" sz="2200" dirty="0"/>
                        <a:t>A</a:t>
                      </a:r>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r>
                        <a:rPr lang="en-US" sz="2200" dirty="0" smtClean="0"/>
                        <a:t>Yes</a:t>
                      </a:r>
                      <a:endParaRPr lang="en-US" sz="2200" dirty="0"/>
                    </a:p>
                  </a:txBody>
                  <a:tcPr/>
                </a:tc>
                <a:extLst>
                  <a:ext uri="{0D108BD9-81ED-4DB2-BD59-A6C34878D82A}">
                    <a16:rowId xmlns:a16="http://schemas.microsoft.com/office/drawing/2014/main" val="10001"/>
                  </a:ext>
                </a:extLst>
              </a:tr>
              <a:tr h="370840">
                <a:tc>
                  <a:txBody>
                    <a:bodyPr/>
                    <a:lstStyle/>
                    <a:p>
                      <a:r>
                        <a:rPr lang="en-US" sz="2200" dirty="0"/>
                        <a:t>B</a:t>
                      </a:r>
                    </a:p>
                  </a:txBody>
                  <a:tcPr/>
                </a:tc>
                <a:tc>
                  <a:txBody>
                    <a:bodyPr/>
                    <a:lstStyle/>
                    <a:p>
                      <a:r>
                        <a:rPr lang="en-US" sz="2200" dirty="0" smtClean="0"/>
                        <a:t>2</a:t>
                      </a:r>
                      <a:endParaRPr lang="en-US" sz="2200" dirty="0"/>
                    </a:p>
                  </a:txBody>
                  <a:tcPr/>
                </a:tc>
                <a:tc>
                  <a:txBody>
                    <a:bodyPr/>
                    <a:lstStyle/>
                    <a:p>
                      <a:r>
                        <a:rPr lang="en-US" sz="2200" dirty="0" smtClean="0"/>
                        <a:t>(A,B)</a:t>
                      </a:r>
                      <a:endParaRPr lang="en-US" sz="2200" dirty="0"/>
                    </a:p>
                  </a:txBody>
                  <a:tcPr/>
                </a:tc>
                <a:tc>
                  <a:txBody>
                    <a:bodyPr/>
                    <a:lstStyle/>
                    <a:p>
                      <a:r>
                        <a:rPr lang="en-US" sz="2200" dirty="0" smtClean="0"/>
                        <a:t>Yes</a:t>
                      </a:r>
                      <a:endParaRPr lang="en-US" sz="2200" dirty="0"/>
                    </a:p>
                  </a:txBody>
                  <a:tcPr/>
                </a:tc>
                <a:extLst>
                  <a:ext uri="{0D108BD9-81ED-4DB2-BD59-A6C34878D82A}">
                    <a16:rowId xmlns:a16="http://schemas.microsoft.com/office/drawing/2014/main" val="10002"/>
                  </a:ext>
                </a:extLst>
              </a:tr>
              <a:tr h="370840">
                <a:tc>
                  <a:txBody>
                    <a:bodyPr/>
                    <a:lstStyle/>
                    <a:p>
                      <a:r>
                        <a:rPr lang="en-US" sz="2200" dirty="0"/>
                        <a:t>C</a:t>
                      </a:r>
                    </a:p>
                  </a:txBody>
                  <a:tcPr/>
                </a:tc>
                <a:tc>
                  <a:txBody>
                    <a:bodyPr/>
                    <a:lstStyle/>
                    <a:p>
                      <a:r>
                        <a:rPr lang="en-US" sz="2200" dirty="0" smtClean="0"/>
                        <a:t>4</a:t>
                      </a:r>
                      <a:endParaRPr lang="en-US" sz="2200" dirty="0"/>
                    </a:p>
                  </a:txBody>
                  <a:tcPr/>
                </a:tc>
                <a:tc>
                  <a:txBody>
                    <a:bodyPr/>
                    <a:lstStyle/>
                    <a:p>
                      <a:r>
                        <a:rPr lang="en-US" sz="2200" dirty="0" smtClean="0"/>
                        <a:t>(A,C)</a:t>
                      </a:r>
                      <a:endParaRPr lang="en-US" sz="2200" dirty="0"/>
                    </a:p>
                  </a:txBody>
                  <a:tcPr/>
                </a:tc>
                <a:tc>
                  <a:txBody>
                    <a:bodyPr/>
                    <a:lstStyle/>
                    <a:p>
                      <a:r>
                        <a:rPr lang="en-US" sz="2200" dirty="0" smtClean="0"/>
                        <a:t>Yes</a:t>
                      </a:r>
                      <a:endParaRPr lang="en-US" sz="2200" dirty="0"/>
                    </a:p>
                  </a:txBody>
                  <a:tcPr/>
                </a:tc>
                <a:extLst>
                  <a:ext uri="{0D108BD9-81ED-4DB2-BD59-A6C34878D82A}">
                    <a16:rowId xmlns:a16="http://schemas.microsoft.com/office/drawing/2014/main" val="10003"/>
                  </a:ext>
                </a:extLst>
              </a:tr>
              <a:tr h="370840">
                <a:tc>
                  <a:txBody>
                    <a:bodyPr/>
                    <a:lstStyle/>
                    <a:p>
                      <a:r>
                        <a:rPr lang="en-US" sz="2200" dirty="0"/>
                        <a:t>D</a:t>
                      </a:r>
                    </a:p>
                  </a:txBody>
                  <a:tcPr/>
                </a:tc>
                <a:tc>
                  <a:txBody>
                    <a:bodyPr/>
                    <a:lstStyle/>
                    <a:p>
                      <a:r>
                        <a:rPr lang="en-US" sz="2200" strike="sngStrike" dirty="0" smtClean="0"/>
                        <a:t>7 </a:t>
                      </a:r>
                      <a:r>
                        <a:rPr lang="en-US" sz="2200" strike="noStrike" dirty="0" smtClean="0"/>
                        <a:t>2</a:t>
                      </a:r>
                      <a:endParaRPr lang="en-US" sz="2200" strike="noStrike" dirty="0"/>
                    </a:p>
                  </a:txBody>
                  <a:tcPr/>
                </a:tc>
                <a:tc>
                  <a:txBody>
                    <a:bodyPr/>
                    <a:lstStyle/>
                    <a:p>
                      <a:r>
                        <a:rPr lang="en-US" sz="2200" strike="sngStrike" dirty="0" smtClean="0"/>
                        <a:t>(A,D)</a:t>
                      </a:r>
                      <a:r>
                        <a:rPr lang="en-US" sz="2200" strike="noStrike" dirty="0" smtClean="0"/>
                        <a:t>(C,D)</a:t>
                      </a:r>
                      <a:endParaRPr lang="en-US" sz="2200" strike="noStrike" dirty="0"/>
                    </a:p>
                  </a:txBody>
                  <a:tcPr/>
                </a:tc>
                <a:tc>
                  <a:txBody>
                    <a:bodyPr/>
                    <a:lstStyle/>
                    <a:p>
                      <a:r>
                        <a:rPr lang="en-US" sz="2200" dirty="0" smtClean="0"/>
                        <a:t>Yes</a:t>
                      </a:r>
                      <a:endParaRPr lang="en-US" sz="2200" dirty="0"/>
                    </a:p>
                  </a:txBody>
                  <a:tcPr/>
                </a:tc>
                <a:extLst>
                  <a:ext uri="{0D108BD9-81ED-4DB2-BD59-A6C34878D82A}">
                    <a16:rowId xmlns:a16="http://schemas.microsoft.com/office/drawing/2014/main" val="10004"/>
                  </a:ext>
                </a:extLst>
              </a:tr>
              <a:tr h="370840">
                <a:tc>
                  <a:txBody>
                    <a:bodyPr/>
                    <a:lstStyle/>
                    <a:p>
                      <a:r>
                        <a:rPr lang="en-US" sz="2200" dirty="0"/>
                        <a:t>E</a:t>
                      </a:r>
                    </a:p>
                  </a:txBody>
                  <a:tcPr/>
                </a:tc>
                <a:tc>
                  <a:txBody>
                    <a:bodyPr/>
                    <a:lstStyle/>
                    <a:p>
                      <a:r>
                        <a:rPr lang="en-US" sz="2200" strike="sngStrike" dirty="0" smtClean="0"/>
                        <a:t>6 </a:t>
                      </a:r>
                      <a:r>
                        <a:rPr lang="en-US" sz="2200" strike="noStrike" dirty="0" smtClean="0"/>
                        <a:t>5</a:t>
                      </a:r>
                      <a:endParaRPr lang="en-US" sz="2200" dirty="0"/>
                    </a:p>
                  </a:txBody>
                  <a:tcPr/>
                </a:tc>
                <a:tc>
                  <a:txBody>
                    <a:bodyPr/>
                    <a:lstStyle/>
                    <a:p>
                      <a:r>
                        <a:rPr lang="en-US" sz="2200" strike="sngStrike" dirty="0" smtClean="0"/>
                        <a:t>(B,E)</a:t>
                      </a:r>
                      <a:r>
                        <a:rPr lang="en-US" sz="2200" dirty="0" smtClean="0"/>
                        <a:t>(C,E)</a:t>
                      </a:r>
                      <a:endParaRPr lang="en-US" sz="2200" dirty="0"/>
                    </a:p>
                  </a:txBody>
                  <a:tcPr/>
                </a:tc>
                <a:tc>
                  <a:txBody>
                    <a:bodyPr/>
                    <a:lstStyle/>
                    <a:p>
                      <a:r>
                        <a:rPr lang="en-US" sz="2200" dirty="0" smtClean="0"/>
                        <a:t>Yes</a:t>
                      </a:r>
                      <a:endParaRPr lang="en-US" sz="2200" dirty="0"/>
                    </a:p>
                  </a:txBody>
                  <a:tcPr/>
                </a:tc>
                <a:extLst>
                  <a:ext uri="{0D108BD9-81ED-4DB2-BD59-A6C34878D82A}">
                    <a16:rowId xmlns:a16="http://schemas.microsoft.com/office/drawing/2014/main" val="10005"/>
                  </a:ext>
                </a:extLst>
              </a:tr>
              <a:tr h="370840">
                <a:tc>
                  <a:txBody>
                    <a:bodyPr/>
                    <a:lstStyle/>
                    <a:p>
                      <a:r>
                        <a:rPr lang="en-US" sz="2200" dirty="0"/>
                        <a:t>F</a:t>
                      </a:r>
                    </a:p>
                  </a:txBody>
                  <a:tcPr/>
                </a:tc>
                <a:tc>
                  <a:txBody>
                    <a:bodyPr/>
                    <a:lstStyle/>
                    <a:p>
                      <a:r>
                        <a:rPr lang="en-US" sz="2200" dirty="0" smtClean="0"/>
                        <a:t>3</a:t>
                      </a:r>
                      <a:endParaRPr lang="en-US" sz="2200" dirty="0"/>
                    </a:p>
                  </a:txBody>
                  <a:tcPr/>
                </a:tc>
                <a:tc>
                  <a:txBody>
                    <a:bodyPr/>
                    <a:lstStyle/>
                    <a:p>
                      <a:r>
                        <a:rPr lang="en-US" sz="2200" dirty="0" smtClean="0"/>
                        <a:t>(B,F)</a:t>
                      </a:r>
                      <a:endParaRPr lang="en-US" sz="2200" dirty="0"/>
                    </a:p>
                  </a:txBody>
                  <a:tcPr/>
                </a:tc>
                <a:tc>
                  <a:txBody>
                    <a:bodyPr/>
                    <a:lstStyle/>
                    <a:p>
                      <a:r>
                        <a:rPr lang="en-US" sz="2200" dirty="0" smtClean="0"/>
                        <a:t>Yes</a:t>
                      </a:r>
                      <a:endParaRPr lang="en-US" sz="2200" dirty="0"/>
                    </a:p>
                  </a:txBody>
                  <a:tcPr/>
                </a:tc>
                <a:extLst>
                  <a:ext uri="{0D108BD9-81ED-4DB2-BD59-A6C34878D82A}">
                    <a16:rowId xmlns:a16="http://schemas.microsoft.com/office/drawing/2014/main" val="10006"/>
                  </a:ext>
                </a:extLst>
              </a:tr>
              <a:tr h="370840">
                <a:tc>
                  <a:txBody>
                    <a:bodyPr/>
                    <a:lstStyle/>
                    <a:p>
                      <a:r>
                        <a:rPr lang="en-US" sz="2200" dirty="0"/>
                        <a:t>G</a:t>
                      </a:r>
                    </a:p>
                  </a:txBody>
                  <a:tcPr/>
                </a:tc>
                <a:tc>
                  <a:txBody>
                    <a:bodyPr/>
                    <a:lstStyle/>
                    <a:p>
                      <a:r>
                        <a:rPr lang="en-US" sz="2200" dirty="0" smtClean="0"/>
                        <a:t>50</a:t>
                      </a:r>
                      <a:endParaRPr lang="en-US" sz="2200" dirty="0"/>
                    </a:p>
                  </a:txBody>
                  <a:tcPr/>
                </a:tc>
                <a:tc>
                  <a:txBody>
                    <a:bodyPr/>
                    <a:lstStyle/>
                    <a:p>
                      <a:r>
                        <a:rPr lang="en-US" sz="2200" dirty="0" smtClean="0"/>
                        <a:t>(B,G)</a:t>
                      </a:r>
                      <a:endParaRPr lang="en-US" sz="2200" dirty="0"/>
                    </a:p>
                  </a:txBody>
                  <a:tcPr/>
                </a:tc>
                <a:tc>
                  <a:txBody>
                    <a:bodyPr/>
                    <a:lstStyle/>
                    <a:p>
                      <a:r>
                        <a:rPr lang="en-US" sz="2200" dirty="0" smtClean="0"/>
                        <a:t>Yes</a:t>
                      </a:r>
                      <a:endParaRPr lang="en-US" sz="2200" dirty="0"/>
                    </a:p>
                  </a:txBody>
                  <a:tcPr/>
                </a:tc>
                <a:extLst>
                  <a:ext uri="{0D108BD9-81ED-4DB2-BD59-A6C34878D82A}">
                    <a16:rowId xmlns:a16="http://schemas.microsoft.com/office/drawing/2014/main" val="2105797843"/>
                  </a:ext>
                </a:extLst>
              </a:tr>
            </a:tbl>
          </a:graphicData>
        </a:graphic>
      </p:graphicFrame>
      <p:grpSp>
        <p:nvGrpSpPr>
          <p:cNvPr id="3" name="Group 2"/>
          <p:cNvGrpSpPr/>
          <p:nvPr/>
        </p:nvGrpSpPr>
        <p:grpSpPr>
          <a:xfrm>
            <a:off x="6971156" y="0"/>
            <a:ext cx="4477023" cy="3220006"/>
            <a:chOff x="7204647" y="675195"/>
            <a:chExt cx="4129707" cy="2970206"/>
          </a:xfrm>
        </p:grpSpPr>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18025" y="675195"/>
              <a:ext cx="534408" cy="461665"/>
            </a:xfrm>
            <a:prstGeom prst="rect">
              <a:avLst/>
            </a:prstGeom>
            <a:noFill/>
          </p:spPr>
          <p:txBody>
            <a:bodyPr wrap="square" rtlCol="0">
              <a:spAutoFit/>
            </a:bodyPr>
            <a:lstStyle/>
            <a:p>
              <a:r>
                <a:rPr lang="en-US" sz="2400" dirty="0"/>
                <a:t>50</a:t>
              </a:r>
            </a:p>
          </p:txBody>
        </p:sp>
        <p:sp>
          <p:nvSpPr>
            <p:cNvPr id="24" name="TextBox 23"/>
            <p:cNvSpPr txBox="1"/>
            <p:nvPr/>
          </p:nvSpPr>
          <p:spPr>
            <a:xfrm>
              <a:off x="9482200" y="840373"/>
              <a:ext cx="317944" cy="461665"/>
            </a:xfrm>
            <a:prstGeom prst="rect">
              <a:avLst/>
            </a:prstGeom>
            <a:noFill/>
          </p:spPr>
          <p:txBody>
            <a:bodyPr wrap="square" rtlCol="0">
              <a:spAutoFit/>
            </a:bodyPr>
            <a:lstStyle/>
            <a:p>
              <a:r>
                <a:rPr lang="en-US" sz="2400" dirty="0"/>
                <a:t>6</a:t>
              </a:r>
            </a:p>
          </p:txBody>
        </p:sp>
        <p:sp>
          <p:nvSpPr>
            <p:cNvPr id="25" name="TextBox 24"/>
            <p:cNvSpPr txBox="1"/>
            <p:nvPr/>
          </p:nvSpPr>
          <p:spPr>
            <a:xfrm>
              <a:off x="9342879" y="1315425"/>
              <a:ext cx="317944" cy="461665"/>
            </a:xfrm>
            <a:prstGeom prst="rect">
              <a:avLst/>
            </a:prstGeom>
            <a:noFill/>
          </p:spPr>
          <p:txBody>
            <a:bodyPr wrap="square" rtlCol="0">
              <a:spAutoFit/>
            </a:bodyPr>
            <a:lstStyle/>
            <a:p>
              <a:r>
                <a:rPr lang="en-US" sz="2400" dirty="0"/>
                <a:t>3</a:t>
              </a:r>
            </a:p>
          </p:txBody>
        </p:sp>
        <p:sp>
          <p:nvSpPr>
            <p:cNvPr id="26" name="TextBox 25"/>
            <p:cNvSpPr txBox="1"/>
            <p:nvPr/>
          </p:nvSpPr>
          <p:spPr>
            <a:xfrm>
              <a:off x="7997348" y="1880736"/>
              <a:ext cx="317944" cy="461665"/>
            </a:xfrm>
            <a:prstGeom prst="rect">
              <a:avLst/>
            </a:prstGeom>
            <a:noFill/>
          </p:spPr>
          <p:txBody>
            <a:bodyPr wrap="square" rtlCol="0">
              <a:spAutoFit/>
            </a:bodyPr>
            <a:lstStyle/>
            <a:p>
              <a:r>
                <a:rPr lang="en-US" sz="2400" dirty="0"/>
                <a:t>4</a:t>
              </a:r>
            </a:p>
          </p:txBody>
        </p:sp>
        <p:sp>
          <p:nvSpPr>
            <p:cNvPr id="27" name="TextBox 26"/>
            <p:cNvSpPr txBox="1"/>
            <p:nvPr/>
          </p:nvSpPr>
          <p:spPr>
            <a:xfrm>
              <a:off x="7750239" y="2774690"/>
              <a:ext cx="317944" cy="461665"/>
            </a:xfrm>
            <a:prstGeom prst="rect">
              <a:avLst/>
            </a:prstGeom>
            <a:noFill/>
          </p:spPr>
          <p:txBody>
            <a:bodyPr wrap="square" rtlCol="0">
              <a:spAutoFit/>
            </a:bodyPr>
            <a:lstStyle/>
            <a:p>
              <a:r>
                <a:rPr lang="en-US" sz="2400" dirty="0"/>
                <a:t>7</a:t>
              </a:r>
            </a:p>
          </p:txBody>
        </p:sp>
        <p:sp>
          <p:nvSpPr>
            <p:cNvPr id="28" name="TextBox 27"/>
            <p:cNvSpPr txBox="1"/>
            <p:nvPr/>
          </p:nvSpPr>
          <p:spPr>
            <a:xfrm>
              <a:off x="8436809" y="2376237"/>
              <a:ext cx="317944" cy="461665"/>
            </a:xfrm>
            <a:prstGeom prst="rect">
              <a:avLst/>
            </a:prstGeom>
            <a:noFill/>
          </p:spPr>
          <p:txBody>
            <a:bodyPr wrap="square" rtlCol="0">
              <a:spAutoFit/>
            </a:bodyPr>
            <a:lstStyle/>
            <a:p>
              <a:r>
                <a:rPr lang="en-US" sz="2400" dirty="0"/>
                <a:t>2</a:t>
              </a:r>
            </a:p>
          </p:txBody>
        </p:sp>
        <p:sp>
          <p:nvSpPr>
            <p:cNvPr id="29" name="TextBox 28"/>
            <p:cNvSpPr txBox="1"/>
            <p:nvPr/>
          </p:nvSpPr>
          <p:spPr>
            <a:xfrm>
              <a:off x="9482200" y="3219551"/>
              <a:ext cx="317944" cy="425850"/>
            </a:xfrm>
            <a:prstGeom prst="rect">
              <a:avLst/>
            </a:prstGeom>
            <a:noFill/>
          </p:spPr>
          <p:txBody>
            <a:bodyPr wrap="square" rtlCol="0">
              <a:spAutoFit/>
            </a:bodyPr>
            <a:lstStyle/>
            <a:p>
              <a:r>
                <a:rPr lang="en-US" sz="2400" dirty="0"/>
                <a:t>8</a:t>
              </a:r>
            </a:p>
          </p:txBody>
        </p:sp>
        <p:sp>
          <p:nvSpPr>
            <p:cNvPr id="30" name="TextBox 29"/>
            <p:cNvSpPr txBox="1"/>
            <p:nvPr/>
          </p:nvSpPr>
          <p:spPr>
            <a:xfrm>
              <a:off x="11016410" y="2191493"/>
              <a:ext cx="317944" cy="461665"/>
            </a:xfrm>
            <a:prstGeom prst="rect">
              <a:avLst/>
            </a:prstGeom>
            <a:noFill/>
          </p:spPr>
          <p:txBody>
            <a:bodyPr wrap="square" rtlCol="0">
              <a:spAutoFit/>
            </a:bodyPr>
            <a:lstStyle/>
            <a:p>
              <a:r>
                <a:rPr lang="en-US" sz="2400" dirty="0"/>
                <a:t>9</a:t>
              </a:r>
            </a:p>
          </p:txBody>
        </p:sp>
        <p:sp>
          <p:nvSpPr>
            <p:cNvPr id="31" name="TextBox 30"/>
            <p:cNvSpPr txBox="1"/>
            <p:nvPr/>
          </p:nvSpPr>
          <p:spPr>
            <a:xfrm>
              <a:off x="8968623" y="1904122"/>
              <a:ext cx="405270" cy="461665"/>
            </a:xfrm>
            <a:prstGeom prst="rect">
              <a:avLst/>
            </a:prstGeom>
            <a:noFill/>
          </p:spPr>
          <p:txBody>
            <a:bodyPr wrap="square" rtlCol="0">
              <a:spAutoFit/>
            </a:bodyPr>
            <a:lstStyle/>
            <a:p>
              <a:r>
                <a:rPr lang="en-US" sz="2400" dirty="0"/>
                <a:t>5</a:t>
              </a:r>
            </a:p>
          </p:txBody>
        </p:sp>
        <p:sp>
          <p:nvSpPr>
            <p:cNvPr id="32" name="TextBox 31"/>
            <p:cNvSpPr txBox="1"/>
            <p:nvPr/>
          </p:nvSpPr>
          <p:spPr>
            <a:xfrm>
              <a:off x="8817232" y="2579936"/>
              <a:ext cx="317944" cy="461665"/>
            </a:xfrm>
            <a:prstGeom prst="rect">
              <a:avLst/>
            </a:prstGeom>
            <a:noFill/>
          </p:spPr>
          <p:txBody>
            <a:bodyPr wrap="square" rtlCol="0">
              <a:spAutoFit/>
            </a:bodyPr>
            <a:lstStyle/>
            <a:p>
              <a:r>
                <a:rPr lang="en-US" sz="2400" dirty="0"/>
                <a:t>7</a:t>
              </a:r>
            </a:p>
          </p:txBody>
        </p:sp>
        <p:sp>
          <p:nvSpPr>
            <p:cNvPr id="47" name="Oval 46">
              <a:extLst>
                <a:ext uri="{FF2B5EF4-FFF2-40B4-BE49-F238E27FC236}">
                  <a16:creationId xmlns:a16="http://schemas.microsoft.com/office/drawing/2014/main" id="{634C006E-6A19-4FDB-A0C9-EE9701E3B614}"/>
                </a:ext>
              </a:extLst>
            </p:cNvPr>
            <p:cNvSpPr/>
            <p:nvPr/>
          </p:nvSpPr>
          <p:spPr>
            <a:xfrm>
              <a:off x="7794589" y="83666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038491" y="1075360"/>
              <a:ext cx="1118429" cy="4337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461665"/>
            </a:xfrm>
            <a:prstGeom prst="rect">
              <a:avLst/>
            </a:prstGeom>
            <a:noFill/>
          </p:spPr>
          <p:txBody>
            <a:bodyPr wrap="square" rtlCol="0">
              <a:spAutoFit/>
            </a:bodyPr>
            <a:lstStyle/>
            <a:p>
              <a:r>
                <a:rPr lang="en-US" sz="2400" dirty="0"/>
                <a:t>2</a:t>
              </a:r>
            </a:p>
          </p:txBody>
        </p:sp>
      </p:grpSp>
      <mc:AlternateContent xmlns:mc="http://schemas.openxmlformats.org/markup-compatibility/2006" xmlns:a14="http://schemas.microsoft.com/office/drawing/2010/main">
        <mc:Choice Requires="a14">
          <p:sp>
            <p:nvSpPr>
              <p:cNvPr id="37" name="TextBox 36"/>
              <p:cNvSpPr txBox="1"/>
              <p:nvPr/>
            </p:nvSpPr>
            <p:spPr>
              <a:xfrm>
                <a:off x="374468" y="1009924"/>
                <a:ext cx="6505304" cy="5791329"/>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PrimMST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distance 0</a:t>
                </a:r>
              </a:p>
              <a:p>
                <a:pPr>
                  <a:spcBef>
                    <a:spcPts val="200"/>
                  </a:spcBef>
                </a:pPr>
                <a:r>
                  <a:rPr lang="en-US" dirty="0">
                    <a:latin typeface="Courier New" panose="02070309020205020404" pitchFamily="49" charset="0"/>
                    <a:cs typeface="Courier New" panose="02070309020205020404" pitchFamily="49" charset="0"/>
                  </a:rPr>
                  <a:t>	mark all vertices unprocessed</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(source, v)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weight(</a:t>
                </a:r>
                <a:r>
                  <a:rPr lang="en-US" dirty="0" err="1" smtClean="0">
                    <a:latin typeface="Courier New" panose="02070309020205020404" pitchFamily="49" charset="0"/>
                    <a:cs typeface="Courier New" panose="02070309020205020404" pitchFamily="49" charset="0"/>
                  </a:rPr>
                  <a:t>source,v</a:t>
                </a:r>
                <a:r>
                  <a:rPr lang="en-US" dirty="0" smtClean="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v.bestEdge</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source,v</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closest unprocessed vertex</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u.bestEdge</a:t>
                </a:r>
                <a:r>
                  <a:rPr lang="en-US" dirty="0">
                    <a:latin typeface="Courier New" panose="02070309020205020404" pitchFamily="49" charset="0"/>
                    <a:cs typeface="Courier New" panose="02070309020205020404" pitchFamily="49" charset="0"/>
                  </a:rPr>
                  <a:t> to spanning tree</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if(weight(</a:t>
                </a:r>
                <a:r>
                  <a:rPr lang="en-US" b="1" dirty="0" err="1" smtClean="0">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 &lt; </a:t>
                </a:r>
                <a:r>
                  <a:rPr lang="en-US" b="1" dirty="0" err="1" smtClean="0">
                    <a:latin typeface="Courier New" panose="02070309020205020404" pitchFamily="49" charset="0"/>
                    <a:cs typeface="Courier New" panose="02070309020205020404" pitchFamily="49" charset="0"/>
                  </a:rPr>
                  <a:t>v.dist</a:t>
                </a:r>
                <a:r>
                  <a:rPr lang="en-US" b="1" dirty="0" smtClean="0">
                    <a:latin typeface="Courier New" panose="02070309020205020404" pitchFamily="49" charset="0"/>
                    <a:cs typeface="Courier New" panose="02070309020205020404" pitchFamily="49" charset="0"/>
                  </a:rPr>
                  <a:t> AND v not processed){</a:t>
                </a:r>
                <a:endParaRPr lang="en-US" b="1" dirty="0">
                  <a:latin typeface="Courier New" panose="02070309020205020404" pitchFamily="49" charset="0"/>
                  <a:cs typeface="Courier New" panose="02070309020205020404" pitchFamily="49" charset="0"/>
                </a:endParaRP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v.dist</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weight(</a:t>
                </a:r>
                <a:r>
                  <a:rPr lang="en-US" b="1" dirty="0" err="1" smtClean="0">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v.bestEdge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374468" y="1009924"/>
                <a:ext cx="6505304" cy="5791329"/>
              </a:xfrm>
              <a:prstGeom prst="rect">
                <a:avLst/>
              </a:prstGeom>
              <a:blipFill rotWithShape="0">
                <a:blip r:embed="rId3"/>
                <a:stretch>
                  <a:fillRect l="-749" t="-632" b="-842"/>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2242440" y="259920"/>
              <a:ext cx="9186480" cy="6189840"/>
            </p14:xfrm>
          </p:contentPart>
        </mc:Choice>
        <mc:Fallback>
          <p:pic>
            <p:nvPicPr>
              <p:cNvPr id="4" name="Ink 3"/>
              <p:cNvPicPr/>
              <p:nvPr/>
            </p:nvPicPr>
            <p:blipFill>
              <a:blip r:embed="rId5"/>
              <a:stretch>
                <a:fillRect/>
              </a:stretch>
            </p:blipFill>
            <p:spPr>
              <a:xfrm>
                <a:off x="2237400" y="251640"/>
                <a:ext cx="9199800" cy="6205320"/>
              </a:xfrm>
              <a:prstGeom prst="rect">
                <a:avLst/>
              </a:prstGeom>
            </p:spPr>
          </p:pic>
        </mc:Fallback>
      </mc:AlternateContent>
    </p:spTree>
    <p:extLst>
      <p:ext uri="{BB962C8B-B14F-4D97-AF65-F5344CB8AC3E}">
        <p14:creationId xmlns:p14="http://schemas.microsoft.com/office/powerpoint/2010/main" val="3921875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This Algorithm Always Work?	</a:t>
            </a:r>
          </a:p>
        </p:txBody>
      </p:sp>
      <p:sp>
        <p:nvSpPr>
          <p:cNvPr id="3" name="Content Placeholder 2"/>
          <p:cNvSpPr>
            <a:spLocks noGrp="1"/>
          </p:cNvSpPr>
          <p:nvPr>
            <p:ph idx="1"/>
          </p:nvPr>
        </p:nvSpPr>
        <p:spPr/>
        <p:txBody>
          <a:bodyPr/>
          <a:lstStyle/>
          <a:p>
            <a:r>
              <a:rPr lang="en-US" sz="2800" dirty="0"/>
              <a:t>Prim’s Algorithm is a </a:t>
            </a:r>
            <a:r>
              <a:rPr lang="en-US" sz="2800" b="1" dirty="0"/>
              <a:t>greedy </a:t>
            </a:r>
            <a:r>
              <a:rPr lang="en-US" sz="2800" dirty="0"/>
              <a:t>algorithm. Once it decides to include an edge in the MST it never reconsiders its decision. </a:t>
            </a:r>
          </a:p>
          <a:p>
            <a:r>
              <a:rPr lang="en-US" sz="2800" dirty="0"/>
              <a:t>Greedy algorithms rarely work. </a:t>
            </a:r>
          </a:p>
          <a:p>
            <a:r>
              <a:rPr lang="en-US" sz="2800" dirty="0"/>
              <a:t>There are special properties of MSTs that allow greedy algorithms to find them.</a:t>
            </a:r>
          </a:p>
          <a:p>
            <a:endParaRPr lang="en-US" sz="2800" dirty="0"/>
          </a:p>
          <a:p>
            <a:r>
              <a:rPr lang="en-US" sz="2800" dirty="0"/>
              <a:t>In fact MSTs are so </a:t>
            </a:r>
            <a:r>
              <a:rPr lang="en-US" sz="2800" i="1" dirty="0"/>
              <a:t>magical </a:t>
            </a:r>
            <a:r>
              <a:rPr lang="en-US" sz="2800" dirty="0"/>
              <a:t>that there’s more than one greedy algorithm that works</a:t>
            </a:r>
            <a:r>
              <a:rPr lang="en-US" dirty="0"/>
              <a:t>.</a:t>
            </a:r>
            <a:endParaRPr lang="en-US" i="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41800" y="1842120"/>
              <a:ext cx="5531760" cy="1531800"/>
            </p14:xfrm>
          </p:contentPart>
        </mc:Choice>
        <mc:Fallback>
          <p:pic>
            <p:nvPicPr>
              <p:cNvPr id="4" name="Ink 3"/>
              <p:cNvPicPr/>
              <p:nvPr/>
            </p:nvPicPr>
            <p:blipFill>
              <a:blip r:embed="rId3"/>
              <a:stretch>
                <a:fillRect/>
              </a:stretch>
            </p:blipFill>
            <p:spPr>
              <a:xfrm>
                <a:off x="537480" y="1837800"/>
                <a:ext cx="5542200" cy="1544760"/>
              </a:xfrm>
              <a:prstGeom prst="rect">
                <a:avLst/>
              </a:prstGeom>
            </p:spPr>
          </p:pic>
        </mc:Fallback>
      </mc:AlternateContent>
    </p:spTree>
    <p:extLst>
      <p:ext uri="{BB962C8B-B14F-4D97-AF65-F5344CB8AC3E}">
        <p14:creationId xmlns:p14="http://schemas.microsoft.com/office/powerpoint/2010/main" val="35408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03FC-3B06-441C-813E-A92C14FEEF3F}"/>
              </a:ext>
            </a:extLst>
          </p:cNvPr>
          <p:cNvSpPr>
            <a:spLocks noGrp="1"/>
          </p:cNvSpPr>
          <p:nvPr>
            <p:ph type="title"/>
          </p:nvPr>
        </p:nvSpPr>
        <p:spPr/>
        <p:txBody>
          <a:bodyPr>
            <a:normAutofit fontScale="90000"/>
          </a:bodyPr>
          <a:lstStyle/>
          <a:p>
            <a:r>
              <a:rPr lang="en-US" dirty="0"/>
              <a:t>Why do all of these MST Algorithms Work?</a:t>
            </a:r>
          </a:p>
        </p:txBody>
      </p:sp>
      <p:sp>
        <p:nvSpPr>
          <p:cNvPr id="3" name="Content Placeholder 2">
            <a:extLst>
              <a:ext uri="{FF2B5EF4-FFF2-40B4-BE49-F238E27FC236}">
                <a16:creationId xmlns:a16="http://schemas.microsoft.com/office/drawing/2014/main" id="{7EAC890B-2537-437A-9F0A-62A84DD3E99C}"/>
              </a:ext>
            </a:extLst>
          </p:cNvPr>
          <p:cNvSpPr>
            <a:spLocks noGrp="1"/>
          </p:cNvSpPr>
          <p:nvPr>
            <p:ph idx="1"/>
          </p:nvPr>
        </p:nvSpPr>
        <p:spPr/>
        <p:txBody>
          <a:bodyPr>
            <a:normAutofit lnSpcReduction="10000"/>
          </a:bodyPr>
          <a:lstStyle/>
          <a:p>
            <a:r>
              <a:rPr lang="en-US" sz="2800" dirty="0"/>
              <a:t>MSTs satisfy two very useful properties:</a:t>
            </a:r>
          </a:p>
          <a:p>
            <a:r>
              <a:rPr lang="en-US" sz="2800" b="1" dirty="0"/>
              <a:t>Cycle Property: </a:t>
            </a:r>
            <a:r>
              <a:rPr lang="en-US" sz="2800" dirty="0"/>
              <a:t>The heaviest edge along a cycle is NEVER part of an MST.</a:t>
            </a:r>
          </a:p>
          <a:p>
            <a:r>
              <a:rPr lang="en-US" sz="2800" b="1" dirty="0"/>
              <a:t>Cut Property: </a:t>
            </a:r>
            <a:r>
              <a:rPr lang="en-US" sz="2800" dirty="0"/>
              <a:t>Split the vertices of the graph any way you want into two sets A and B. The lightest edge with one endpoint in A and the other in B is ALWAYS part of an MST. </a:t>
            </a:r>
          </a:p>
          <a:p>
            <a:endParaRPr lang="en-US" b="1" dirty="0"/>
          </a:p>
          <a:p>
            <a:r>
              <a:rPr lang="en-US" sz="2800" dirty="0"/>
              <a:t>Whenever you add an edge to a tree you create exactly one cycle, you can then remove any edge from that cycle and get another tree out. </a:t>
            </a:r>
          </a:p>
          <a:p>
            <a:r>
              <a:rPr lang="en-US" sz="2800" dirty="0"/>
              <a:t>This observation, combined with the cycle and cut properties form the basis of all of the greedy algorithms for MSTs.</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78680" y="2331000"/>
              <a:ext cx="9035640" cy="2983320"/>
            </p14:xfrm>
          </p:contentPart>
        </mc:Choice>
        <mc:Fallback>
          <p:pic>
            <p:nvPicPr>
              <p:cNvPr id="4" name="Ink 3"/>
              <p:cNvPicPr/>
              <p:nvPr/>
            </p:nvPicPr>
            <p:blipFill>
              <a:blip r:embed="rId3"/>
              <a:stretch>
                <a:fillRect/>
              </a:stretch>
            </p:blipFill>
            <p:spPr>
              <a:xfrm>
                <a:off x="774360" y="2327400"/>
                <a:ext cx="9045000" cy="2990520"/>
              </a:xfrm>
              <a:prstGeom prst="rect">
                <a:avLst/>
              </a:prstGeom>
            </p:spPr>
          </p:pic>
        </mc:Fallback>
      </mc:AlternateContent>
    </p:spTree>
    <p:extLst>
      <p:ext uri="{BB962C8B-B14F-4D97-AF65-F5344CB8AC3E}">
        <p14:creationId xmlns:p14="http://schemas.microsoft.com/office/powerpoint/2010/main" val="338098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smtClean="0"/>
              <a:t>Different </a:t>
            </a:r>
            <a:r>
              <a:rPr lang="en-US" dirty="0"/>
              <a:t>Approach	</a:t>
            </a:r>
          </a:p>
        </p:txBody>
      </p:sp>
      <p:sp>
        <p:nvSpPr>
          <p:cNvPr id="3" name="Content Placeholder 2"/>
          <p:cNvSpPr>
            <a:spLocks noGrp="1"/>
          </p:cNvSpPr>
          <p:nvPr>
            <p:ph idx="1"/>
          </p:nvPr>
        </p:nvSpPr>
        <p:spPr/>
        <p:txBody>
          <a:bodyPr>
            <a:normAutofit/>
          </a:bodyPr>
          <a:lstStyle/>
          <a:p>
            <a:r>
              <a:rPr lang="en-US" sz="2800" dirty="0"/>
              <a:t>Prim’s Algorithm started from a single vertex and reached more and more other vertices.</a:t>
            </a:r>
          </a:p>
          <a:p>
            <a:r>
              <a:rPr lang="en-US" sz="2800" dirty="0"/>
              <a:t>Prim’s thinks vertex by vertex (add the closest vertex to the currently reachable set).</a:t>
            </a:r>
          </a:p>
          <a:p>
            <a:r>
              <a:rPr lang="en-US" sz="2800" dirty="0"/>
              <a:t>What if you think edge by edge instead?</a:t>
            </a:r>
          </a:p>
          <a:p>
            <a:r>
              <a:rPr lang="en-US" sz="2800" dirty="0"/>
              <a:t>Start from the lightest edge; add it if it connects new things to each other (don’t add it if it would create a cycle)</a:t>
            </a:r>
          </a:p>
          <a:p>
            <a:endParaRPr lang="en-US" sz="2800" dirty="0"/>
          </a:p>
          <a:p>
            <a:r>
              <a:rPr lang="en-US" sz="2800" dirty="0"/>
              <a:t>This is </a:t>
            </a:r>
            <a:r>
              <a:rPr lang="en-US" sz="2800" dirty="0" err="1"/>
              <a:t>Kruskal’s</a:t>
            </a:r>
            <a:r>
              <a:rPr lang="en-US" sz="2800" dirty="0"/>
              <a:t> Algorithm.</a:t>
            </a:r>
          </a:p>
        </p:txBody>
      </p:sp>
    </p:spTree>
    <p:extLst>
      <p:ext uri="{BB962C8B-B14F-4D97-AF65-F5344CB8AC3E}">
        <p14:creationId xmlns:p14="http://schemas.microsoft.com/office/powerpoint/2010/main" val="194874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7" name="TextBox 6"/>
          <p:cNvSpPr txBox="1"/>
          <p:nvPr/>
        </p:nvSpPr>
        <p:spPr>
          <a:xfrm>
            <a:off x="575238" y="1604461"/>
            <a:ext cx="11187259" cy="3898503"/>
          </a:xfrm>
          <a:prstGeom prst="rect">
            <a:avLst/>
          </a:prstGeom>
          <a:noFill/>
        </p:spPr>
        <p:txBody>
          <a:bodyPr wrap="square" rtlCol="0">
            <a:spAutoFit/>
          </a:bodyPr>
          <a:lstStyle/>
          <a:p>
            <a:pPr>
              <a:spcBef>
                <a:spcPts val="200"/>
              </a:spcBef>
            </a:pPr>
            <a:r>
              <a:rPr lang="en-US" sz="2600" dirty="0" err="1">
                <a:latin typeface="Courier New" panose="02070309020205020404" pitchFamily="49" charset="0"/>
                <a:cs typeface="Courier New" panose="02070309020205020404" pitchFamily="49" charset="0"/>
              </a:rPr>
              <a:t>KruskalMST</a:t>
            </a:r>
            <a:r>
              <a:rPr lang="en-US" sz="2600" dirty="0">
                <a:latin typeface="Courier New" panose="02070309020205020404" pitchFamily="49" charset="0"/>
                <a:cs typeface="Courier New" panose="02070309020205020404" pitchFamily="49" charset="0"/>
              </a:rPr>
              <a:t>(Graph G) </a:t>
            </a:r>
          </a:p>
          <a:p>
            <a:pPr>
              <a:spcBef>
                <a:spcPts val="200"/>
              </a:spcBef>
            </a:pPr>
            <a:r>
              <a:rPr lang="en-US" sz="2600" dirty="0">
                <a:latin typeface="Courier New" panose="02070309020205020404" pitchFamily="49" charset="0"/>
                <a:cs typeface="Courier New" panose="02070309020205020404" pitchFamily="49" charset="0"/>
              </a:rPr>
              <a:t>   initialize each vertex to be a connected component</a:t>
            </a:r>
            <a:endParaRPr lang="en-US" sz="2600" b="0" dirty="0">
              <a:latin typeface="Courier New" panose="02070309020205020404" pitchFamily="49" charset="0"/>
              <a:cs typeface="Courier New" panose="02070309020205020404" pitchFamily="49" charset="0"/>
            </a:endParaRPr>
          </a:p>
          <a:p>
            <a:pPr>
              <a:spcBef>
                <a:spcPts val="200"/>
              </a:spcBef>
            </a:pPr>
            <a:r>
              <a:rPr lang="en-US" sz="2600" dirty="0">
                <a:latin typeface="Courier New" panose="02070309020205020404" pitchFamily="49" charset="0"/>
                <a:cs typeface="Courier New" panose="02070309020205020404" pitchFamily="49" charset="0"/>
              </a:rPr>
              <a:t>	sort the edges by weight</a:t>
            </a:r>
          </a:p>
          <a:p>
            <a:pPr>
              <a:spcBef>
                <a:spcPts val="200"/>
              </a:spcBef>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foreach</a:t>
            </a:r>
            <a:r>
              <a:rPr lang="en-US" sz="2600" dirty="0">
                <a:latin typeface="Courier New" panose="02070309020205020404" pitchFamily="49" charset="0"/>
                <a:cs typeface="Courier New" panose="02070309020205020404" pitchFamily="49" charset="0"/>
              </a:rPr>
              <a:t>(edge (u, v) in sorted order){</a:t>
            </a:r>
          </a:p>
          <a:p>
            <a:pPr>
              <a:spcBef>
                <a:spcPts val="200"/>
              </a:spcBef>
            </a:pPr>
            <a:r>
              <a:rPr lang="en-US" sz="2600" dirty="0">
                <a:latin typeface="Courier New" panose="02070309020205020404" pitchFamily="49" charset="0"/>
                <a:cs typeface="Courier New" panose="02070309020205020404" pitchFamily="49" charset="0"/>
              </a:rPr>
              <a:t>		if(u and v are in different components){</a:t>
            </a:r>
          </a:p>
          <a:p>
            <a:pPr>
              <a:spcBef>
                <a:spcPts val="200"/>
              </a:spcBef>
            </a:pPr>
            <a:r>
              <a:rPr lang="en-US" sz="2600" dirty="0">
                <a:latin typeface="Courier New" panose="02070309020205020404" pitchFamily="49" charset="0"/>
                <a:cs typeface="Courier New" panose="02070309020205020404" pitchFamily="49" charset="0"/>
              </a:rPr>
              <a:t>			add (</a:t>
            </a:r>
            <a:r>
              <a:rPr lang="en-US" sz="2600" dirty="0" err="1">
                <a:latin typeface="Courier New" panose="02070309020205020404" pitchFamily="49" charset="0"/>
                <a:cs typeface="Courier New" panose="02070309020205020404" pitchFamily="49" charset="0"/>
              </a:rPr>
              <a:t>u,v</a:t>
            </a:r>
            <a:r>
              <a:rPr lang="en-US" sz="2600" dirty="0">
                <a:latin typeface="Courier New" panose="02070309020205020404" pitchFamily="49" charset="0"/>
                <a:cs typeface="Courier New" panose="02070309020205020404" pitchFamily="49" charset="0"/>
              </a:rPr>
              <a:t>) to the MST</a:t>
            </a:r>
          </a:p>
          <a:p>
            <a:pPr>
              <a:spcBef>
                <a:spcPts val="200"/>
              </a:spcBef>
            </a:pPr>
            <a:r>
              <a:rPr lang="en-US" sz="2600" dirty="0">
                <a:latin typeface="Courier New" panose="02070309020205020404" pitchFamily="49" charset="0"/>
                <a:cs typeface="Courier New" panose="02070309020205020404" pitchFamily="49" charset="0"/>
              </a:rPr>
              <a:t>			Update u and v to be in the same component</a:t>
            </a:r>
          </a:p>
          <a:p>
            <a:pPr>
              <a:spcBef>
                <a:spcPts val="200"/>
              </a:spcBef>
            </a:pPr>
            <a:r>
              <a:rPr lang="en-US" sz="2600" dirty="0">
                <a:latin typeface="Courier New" panose="02070309020205020404" pitchFamily="49" charset="0"/>
                <a:cs typeface="Courier New" panose="02070309020205020404" pitchFamily="49" charset="0"/>
              </a:rPr>
              <a:t>		}</a:t>
            </a:r>
          </a:p>
          <a:p>
            <a:pPr>
              <a:spcBef>
                <a:spcPts val="200"/>
              </a:spcBef>
            </a:pPr>
            <a:r>
              <a:rPr lang="en-US" sz="2600" dirty="0">
                <a:latin typeface="Courier New" panose="02070309020205020404" pitchFamily="49" charset="0"/>
                <a:cs typeface="Courier New" panose="02070309020205020404" pitchFamily="49" charset="0"/>
              </a:rPr>
              <a:t>	}</a:t>
            </a:r>
            <a:endParaRPr lang="en-US" sz="2600"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171120" y="2746800"/>
              <a:ext cx="3528720" cy="3324960"/>
            </p14:xfrm>
          </p:contentPart>
        </mc:Choice>
        <mc:Fallback>
          <p:pic>
            <p:nvPicPr>
              <p:cNvPr id="3" name="Ink 2"/>
              <p:cNvPicPr/>
              <p:nvPr/>
            </p:nvPicPr>
            <p:blipFill>
              <a:blip r:embed="rId3"/>
              <a:stretch>
                <a:fillRect/>
              </a:stretch>
            </p:blipFill>
            <p:spPr>
              <a:xfrm>
                <a:off x="6161760" y="2742840"/>
                <a:ext cx="3543120" cy="3338280"/>
              </a:xfrm>
              <a:prstGeom prst="rect">
                <a:avLst/>
              </a:prstGeom>
            </p:spPr>
          </p:pic>
        </mc:Fallback>
      </mc:AlternateContent>
    </p:spTree>
    <p:extLst>
      <p:ext uri="{BB962C8B-B14F-4D97-AF65-F5344CB8AC3E}">
        <p14:creationId xmlns:p14="http://schemas.microsoft.com/office/powerpoint/2010/main" val="564292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6" name="Oval 5"/>
          <p:cNvSpPr/>
          <p:nvPr/>
        </p:nvSpPr>
        <p:spPr>
          <a:xfrm>
            <a:off x="7625716" y="1988165"/>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p>
        </p:txBody>
      </p:sp>
      <p:sp>
        <p:nvSpPr>
          <p:cNvPr id="7" name="Oval 6"/>
          <p:cNvSpPr/>
          <p:nvPr/>
        </p:nvSpPr>
        <p:spPr>
          <a:xfrm>
            <a:off x="9323958" y="329414"/>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a:t>
            </a:r>
          </a:p>
        </p:txBody>
      </p:sp>
      <p:sp>
        <p:nvSpPr>
          <p:cNvPr id="8" name="Oval 7"/>
          <p:cNvSpPr/>
          <p:nvPr/>
        </p:nvSpPr>
        <p:spPr>
          <a:xfrm>
            <a:off x="8928719" y="28927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
            </a:r>
          </a:p>
        </p:txBody>
      </p:sp>
      <p:sp>
        <p:nvSpPr>
          <p:cNvPr id="9" name="Oval 8"/>
          <p:cNvSpPr/>
          <p:nvPr/>
        </p:nvSpPr>
        <p:spPr>
          <a:xfrm>
            <a:off x="11059690" y="2825644"/>
            <a:ext cx="590240" cy="577637"/>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a:t>
            </a:r>
          </a:p>
        </p:txBody>
      </p:sp>
      <p:sp>
        <p:nvSpPr>
          <p:cNvPr id="10" name="Oval 9"/>
          <p:cNvSpPr/>
          <p:nvPr/>
        </p:nvSpPr>
        <p:spPr>
          <a:xfrm>
            <a:off x="11255947" y="11821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sp>
        <p:nvSpPr>
          <p:cNvPr id="11" name="Oval 10"/>
          <p:cNvSpPr/>
          <p:nvPr/>
        </p:nvSpPr>
        <p:spPr>
          <a:xfrm>
            <a:off x="9038208" y="1807826"/>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a:t>
            </a:r>
          </a:p>
        </p:txBody>
      </p:sp>
      <p:cxnSp>
        <p:nvCxnSpPr>
          <p:cNvPr id="12" name="Straight Connector 11"/>
          <p:cNvCxnSpPr>
            <a:stCxn id="7" idx="2"/>
            <a:endCxn id="6" idx="7"/>
          </p:cNvCxnSpPr>
          <p:nvPr/>
        </p:nvCxnSpPr>
        <p:spPr>
          <a:xfrm flipH="1">
            <a:off x="7996061" y="541725"/>
            <a:ext cx="1327897" cy="15086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7996061" y="2350603"/>
            <a:ext cx="932658" cy="754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9145662" y="2232448"/>
            <a:ext cx="109489" cy="660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8059602" y="2020137"/>
            <a:ext cx="978606"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9408553" y="1394462"/>
            <a:ext cx="1847394" cy="47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11354810" y="1606773"/>
            <a:ext cx="118080" cy="1218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9362605" y="3105062"/>
            <a:ext cx="1783524" cy="213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9757844" y="541725"/>
            <a:ext cx="1388285" cy="23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9299064" y="1544589"/>
            <a:ext cx="2020424" cy="14103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9408553" y="2170264"/>
            <a:ext cx="1651137" cy="94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07738" y="961188"/>
            <a:ext cx="317944" cy="523220"/>
          </a:xfrm>
          <a:prstGeom prst="rect">
            <a:avLst/>
          </a:prstGeom>
          <a:noFill/>
        </p:spPr>
        <p:txBody>
          <a:bodyPr wrap="square" rtlCol="0">
            <a:spAutoFit/>
          </a:bodyPr>
          <a:lstStyle/>
          <a:p>
            <a:r>
              <a:rPr lang="en-US" sz="2800" dirty="0"/>
              <a:t>3</a:t>
            </a:r>
          </a:p>
        </p:txBody>
      </p:sp>
      <p:sp>
        <p:nvSpPr>
          <p:cNvPr id="23" name="TextBox 22"/>
          <p:cNvSpPr txBox="1"/>
          <p:nvPr/>
        </p:nvSpPr>
        <p:spPr>
          <a:xfrm>
            <a:off x="10051405" y="840373"/>
            <a:ext cx="317944" cy="523220"/>
          </a:xfrm>
          <a:prstGeom prst="rect">
            <a:avLst/>
          </a:prstGeom>
          <a:noFill/>
        </p:spPr>
        <p:txBody>
          <a:bodyPr wrap="square" rtlCol="0">
            <a:spAutoFit/>
          </a:bodyPr>
          <a:lstStyle/>
          <a:p>
            <a:r>
              <a:rPr lang="en-US" sz="2800" dirty="0"/>
              <a:t>6</a:t>
            </a:r>
          </a:p>
        </p:txBody>
      </p:sp>
      <p:sp>
        <p:nvSpPr>
          <p:cNvPr id="24" name="TextBox 23"/>
          <p:cNvSpPr txBox="1"/>
          <p:nvPr/>
        </p:nvSpPr>
        <p:spPr>
          <a:xfrm>
            <a:off x="9605955" y="1330537"/>
            <a:ext cx="317944" cy="523220"/>
          </a:xfrm>
          <a:prstGeom prst="rect">
            <a:avLst/>
          </a:prstGeom>
          <a:noFill/>
        </p:spPr>
        <p:txBody>
          <a:bodyPr wrap="square" rtlCol="0">
            <a:spAutoFit/>
          </a:bodyPr>
          <a:lstStyle/>
          <a:p>
            <a:r>
              <a:rPr lang="en-US" sz="2800" dirty="0"/>
              <a:t>2</a:t>
            </a:r>
          </a:p>
        </p:txBody>
      </p:sp>
      <p:sp>
        <p:nvSpPr>
          <p:cNvPr id="25" name="TextBox 24"/>
          <p:cNvSpPr txBox="1"/>
          <p:nvPr/>
        </p:nvSpPr>
        <p:spPr>
          <a:xfrm>
            <a:off x="8481984" y="1634535"/>
            <a:ext cx="317944" cy="523220"/>
          </a:xfrm>
          <a:prstGeom prst="rect">
            <a:avLst/>
          </a:prstGeom>
          <a:noFill/>
        </p:spPr>
        <p:txBody>
          <a:bodyPr wrap="square" rtlCol="0">
            <a:spAutoFit/>
          </a:bodyPr>
          <a:lstStyle/>
          <a:p>
            <a:r>
              <a:rPr lang="en-US" sz="2800" dirty="0"/>
              <a:t>1</a:t>
            </a:r>
          </a:p>
        </p:txBody>
      </p:sp>
      <p:sp>
        <p:nvSpPr>
          <p:cNvPr id="26" name="TextBox 25"/>
          <p:cNvSpPr txBox="1"/>
          <p:nvPr/>
        </p:nvSpPr>
        <p:spPr>
          <a:xfrm>
            <a:off x="8319444" y="2774690"/>
            <a:ext cx="317944" cy="523220"/>
          </a:xfrm>
          <a:prstGeom prst="rect">
            <a:avLst/>
          </a:prstGeom>
          <a:noFill/>
        </p:spPr>
        <p:txBody>
          <a:bodyPr wrap="square" rtlCol="0">
            <a:spAutoFit/>
          </a:bodyPr>
          <a:lstStyle/>
          <a:p>
            <a:r>
              <a:rPr lang="en-US" sz="2800" dirty="0"/>
              <a:t>4</a:t>
            </a:r>
          </a:p>
        </p:txBody>
      </p:sp>
      <p:sp>
        <p:nvSpPr>
          <p:cNvPr id="27" name="TextBox 26"/>
          <p:cNvSpPr txBox="1"/>
          <p:nvPr/>
        </p:nvSpPr>
        <p:spPr>
          <a:xfrm>
            <a:off x="8905743" y="2313586"/>
            <a:ext cx="317944" cy="523220"/>
          </a:xfrm>
          <a:prstGeom prst="rect">
            <a:avLst/>
          </a:prstGeom>
          <a:noFill/>
        </p:spPr>
        <p:txBody>
          <a:bodyPr wrap="square" rtlCol="0">
            <a:spAutoFit/>
          </a:bodyPr>
          <a:lstStyle/>
          <a:p>
            <a:r>
              <a:rPr lang="en-US" sz="2800" dirty="0"/>
              <a:t>5</a:t>
            </a:r>
          </a:p>
        </p:txBody>
      </p:sp>
      <p:sp>
        <p:nvSpPr>
          <p:cNvPr id="28" name="TextBox 27"/>
          <p:cNvSpPr txBox="1"/>
          <p:nvPr/>
        </p:nvSpPr>
        <p:spPr>
          <a:xfrm>
            <a:off x="10051405" y="3219551"/>
            <a:ext cx="317944" cy="523220"/>
          </a:xfrm>
          <a:prstGeom prst="rect">
            <a:avLst/>
          </a:prstGeom>
          <a:noFill/>
        </p:spPr>
        <p:txBody>
          <a:bodyPr wrap="square" rtlCol="0">
            <a:spAutoFit/>
          </a:bodyPr>
          <a:lstStyle/>
          <a:p>
            <a:r>
              <a:rPr lang="en-US" sz="2800" dirty="0"/>
              <a:t>8</a:t>
            </a:r>
          </a:p>
        </p:txBody>
      </p:sp>
      <p:sp>
        <p:nvSpPr>
          <p:cNvPr id="29" name="TextBox 28"/>
          <p:cNvSpPr txBox="1"/>
          <p:nvPr/>
        </p:nvSpPr>
        <p:spPr>
          <a:xfrm>
            <a:off x="11585615" y="2191493"/>
            <a:ext cx="317944" cy="523220"/>
          </a:xfrm>
          <a:prstGeom prst="rect">
            <a:avLst/>
          </a:prstGeom>
          <a:noFill/>
        </p:spPr>
        <p:txBody>
          <a:bodyPr wrap="square" rtlCol="0">
            <a:spAutoFit/>
          </a:bodyPr>
          <a:lstStyle/>
          <a:p>
            <a:r>
              <a:rPr lang="en-US" sz="2800" dirty="0"/>
              <a:t>9</a:t>
            </a:r>
          </a:p>
        </p:txBody>
      </p:sp>
      <p:sp>
        <p:nvSpPr>
          <p:cNvPr id="30" name="TextBox 29"/>
          <p:cNvSpPr txBox="1"/>
          <p:nvPr/>
        </p:nvSpPr>
        <p:spPr>
          <a:xfrm>
            <a:off x="9476612" y="1945007"/>
            <a:ext cx="619638" cy="523220"/>
          </a:xfrm>
          <a:prstGeom prst="rect">
            <a:avLst/>
          </a:prstGeom>
          <a:noFill/>
        </p:spPr>
        <p:txBody>
          <a:bodyPr wrap="square" rtlCol="0">
            <a:spAutoFit/>
          </a:bodyPr>
          <a:lstStyle/>
          <a:p>
            <a:r>
              <a:rPr lang="en-US" sz="2800" dirty="0"/>
              <a:t>10</a:t>
            </a:r>
          </a:p>
        </p:txBody>
      </p:sp>
      <p:sp>
        <p:nvSpPr>
          <p:cNvPr id="31" name="TextBox 30"/>
          <p:cNvSpPr txBox="1"/>
          <p:nvPr/>
        </p:nvSpPr>
        <p:spPr>
          <a:xfrm>
            <a:off x="9595471" y="2543695"/>
            <a:ext cx="317944" cy="523220"/>
          </a:xfrm>
          <a:prstGeom prst="rect">
            <a:avLst/>
          </a:prstGeom>
          <a:noFill/>
        </p:spPr>
        <p:txBody>
          <a:bodyPr wrap="square" rtlCol="0">
            <a:spAutoFit/>
          </a:bodyPr>
          <a:lstStyle/>
          <a:p>
            <a:r>
              <a:rPr lang="en-US" sz="2800" dirty="0"/>
              <a:t>7</a:t>
            </a:r>
          </a:p>
        </p:txBody>
      </p:sp>
      <p:sp>
        <p:nvSpPr>
          <p:cNvPr id="33" name="TextBox 32"/>
          <p:cNvSpPr txBox="1"/>
          <p:nvPr/>
        </p:nvSpPr>
        <p:spPr>
          <a:xfrm>
            <a:off x="179039" y="1528614"/>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p:graphicFrame>
        <p:nvGraphicFramePr>
          <p:cNvPr id="44" name="Table 43"/>
          <p:cNvGraphicFramePr>
            <a:graphicFrameLocks noGrp="1"/>
          </p:cNvGraphicFramePr>
          <p:nvPr>
            <p:extLst>
              <p:ext uri="{D42A27DB-BD31-4B8C-83A1-F6EECF244321}">
                <p14:modId xmlns:p14="http://schemas.microsoft.com/office/powerpoint/2010/main" val="3511064771"/>
              </p:ext>
            </p:extLst>
          </p:nvPr>
        </p:nvGraphicFramePr>
        <p:xfrm>
          <a:off x="1519295" y="4036208"/>
          <a:ext cx="4778313" cy="2560320"/>
        </p:xfrm>
        <a:graphic>
          <a:graphicData uri="http://schemas.openxmlformats.org/drawingml/2006/table">
            <a:tbl>
              <a:tblPr firstRow="1" bandRow="1">
                <a:tableStyleId>{5C22544A-7EE6-4342-B048-85BDC9FD1C3A}</a:tableStyleId>
              </a:tblPr>
              <a:tblGrid>
                <a:gridCol w="1592771">
                  <a:extLst>
                    <a:ext uri="{9D8B030D-6E8A-4147-A177-3AD203B41FA5}">
                      <a16:colId xmlns:a16="http://schemas.microsoft.com/office/drawing/2014/main" val="20000"/>
                    </a:ext>
                  </a:extLst>
                </a:gridCol>
                <a:gridCol w="1176269">
                  <a:extLst>
                    <a:ext uri="{9D8B030D-6E8A-4147-A177-3AD203B41FA5}">
                      <a16:colId xmlns:a16="http://schemas.microsoft.com/office/drawing/2014/main" val="20001"/>
                    </a:ext>
                  </a:extLst>
                </a:gridCol>
                <a:gridCol w="2009273">
                  <a:extLst>
                    <a:ext uri="{9D8B030D-6E8A-4147-A177-3AD203B41FA5}">
                      <a16:colId xmlns:a16="http://schemas.microsoft.com/office/drawing/2014/main" val="20002"/>
                    </a:ext>
                  </a:extLst>
                </a:gridCol>
              </a:tblGrid>
              <a:tr h="0">
                <a:tc>
                  <a:txBody>
                    <a:bodyPr/>
                    <a:lstStyle/>
                    <a:p>
                      <a:r>
                        <a:rPr lang="en-US" sz="2200" dirty="0" smtClean="0"/>
                        <a:t>Edge</a:t>
                      </a:r>
                      <a:endParaRPr lang="en-US" sz="2200" dirty="0"/>
                    </a:p>
                  </a:txBody>
                  <a:tcPr/>
                </a:tc>
                <a:tc>
                  <a:txBody>
                    <a:bodyPr/>
                    <a:lstStyle/>
                    <a:p>
                      <a:r>
                        <a:rPr lang="en-US" sz="2200" dirty="0" smtClean="0"/>
                        <a:t>Include?</a:t>
                      </a:r>
                      <a:endParaRPr lang="en-US" sz="2200" dirty="0"/>
                    </a:p>
                  </a:txBody>
                  <a:tcPr/>
                </a:tc>
                <a:tc>
                  <a:txBody>
                    <a:bodyPr/>
                    <a:lstStyle/>
                    <a:p>
                      <a:r>
                        <a:rPr lang="en-US" sz="2200" dirty="0" smtClean="0"/>
                        <a:t>Reason</a:t>
                      </a:r>
                      <a:endParaRPr lang="en-US" sz="2200" dirty="0"/>
                    </a:p>
                  </a:txBody>
                  <a:tcPr/>
                </a:tc>
                <a:extLst>
                  <a:ext uri="{0D108BD9-81ED-4DB2-BD59-A6C34878D82A}">
                    <a16:rowId xmlns:a16="http://schemas.microsoft.com/office/drawing/2014/main" val="10000"/>
                  </a:ext>
                </a:extLst>
              </a:tr>
              <a:tr h="370840">
                <a:tc>
                  <a:txBody>
                    <a:bodyPr/>
                    <a:lstStyle/>
                    <a:p>
                      <a:r>
                        <a:rPr lang="en-US" sz="2200" dirty="0" smtClean="0"/>
                        <a:t>(A,C)</a:t>
                      </a:r>
                      <a:endParaRPr lang="en-US" sz="2200"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sz="2200" dirty="0" smtClean="0"/>
                        <a:t>(C,E)</a:t>
                      </a:r>
                      <a:endParaRPr lang="en-US" sz="22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sz="2200" dirty="0" smtClean="0"/>
                        <a:t>(A,B)</a:t>
                      </a:r>
                      <a:endParaRPr lang="en-US" sz="22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sz="2200" dirty="0" smtClean="0"/>
                        <a:t>(A,D)</a:t>
                      </a:r>
                      <a:endParaRPr lang="en-US" sz="22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sz="2200" dirty="0" smtClean="0"/>
                        <a:t>(C,D)</a:t>
                      </a:r>
                      <a:endParaRPr lang="en-US" sz="2200"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4036213658"/>
              </p:ext>
            </p:extLst>
          </p:nvPr>
        </p:nvGraphicFramePr>
        <p:xfrm>
          <a:off x="6600482" y="4013225"/>
          <a:ext cx="4778313" cy="2560320"/>
        </p:xfrm>
        <a:graphic>
          <a:graphicData uri="http://schemas.openxmlformats.org/drawingml/2006/table">
            <a:tbl>
              <a:tblPr firstRow="1" bandRow="1">
                <a:tableStyleId>{5C22544A-7EE6-4342-B048-85BDC9FD1C3A}</a:tableStyleId>
              </a:tblPr>
              <a:tblGrid>
                <a:gridCol w="1725371">
                  <a:extLst>
                    <a:ext uri="{9D8B030D-6E8A-4147-A177-3AD203B41FA5}">
                      <a16:colId xmlns:a16="http://schemas.microsoft.com/office/drawing/2014/main" val="20000"/>
                    </a:ext>
                  </a:extLst>
                </a:gridCol>
                <a:gridCol w="791998">
                  <a:extLst>
                    <a:ext uri="{9D8B030D-6E8A-4147-A177-3AD203B41FA5}">
                      <a16:colId xmlns:a16="http://schemas.microsoft.com/office/drawing/2014/main" val="20001"/>
                    </a:ext>
                  </a:extLst>
                </a:gridCol>
                <a:gridCol w="2260944">
                  <a:extLst>
                    <a:ext uri="{9D8B030D-6E8A-4147-A177-3AD203B41FA5}">
                      <a16:colId xmlns:a16="http://schemas.microsoft.com/office/drawing/2014/main" val="20002"/>
                    </a:ext>
                  </a:extLst>
                </a:gridCol>
              </a:tblGrid>
              <a:tr h="0">
                <a:tc>
                  <a:txBody>
                    <a:bodyPr/>
                    <a:lstStyle/>
                    <a:p>
                      <a:r>
                        <a:rPr lang="en-US" sz="2200" dirty="0" smtClean="0"/>
                        <a:t>Edge (cont.)</a:t>
                      </a:r>
                      <a:endParaRPr lang="en-US" sz="2200" dirty="0"/>
                    </a:p>
                  </a:txBody>
                  <a:tcPr/>
                </a:tc>
                <a:tc>
                  <a:txBody>
                    <a:bodyPr/>
                    <a:lstStyle/>
                    <a:p>
                      <a:r>
                        <a:rPr lang="en-US" sz="2200" dirty="0" err="1" smtClean="0"/>
                        <a:t>Inc</a:t>
                      </a:r>
                      <a:r>
                        <a:rPr lang="en-US" sz="2200" dirty="0" smtClean="0"/>
                        <a:t>?</a:t>
                      </a:r>
                      <a:endParaRPr lang="en-US" sz="2200" dirty="0"/>
                    </a:p>
                  </a:txBody>
                  <a:tcPr/>
                </a:tc>
                <a:tc>
                  <a:txBody>
                    <a:bodyPr/>
                    <a:lstStyle/>
                    <a:p>
                      <a:r>
                        <a:rPr lang="en-US" sz="2200" dirty="0" smtClean="0"/>
                        <a:t>Reason</a:t>
                      </a:r>
                      <a:endParaRPr lang="en-US" sz="2200" dirty="0"/>
                    </a:p>
                  </a:txBody>
                  <a:tcPr/>
                </a:tc>
                <a:extLst>
                  <a:ext uri="{0D108BD9-81ED-4DB2-BD59-A6C34878D82A}">
                    <a16:rowId xmlns:a16="http://schemas.microsoft.com/office/drawing/2014/main" val="10000"/>
                  </a:ext>
                </a:extLst>
              </a:tr>
              <a:tr h="370840">
                <a:tc>
                  <a:txBody>
                    <a:bodyPr/>
                    <a:lstStyle/>
                    <a:p>
                      <a:r>
                        <a:rPr lang="en-US" sz="2200" dirty="0" smtClean="0"/>
                        <a:t>(B,F)</a:t>
                      </a:r>
                      <a:endParaRPr lang="en-US" sz="2200"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sz="2200" dirty="0" smtClean="0"/>
                        <a:t>(D,E)</a:t>
                      </a:r>
                      <a:endParaRPr lang="en-US" sz="22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sz="2200" dirty="0" smtClean="0"/>
                        <a:t>(D,F)</a:t>
                      </a:r>
                      <a:endParaRPr lang="en-US" sz="22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sz="2200" dirty="0" smtClean="0"/>
                        <a:t>(E,F)</a:t>
                      </a:r>
                      <a:endParaRPr lang="en-US" sz="22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sz="2200" dirty="0" smtClean="0"/>
                        <a:t>(C,F)</a:t>
                      </a:r>
                      <a:endParaRPr lang="en-US" sz="2200"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509640" y="152640"/>
              <a:ext cx="8407800" cy="6644160"/>
            </p14:xfrm>
          </p:contentPart>
        </mc:Choice>
        <mc:Fallback>
          <p:pic>
            <p:nvPicPr>
              <p:cNvPr id="3" name="Ink 2"/>
              <p:cNvPicPr/>
              <p:nvPr/>
            </p:nvPicPr>
            <p:blipFill>
              <a:blip r:embed="rId3"/>
              <a:stretch>
                <a:fillRect/>
              </a:stretch>
            </p:blipFill>
            <p:spPr>
              <a:xfrm>
                <a:off x="3506760" y="146880"/>
                <a:ext cx="8417520" cy="6659280"/>
              </a:xfrm>
              <a:prstGeom prst="rect">
                <a:avLst/>
              </a:prstGeom>
            </p:spPr>
          </p:pic>
        </mc:Fallback>
      </mc:AlternateContent>
    </p:spTree>
    <p:extLst>
      <p:ext uri="{BB962C8B-B14F-4D97-AF65-F5344CB8AC3E}">
        <p14:creationId xmlns:p14="http://schemas.microsoft.com/office/powerpoint/2010/main" val="276532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5"/>
                                        </p:tgtEl>
                                        <p:attrNameLst>
                                          <p:attrName>stroke.color</p:attrName>
                                        </p:attrNameLst>
                                      </p:cBhvr>
                                      <p:to>
                                        <a:srgbClr val="00B050"/>
                                      </p:to>
                                    </p:animClr>
                                    <p:set>
                                      <p:cBhvr>
                                        <p:cTn id="7" dur="2000" fill="hold"/>
                                        <p:tgtEl>
                                          <p:spTgt spid="15"/>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6"/>
                                        </p:tgtEl>
                                        <p:attrNameLst>
                                          <p:attrName>stroke.color</p:attrName>
                                        </p:attrNameLst>
                                      </p:cBhvr>
                                      <p:to>
                                        <a:srgbClr val="00B050"/>
                                      </p:to>
                                    </p:animClr>
                                    <p:set>
                                      <p:cBhvr>
                                        <p:cTn id="12" dur="2000" fill="hold"/>
                                        <p:tgtEl>
                                          <p:spTgt spid="16"/>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2"/>
                                        </p:tgtEl>
                                        <p:attrNameLst>
                                          <p:attrName>stroke.color</p:attrName>
                                        </p:attrNameLst>
                                      </p:cBhvr>
                                      <p:to>
                                        <a:srgbClr val="00B050"/>
                                      </p:to>
                                    </p:animClr>
                                    <p:set>
                                      <p:cBhvr>
                                        <p:cTn id="17" dur="2000" fill="hold"/>
                                        <p:tgtEl>
                                          <p:spTgt spid="1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13"/>
                                        </p:tgtEl>
                                        <p:attrNameLst>
                                          <p:attrName>stroke.color</p:attrName>
                                        </p:attrNameLst>
                                      </p:cBhvr>
                                      <p:to>
                                        <a:srgbClr val="00B050"/>
                                      </p:to>
                                    </p:animClr>
                                    <p:set>
                                      <p:cBhvr>
                                        <p:cTn id="22" dur="2000" fill="hold"/>
                                        <p:tgtEl>
                                          <p:spTgt spid="13"/>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14"/>
                                        </p:tgtEl>
                                        <p:attrNameLst>
                                          <p:attrName>stroke.color</p:attrName>
                                        </p:attrNameLst>
                                      </p:cBhvr>
                                      <p:to>
                                        <a:srgbClr val="FF0000"/>
                                      </p:to>
                                    </p:animClr>
                                    <p:set>
                                      <p:cBhvr>
                                        <p:cTn id="27" dur="2000" fill="hold"/>
                                        <p:tgtEl>
                                          <p:spTgt spid="14"/>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19"/>
                                        </p:tgtEl>
                                        <p:attrNameLst>
                                          <p:attrName>stroke.color</p:attrName>
                                        </p:attrNameLst>
                                      </p:cBhvr>
                                      <p:to>
                                        <a:srgbClr val="00B050"/>
                                      </p:to>
                                    </p:animClr>
                                    <p:set>
                                      <p:cBhvr>
                                        <p:cTn id="32" dur="2000" fill="hold"/>
                                        <p:tgtEl>
                                          <p:spTgt spid="19"/>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20"/>
                                        </p:tgtEl>
                                        <p:attrNameLst>
                                          <p:attrName>stroke.color</p:attrName>
                                        </p:attrNameLst>
                                      </p:cBhvr>
                                      <p:to>
                                        <a:srgbClr val="FF0000"/>
                                      </p:to>
                                    </p:animClr>
                                    <p:set>
                                      <p:cBhvr>
                                        <p:cTn id="37" dur="2000" fill="hold"/>
                                        <p:tgtEl>
                                          <p:spTgt spid="20"/>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18"/>
                                        </p:tgtEl>
                                        <p:attrNameLst>
                                          <p:attrName>stroke.color</p:attrName>
                                        </p:attrNameLst>
                                      </p:cBhvr>
                                      <p:to>
                                        <a:srgbClr val="FF0000"/>
                                      </p:to>
                                    </p:animClr>
                                    <p:set>
                                      <p:cBhvr>
                                        <p:cTn id="42" dur="2000" fill="hold"/>
                                        <p:tgtEl>
                                          <p:spTgt spid="18"/>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dir="cw">
                                      <p:cBhvr>
                                        <p:cTn id="46" dur="2000" fill="hold"/>
                                        <p:tgtEl>
                                          <p:spTgt spid="17"/>
                                        </p:tgtEl>
                                        <p:attrNameLst>
                                          <p:attrName>stroke.color</p:attrName>
                                        </p:attrNameLst>
                                      </p:cBhvr>
                                      <p:to>
                                        <a:srgbClr val="FF0000"/>
                                      </p:to>
                                    </p:animClr>
                                    <p:set>
                                      <p:cBhvr>
                                        <p:cTn id="47" dur="2000" fill="hold"/>
                                        <p:tgtEl>
                                          <p:spTgt spid="17"/>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21"/>
                                        </p:tgtEl>
                                        <p:attrNameLst>
                                          <p:attrName>stroke.color</p:attrName>
                                        </p:attrNameLst>
                                      </p:cBhvr>
                                      <p:to>
                                        <a:srgbClr val="FF0000"/>
                                      </p:to>
                                    </p:animClr>
                                    <p:set>
                                      <p:cBhvr>
                                        <p:cTn id="52" dur="2000" fill="hold"/>
                                        <p:tgtEl>
                                          <p:spTgt spid="2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6" name="Oval 5"/>
          <p:cNvSpPr/>
          <p:nvPr/>
        </p:nvSpPr>
        <p:spPr>
          <a:xfrm>
            <a:off x="7625716" y="1988165"/>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p>
        </p:txBody>
      </p:sp>
      <p:sp>
        <p:nvSpPr>
          <p:cNvPr id="7" name="Oval 6"/>
          <p:cNvSpPr/>
          <p:nvPr/>
        </p:nvSpPr>
        <p:spPr>
          <a:xfrm>
            <a:off x="9323958" y="329414"/>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a:t>
            </a:r>
          </a:p>
        </p:txBody>
      </p:sp>
      <p:sp>
        <p:nvSpPr>
          <p:cNvPr id="8" name="Oval 7"/>
          <p:cNvSpPr/>
          <p:nvPr/>
        </p:nvSpPr>
        <p:spPr>
          <a:xfrm>
            <a:off x="8928719" y="28927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
            </a:r>
          </a:p>
        </p:txBody>
      </p:sp>
      <p:sp>
        <p:nvSpPr>
          <p:cNvPr id="9" name="Oval 8"/>
          <p:cNvSpPr/>
          <p:nvPr/>
        </p:nvSpPr>
        <p:spPr>
          <a:xfrm>
            <a:off x="11059690" y="2825644"/>
            <a:ext cx="590240" cy="577637"/>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a:t>
            </a:r>
          </a:p>
        </p:txBody>
      </p:sp>
      <p:sp>
        <p:nvSpPr>
          <p:cNvPr id="10" name="Oval 9"/>
          <p:cNvSpPr/>
          <p:nvPr/>
        </p:nvSpPr>
        <p:spPr>
          <a:xfrm>
            <a:off x="11255947" y="11821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sp>
        <p:nvSpPr>
          <p:cNvPr id="11" name="Oval 10"/>
          <p:cNvSpPr/>
          <p:nvPr/>
        </p:nvSpPr>
        <p:spPr>
          <a:xfrm>
            <a:off x="9038208" y="1807826"/>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a:t>
            </a:r>
          </a:p>
        </p:txBody>
      </p:sp>
      <p:cxnSp>
        <p:nvCxnSpPr>
          <p:cNvPr id="12" name="Straight Connector 11"/>
          <p:cNvCxnSpPr>
            <a:stCxn id="7" idx="2"/>
            <a:endCxn id="6" idx="7"/>
          </p:cNvCxnSpPr>
          <p:nvPr/>
        </p:nvCxnSpPr>
        <p:spPr>
          <a:xfrm flipH="1">
            <a:off x="7996061" y="541725"/>
            <a:ext cx="1327897" cy="15086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7996061" y="2350603"/>
            <a:ext cx="932658" cy="754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9145662" y="2232448"/>
            <a:ext cx="109489" cy="660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8059602" y="2020137"/>
            <a:ext cx="978606"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9408553" y="1394462"/>
            <a:ext cx="1847394" cy="47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11354810" y="1606773"/>
            <a:ext cx="118080" cy="1218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9362605" y="3105062"/>
            <a:ext cx="1783524" cy="213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9757844" y="541725"/>
            <a:ext cx="1388285" cy="23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9299064" y="1544589"/>
            <a:ext cx="2020424" cy="14103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9408553" y="2170264"/>
            <a:ext cx="1651137" cy="94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07738" y="961188"/>
            <a:ext cx="317944" cy="523220"/>
          </a:xfrm>
          <a:prstGeom prst="rect">
            <a:avLst/>
          </a:prstGeom>
          <a:noFill/>
        </p:spPr>
        <p:txBody>
          <a:bodyPr wrap="square" rtlCol="0">
            <a:spAutoFit/>
          </a:bodyPr>
          <a:lstStyle/>
          <a:p>
            <a:r>
              <a:rPr lang="en-US" sz="2800" dirty="0"/>
              <a:t>3</a:t>
            </a:r>
          </a:p>
        </p:txBody>
      </p:sp>
      <p:sp>
        <p:nvSpPr>
          <p:cNvPr id="23" name="TextBox 22"/>
          <p:cNvSpPr txBox="1"/>
          <p:nvPr/>
        </p:nvSpPr>
        <p:spPr>
          <a:xfrm>
            <a:off x="10051405" y="840373"/>
            <a:ext cx="317944" cy="523220"/>
          </a:xfrm>
          <a:prstGeom prst="rect">
            <a:avLst/>
          </a:prstGeom>
          <a:noFill/>
        </p:spPr>
        <p:txBody>
          <a:bodyPr wrap="square" rtlCol="0">
            <a:spAutoFit/>
          </a:bodyPr>
          <a:lstStyle/>
          <a:p>
            <a:r>
              <a:rPr lang="en-US" sz="2800" dirty="0"/>
              <a:t>6</a:t>
            </a:r>
          </a:p>
        </p:txBody>
      </p:sp>
      <p:sp>
        <p:nvSpPr>
          <p:cNvPr id="24" name="TextBox 23"/>
          <p:cNvSpPr txBox="1"/>
          <p:nvPr/>
        </p:nvSpPr>
        <p:spPr>
          <a:xfrm>
            <a:off x="9605955" y="1330537"/>
            <a:ext cx="317944" cy="523220"/>
          </a:xfrm>
          <a:prstGeom prst="rect">
            <a:avLst/>
          </a:prstGeom>
          <a:noFill/>
        </p:spPr>
        <p:txBody>
          <a:bodyPr wrap="square" rtlCol="0">
            <a:spAutoFit/>
          </a:bodyPr>
          <a:lstStyle/>
          <a:p>
            <a:r>
              <a:rPr lang="en-US" sz="2800" dirty="0"/>
              <a:t>2</a:t>
            </a:r>
          </a:p>
        </p:txBody>
      </p:sp>
      <p:sp>
        <p:nvSpPr>
          <p:cNvPr id="25" name="TextBox 24"/>
          <p:cNvSpPr txBox="1"/>
          <p:nvPr/>
        </p:nvSpPr>
        <p:spPr>
          <a:xfrm>
            <a:off x="8481984" y="1634535"/>
            <a:ext cx="317944" cy="523220"/>
          </a:xfrm>
          <a:prstGeom prst="rect">
            <a:avLst/>
          </a:prstGeom>
          <a:noFill/>
        </p:spPr>
        <p:txBody>
          <a:bodyPr wrap="square" rtlCol="0">
            <a:spAutoFit/>
          </a:bodyPr>
          <a:lstStyle/>
          <a:p>
            <a:r>
              <a:rPr lang="en-US" sz="2800" dirty="0"/>
              <a:t>1</a:t>
            </a:r>
          </a:p>
        </p:txBody>
      </p:sp>
      <p:sp>
        <p:nvSpPr>
          <p:cNvPr id="26" name="TextBox 25"/>
          <p:cNvSpPr txBox="1"/>
          <p:nvPr/>
        </p:nvSpPr>
        <p:spPr>
          <a:xfrm>
            <a:off x="8319444" y="2774690"/>
            <a:ext cx="317944" cy="523220"/>
          </a:xfrm>
          <a:prstGeom prst="rect">
            <a:avLst/>
          </a:prstGeom>
          <a:noFill/>
        </p:spPr>
        <p:txBody>
          <a:bodyPr wrap="square" rtlCol="0">
            <a:spAutoFit/>
          </a:bodyPr>
          <a:lstStyle/>
          <a:p>
            <a:r>
              <a:rPr lang="en-US" sz="2800" dirty="0"/>
              <a:t>4</a:t>
            </a:r>
          </a:p>
        </p:txBody>
      </p:sp>
      <p:sp>
        <p:nvSpPr>
          <p:cNvPr id="27" name="TextBox 26"/>
          <p:cNvSpPr txBox="1"/>
          <p:nvPr/>
        </p:nvSpPr>
        <p:spPr>
          <a:xfrm>
            <a:off x="8905743" y="2313586"/>
            <a:ext cx="317944" cy="523220"/>
          </a:xfrm>
          <a:prstGeom prst="rect">
            <a:avLst/>
          </a:prstGeom>
          <a:noFill/>
        </p:spPr>
        <p:txBody>
          <a:bodyPr wrap="square" rtlCol="0">
            <a:spAutoFit/>
          </a:bodyPr>
          <a:lstStyle/>
          <a:p>
            <a:r>
              <a:rPr lang="en-US" sz="2800" dirty="0"/>
              <a:t>5</a:t>
            </a:r>
          </a:p>
        </p:txBody>
      </p:sp>
      <p:sp>
        <p:nvSpPr>
          <p:cNvPr id="28" name="TextBox 27"/>
          <p:cNvSpPr txBox="1"/>
          <p:nvPr/>
        </p:nvSpPr>
        <p:spPr>
          <a:xfrm>
            <a:off x="10051405" y="3219551"/>
            <a:ext cx="317944" cy="523220"/>
          </a:xfrm>
          <a:prstGeom prst="rect">
            <a:avLst/>
          </a:prstGeom>
          <a:noFill/>
        </p:spPr>
        <p:txBody>
          <a:bodyPr wrap="square" rtlCol="0">
            <a:spAutoFit/>
          </a:bodyPr>
          <a:lstStyle/>
          <a:p>
            <a:r>
              <a:rPr lang="en-US" sz="2800" dirty="0"/>
              <a:t>8</a:t>
            </a:r>
          </a:p>
        </p:txBody>
      </p:sp>
      <p:sp>
        <p:nvSpPr>
          <p:cNvPr id="29" name="TextBox 28"/>
          <p:cNvSpPr txBox="1"/>
          <p:nvPr/>
        </p:nvSpPr>
        <p:spPr>
          <a:xfrm>
            <a:off x="11585615" y="2191493"/>
            <a:ext cx="317944" cy="523220"/>
          </a:xfrm>
          <a:prstGeom prst="rect">
            <a:avLst/>
          </a:prstGeom>
          <a:noFill/>
        </p:spPr>
        <p:txBody>
          <a:bodyPr wrap="square" rtlCol="0">
            <a:spAutoFit/>
          </a:bodyPr>
          <a:lstStyle/>
          <a:p>
            <a:r>
              <a:rPr lang="en-US" sz="2800" dirty="0"/>
              <a:t>9</a:t>
            </a:r>
          </a:p>
        </p:txBody>
      </p:sp>
      <p:sp>
        <p:nvSpPr>
          <p:cNvPr id="30" name="TextBox 29"/>
          <p:cNvSpPr txBox="1"/>
          <p:nvPr/>
        </p:nvSpPr>
        <p:spPr>
          <a:xfrm>
            <a:off x="9476612" y="1945007"/>
            <a:ext cx="619638" cy="523220"/>
          </a:xfrm>
          <a:prstGeom prst="rect">
            <a:avLst/>
          </a:prstGeom>
          <a:noFill/>
        </p:spPr>
        <p:txBody>
          <a:bodyPr wrap="square" rtlCol="0">
            <a:spAutoFit/>
          </a:bodyPr>
          <a:lstStyle/>
          <a:p>
            <a:r>
              <a:rPr lang="en-US" sz="2800" dirty="0"/>
              <a:t>10</a:t>
            </a:r>
          </a:p>
        </p:txBody>
      </p:sp>
      <p:sp>
        <p:nvSpPr>
          <p:cNvPr id="31" name="TextBox 30"/>
          <p:cNvSpPr txBox="1"/>
          <p:nvPr/>
        </p:nvSpPr>
        <p:spPr>
          <a:xfrm>
            <a:off x="9595471" y="2543695"/>
            <a:ext cx="317944" cy="523220"/>
          </a:xfrm>
          <a:prstGeom prst="rect">
            <a:avLst/>
          </a:prstGeom>
          <a:noFill/>
        </p:spPr>
        <p:txBody>
          <a:bodyPr wrap="square" rtlCol="0">
            <a:spAutoFit/>
          </a:bodyPr>
          <a:lstStyle/>
          <a:p>
            <a:r>
              <a:rPr lang="en-US" sz="2800" dirty="0"/>
              <a:t>7</a:t>
            </a:r>
          </a:p>
        </p:txBody>
      </p:sp>
      <p:sp>
        <p:nvSpPr>
          <p:cNvPr id="33" name="TextBox 32"/>
          <p:cNvSpPr txBox="1"/>
          <p:nvPr/>
        </p:nvSpPr>
        <p:spPr>
          <a:xfrm>
            <a:off x="179039" y="1528614"/>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p:graphicFrame>
        <p:nvGraphicFramePr>
          <p:cNvPr id="44" name="Table 43"/>
          <p:cNvGraphicFramePr>
            <a:graphicFrameLocks noGrp="1"/>
          </p:cNvGraphicFramePr>
          <p:nvPr>
            <p:extLst>
              <p:ext uri="{D42A27DB-BD31-4B8C-83A1-F6EECF244321}">
                <p14:modId xmlns:p14="http://schemas.microsoft.com/office/powerpoint/2010/main" val="2504161008"/>
              </p:ext>
            </p:extLst>
          </p:nvPr>
        </p:nvGraphicFramePr>
        <p:xfrm>
          <a:off x="1519295" y="4036208"/>
          <a:ext cx="4778313" cy="2560320"/>
        </p:xfrm>
        <a:graphic>
          <a:graphicData uri="http://schemas.openxmlformats.org/drawingml/2006/table">
            <a:tbl>
              <a:tblPr firstRow="1" bandRow="1">
                <a:tableStyleId>{5C22544A-7EE6-4342-B048-85BDC9FD1C3A}</a:tableStyleId>
              </a:tblPr>
              <a:tblGrid>
                <a:gridCol w="1592771">
                  <a:extLst>
                    <a:ext uri="{9D8B030D-6E8A-4147-A177-3AD203B41FA5}">
                      <a16:colId xmlns:a16="http://schemas.microsoft.com/office/drawing/2014/main" val="20000"/>
                    </a:ext>
                  </a:extLst>
                </a:gridCol>
                <a:gridCol w="1176269">
                  <a:extLst>
                    <a:ext uri="{9D8B030D-6E8A-4147-A177-3AD203B41FA5}">
                      <a16:colId xmlns:a16="http://schemas.microsoft.com/office/drawing/2014/main" val="20001"/>
                    </a:ext>
                  </a:extLst>
                </a:gridCol>
                <a:gridCol w="2009273">
                  <a:extLst>
                    <a:ext uri="{9D8B030D-6E8A-4147-A177-3AD203B41FA5}">
                      <a16:colId xmlns:a16="http://schemas.microsoft.com/office/drawing/2014/main" val="20002"/>
                    </a:ext>
                  </a:extLst>
                </a:gridCol>
              </a:tblGrid>
              <a:tr h="0">
                <a:tc>
                  <a:txBody>
                    <a:bodyPr/>
                    <a:lstStyle/>
                    <a:p>
                      <a:r>
                        <a:rPr lang="en-US" sz="2200" dirty="0" smtClean="0"/>
                        <a:t>Edge</a:t>
                      </a:r>
                      <a:endParaRPr lang="en-US" sz="2200" dirty="0"/>
                    </a:p>
                  </a:txBody>
                  <a:tcPr/>
                </a:tc>
                <a:tc>
                  <a:txBody>
                    <a:bodyPr/>
                    <a:lstStyle/>
                    <a:p>
                      <a:r>
                        <a:rPr lang="en-US" sz="2200" dirty="0" smtClean="0"/>
                        <a:t>Include?</a:t>
                      </a:r>
                      <a:endParaRPr lang="en-US" sz="2200" dirty="0"/>
                    </a:p>
                  </a:txBody>
                  <a:tcPr/>
                </a:tc>
                <a:tc>
                  <a:txBody>
                    <a:bodyPr/>
                    <a:lstStyle/>
                    <a:p>
                      <a:r>
                        <a:rPr lang="en-US" sz="2200" dirty="0" smtClean="0"/>
                        <a:t>Reason</a:t>
                      </a:r>
                      <a:endParaRPr lang="en-US" sz="2200" dirty="0"/>
                    </a:p>
                  </a:txBody>
                  <a:tcPr/>
                </a:tc>
                <a:extLst>
                  <a:ext uri="{0D108BD9-81ED-4DB2-BD59-A6C34878D82A}">
                    <a16:rowId xmlns:a16="http://schemas.microsoft.com/office/drawing/2014/main" val="10000"/>
                  </a:ext>
                </a:extLst>
              </a:tr>
              <a:tr h="370840">
                <a:tc>
                  <a:txBody>
                    <a:bodyPr/>
                    <a:lstStyle/>
                    <a:p>
                      <a:r>
                        <a:rPr lang="en-US" sz="2200" dirty="0" smtClean="0"/>
                        <a:t>(A,C)</a:t>
                      </a:r>
                      <a:endParaRPr lang="en-US" sz="2200" dirty="0"/>
                    </a:p>
                  </a:txBody>
                  <a:tcPr/>
                </a:tc>
                <a:tc>
                  <a:txBody>
                    <a:bodyPr/>
                    <a:lstStyle/>
                    <a:p>
                      <a:r>
                        <a:rPr lang="en-US" sz="2200" dirty="0" smtClean="0"/>
                        <a:t>Yes</a:t>
                      </a:r>
                      <a:endParaRPr lang="en-US" sz="2200" dirty="0"/>
                    </a:p>
                  </a:txBody>
                  <a:tcPr/>
                </a:tc>
                <a:tc>
                  <a:txBody>
                    <a:bodyPr/>
                    <a:lstStyle/>
                    <a:p>
                      <a:endParaRPr lang="en-US" sz="2200"/>
                    </a:p>
                  </a:txBody>
                  <a:tcPr/>
                </a:tc>
                <a:extLst>
                  <a:ext uri="{0D108BD9-81ED-4DB2-BD59-A6C34878D82A}">
                    <a16:rowId xmlns:a16="http://schemas.microsoft.com/office/drawing/2014/main" val="10001"/>
                  </a:ext>
                </a:extLst>
              </a:tr>
              <a:tr h="370840">
                <a:tc>
                  <a:txBody>
                    <a:bodyPr/>
                    <a:lstStyle/>
                    <a:p>
                      <a:r>
                        <a:rPr lang="en-US" sz="2200" dirty="0" smtClean="0"/>
                        <a:t>(C,E)</a:t>
                      </a:r>
                      <a:endParaRPr lang="en-US" sz="2200" dirty="0"/>
                    </a:p>
                  </a:txBody>
                  <a:tcPr/>
                </a:tc>
                <a:tc>
                  <a:txBody>
                    <a:bodyPr/>
                    <a:lstStyle/>
                    <a:p>
                      <a:r>
                        <a:rPr lang="en-US" sz="2200" dirty="0" smtClean="0"/>
                        <a:t>Yes</a:t>
                      </a:r>
                      <a:endParaRPr lang="en-US" sz="2200" dirty="0"/>
                    </a:p>
                  </a:txBody>
                  <a:tcPr/>
                </a:tc>
                <a:tc>
                  <a:txBody>
                    <a:bodyPr/>
                    <a:lstStyle/>
                    <a:p>
                      <a:endParaRPr lang="en-US" sz="2200"/>
                    </a:p>
                  </a:txBody>
                  <a:tcPr/>
                </a:tc>
                <a:extLst>
                  <a:ext uri="{0D108BD9-81ED-4DB2-BD59-A6C34878D82A}">
                    <a16:rowId xmlns:a16="http://schemas.microsoft.com/office/drawing/2014/main" val="10002"/>
                  </a:ext>
                </a:extLst>
              </a:tr>
              <a:tr h="370840">
                <a:tc>
                  <a:txBody>
                    <a:bodyPr/>
                    <a:lstStyle/>
                    <a:p>
                      <a:r>
                        <a:rPr lang="en-US" sz="2200" dirty="0" smtClean="0"/>
                        <a:t>(A,B)</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03"/>
                  </a:ext>
                </a:extLst>
              </a:tr>
              <a:tr h="370840">
                <a:tc>
                  <a:txBody>
                    <a:bodyPr/>
                    <a:lstStyle/>
                    <a:p>
                      <a:r>
                        <a:rPr lang="en-US" sz="2200" dirty="0" smtClean="0"/>
                        <a:t>(A,D)</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04"/>
                  </a:ext>
                </a:extLst>
              </a:tr>
              <a:tr h="370840">
                <a:tc>
                  <a:txBody>
                    <a:bodyPr/>
                    <a:lstStyle/>
                    <a:p>
                      <a:r>
                        <a:rPr lang="en-US" sz="2200" dirty="0" smtClean="0"/>
                        <a:t>(C,D)</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A,C,D,A</a:t>
                      </a:r>
                      <a:endParaRPr lang="en-US" sz="2200" dirty="0"/>
                    </a:p>
                  </a:txBody>
                  <a:tcPr/>
                </a:tc>
                <a:extLst>
                  <a:ext uri="{0D108BD9-81ED-4DB2-BD59-A6C34878D82A}">
                    <a16:rowId xmlns:a16="http://schemas.microsoft.com/office/drawing/2014/main" val="10005"/>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250735410"/>
              </p:ext>
            </p:extLst>
          </p:nvPr>
        </p:nvGraphicFramePr>
        <p:xfrm>
          <a:off x="6600482" y="4013225"/>
          <a:ext cx="4778313" cy="2560320"/>
        </p:xfrm>
        <a:graphic>
          <a:graphicData uri="http://schemas.openxmlformats.org/drawingml/2006/table">
            <a:tbl>
              <a:tblPr firstRow="1" bandRow="1">
                <a:tableStyleId>{5C22544A-7EE6-4342-B048-85BDC9FD1C3A}</a:tableStyleId>
              </a:tblPr>
              <a:tblGrid>
                <a:gridCol w="1725371">
                  <a:extLst>
                    <a:ext uri="{9D8B030D-6E8A-4147-A177-3AD203B41FA5}">
                      <a16:colId xmlns:a16="http://schemas.microsoft.com/office/drawing/2014/main" val="20000"/>
                    </a:ext>
                  </a:extLst>
                </a:gridCol>
                <a:gridCol w="791998">
                  <a:extLst>
                    <a:ext uri="{9D8B030D-6E8A-4147-A177-3AD203B41FA5}">
                      <a16:colId xmlns:a16="http://schemas.microsoft.com/office/drawing/2014/main" val="20001"/>
                    </a:ext>
                  </a:extLst>
                </a:gridCol>
                <a:gridCol w="2260944">
                  <a:extLst>
                    <a:ext uri="{9D8B030D-6E8A-4147-A177-3AD203B41FA5}">
                      <a16:colId xmlns:a16="http://schemas.microsoft.com/office/drawing/2014/main" val="20002"/>
                    </a:ext>
                  </a:extLst>
                </a:gridCol>
              </a:tblGrid>
              <a:tr h="0">
                <a:tc>
                  <a:txBody>
                    <a:bodyPr/>
                    <a:lstStyle/>
                    <a:p>
                      <a:r>
                        <a:rPr lang="en-US" sz="2200" dirty="0" smtClean="0"/>
                        <a:t>Edge (cont.)</a:t>
                      </a:r>
                      <a:endParaRPr lang="en-US" sz="2200" dirty="0"/>
                    </a:p>
                  </a:txBody>
                  <a:tcPr/>
                </a:tc>
                <a:tc>
                  <a:txBody>
                    <a:bodyPr/>
                    <a:lstStyle/>
                    <a:p>
                      <a:r>
                        <a:rPr lang="en-US" sz="2200" dirty="0" err="1" smtClean="0"/>
                        <a:t>Inc</a:t>
                      </a:r>
                      <a:r>
                        <a:rPr lang="en-US" sz="2200" dirty="0" smtClean="0"/>
                        <a:t>?</a:t>
                      </a:r>
                      <a:endParaRPr lang="en-US" sz="2200" dirty="0"/>
                    </a:p>
                  </a:txBody>
                  <a:tcPr/>
                </a:tc>
                <a:tc>
                  <a:txBody>
                    <a:bodyPr/>
                    <a:lstStyle/>
                    <a:p>
                      <a:r>
                        <a:rPr lang="en-US" sz="2200" dirty="0" smtClean="0"/>
                        <a:t>Reason</a:t>
                      </a:r>
                      <a:endParaRPr lang="en-US" sz="2200" dirty="0"/>
                    </a:p>
                  </a:txBody>
                  <a:tcPr/>
                </a:tc>
                <a:extLst>
                  <a:ext uri="{0D108BD9-81ED-4DB2-BD59-A6C34878D82A}">
                    <a16:rowId xmlns:a16="http://schemas.microsoft.com/office/drawing/2014/main" val="10000"/>
                  </a:ext>
                </a:extLst>
              </a:tr>
              <a:tr h="370840">
                <a:tc>
                  <a:txBody>
                    <a:bodyPr/>
                    <a:lstStyle/>
                    <a:p>
                      <a:r>
                        <a:rPr lang="en-US" sz="2200" dirty="0" smtClean="0"/>
                        <a:t>(B,F)</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r h="370840">
                <a:tc>
                  <a:txBody>
                    <a:bodyPr/>
                    <a:lstStyle/>
                    <a:p>
                      <a:r>
                        <a:rPr lang="en-US" sz="2200" dirty="0" smtClean="0"/>
                        <a:t>(D,E)</a:t>
                      </a:r>
                      <a:endParaRPr lang="en-US" sz="2200" dirty="0"/>
                    </a:p>
                  </a:txBody>
                  <a:tcPr/>
                </a:tc>
                <a:tc>
                  <a:txBody>
                    <a:bodyPr/>
                    <a:lstStyle/>
                    <a:p>
                      <a:r>
                        <a:rPr lang="en-US" sz="2200" dirty="0" smtClean="0"/>
                        <a:t>No</a:t>
                      </a:r>
                      <a:endParaRPr lang="en-US"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Cycle A,C,E,D,A</a:t>
                      </a:r>
                    </a:p>
                  </a:txBody>
                  <a:tcPr/>
                </a:tc>
                <a:extLst>
                  <a:ext uri="{0D108BD9-81ED-4DB2-BD59-A6C34878D82A}">
                    <a16:rowId xmlns:a16="http://schemas.microsoft.com/office/drawing/2014/main" val="10002"/>
                  </a:ext>
                </a:extLst>
              </a:tr>
              <a:tr h="370840">
                <a:tc>
                  <a:txBody>
                    <a:bodyPr/>
                    <a:lstStyle/>
                    <a:p>
                      <a:r>
                        <a:rPr lang="en-US" sz="2200" dirty="0" smtClean="0"/>
                        <a:t>(D,F)</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A,D,F,B,A</a:t>
                      </a:r>
                      <a:endParaRPr lang="en-US" sz="2200" dirty="0"/>
                    </a:p>
                  </a:txBody>
                  <a:tcPr/>
                </a:tc>
                <a:extLst>
                  <a:ext uri="{0D108BD9-81ED-4DB2-BD59-A6C34878D82A}">
                    <a16:rowId xmlns:a16="http://schemas.microsoft.com/office/drawing/2014/main" val="10003"/>
                  </a:ext>
                </a:extLst>
              </a:tr>
              <a:tr h="370840">
                <a:tc>
                  <a:txBody>
                    <a:bodyPr/>
                    <a:lstStyle/>
                    <a:p>
                      <a:r>
                        <a:rPr lang="en-US" sz="2200" dirty="0" smtClean="0"/>
                        <a:t>(E,F)</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A,C,E,F,D,A</a:t>
                      </a:r>
                      <a:endParaRPr lang="en-US" sz="2200" dirty="0"/>
                    </a:p>
                  </a:txBody>
                  <a:tcPr/>
                </a:tc>
                <a:extLst>
                  <a:ext uri="{0D108BD9-81ED-4DB2-BD59-A6C34878D82A}">
                    <a16:rowId xmlns:a16="http://schemas.microsoft.com/office/drawing/2014/main" val="10004"/>
                  </a:ext>
                </a:extLst>
              </a:tr>
              <a:tr h="370840">
                <a:tc>
                  <a:txBody>
                    <a:bodyPr/>
                    <a:lstStyle/>
                    <a:p>
                      <a:r>
                        <a:rPr lang="en-US" sz="2200" dirty="0" smtClean="0"/>
                        <a:t>(C,F)</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C,A,B,F,C</a:t>
                      </a:r>
                      <a:endParaRPr lang="en-US" sz="2200" dirty="0"/>
                    </a:p>
                  </a:txBody>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7184880" y="1359000"/>
              <a:ext cx="2253240" cy="2069640"/>
            </p14:xfrm>
          </p:contentPart>
        </mc:Choice>
        <mc:Fallback>
          <p:pic>
            <p:nvPicPr>
              <p:cNvPr id="3" name="Ink 2"/>
              <p:cNvPicPr/>
              <p:nvPr/>
            </p:nvPicPr>
            <p:blipFill>
              <a:blip r:embed="rId3"/>
              <a:stretch>
                <a:fillRect/>
              </a:stretch>
            </p:blipFill>
            <p:spPr>
              <a:xfrm>
                <a:off x="7180920" y="1353960"/>
                <a:ext cx="2265480" cy="2080080"/>
              </a:xfrm>
              <a:prstGeom prst="rect">
                <a:avLst/>
              </a:prstGeom>
            </p:spPr>
          </p:pic>
        </mc:Fallback>
      </mc:AlternateContent>
    </p:spTree>
    <p:extLst>
      <p:ext uri="{BB962C8B-B14F-4D97-AF65-F5344CB8AC3E}">
        <p14:creationId xmlns:p14="http://schemas.microsoft.com/office/powerpoint/2010/main" val="112457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15"/>
                                        </p:tgtEl>
                                        <p:attrNameLst>
                                          <p:attrName>stroke.color</p:attrName>
                                        </p:attrNameLst>
                                      </p:cBhvr>
                                      <p:to>
                                        <a:srgbClr val="00B050"/>
                                      </p:to>
                                    </p:animClr>
                                    <p:set>
                                      <p:cBhvr>
                                        <p:cTn id="7" dur="2000" fill="hold"/>
                                        <p:tgtEl>
                                          <p:spTgt spid="15"/>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6"/>
                                        </p:tgtEl>
                                        <p:attrNameLst>
                                          <p:attrName>stroke.color</p:attrName>
                                        </p:attrNameLst>
                                      </p:cBhvr>
                                      <p:to>
                                        <a:srgbClr val="00B050"/>
                                      </p:to>
                                    </p:animClr>
                                    <p:set>
                                      <p:cBhvr>
                                        <p:cTn id="10" dur="2000" fill="hold"/>
                                        <p:tgtEl>
                                          <p:spTgt spid="1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2"/>
                                        </p:tgtEl>
                                        <p:attrNameLst>
                                          <p:attrName>stroke.color</p:attrName>
                                        </p:attrNameLst>
                                      </p:cBhvr>
                                      <p:to>
                                        <a:srgbClr val="00B050"/>
                                      </p:to>
                                    </p:animClr>
                                    <p:set>
                                      <p:cBhvr>
                                        <p:cTn id="13" dur="2000" fill="hold"/>
                                        <p:tgtEl>
                                          <p:spTgt spid="12"/>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13"/>
                                        </p:tgtEl>
                                        <p:attrNameLst>
                                          <p:attrName>stroke.color</p:attrName>
                                        </p:attrNameLst>
                                      </p:cBhvr>
                                      <p:to>
                                        <a:srgbClr val="00B050"/>
                                      </p:to>
                                    </p:animClr>
                                    <p:set>
                                      <p:cBhvr>
                                        <p:cTn id="16" dur="2000" fill="hold"/>
                                        <p:tgtEl>
                                          <p:spTgt spid="13"/>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14"/>
                                        </p:tgtEl>
                                        <p:attrNameLst>
                                          <p:attrName>stroke.color</p:attrName>
                                        </p:attrNameLst>
                                      </p:cBhvr>
                                      <p:to>
                                        <a:srgbClr val="FF0000"/>
                                      </p:to>
                                    </p:animClr>
                                    <p:set>
                                      <p:cBhvr>
                                        <p:cTn id="19" dur="2000" fill="hold"/>
                                        <p:tgtEl>
                                          <p:spTgt spid="14"/>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19"/>
                                        </p:tgtEl>
                                        <p:attrNameLst>
                                          <p:attrName>stroke.color</p:attrName>
                                        </p:attrNameLst>
                                      </p:cBhvr>
                                      <p:to>
                                        <a:srgbClr val="00B050"/>
                                      </p:to>
                                    </p:animClr>
                                    <p:set>
                                      <p:cBhvr>
                                        <p:cTn id="22" dur="2000" fill="hold"/>
                                        <p:tgtEl>
                                          <p:spTgt spid="19"/>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20"/>
                                        </p:tgtEl>
                                        <p:attrNameLst>
                                          <p:attrName>stroke.color</p:attrName>
                                        </p:attrNameLst>
                                      </p:cBhvr>
                                      <p:to>
                                        <a:srgbClr val="FF0000"/>
                                      </p:to>
                                    </p:animClr>
                                    <p:set>
                                      <p:cBhvr>
                                        <p:cTn id="25" dur="2000" fill="hold"/>
                                        <p:tgtEl>
                                          <p:spTgt spid="20"/>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2000" fill="hold"/>
                                        <p:tgtEl>
                                          <p:spTgt spid="18"/>
                                        </p:tgtEl>
                                        <p:attrNameLst>
                                          <p:attrName>stroke.color</p:attrName>
                                        </p:attrNameLst>
                                      </p:cBhvr>
                                      <p:to>
                                        <a:srgbClr val="FF0000"/>
                                      </p:to>
                                    </p:animClr>
                                    <p:set>
                                      <p:cBhvr>
                                        <p:cTn id="28" dur="2000" fill="hold"/>
                                        <p:tgtEl>
                                          <p:spTgt spid="18"/>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2000" fill="hold"/>
                                        <p:tgtEl>
                                          <p:spTgt spid="17"/>
                                        </p:tgtEl>
                                        <p:attrNameLst>
                                          <p:attrName>stroke.color</p:attrName>
                                        </p:attrNameLst>
                                      </p:cBhvr>
                                      <p:to>
                                        <a:srgbClr val="FF0000"/>
                                      </p:to>
                                    </p:animClr>
                                    <p:set>
                                      <p:cBhvr>
                                        <p:cTn id="31" dur="2000" fill="hold"/>
                                        <p:tgtEl>
                                          <p:spTgt spid="17"/>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2000" fill="hold"/>
                                        <p:tgtEl>
                                          <p:spTgt spid="21"/>
                                        </p:tgtEl>
                                        <p:attrNameLst>
                                          <p:attrName>stroke.color</p:attrName>
                                        </p:attrNameLst>
                                      </p:cBhvr>
                                      <p:to>
                                        <a:srgbClr val="FF0000"/>
                                      </p:to>
                                    </p:animClr>
                                    <p:set>
                                      <p:cBhvr>
                                        <p:cTn id="34" dur="2000" fill="hold"/>
                                        <p:tgtEl>
                                          <p:spTgt spid="2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sz="3200" dirty="0" smtClean="0"/>
              <a:t>On </a:t>
            </a:r>
            <a:r>
              <a:rPr lang="en-US" sz="3200" dirty="0" smtClean="0"/>
              <a:t>“optimization experiments” section of P3 </a:t>
            </a:r>
            <a:r>
              <a:rPr lang="en-US" sz="3200" dirty="0" err="1" smtClean="0"/>
              <a:t>writeup</a:t>
            </a:r>
            <a:r>
              <a:rPr lang="en-US" sz="3200" dirty="0" smtClean="0"/>
              <a:t>, if you find the experiments are taking WAY too long, decrease the depth (and tell us you’ve done that)</a:t>
            </a:r>
          </a:p>
          <a:p>
            <a:pPr lvl="1"/>
            <a:r>
              <a:rPr lang="en-US" sz="2800" dirty="0" smtClean="0"/>
              <a:t>I don’t think depth 5 will be a problem for most laptops/the lab machines, but we’d rather you get some numbers than none.</a:t>
            </a:r>
          </a:p>
          <a:p>
            <a:pPr marL="128016" lvl="1" indent="0">
              <a:buNone/>
            </a:pPr>
            <a:endParaRPr lang="en-US" sz="2800" dirty="0"/>
          </a:p>
          <a:p>
            <a:pPr marL="128016" lvl="1" indent="0">
              <a:buNone/>
            </a:pPr>
            <a:r>
              <a:rPr lang="en-US" sz="2800" dirty="0" smtClean="0"/>
              <a:t>Exercises 12 and 13 out now</a:t>
            </a:r>
          </a:p>
          <a:p>
            <a:pPr lvl="1"/>
            <a:r>
              <a:rPr lang="en-US" sz="2800" dirty="0" smtClean="0"/>
              <a:t>No resubmissions allowed for these</a:t>
            </a:r>
          </a:p>
          <a:p>
            <a:pPr marL="128016" lvl="1" indent="0">
              <a:buNone/>
            </a:pPr>
            <a:endParaRPr lang="en-US" sz="2800" dirty="0"/>
          </a:p>
        </p:txBody>
      </p:sp>
    </p:spTree>
    <p:extLst>
      <p:ext uri="{BB962C8B-B14F-4D97-AF65-F5344CB8AC3E}">
        <p14:creationId xmlns:p14="http://schemas.microsoft.com/office/powerpoint/2010/main" val="3887757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Running Time</a:t>
            </a:r>
          </a:p>
        </p:txBody>
      </p:sp>
      <p:sp>
        <p:nvSpPr>
          <p:cNvPr id="7" name="TextBox 6"/>
          <p:cNvSpPr txBox="1"/>
          <p:nvPr/>
        </p:nvSpPr>
        <p:spPr>
          <a:xfrm>
            <a:off x="486832" y="1423987"/>
            <a:ext cx="11616761" cy="4175502"/>
          </a:xfrm>
          <a:prstGeom prst="rect">
            <a:avLst/>
          </a:prstGeom>
          <a:noFill/>
        </p:spPr>
        <p:txBody>
          <a:bodyPr wrap="square" rtlCol="0">
            <a:spAutoFit/>
          </a:bodyPr>
          <a:lstStyle/>
          <a:p>
            <a:pPr>
              <a:spcBef>
                <a:spcPts val="200"/>
              </a:spcBef>
            </a:pPr>
            <a:r>
              <a:rPr lang="en-US" sz="2800" dirty="0" err="1">
                <a:latin typeface="Courier New" panose="02070309020205020404" pitchFamily="49" charset="0"/>
                <a:cs typeface="Courier New" panose="02070309020205020404" pitchFamily="49" charset="0"/>
              </a:rPr>
              <a:t>KruskalMST</a:t>
            </a:r>
            <a:r>
              <a:rPr lang="en-US" sz="2800" dirty="0">
                <a:latin typeface="Courier New" panose="02070309020205020404" pitchFamily="49" charset="0"/>
                <a:cs typeface="Courier New" panose="02070309020205020404" pitchFamily="49" charset="0"/>
              </a:rPr>
              <a:t>(Graph G) </a:t>
            </a:r>
          </a:p>
          <a:p>
            <a:pPr>
              <a:spcBef>
                <a:spcPts val="200"/>
              </a:spcBef>
            </a:pPr>
            <a:r>
              <a:rPr lang="en-US" sz="2800" dirty="0">
                <a:latin typeface="Courier New" panose="02070309020205020404" pitchFamily="49" charset="0"/>
                <a:cs typeface="Courier New" panose="02070309020205020404" pitchFamily="49" charset="0"/>
              </a:rPr>
              <a:t>   initialize each vertex to be a connected component</a:t>
            </a:r>
            <a:endParaRPr lang="en-US" sz="2800" b="0" dirty="0">
              <a:latin typeface="Courier New" panose="02070309020205020404" pitchFamily="49" charset="0"/>
              <a:cs typeface="Courier New" panose="02070309020205020404" pitchFamily="49" charset="0"/>
            </a:endParaRPr>
          </a:p>
          <a:p>
            <a:pPr>
              <a:spcBef>
                <a:spcPts val="200"/>
              </a:spcBef>
            </a:pPr>
            <a:r>
              <a:rPr lang="en-US" sz="2800" dirty="0">
                <a:latin typeface="Courier New" panose="02070309020205020404" pitchFamily="49" charset="0"/>
                <a:cs typeface="Courier New" panose="02070309020205020404" pitchFamily="49" charset="0"/>
              </a:rPr>
              <a:t>	sort the edges by weight</a:t>
            </a:r>
          </a:p>
          <a:p>
            <a:pPr>
              <a:spcBef>
                <a:spcPts val="200"/>
              </a:spcBef>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foreach</a:t>
            </a:r>
            <a:r>
              <a:rPr lang="en-US" sz="2800" dirty="0">
                <a:latin typeface="Courier New" panose="02070309020205020404" pitchFamily="49" charset="0"/>
                <a:cs typeface="Courier New" panose="02070309020205020404" pitchFamily="49" charset="0"/>
              </a:rPr>
              <a:t>(edge (u, v) in sorted order){</a:t>
            </a:r>
          </a:p>
          <a:p>
            <a:pPr>
              <a:spcBef>
                <a:spcPts val="200"/>
              </a:spcBef>
            </a:pPr>
            <a:r>
              <a:rPr lang="en-US" sz="2800" dirty="0">
                <a:latin typeface="Courier New" panose="02070309020205020404" pitchFamily="49" charset="0"/>
                <a:cs typeface="Courier New" panose="02070309020205020404" pitchFamily="49" charset="0"/>
              </a:rPr>
              <a:t>		if(u and v are in different components){</a:t>
            </a:r>
          </a:p>
          <a:p>
            <a:pPr>
              <a:spcBef>
                <a:spcPts val="200"/>
              </a:spcBef>
            </a:pPr>
            <a:r>
              <a:rPr lang="en-US" sz="2800" dirty="0">
                <a:latin typeface="Courier New" panose="02070309020205020404" pitchFamily="49" charset="0"/>
                <a:cs typeface="Courier New" panose="02070309020205020404" pitchFamily="49" charset="0"/>
              </a:rPr>
              <a:t>			add (</a:t>
            </a:r>
            <a:r>
              <a:rPr lang="en-US" sz="2800" dirty="0" err="1">
                <a:latin typeface="Courier New" panose="02070309020205020404" pitchFamily="49" charset="0"/>
                <a:cs typeface="Courier New" panose="02070309020205020404" pitchFamily="49" charset="0"/>
              </a:rPr>
              <a:t>u,v</a:t>
            </a:r>
            <a:r>
              <a:rPr lang="en-US" sz="2800" dirty="0">
                <a:latin typeface="Courier New" panose="02070309020205020404" pitchFamily="49" charset="0"/>
                <a:cs typeface="Courier New" panose="02070309020205020404" pitchFamily="49" charset="0"/>
              </a:rPr>
              <a:t>) to the MST</a:t>
            </a:r>
          </a:p>
          <a:p>
            <a:pPr>
              <a:spcBef>
                <a:spcPts val="200"/>
              </a:spcBef>
            </a:pPr>
            <a:r>
              <a:rPr lang="en-US" sz="2800" dirty="0">
                <a:latin typeface="Courier New" panose="02070309020205020404" pitchFamily="49" charset="0"/>
                <a:cs typeface="Courier New" panose="02070309020205020404" pitchFamily="49" charset="0"/>
              </a:rPr>
              <a:t>			Update u and v to be in the same component</a:t>
            </a:r>
          </a:p>
          <a:p>
            <a:pPr>
              <a:spcBef>
                <a:spcPts val="200"/>
              </a:spcBef>
            </a:pPr>
            <a:r>
              <a:rPr lang="en-US" sz="2800" dirty="0">
                <a:latin typeface="Courier New" panose="02070309020205020404" pitchFamily="49" charset="0"/>
                <a:cs typeface="Courier New" panose="02070309020205020404" pitchFamily="49" charset="0"/>
              </a:rPr>
              <a:t>		}</a:t>
            </a:r>
          </a:p>
          <a:p>
            <a:pPr>
              <a:spcBef>
                <a:spcPts val="200"/>
              </a:spcBef>
            </a:pPr>
            <a:r>
              <a:rPr lang="en-US" sz="2800" dirty="0">
                <a:latin typeface="Courier New" panose="02070309020205020404" pitchFamily="49" charset="0"/>
                <a:cs typeface="Courier New" panose="02070309020205020404" pitchFamily="49" charset="0"/>
              </a:rPr>
              <a:t>	}</a:t>
            </a:r>
            <a:endParaRPr lang="en-US" sz="2800"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70000" y="2134800"/>
              <a:ext cx="11087280" cy="3629880"/>
            </p14:xfrm>
          </p:contentPart>
        </mc:Choice>
        <mc:Fallback>
          <p:pic>
            <p:nvPicPr>
              <p:cNvPr id="3" name="Ink 2"/>
              <p:cNvPicPr/>
              <p:nvPr/>
            </p:nvPicPr>
            <p:blipFill>
              <a:blip r:embed="rId3"/>
              <a:stretch>
                <a:fillRect/>
              </a:stretch>
            </p:blipFill>
            <p:spPr>
              <a:xfrm>
                <a:off x="266040" y="2130840"/>
                <a:ext cx="11095920" cy="3643200"/>
              </a:xfrm>
              <a:prstGeom prst="rect">
                <a:avLst/>
              </a:prstGeom>
            </p:spPr>
          </p:pic>
        </mc:Fallback>
      </mc:AlternateContent>
    </p:spTree>
    <p:extLst>
      <p:ext uri="{BB962C8B-B14F-4D97-AF65-F5344CB8AC3E}">
        <p14:creationId xmlns:p14="http://schemas.microsoft.com/office/powerpoint/2010/main" val="2441488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Running Time</a:t>
            </a:r>
          </a:p>
        </p:txBody>
      </p:sp>
      <p:sp>
        <p:nvSpPr>
          <p:cNvPr id="3" name="Content Placeholder 2"/>
          <p:cNvSpPr>
            <a:spLocks noGrp="1"/>
          </p:cNvSpPr>
          <p:nvPr>
            <p:ph idx="1"/>
          </p:nvPr>
        </p:nvSpPr>
        <p:spPr/>
        <p:txBody>
          <a:bodyPr>
            <a:normAutofit/>
          </a:bodyPr>
          <a:lstStyle/>
          <a:p>
            <a:r>
              <a:rPr lang="en-US" sz="2800" dirty="0"/>
              <a:t>Running a new </a:t>
            </a:r>
            <a:r>
              <a:rPr lang="en-US" sz="2800" dirty="0" smtClean="0"/>
              <a:t>BFS </a:t>
            </a:r>
            <a:r>
              <a:rPr lang="en-US" sz="2800" dirty="0"/>
              <a:t>in the partial MST, at every step seems inefficient.</a:t>
            </a:r>
          </a:p>
          <a:p>
            <a:r>
              <a:rPr lang="en-US" sz="2800" dirty="0"/>
              <a:t>Do we have an ADT that will work here?</a:t>
            </a:r>
          </a:p>
          <a:p>
            <a:r>
              <a:rPr lang="en-US" sz="2800" dirty="0"/>
              <a:t>Not yet</a:t>
            </a:r>
            <a:r>
              <a:rPr lang="en-US" sz="2800" dirty="0" smtClean="0"/>
              <a:t>…</a:t>
            </a:r>
            <a:endParaRPr lang="en-US" sz="28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08880" y="2483640"/>
              <a:ext cx="484920" cy="70920"/>
            </p14:xfrm>
          </p:contentPart>
        </mc:Choice>
        <mc:Fallback>
          <p:pic>
            <p:nvPicPr>
              <p:cNvPr id="4" name="Ink 3"/>
              <p:cNvPicPr/>
              <p:nvPr/>
            </p:nvPicPr>
            <p:blipFill>
              <a:blip r:embed="rId3"/>
              <a:stretch>
                <a:fillRect/>
              </a:stretch>
            </p:blipFill>
            <p:spPr>
              <a:xfrm>
                <a:off x="3002400" y="2477880"/>
                <a:ext cx="496080" cy="80640"/>
              </a:xfrm>
              <a:prstGeom prst="rect">
                <a:avLst/>
              </a:prstGeom>
            </p:spPr>
          </p:pic>
        </mc:Fallback>
      </mc:AlternateContent>
    </p:spTree>
    <p:extLst>
      <p:ext uri="{BB962C8B-B14F-4D97-AF65-F5344CB8AC3E}">
        <p14:creationId xmlns:p14="http://schemas.microsoft.com/office/powerpoint/2010/main" val="3302535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Union-Find Crash Course</a:t>
            </a:r>
            <a:endParaRPr lang="en-US" dirty="0"/>
          </a:p>
        </p:txBody>
      </p:sp>
      <p:sp>
        <p:nvSpPr>
          <p:cNvPr id="3" name="Content Placeholder 2"/>
          <p:cNvSpPr>
            <a:spLocks noGrp="1"/>
          </p:cNvSpPr>
          <p:nvPr>
            <p:ph idx="1"/>
          </p:nvPr>
        </p:nvSpPr>
        <p:spPr>
          <a:xfrm>
            <a:off x="575240" y="1463857"/>
            <a:ext cx="11187258" cy="1247496"/>
          </a:xfrm>
        </p:spPr>
        <p:txBody>
          <a:bodyPr>
            <a:normAutofit/>
          </a:bodyPr>
          <a:lstStyle/>
          <a:p>
            <a:r>
              <a:rPr lang="en-US" sz="2800" dirty="0"/>
              <a:t>a</a:t>
            </a:r>
            <a:r>
              <a:rPr lang="en-US" sz="2800" dirty="0" smtClean="0"/>
              <a:t>ka Disjoint Sets</a:t>
            </a:r>
          </a:p>
          <a:p>
            <a:r>
              <a:rPr lang="en-US" sz="2800" dirty="0" smtClean="0"/>
              <a:t>Represents…well…disjoint sets.</a:t>
            </a:r>
          </a:p>
          <a:p>
            <a:endParaRPr lang="en-US" sz="2800" dirty="0"/>
          </a:p>
          <a:p>
            <a:endParaRPr lang="en-US" sz="2800" dirty="0"/>
          </a:p>
        </p:txBody>
      </p:sp>
      <p:sp>
        <p:nvSpPr>
          <p:cNvPr id="8" name="Rectangle 7">
            <a:extLst>
              <a:ext uri="{FF2B5EF4-FFF2-40B4-BE49-F238E27FC236}">
                <a16:creationId xmlns:a16="http://schemas.microsoft.com/office/drawing/2014/main" id="{DCC242AB-DC0A-4CCD-9CFA-377C2DAFF4E2}"/>
              </a:ext>
            </a:extLst>
          </p:cNvPr>
          <p:cNvSpPr/>
          <p:nvPr/>
        </p:nvSpPr>
        <p:spPr>
          <a:xfrm>
            <a:off x="5395865" y="1615405"/>
            <a:ext cx="6545433" cy="4879870"/>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E349237B-A02C-43D2-AE06-B4567DAC8A52}"/>
              </a:ext>
            </a:extLst>
          </p:cNvPr>
          <p:cNvSpPr/>
          <p:nvPr/>
        </p:nvSpPr>
        <p:spPr>
          <a:xfrm>
            <a:off x="5395865" y="1083944"/>
            <a:ext cx="6545433"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smtClean="0"/>
              <a:t>Union-Find </a:t>
            </a:r>
            <a:r>
              <a:rPr lang="en-US" sz="2800" dirty="0"/>
              <a:t>ADT</a:t>
            </a:r>
          </a:p>
        </p:txBody>
      </p:sp>
      <p:sp>
        <p:nvSpPr>
          <p:cNvPr id="10" name="TextBox 19">
            <a:extLst>
              <a:ext uri="{FF2B5EF4-FFF2-40B4-BE49-F238E27FC236}">
                <a16:creationId xmlns:a16="http://schemas.microsoft.com/office/drawing/2014/main" id="{9D6FA6F6-9B7E-47D6-BDE8-696163B1195E}"/>
              </a:ext>
            </a:extLst>
          </p:cNvPr>
          <p:cNvSpPr txBox="1"/>
          <p:nvPr/>
        </p:nvSpPr>
        <p:spPr>
          <a:xfrm>
            <a:off x="5692516" y="3899685"/>
            <a:ext cx="6248782"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err="1">
                <a:solidFill>
                  <a:srgbClr val="4C3282"/>
                </a:solidFill>
              </a:rPr>
              <a:t>makeSet</a:t>
            </a:r>
            <a:r>
              <a:rPr lang="en-US" sz="2400" dirty="0">
                <a:solidFill>
                  <a:srgbClr val="4C3282"/>
                </a:solidFill>
              </a:rPr>
              <a:t>(x) </a:t>
            </a:r>
            <a:r>
              <a:rPr lang="en-US" sz="2400" dirty="0"/>
              <a:t>– creates a new set </a:t>
            </a:r>
            <a:r>
              <a:rPr lang="en-US" sz="2400" dirty="0" smtClean="0"/>
              <a:t>where </a:t>
            </a:r>
            <a:r>
              <a:rPr lang="en-US" sz="2400" dirty="0"/>
              <a:t>the only member </a:t>
            </a:r>
            <a:r>
              <a:rPr lang="en-US" sz="2400" dirty="0" smtClean="0"/>
              <a:t>(and the representative) is x.</a:t>
            </a:r>
            <a:endParaRPr lang="en-US" sz="2400" dirty="0"/>
          </a:p>
        </p:txBody>
      </p:sp>
      <p:sp>
        <p:nvSpPr>
          <p:cNvPr id="12" name="TextBox 21">
            <a:extLst>
              <a:ext uri="{FF2B5EF4-FFF2-40B4-BE49-F238E27FC236}">
                <a16:creationId xmlns:a16="http://schemas.microsoft.com/office/drawing/2014/main" id="{B92B4A1B-DE6B-488B-8450-1A3E832986C6}"/>
              </a:ext>
            </a:extLst>
          </p:cNvPr>
          <p:cNvSpPr txBox="1"/>
          <p:nvPr/>
        </p:nvSpPr>
        <p:spPr>
          <a:xfrm>
            <a:off x="5395865" y="1614099"/>
            <a:ext cx="485131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solidFill>
                  <a:srgbClr val="4C3282"/>
                </a:solidFill>
              </a:rPr>
              <a:t>state</a:t>
            </a:r>
          </a:p>
        </p:txBody>
      </p:sp>
      <p:sp>
        <p:nvSpPr>
          <p:cNvPr id="13" name="TextBox 22">
            <a:extLst>
              <a:ext uri="{FF2B5EF4-FFF2-40B4-BE49-F238E27FC236}">
                <a16:creationId xmlns:a16="http://schemas.microsoft.com/office/drawing/2014/main" id="{C48851FA-61FB-4346-B2D1-FA02D3ECB40A}"/>
              </a:ext>
            </a:extLst>
          </p:cNvPr>
          <p:cNvSpPr txBox="1"/>
          <p:nvPr/>
        </p:nvSpPr>
        <p:spPr>
          <a:xfrm>
            <a:off x="5363373" y="3528474"/>
            <a:ext cx="485131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solidFill>
                  <a:srgbClr val="4C3282"/>
                </a:solidFill>
              </a:rPr>
              <a:t>behavior</a:t>
            </a:r>
          </a:p>
        </p:txBody>
      </p:sp>
      <p:sp>
        <p:nvSpPr>
          <p:cNvPr id="14" name="TextBox 23">
            <a:extLst>
              <a:ext uri="{FF2B5EF4-FFF2-40B4-BE49-F238E27FC236}">
                <a16:creationId xmlns:a16="http://schemas.microsoft.com/office/drawing/2014/main" id="{5702A8D9-90E4-4668-8B17-1A0C7F3ED625}"/>
              </a:ext>
            </a:extLst>
          </p:cNvPr>
          <p:cNvSpPr txBox="1"/>
          <p:nvPr/>
        </p:nvSpPr>
        <p:spPr>
          <a:xfrm>
            <a:off x="5395865" y="2011590"/>
            <a:ext cx="6399125" cy="15696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t>Set of Sets</a:t>
            </a:r>
          </a:p>
          <a:p>
            <a:pPr marL="285750" indent="-285750">
              <a:buFontTx/>
              <a:buChar char="-"/>
            </a:pPr>
            <a:r>
              <a:rPr lang="en-US" sz="2400" b="1" dirty="0">
                <a:solidFill>
                  <a:srgbClr val="4C3282"/>
                </a:solidFill>
              </a:rPr>
              <a:t>Disjoint:</a:t>
            </a:r>
            <a:r>
              <a:rPr lang="en-US" sz="2400" dirty="0"/>
              <a:t> </a:t>
            </a:r>
            <a:r>
              <a:rPr lang="en-US" sz="2400" dirty="0" smtClean="0"/>
              <a:t>No element appears in multiple sets</a:t>
            </a:r>
            <a:endParaRPr lang="en-US" sz="2400" dirty="0"/>
          </a:p>
          <a:p>
            <a:pPr marL="285750" indent="-285750">
              <a:buFontTx/>
              <a:buChar char="-"/>
            </a:pPr>
            <a:r>
              <a:rPr lang="en-US" sz="2400" dirty="0"/>
              <a:t>No required order</a:t>
            </a:r>
          </a:p>
          <a:p>
            <a:pPr marL="285750" indent="-285750">
              <a:buFontTx/>
              <a:buChar char="-"/>
            </a:pPr>
            <a:r>
              <a:rPr lang="en-US" sz="2400" dirty="0"/>
              <a:t>Each set has representative</a:t>
            </a:r>
          </a:p>
        </p:txBody>
      </p:sp>
      <p:sp>
        <p:nvSpPr>
          <p:cNvPr id="15" name="TextBox 24">
            <a:extLst>
              <a:ext uri="{FF2B5EF4-FFF2-40B4-BE49-F238E27FC236}">
                <a16:creationId xmlns:a16="http://schemas.microsoft.com/office/drawing/2014/main" id="{8DE3E202-03EC-4175-95D5-D54431F389D3}"/>
              </a:ext>
            </a:extLst>
          </p:cNvPr>
          <p:cNvSpPr txBox="1"/>
          <p:nvPr/>
        </p:nvSpPr>
        <p:spPr>
          <a:xfrm>
            <a:off x="5725008" y="4743558"/>
            <a:ext cx="5950172"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err="1">
                <a:solidFill>
                  <a:srgbClr val="4C3282"/>
                </a:solidFill>
              </a:rPr>
              <a:t>findSet</a:t>
            </a:r>
            <a:r>
              <a:rPr lang="en-US" sz="2400" dirty="0">
                <a:solidFill>
                  <a:srgbClr val="4C3282"/>
                </a:solidFill>
              </a:rPr>
              <a:t>(x) </a:t>
            </a:r>
            <a:r>
              <a:rPr lang="en-US" sz="2400" dirty="0"/>
              <a:t>– looks up the set containing element x, returns representative of that set</a:t>
            </a:r>
          </a:p>
        </p:txBody>
      </p:sp>
      <p:sp>
        <p:nvSpPr>
          <p:cNvPr id="16" name="TextBox 25">
            <a:extLst>
              <a:ext uri="{FF2B5EF4-FFF2-40B4-BE49-F238E27FC236}">
                <a16:creationId xmlns:a16="http://schemas.microsoft.com/office/drawing/2014/main" id="{AF07495C-41D3-4217-8A2C-7645F04D65C0}"/>
              </a:ext>
            </a:extLst>
          </p:cNvPr>
          <p:cNvSpPr txBox="1"/>
          <p:nvPr/>
        </p:nvSpPr>
        <p:spPr>
          <a:xfrm>
            <a:off x="5715301" y="5536534"/>
            <a:ext cx="5845316"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rgbClr val="4C3282"/>
                </a:solidFill>
              </a:rPr>
              <a:t>union(x, y) </a:t>
            </a:r>
            <a:r>
              <a:rPr lang="en-US" sz="2400" dirty="0"/>
              <a:t>– </a:t>
            </a:r>
            <a:r>
              <a:rPr lang="en-US" sz="2400" dirty="0" smtClean="0"/>
              <a:t>combines set containing x and set containing y. Picks new representative.</a:t>
            </a:r>
            <a:endParaRPr lang="en-US" sz="2400"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969163E4-FA70-40D1-8B0B-45D6F411DEE5}"/>
                  </a:ext>
                </a:extLst>
              </p14:cNvPr>
              <p14:cNvContentPartPr/>
              <p14:nvPr/>
            </p14:nvContentPartPr>
            <p14:xfrm>
              <a:off x="6279375" y="4435458"/>
              <a:ext cx="10080" cy="11520"/>
            </p14:xfrm>
          </p:contentPart>
        </mc:Choice>
        <mc:Fallback xmlns="">
          <p:pic>
            <p:nvPicPr>
              <p:cNvPr id="7" name="Ink 6">
                <a:extLst>
                  <a:ext uri="{FF2B5EF4-FFF2-40B4-BE49-F238E27FC236}">
                    <a16:creationId xmlns="" xmlns:p14="http://schemas.microsoft.com/office/powerpoint/2010/main" xmlns:a16="http://schemas.microsoft.com/office/drawing/2014/main" xmlns:a14="http://schemas.microsoft.com/office/drawing/2010/main" xmlns:lc="http://schemas.openxmlformats.org/drawingml/2006/lockedCanvas" id="{969163E4-FA70-40D1-8B0B-45D6F411DEE5}"/>
                  </a:ext>
                </a:extLst>
              </p:cNvPr>
              <p:cNvPicPr/>
              <p:nvPr/>
            </p:nvPicPr>
            <p:blipFill>
              <a:blip r:embed="rId3"/>
              <a:stretch>
                <a:fillRect/>
              </a:stretch>
            </p:blipFill>
            <p:spPr>
              <a:xfrm>
                <a:off x="6275775" y="4431498"/>
                <a:ext cx="176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4533840" y="2719800"/>
              <a:ext cx="3994560" cy="3393720"/>
            </p14:xfrm>
          </p:contentPart>
        </mc:Choice>
        <mc:Fallback>
          <p:pic>
            <p:nvPicPr>
              <p:cNvPr id="4" name="Ink 3"/>
              <p:cNvPicPr/>
              <p:nvPr/>
            </p:nvPicPr>
            <p:blipFill>
              <a:blip r:embed="rId5"/>
              <a:stretch>
                <a:fillRect/>
              </a:stretch>
            </p:blipFill>
            <p:spPr>
              <a:xfrm>
                <a:off x="4528800" y="2715840"/>
                <a:ext cx="4004640" cy="3401280"/>
              </a:xfrm>
              <a:prstGeom prst="rect">
                <a:avLst/>
              </a:prstGeom>
            </p:spPr>
          </p:pic>
        </mc:Fallback>
      </mc:AlternateContent>
    </p:spTree>
    <p:extLst>
      <p:ext uri="{BB962C8B-B14F-4D97-AF65-F5344CB8AC3E}">
        <p14:creationId xmlns:p14="http://schemas.microsoft.com/office/powerpoint/2010/main" val="3109943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Union-Find Running Time</a:t>
            </a:r>
            <a:endParaRPr lang="en-US" dirty="0"/>
          </a:p>
        </p:txBody>
      </p:sp>
      <p:sp>
        <p:nvSpPr>
          <p:cNvPr id="3" name="Content Placeholder 2"/>
          <p:cNvSpPr>
            <a:spLocks noGrp="1"/>
          </p:cNvSpPr>
          <p:nvPr>
            <p:ph idx="1"/>
          </p:nvPr>
        </p:nvSpPr>
        <p:spPr/>
        <p:txBody>
          <a:bodyPr>
            <a:normAutofit/>
          </a:bodyPr>
          <a:lstStyle/>
          <a:p>
            <a:r>
              <a:rPr lang="en-US" sz="2800" dirty="0" smtClean="0"/>
              <a:t>We don’t have time to talk about an implementation</a:t>
            </a:r>
            <a:r>
              <a:rPr lang="en-US" sz="2800" dirty="0" smtClean="0"/>
              <a:t>.</a:t>
            </a:r>
          </a:p>
          <a:p>
            <a:r>
              <a:rPr lang="en-US" sz="2800" dirty="0" smtClean="0"/>
              <a:t>Weiss has a whole chapter on it if you want to know more</a:t>
            </a:r>
            <a:endParaRPr lang="en-US" sz="2800" dirty="0"/>
          </a:p>
          <a:p>
            <a:r>
              <a:rPr lang="en-US" sz="2800" dirty="0" smtClean="0"/>
              <a:t>Here’s the important thing:</a:t>
            </a:r>
          </a:p>
          <a:p>
            <a:r>
              <a:rPr lang="en-US" sz="2800" dirty="0" smtClean="0"/>
              <a:t>Can do these operations in:</a:t>
            </a:r>
            <a:endParaRPr lang="en-US" sz="2800" dirty="0"/>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4145681970"/>
                  </p:ext>
                </p:extLst>
              </p:nvPr>
            </p:nvGraphicFramePr>
            <p:xfrm>
              <a:off x="1043207" y="3771580"/>
              <a:ext cx="9828039" cy="2072640"/>
            </p:xfrm>
            <a:graphic>
              <a:graphicData uri="http://schemas.openxmlformats.org/drawingml/2006/table">
                <a:tbl>
                  <a:tblPr firstRow="1" bandRow="1">
                    <a:tableStyleId>{5C22544A-7EE6-4342-B048-85BDC9FD1C3A}</a:tableStyleId>
                  </a:tblPr>
                  <a:tblGrid>
                    <a:gridCol w="3276013">
                      <a:extLst>
                        <a:ext uri="{9D8B030D-6E8A-4147-A177-3AD203B41FA5}">
                          <a16:colId xmlns:a16="http://schemas.microsoft.com/office/drawing/2014/main" val="20000"/>
                        </a:ext>
                      </a:extLst>
                    </a:gridCol>
                    <a:gridCol w="3276013">
                      <a:extLst>
                        <a:ext uri="{9D8B030D-6E8A-4147-A177-3AD203B41FA5}">
                          <a16:colId xmlns:a16="http://schemas.microsoft.com/office/drawing/2014/main" val="20001"/>
                        </a:ext>
                      </a:extLst>
                    </a:gridCol>
                    <a:gridCol w="3276013">
                      <a:extLst>
                        <a:ext uri="{9D8B030D-6E8A-4147-A177-3AD203B41FA5}">
                          <a16:colId xmlns:a16="http://schemas.microsoft.com/office/drawing/2014/main" val="20002"/>
                        </a:ext>
                      </a:extLst>
                    </a:gridCol>
                  </a:tblGrid>
                  <a:tr h="370840">
                    <a:tc>
                      <a:txBody>
                        <a:bodyPr/>
                        <a:lstStyle/>
                        <a:p>
                          <a:r>
                            <a:rPr lang="en-US" sz="2800" dirty="0" smtClean="0"/>
                            <a:t>Operation</a:t>
                          </a:r>
                          <a:endParaRPr lang="en-US" sz="2800" dirty="0"/>
                        </a:p>
                      </a:txBody>
                      <a:tcPr/>
                    </a:tc>
                    <a:tc>
                      <a:txBody>
                        <a:bodyPr/>
                        <a:lstStyle/>
                        <a:p>
                          <a:r>
                            <a:rPr lang="en-US" sz="2800" dirty="0" smtClean="0"/>
                            <a:t>Amortized</a:t>
                          </a:r>
                          <a:endParaRPr lang="en-US" sz="2800" dirty="0"/>
                        </a:p>
                      </a:txBody>
                      <a:tcPr/>
                    </a:tc>
                    <a:tc>
                      <a:txBody>
                        <a:bodyPr/>
                        <a:lstStyle/>
                        <a:p>
                          <a:r>
                            <a:rPr lang="en-US" sz="2800" dirty="0" smtClean="0"/>
                            <a:t>Non-amortized</a:t>
                          </a:r>
                          <a:endParaRPr lang="en-US" sz="2800" dirty="0"/>
                        </a:p>
                      </a:txBody>
                      <a:tcPr/>
                    </a:tc>
                    <a:extLst>
                      <a:ext uri="{0D108BD9-81ED-4DB2-BD59-A6C34878D82A}">
                        <a16:rowId xmlns:a16="http://schemas.microsoft.com/office/drawing/2014/main" val="10000"/>
                      </a:ext>
                    </a:extLst>
                  </a:tr>
                  <a:tr h="370840">
                    <a:tc>
                      <a:txBody>
                        <a:bodyPr/>
                        <a:lstStyle/>
                        <a:p>
                          <a:r>
                            <a:rPr lang="en-US" sz="2800" dirty="0" err="1" smtClean="0"/>
                            <a:t>MakeSet</a:t>
                          </a:r>
                          <a:r>
                            <a:rPr lang="en-US" sz="2800" dirty="0" smtClean="0"/>
                            <a:t>()</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2800" b="0" i="0" dirty="0" smtClean="0">
                                    <a:latin typeface="Cambria Math" panose="02040503050406030204" pitchFamily="18" charset="0"/>
                                  </a:rPr>
                                  <m:t>Θ</m:t>
                                </m:r>
                                <m:r>
                                  <a:rPr lang="en-US" sz="2800" i="1" dirty="0" smtClean="0">
                                    <a:latin typeface="Cambria Math" panose="02040503050406030204" pitchFamily="18" charset="0"/>
                                  </a:rPr>
                                  <m:t>(1)</m:t>
                                </m:r>
                              </m:oMath>
                            </m:oMathPara>
                          </a14:m>
                          <a:endParaRPr lang="en-US" sz="28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Θ</m:t>
                                </m:r>
                                <m:r>
                                  <a:rPr lang="en-US" sz="2800" b="0" i="1" smtClean="0">
                                    <a:latin typeface="Cambria Math" panose="02040503050406030204" pitchFamily="18" charset="0"/>
                                  </a:rPr>
                                  <m:t>(1)</m:t>
                                </m:r>
                              </m:oMath>
                            </m:oMathPara>
                          </a14:m>
                          <a:endParaRPr lang="en-US" sz="2800" dirty="0"/>
                        </a:p>
                      </a:txBody>
                      <a:tcPr/>
                    </a:tc>
                    <a:extLst>
                      <a:ext uri="{0D108BD9-81ED-4DB2-BD59-A6C34878D82A}">
                        <a16:rowId xmlns:a16="http://schemas.microsoft.com/office/drawing/2014/main" val="10001"/>
                      </a:ext>
                    </a:extLst>
                  </a:tr>
                  <a:tr h="370840">
                    <a:tc>
                      <a:txBody>
                        <a:bodyPr/>
                        <a:lstStyle/>
                        <a:p>
                          <a:r>
                            <a:rPr lang="en-US" sz="2800" dirty="0" smtClean="0"/>
                            <a:t>Union()</a:t>
                          </a:r>
                          <a:endParaRPr lang="en-US" sz="2800" dirty="0"/>
                        </a:p>
                      </a:txBody>
                      <a:tcPr/>
                    </a:tc>
                    <a:tc>
                      <a:txBody>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log</m:t>
                                        </m:r>
                                      </m:e>
                                      <m:sup>
                                        <m:r>
                                          <a:rPr lang="en-US" sz="2800" b="0" i="1" smtClean="0">
                                            <a:latin typeface="Cambria Math" panose="02040503050406030204" pitchFamily="18" charset="0"/>
                                          </a:rPr>
                                          <m:t>∗</m:t>
                                        </m:r>
                                      </m:sup>
                                    </m:sSup>
                                  </m:fName>
                                  <m:e>
                                    <m:r>
                                      <a:rPr lang="en-US" sz="2800" b="0" i="1" smtClean="0">
                                        <a:latin typeface="Cambria Math" panose="02040503050406030204" pitchFamily="18" charset="0"/>
                                      </a:rPr>
                                      <m:t>𝑛</m:t>
                                    </m:r>
                                  </m:e>
                                </m:func>
                                <m:r>
                                  <a:rPr lang="en-US" sz="2800" b="0" i="1" smtClean="0">
                                    <a:latin typeface="Cambria Math" panose="02040503050406030204" pitchFamily="18" charset="0"/>
                                  </a:rPr>
                                  <m:t>)</m:t>
                                </m:r>
                              </m:oMath>
                            </m:oMathPara>
                          </a14:m>
                          <a:endParaRPr lang="en-US" sz="2800" dirty="0"/>
                        </a:p>
                      </a:txBody>
                      <a:tcPr/>
                    </a:tc>
                    <a:tc>
                      <a:txBody>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𝑛</m:t>
                                    </m:r>
                                    <m:r>
                                      <a:rPr lang="en-US" sz="2800" b="0" i="1" smtClean="0">
                                        <a:latin typeface="Cambria Math" panose="02040503050406030204" pitchFamily="18" charset="0"/>
                                      </a:rPr>
                                      <m:t>)</m:t>
                                    </m:r>
                                  </m:e>
                                </m:func>
                              </m:oMath>
                            </m:oMathPara>
                          </a14:m>
                          <a:endParaRPr lang="en-US" sz="2800" dirty="0"/>
                        </a:p>
                      </a:txBody>
                      <a:tcPr/>
                    </a:tc>
                    <a:extLst>
                      <a:ext uri="{0D108BD9-81ED-4DB2-BD59-A6C34878D82A}">
                        <a16:rowId xmlns:a16="http://schemas.microsoft.com/office/drawing/2014/main" val="10002"/>
                      </a:ext>
                    </a:extLst>
                  </a:tr>
                  <a:tr h="370840">
                    <a:tc>
                      <a:txBody>
                        <a:bodyPr/>
                        <a:lstStyle/>
                        <a:p>
                          <a:r>
                            <a:rPr lang="en-US" sz="2800" dirty="0" smtClean="0"/>
                            <a:t>Find()</a:t>
                          </a:r>
                          <a:endParaRPr lang="en-US" sz="2800" dirty="0"/>
                        </a:p>
                      </a:txBody>
                      <a:tcPr/>
                    </a:tc>
                    <a:tc>
                      <a:txBody>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log</m:t>
                                        </m:r>
                                      </m:e>
                                      <m:sup>
                                        <m:r>
                                          <a:rPr lang="en-US" sz="2800" b="0" i="1" smtClean="0">
                                            <a:latin typeface="Cambria Math" panose="02040503050406030204" pitchFamily="18" charset="0"/>
                                          </a:rPr>
                                          <m:t>∗</m:t>
                                        </m:r>
                                      </m:sup>
                                    </m:sSup>
                                  </m:fName>
                                  <m:e>
                                    <m:r>
                                      <a:rPr lang="en-US" sz="2800" b="0" i="1" smtClean="0">
                                        <a:latin typeface="Cambria Math" panose="02040503050406030204" pitchFamily="18" charset="0"/>
                                      </a:rPr>
                                      <m:t>𝑛</m:t>
                                    </m:r>
                                    <m:r>
                                      <a:rPr lang="en-US" sz="2800" b="0" i="1" smtClean="0">
                                        <a:latin typeface="Cambria Math" panose="02040503050406030204" pitchFamily="18" charset="0"/>
                                      </a:rPr>
                                      <m:t>)</m:t>
                                    </m:r>
                                  </m:e>
                                </m:func>
                              </m:oMath>
                            </m:oMathPara>
                          </a14:m>
                          <a:endParaRPr lang="en-US" sz="2800" dirty="0"/>
                        </a:p>
                      </a:txBody>
                      <a:tcPr/>
                    </a:tc>
                    <a:tc>
                      <a:txBody>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𝑛</m:t>
                                    </m:r>
                                    <m:r>
                                      <a:rPr lang="en-US" sz="2800" b="0" i="1" smtClean="0">
                                        <a:latin typeface="Cambria Math" panose="02040503050406030204" pitchFamily="18" charset="0"/>
                                      </a:rPr>
                                      <m:t>)</m:t>
                                    </m:r>
                                  </m:e>
                                </m:func>
                              </m:oMath>
                            </m:oMathPara>
                          </a14:m>
                          <a:endParaRPr lang="en-US" sz="2800" dirty="0"/>
                        </a:p>
                      </a:txBody>
                      <a:tcPr/>
                    </a:tc>
                    <a:extLst>
                      <a:ext uri="{0D108BD9-81ED-4DB2-BD59-A6C34878D82A}">
                        <a16:rowId xmlns:a16="http://schemas.microsoft.com/office/drawing/2014/main" val="10003"/>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4145681970"/>
                  </p:ext>
                </p:extLst>
              </p:nvPr>
            </p:nvGraphicFramePr>
            <p:xfrm>
              <a:off x="1043207" y="3771580"/>
              <a:ext cx="9828039" cy="2072640"/>
            </p:xfrm>
            <a:graphic>
              <a:graphicData uri="http://schemas.openxmlformats.org/drawingml/2006/table">
                <a:tbl>
                  <a:tblPr firstRow="1" bandRow="1">
                    <a:tableStyleId>{5C22544A-7EE6-4342-B048-85BDC9FD1C3A}</a:tableStyleId>
                  </a:tblPr>
                  <a:tblGrid>
                    <a:gridCol w="3276013">
                      <a:extLst>
                        <a:ext uri="{9D8B030D-6E8A-4147-A177-3AD203B41FA5}">
                          <a16:colId xmlns:a16="http://schemas.microsoft.com/office/drawing/2014/main" val="20000"/>
                        </a:ext>
                      </a:extLst>
                    </a:gridCol>
                    <a:gridCol w="3276013">
                      <a:extLst>
                        <a:ext uri="{9D8B030D-6E8A-4147-A177-3AD203B41FA5}">
                          <a16:colId xmlns:a16="http://schemas.microsoft.com/office/drawing/2014/main" val="20001"/>
                        </a:ext>
                      </a:extLst>
                    </a:gridCol>
                    <a:gridCol w="3276013">
                      <a:extLst>
                        <a:ext uri="{9D8B030D-6E8A-4147-A177-3AD203B41FA5}">
                          <a16:colId xmlns:a16="http://schemas.microsoft.com/office/drawing/2014/main" val="20002"/>
                        </a:ext>
                      </a:extLst>
                    </a:gridCol>
                  </a:tblGrid>
                  <a:tr h="518160">
                    <a:tc>
                      <a:txBody>
                        <a:bodyPr/>
                        <a:lstStyle/>
                        <a:p>
                          <a:r>
                            <a:rPr lang="en-US" sz="2800" dirty="0" smtClean="0"/>
                            <a:t>Operation</a:t>
                          </a:r>
                          <a:endParaRPr lang="en-US" sz="2800" dirty="0"/>
                        </a:p>
                      </a:txBody>
                      <a:tcPr/>
                    </a:tc>
                    <a:tc>
                      <a:txBody>
                        <a:bodyPr/>
                        <a:lstStyle/>
                        <a:p>
                          <a:r>
                            <a:rPr lang="en-US" sz="2800" dirty="0" smtClean="0"/>
                            <a:t>Amortized</a:t>
                          </a:r>
                          <a:endParaRPr lang="en-US" sz="2800" dirty="0"/>
                        </a:p>
                      </a:txBody>
                      <a:tcPr/>
                    </a:tc>
                    <a:tc>
                      <a:txBody>
                        <a:bodyPr/>
                        <a:lstStyle/>
                        <a:p>
                          <a:r>
                            <a:rPr lang="en-US" sz="2800" dirty="0" smtClean="0"/>
                            <a:t>Non-amortized</a:t>
                          </a:r>
                          <a:endParaRPr lang="en-US" sz="2800" dirty="0"/>
                        </a:p>
                      </a:txBody>
                      <a:tcPr/>
                    </a:tc>
                    <a:extLst>
                      <a:ext uri="{0D108BD9-81ED-4DB2-BD59-A6C34878D82A}">
                        <a16:rowId xmlns:a16="http://schemas.microsoft.com/office/drawing/2014/main" val="10000"/>
                      </a:ext>
                    </a:extLst>
                  </a:tr>
                  <a:tr h="518160">
                    <a:tc>
                      <a:txBody>
                        <a:bodyPr/>
                        <a:lstStyle/>
                        <a:p>
                          <a:r>
                            <a:rPr lang="en-US" sz="2800" dirty="0" err="1" smtClean="0"/>
                            <a:t>MakeSet</a:t>
                          </a:r>
                          <a:r>
                            <a:rPr lang="en-US" sz="2800" dirty="0" smtClean="0"/>
                            <a:t>()</a:t>
                          </a:r>
                        </a:p>
                      </a:txBody>
                      <a:tcPr/>
                    </a:tc>
                    <a:tc>
                      <a:txBody>
                        <a:bodyPr/>
                        <a:lstStyle/>
                        <a:p>
                          <a:endParaRPr lang="en-US"/>
                        </a:p>
                      </a:txBody>
                      <a:tcPr>
                        <a:blipFill>
                          <a:blip r:embed="rId2"/>
                          <a:stretch>
                            <a:fillRect l="-100372" t="-110465" r="-100931" b="-230233"/>
                          </a:stretch>
                        </a:blipFill>
                      </a:tcPr>
                    </a:tc>
                    <a:tc>
                      <a:txBody>
                        <a:bodyPr/>
                        <a:lstStyle/>
                        <a:p>
                          <a:endParaRPr lang="en-US"/>
                        </a:p>
                      </a:txBody>
                      <a:tcPr>
                        <a:blipFill>
                          <a:blip r:embed="rId2"/>
                          <a:stretch>
                            <a:fillRect l="-200000" t="-110465" r="-743" b="-230233"/>
                          </a:stretch>
                        </a:blipFill>
                      </a:tcPr>
                    </a:tc>
                    <a:extLst>
                      <a:ext uri="{0D108BD9-81ED-4DB2-BD59-A6C34878D82A}">
                        <a16:rowId xmlns:a16="http://schemas.microsoft.com/office/drawing/2014/main" val="10001"/>
                      </a:ext>
                    </a:extLst>
                  </a:tr>
                  <a:tr h="518160">
                    <a:tc>
                      <a:txBody>
                        <a:bodyPr/>
                        <a:lstStyle/>
                        <a:p>
                          <a:r>
                            <a:rPr lang="en-US" sz="2800" dirty="0" smtClean="0"/>
                            <a:t>Union()</a:t>
                          </a:r>
                          <a:endParaRPr lang="en-US" sz="2800" dirty="0"/>
                        </a:p>
                      </a:txBody>
                      <a:tcPr/>
                    </a:tc>
                    <a:tc>
                      <a:txBody>
                        <a:bodyPr/>
                        <a:lstStyle/>
                        <a:p>
                          <a:endParaRPr lang="en-US"/>
                        </a:p>
                      </a:txBody>
                      <a:tcPr>
                        <a:blipFill>
                          <a:blip r:embed="rId2"/>
                          <a:stretch>
                            <a:fillRect l="-100372" t="-212941" r="-100931" b="-132941"/>
                          </a:stretch>
                        </a:blipFill>
                      </a:tcPr>
                    </a:tc>
                    <a:tc>
                      <a:txBody>
                        <a:bodyPr/>
                        <a:lstStyle/>
                        <a:p>
                          <a:endParaRPr lang="en-US"/>
                        </a:p>
                      </a:txBody>
                      <a:tcPr>
                        <a:blipFill>
                          <a:blip r:embed="rId2"/>
                          <a:stretch>
                            <a:fillRect l="-200000" t="-212941" r="-743" b="-132941"/>
                          </a:stretch>
                        </a:blipFill>
                      </a:tcPr>
                    </a:tc>
                    <a:extLst>
                      <a:ext uri="{0D108BD9-81ED-4DB2-BD59-A6C34878D82A}">
                        <a16:rowId xmlns:a16="http://schemas.microsoft.com/office/drawing/2014/main" val="10002"/>
                      </a:ext>
                    </a:extLst>
                  </a:tr>
                  <a:tr h="518160">
                    <a:tc>
                      <a:txBody>
                        <a:bodyPr/>
                        <a:lstStyle/>
                        <a:p>
                          <a:r>
                            <a:rPr lang="en-US" sz="2800" dirty="0" smtClean="0"/>
                            <a:t>Find()</a:t>
                          </a:r>
                          <a:endParaRPr lang="en-US" sz="2800" dirty="0"/>
                        </a:p>
                      </a:txBody>
                      <a:tcPr/>
                    </a:tc>
                    <a:tc>
                      <a:txBody>
                        <a:bodyPr/>
                        <a:lstStyle/>
                        <a:p>
                          <a:endParaRPr lang="en-US"/>
                        </a:p>
                      </a:txBody>
                      <a:tcPr>
                        <a:blipFill>
                          <a:blip r:embed="rId2"/>
                          <a:stretch>
                            <a:fillRect l="-100372" t="-312941" r="-100931" b="-32941"/>
                          </a:stretch>
                        </a:blipFill>
                      </a:tcPr>
                    </a:tc>
                    <a:tc>
                      <a:txBody>
                        <a:bodyPr/>
                        <a:lstStyle/>
                        <a:p>
                          <a:endParaRPr lang="en-US"/>
                        </a:p>
                      </a:txBody>
                      <a:tcPr>
                        <a:blipFill>
                          <a:blip r:embed="rId2"/>
                          <a:stretch>
                            <a:fillRect l="-200000" t="-312941" r="-743" b="-32941"/>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717800" y="5246640"/>
              <a:ext cx="5537880" cy="1392120"/>
            </p14:xfrm>
          </p:contentPart>
        </mc:Choice>
        <mc:Fallback>
          <p:pic>
            <p:nvPicPr>
              <p:cNvPr id="4" name="Ink 3"/>
              <p:cNvPicPr/>
              <p:nvPr/>
            </p:nvPicPr>
            <p:blipFill>
              <a:blip r:embed="rId4"/>
              <a:stretch>
                <a:fillRect/>
              </a:stretch>
            </p:blipFill>
            <p:spPr>
              <a:xfrm>
                <a:off x="4714200" y="5241600"/>
                <a:ext cx="5545800" cy="1405080"/>
              </a:xfrm>
              <a:prstGeom prst="rect">
                <a:avLst/>
              </a:prstGeom>
            </p:spPr>
          </p:pic>
        </mc:Fallback>
      </mc:AlternateContent>
    </p:spTree>
    <p:extLst>
      <p:ext uri="{BB962C8B-B14F-4D97-AF65-F5344CB8AC3E}">
        <p14:creationId xmlns:p14="http://schemas.microsoft.com/office/powerpoint/2010/main" val="3490499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log</m:t>
                              </m:r>
                            </m:e>
                            <m:sup>
                              <m:r>
                                <a:rPr lang="en-US" b="0" i="1" smtClean="0">
                                  <a:latin typeface="Cambria Math" panose="02040503050406030204" pitchFamily="18" charset="0"/>
                                </a:rPr>
                                <m:t>∗</m:t>
                              </m:r>
                            </m:sup>
                          </m:sSup>
                        </m:fName>
                        <m:e>
                          <m:r>
                            <a:rPr lang="en-US" b="0" i="1" smtClean="0">
                              <a:latin typeface="Cambria Math" panose="02040503050406030204" pitchFamily="18" charset="0"/>
                            </a:rPr>
                            <m:t>𝑛</m:t>
                          </m:r>
                        </m:e>
                      </m:func>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14:m>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log</m:t>
                            </m:r>
                          </m:e>
                          <m:sup>
                            <m:r>
                              <a:rPr lang="en-US" sz="2800" b="0" i="1" smtClean="0">
                                <a:latin typeface="Cambria Math" panose="02040503050406030204" pitchFamily="18" charset="0"/>
                              </a:rPr>
                              <m:t>∗</m:t>
                            </m:r>
                          </m:sup>
                        </m:sSup>
                      </m:fName>
                      <m:e>
                        <m:r>
                          <a:rPr lang="en-US" sz="2800" b="0" i="1" smtClean="0">
                            <a:latin typeface="Cambria Math" panose="02040503050406030204" pitchFamily="18" charset="0"/>
                          </a:rPr>
                          <m:t>𝑛</m:t>
                        </m:r>
                      </m:e>
                    </m:func>
                  </m:oMath>
                </a14:m>
                <a:endParaRPr lang="en-US" sz="2800" b="0" dirty="0" smtClean="0"/>
              </a:p>
              <a:p>
                <a:pPr marL="0" indent="0">
                  <a:buNone/>
                </a:pPr>
                <a:r>
                  <a:rPr lang="en-US" sz="2800" dirty="0" smtClean="0"/>
                  <a:t>the number of times you need to apply </a:t>
                </a:r>
                <a14:m>
                  <m:oMath xmlns:m="http://schemas.openxmlformats.org/officeDocument/2006/math">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oMath>
                </a14:m>
                <a:r>
                  <a:rPr lang="en-US" sz="2800" dirty="0" smtClean="0"/>
                  <a:t> to get a number at most 1. </a:t>
                </a:r>
                <a:endParaRPr lang="en-US" sz="2800" dirty="0"/>
              </a:p>
              <a:p>
                <a:endParaRPr lang="en-US" sz="2800" dirty="0" smtClean="0"/>
              </a:p>
              <a:p>
                <a:r>
                  <a:rPr lang="en-US" sz="2800" dirty="0" smtClean="0"/>
                  <a:t>E.g. </a:t>
                </a:r>
                <a14:m>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log</m:t>
                            </m:r>
                          </m:e>
                          <m:sup>
                            <m:r>
                              <a:rPr lang="en-US" sz="2800" b="0" i="1" smtClean="0">
                                <a:latin typeface="Cambria Math" panose="02040503050406030204" pitchFamily="18" charset="0"/>
                              </a:rPr>
                              <m:t>∗</m:t>
                            </m:r>
                          </m:sup>
                        </m:sSup>
                      </m:fName>
                      <m:e>
                        <m:r>
                          <a:rPr lang="en-US" sz="2800" b="0" i="1" smtClean="0">
                            <a:latin typeface="Cambria Math" panose="02040503050406030204" pitchFamily="18" charset="0"/>
                          </a:rPr>
                          <m:t>(16)</m:t>
                        </m:r>
                      </m:e>
                    </m:func>
                    <m:r>
                      <a:rPr lang="en-US" sz="2800" b="0" i="1" smtClean="0">
                        <a:latin typeface="Cambria Math" panose="02040503050406030204" pitchFamily="18" charset="0"/>
                      </a:rPr>
                      <m:t>=3</m:t>
                    </m:r>
                  </m:oMath>
                </a14:m>
                <a:endParaRPr lang="en-US" sz="2800" dirty="0" smtClean="0"/>
              </a:p>
              <a:p>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16</m:t>
                            </m:r>
                          </m:e>
                        </m:d>
                      </m:e>
                    </m:func>
                    <m:r>
                      <a:rPr lang="en-US" sz="2800" b="0" i="1" smtClean="0">
                        <a:latin typeface="Cambria Math" panose="02040503050406030204" pitchFamily="18" charset="0"/>
                      </a:rPr>
                      <m:t>=4</m:t>
                    </m:r>
                    <m:r>
                      <a:rPr lang="en-US" sz="2800" b="0" i="0"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 </m:t>
                        </m:r>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4</m:t>
                            </m:r>
                          </m:e>
                        </m:d>
                      </m:e>
                    </m:func>
                    <m:r>
                      <a:rPr lang="en-US" sz="2800" b="0" i="1" smtClean="0">
                        <a:latin typeface="Cambria Math" panose="02040503050406030204" pitchFamily="18" charset="0"/>
                      </a:rPr>
                      <m:t>=2</m:t>
                    </m:r>
                    <m:r>
                      <a:rPr lang="en-US" sz="2800" b="0" i="0"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        </m:t>
                        </m:r>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e>
                    </m:func>
                    <m:r>
                      <a:rPr lang="en-US" sz="2800" b="0" i="1" smtClean="0">
                        <a:latin typeface="Cambria Math" panose="02040503050406030204" pitchFamily="18" charset="0"/>
                      </a:rPr>
                      <m:t>=1.</m:t>
                    </m:r>
                  </m:oMath>
                </a14:m>
                <a:endParaRPr lang="en-US" sz="2800" dirty="0" smtClean="0"/>
              </a:p>
              <a:p>
                <a14:m>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log</m:t>
                            </m:r>
                          </m:e>
                          <m:sup>
                            <m:r>
                              <a:rPr lang="en-US" sz="2800" b="0" i="1" smtClean="0">
                                <a:latin typeface="Cambria Math" panose="02040503050406030204" pitchFamily="18" charset="0"/>
                              </a:rPr>
                              <m:t>∗</m:t>
                            </m:r>
                          </m:sup>
                        </m:sSup>
                      </m:fName>
                      <m:e>
                        <m:r>
                          <a:rPr lang="en-US" sz="2800" b="0" i="1" smtClean="0">
                            <a:latin typeface="Cambria Math" panose="02040503050406030204" pitchFamily="18" charset="0"/>
                          </a:rPr>
                          <m:t>𝑛</m:t>
                        </m:r>
                      </m:e>
                    </m:func>
                    <m:r>
                      <a:rPr lang="en-US" sz="2800" b="0" i="1" smtClean="0">
                        <a:latin typeface="Cambria Math" panose="02040503050406030204" pitchFamily="18" charset="0"/>
                      </a:rPr>
                      <m:t> </m:t>
                    </m:r>
                  </m:oMath>
                </a14:m>
                <a:r>
                  <a:rPr lang="en-US" sz="2800" dirty="0" smtClean="0"/>
                  <a:t>grows ridiculously slowly. </a:t>
                </a:r>
              </a:p>
              <a:p>
                <a14:m>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log</m:t>
                            </m:r>
                          </m:e>
                          <m:sup>
                            <m:r>
                              <a:rPr lang="en-US" sz="2800" b="0" i="1" smtClean="0">
                                <a:latin typeface="Cambria Math" panose="02040503050406030204" pitchFamily="18" charset="0"/>
                              </a:rPr>
                              <m:t>∗</m:t>
                            </m:r>
                          </m:sup>
                        </m:sSup>
                      </m:fName>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10</m:t>
                                </m:r>
                              </m:e>
                              <m:sup>
                                <m:r>
                                  <a:rPr lang="en-US" sz="2800" b="0" i="1" smtClean="0">
                                    <a:latin typeface="Cambria Math" panose="02040503050406030204" pitchFamily="18" charset="0"/>
                                  </a:rPr>
                                  <m:t>80</m:t>
                                </m:r>
                              </m:sup>
                            </m:sSup>
                          </m:e>
                        </m:d>
                        <m:r>
                          <a:rPr lang="en-US" sz="2800" b="0" i="1" smtClean="0">
                            <a:latin typeface="Cambria Math" panose="02040503050406030204" pitchFamily="18" charset="0"/>
                          </a:rPr>
                          <m:t> </m:t>
                        </m:r>
                      </m:e>
                    </m:func>
                    <m:r>
                      <a:rPr lang="en-US" sz="2800" b="0" i="1" smtClean="0">
                        <a:latin typeface="Cambria Math" panose="02040503050406030204" pitchFamily="18" charset="0"/>
                      </a:rPr>
                      <m:t>=5.</m:t>
                    </m:r>
                  </m:oMath>
                </a14:m>
                <a:endParaRPr lang="en-US" sz="2800" dirty="0" smtClean="0"/>
              </a:p>
              <a:p>
                <a:r>
                  <a:rPr lang="en-US" sz="2800" dirty="0" smtClean="0"/>
                  <a:t>For all practical purposes these operations are constant time.</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25" r="-926"/>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549720" y="3544560"/>
              <a:ext cx="3876120" cy="2483640"/>
            </p14:xfrm>
          </p:contentPart>
        </mc:Choice>
        <mc:Fallback>
          <p:pic>
            <p:nvPicPr>
              <p:cNvPr id="4" name="Ink 3"/>
              <p:cNvPicPr/>
              <p:nvPr/>
            </p:nvPicPr>
            <p:blipFill>
              <a:blip r:embed="rId5"/>
              <a:stretch>
                <a:fillRect/>
              </a:stretch>
            </p:blipFill>
            <p:spPr>
              <a:xfrm>
                <a:off x="543600" y="3539880"/>
                <a:ext cx="3886560" cy="2491200"/>
              </a:xfrm>
              <a:prstGeom prst="rect">
                <a:avLst/>
              </a:prstGeom>
            </p:spPr>
          </p:pic>
        </mc:Fallback>
      </mc:AlternateContent>
    </p:spTree>
    <p:extLst>
      <p:ext uri="{BB962C8B-B14F-4D97-AF65-F5344CB8AC3E}">
        <p14:creationId xmlns:p14="http://schemas.microsoft.com/office/powerpoint/2010/main" val="56311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Union-Find</a:t>
            </a:r>
            <a:endParaRPr lang="en-US" dirty="0"/>
          </a:p>
        </p:txBody>
      </p:sp>
      <p:sp>
        <p:nvSpPr>
          <p:cNvPr id="3" name="Content Placeholder 2"/>
          <p:cNvSpPr>
            <a:spLocks noGrp="1"/>
          </p:cNvSpPr>
          <p:nvPr>
            <p:ph idx="1"/>
          </p:nvPr>
        </p:nvSpPr>
        <p:spPr/>
        <p:txBody>
          <a:bodyPr/>
          <a:lstStyle/>
          <a:p>
            <a:r>
              <a:rPr lang="en-US" sz="2800" dirty="0" smtClean="0"/>
              <a:t>Have each disjoint set represent a connected component </a:t>
            </a:r>
          </a:p>
          <a:p>
            <a:pPr lvl="1"/>
            <a:r>
              <a:rPr lang="en-US" sz="2400" dirty="0" smtClean="0"/>
              <a:t>A connected component is a “piece” of a (disconnected) undirected graph</a:t>
            </a:r>
          </a:p>
          <a:p>
            <a:pPr lvl="1"/>
            <a:r>
              <a:rPr lang="en-US" sz="2400" dirty="0" smtClean="0"/>
              <a:t>i.e. a vertex, and everything you can reach from that vertex.</a:t>
            </a:r>
          </a:p>
          <a:p>
            <a:pPr lvl="1"/>
            <a:endParaRPr lang="en-US" sz="2400" dirty="0"/>
          </a:p>
          <a:p>
            <a:r>
              <a:rPr lang="en-US" sz="2800" dirty="0" smtClean="0"/>
              <a:t>When you add an edge, you </a:t>
            </a:r>
            <a:r>
              <a:rPr lang="en-US" sz="2800" b="1" dirty="0" smtClean="0"/>
              <a:t>union </a:t>
            </a:r>
            <a:r>
              <a:rPr lang="en-US" sz="2800" dirty="0" smtClean="0"/>
              <a:t>those connected components.</a:t>
            </a:r>
          </a:p>
          <a:p>
            <a:endParaRPr lang="en-US" sz="2800"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077440" y="3713400"/>
              <a:ext cx="1098360" cy="134640"/>
            </p14:xfrm>
          </p:contentPart>
        </mc:Choice>
        <mc:Fallback>
          <p:pic>
            <p:nvPicPr>
              <p:cNvPr id="4" name="Ink 3"/>
              <p:cNvPicPr/>
              <p:nvPr/>
            </p:nvPicPr>
            <p:blipFill>
              <a:blip r:embed="rId4"/>
              <a:stretch>
                <a:fillRect/>
              </a:stretch>
            </p:blipFill>
            <p:spPr>
              <a:xfrm>
                <a:off x="5072760" y="3708720"/>
                <a:ext cx="1107720" cy="144000"/>
              </a:xfrm>
              <a:prstGeom prst="rect">
                <a:avLst/>
              </a:prstGeom>
            </p:spPr>
          </p:pic>
        </mc:Fallback>
      </mc:AlternateContent>
    </p:spTree>
    <p:extLst>
      <p:ext uri="{BB962C8B-B14F-4D97-AF65-F5344CB8AC3E}">
        <p14:creationId xmlns:p14="http://schemas.microsoft.com/office/powerpoint/2010/main" val="319781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35" name="TextBox 34">
            <a:extLst>
              <a:ext uri="{FF2B5EF4-FFF2-40B4-BE49-F238E27FC236}">
                <a16:creationId xmlns:a16="http://schemas.microsoft.com/office/drawing/2014/main" id="{370AEB10-4B01-4F7B-9EDC-B43EE5374B22}"/>
              </a:ext>
            </a:extLst>
          </p:cNvPr>
          <p:cNvSpPr txBox="1"/>
          <p:nvPr/>
        </p:nvSpPr>
        <p:spPr>
          <a:xfrm>
            <a:off x="218788" y="1466947"/>
            <a:ext cx="11543709" cy="3718967"/>
          </a:xfrm>
          <a:prstGeom prst="rect">
            <a:avLst/>
          </a:prstGeom>
          <a:noFill/>
        </p:spPr>
        <p:txBody>
          <a:bodyPr wrap="square" rtlCol="0">
            <a:spAutoFit/>
          </a:bodyPr>
          <a:lstStyle/>
          <a:p>
            <a:pPr>
              <a:spcBef>
                <a:spcPts val="200"/>
              </a:spcBef>
            </a:pPr>
            <a:r>
              <a:rPr lang="en-US" sz="2800" dirty="0" err="1">
                <a:latin typeface="Courier New" panose="02070309020205020404" pitchFamily="49" charset="0"/>
                <a:cs typeface="Courier New" panose="02070309020205020404" pitchFamily="49" charset="0"/>
              </a:rPr>
              <a:t>KruskalMST</a:t>
            </a:r>
            <a:r>
              <a:rPr lang="en-US" sz="2800" dirty="0">
                <a:latin typeface="Courier New" panose="02070309020205020404" pitchFamily="49" charset="0"/>
                <a:cs typeface="Courier New" panose="02070309020205020404" pitchFamily="49" charset="0"/>
              </a:rPr>
              <a:t>(Graph G) </a:t>
            </a:r>
          </a:p>
          <a:p>
            <a:pPr>
              <a:spcBef>
                <a:spcPts val="200"/>
              </a:spcBef>
            </a:pPr>
            <a:r>
              <a:rPr lang="en-US" sz="2800" dirty="0">
                <a:latin typeface="Courier New" panose="02070309020205020404" pitchFamily="49" charset="0"/>
                <a:cs typeface="Courier New" panose="02070309020205020404" pitchFamily="49" charset="0"/>
              </a:rPr>
              <a:t>   initialize each vertex to be a connected component</a:t>
            </a:r>
            <a:endParaRPr lang="en-US" sz="2800" b="0" dirty="0">
              <a:latin typeface="Courier New" panose="02070309020205020404" pitchFamily="49" charset="0"/>
              <a:cs typeface="Courier New" panose="02070309020205020404" pitchFamily="49" charset="0"/>
            </a:endParaRPr>
          </a:p>
          <a:p>
            <a:pPr>
              <a:spcBef>
                <a:spcPts val="200"/>
              </a:spcBef>
            </a:pPr>
            <a:r>
              <a:rPr lang="en-US" sz="2800" dirty="0">
                <a:latin typeface="Courier New" panose="02070309020205020404" pitchFamily="49" charset="0"/>
                <a:cs typeface="Courier New" panose="02070309020205020404" pitchFamily="49" charset="0"/>
              </a:rPr>
              <a:t>	sort the edges by weight</a:t>
            </a:r>
          </a:p>
          <a:p>
            <a:pPr>
              <a:spcBef>
                <a:spcPts val="200"/>
              </a:spcBef>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foreach</a:t>
            </a:r>
            <a:r>
              <a:rPr lang="en-US" sz="2800" dirty="0">
                <a:latin typeface="Courier New" panose="02070309020205020404" pitchFamily="49" charset="0"/>
                <a:cs typeface="Courier New" panose="02070309020205020404" pitchFamily="49" charset="0"/>
              </a:rPr>
              <a:t>(edge (u, v) in sorted order){</a:t>
            </a:r>
          </a:p>
          <a:p>
            <a:pPr>
              <a:spcBef>
                <a:spcPts val="200"/>
              </a:spcBef>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if(find(u) != find(v)){</a:t>
            </a:r>
            <a:endParaRPr lang="en-US" sz="2800" dirty="0">
              <a:latin typeface="Courier New" panose="02070309020205020404" pitchFamily="49" charset="0"/>
              <a:cs typeface="Courier New" panose="02070309020205020404" pitchFamily="49" charset="0"/>
            </a:endParaRPr>
          </a:p>
          <a:p>
            <a:pPr>
              <a:spcBef>
                <a:spcPts val="200"/>
              </a:spcBef>
            </a:pPr>
            <a:r>
              <a:rPr lang="en-US" sz="2800" dirty="0">
                <a:latin typeface="Courier New" panose="02070309020205020404" pitchFamily="49" charset="0"/>
                <a:cs typeface="Courier New" panose="02070309020205020404" pitchFamily="49" charset="0"/>
              </a:rPr>
              <a:t>			add (</a:t>
            </a:r>
            <a:r>
              <a:rPr lang="en-US" sz="2800" dirty="0" err="1">
                <a:latin typeface="Courier New" panose="02070309020205020404" pitchFamily="49" charset="0"/>
                <a:cs typeface="Courier New" panose="02070309020205020404" pitchFamily="49" charset="0"/>
              </a:rPr>
              <a:t>u,v</a:t>
            </a:r>
            <a:r>
              <a:rPr lang="en-US" sz="2800" dirty="0">
                <a:latin typeface="Courier New" panose="02070309020205020404" pitchFamily="49" charset="0"/>
                <a:cs typeface="Courier New" panose="02070309020205020404" pitchFamily="49" charset="0"/>
              </a:rPr>
              <a:t>) to the MST</a:t>
            </a:r>
          </a:p>
          <a:p>
            <a:pPr>
              <a:spcBef>
                <a:spcPts val="200"/>
              </a:spcBef>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Union(</a:t>
            </a:r>
            <a:r>
              <a:rPr lang="en-US" sz="2800" dirty="0" err="1" smtClean="0">
                <a:latin typeface="Courier New" panose="02070309020205020404" pitchFamily="49" charset="0"/>
                <a:cs typeface="Courier New" panose="02070309020205020404" pitchFamily="49" charset="0"/>
              </a:rPr>
              <a:t>u,v</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		}</a:t>
            </a:r>
          </a:p>
          <a:p>
            <a:pPr>
              <a:spcBef>
                <a:spcPts val="200"/>
              </a:spcBef>
            </a:pPr>
            <a:r>
              <a:rPr lang="en-US" sz="2800" dirty="0">
                <a:latin typeface="Courier New" panose="02070309020205020404" pitchFamily="49" charset="0"/>
                <a:cs typeface="Courier New" panose="02070309020205020404" pitchFamily="49" charset="0"/>
              </a:rPr>
              <a:t>	}</a:t>
            </a:r>
            <a:endParaRPr lang="en-US" sz="2800" dirty="0"/>
          </a:p>
        </p:txBody>
      </p:sp>
      <p:grpSp>
        <p:nvGrpSpPr>
          <p:cNvPr id="6" name="Group 5"/>
          <p:cNvGrpSpPr/>
          <p:nvPr/>
        </p:nvGrpSpPr>
        <p:grpSpPr>
          <a:xfrm>
            <a:off x="6168868" y="3356811"/>
            <a:ext cx="4623458" cy="3385751"/>
            <a:chOff x="7204647" y="2783322"/>
            <a:chExt cx="4129707" cy="3052280"/>
          </a:xfrm>
        </p:grpSpPr>
        <p:sp>
          <p:nvSpPr>
            <p:cNvPr id="7" name="Oval 6"/>
            <p:cNvSpPr/>
            <p:nvPr/>
          </p:nvSpPr>
          <p:spPr>
            <a:xfrm>
              <a:off x="7204647" y="4332994"/>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9115073" y="3277636"/>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9" name="Oval 8"/>
            <p:cNvSpPr/>
            <p:nvPr/>
          </p:nvSpPr>
          <p:spPr>
            <a:xfrm>
              <a:off x="8507650" y="523758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0" name="Oval 9"/>
            <p:cNvSpPr/>
            <p:nvPr/>
          </p:nvSpPr>
          <p:spPr>
            <a:xfrm>
              <a:off x="10547393" y="5032505"/>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1" name="Oval 10"/>
            <p:cNvSpPr/>
            <p:nvPr/>
          </p:nvSpPr>
          <p:spPr>
            <a:xfrm>
              <a:off x="10834878" y="352698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2" name="Oval 11"/>
            <p:cNvSpPr/>
            <p:nvPr/>
          </p:nvSpPr>
          <p:spPr>
            <a:xfrm>
              <a:off x="8617139" y="415265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3" name="Straight Connector 12"/>
            <p:cNvCxnSpPr>
              <a:cxnSpLocks/>
            </p:cNvCxnSpPr>
            <p:nvPr/>
          </p:nvCxnSpPr>
          <p:spPr>
            <a:xfrm flipH="1">
              <a:off x="7448550" y="3464595"/>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4571689"/>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4432304"/>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4292480"/>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3666805"/>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3806629"/>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5357215"/>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3417461"/>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3765675"/>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3557285"/>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60137" y="2783322"/>
              <a:ext cx="534408" cy="416194"/>
            </a:xfrm>
            <a:prstGeom prst="rect">
              <a:avLst/>
            </a:prstGeom>
            <a:noFill/>
          </p:spPr>
          <p:txBody>
            <a:bodyPr wrap="square" rtlCol="0">
              <a:spAutoFit/>
            </a:bodyPr>
            <a:lstStyle/>
            <a:p>
              <a:r>
                <a:rPr lang="en-US" sz="2400" dirty="0"/>
                <a:t>50</a:t>
              </a:r>
            </a:p>
          </p:txBody>
        </p:sp>
        <p:sp>
          <p:nvSpPr>
            <p:cNvPr id="24" name="TextBox 23"/>
            <p:cNvSpPr txBox="1"/>
            <p:nvPr/>
          </p:nvSpPr>
          <p:spPr>
            <a:xfrm>
              <a:off x="9482200" y="3040230"/>
              <a:ext cx="317944" cy="416194"/>
            </a:xfrm>
            <a:prstGeom prst="rect">
              <a:avLst/>
            </a:prstGeom>
            <a:noFill/>
          </p:spPr>
          <p:txBody>
            <a:bodyPr wrap="square" rtlCol="0">
              <a:spAutoFit/>
            </a:bodyPr>
            <a:lstStyle/>
            <a:p>
              <a:r>
                <a:rPr lang="en-US" sz="2400" dirty="0"/>
                <a:t>6</a:t>
              </a:r>
            </a:p>
          </p:txBody>
        </p:sp>
        <p:sp>
          <p:nvSpPr>
            <p:cNvPr id="25" name="TextBox 24"/>
            <p:cNvSpPr txBox="1"/>
            <p:nvPr/>
          </p:nvSpPr>
          <p:spPr>
            <a:xfrm>
              <a:off x="9342879" y="3515282"/>
              <a:ext cx="317944" cy="416194"/>
            </a:xfrm>
            <a:prstGeom prst="rect">
              <a:avLst/>
            </a:prstGeom>
            <a:noFill/>
          </p:spPr>
          <p:txBody>
            <a:bodyPr wrap="square" rtlCol="0">
              <a:spAutoFit/>
            </a:bodyPr>
            <a:lstStyle/>
            <a:p>
              <a:r>
                <a:rPr lang="en-US" sz="2400" dirty="0"/>
                <a:t>3</a:t>
              </a:r>
            </a:p>
          </p:txBody>
        </p:sp>
        <p:sp>
          <p:nvSpPr>
            <p:cNvPr id="26" name="TextBox 25"/>
            <p:cNvSpPr txBox="1"/>
            <p:nvPr/>
          </p:nvSpPr>
          <p:spPr>
            <a:xfrm>
              <a:off x="7997348" y="4080593"/>
              <a:ext cx="317944" cy="416194"/>
            </a:xfrm>
            <a:prstGeom prst="rect">
              <a:avLst/>
            </a:prstGeom>
            <a:noFill/>
          </p:spPr>
          <p:txBody>
            <a:bodyPr wrap="square" rtlCol="0">
              <a:spAutoFit/>
            </a:bodyPr>
            <a:lstStyle/>
            <a:p>
              <a:r>
                <a:rPr lang="en-US" sz="2400" dirty="0"/>
                <a:t>4</a:t>
              </a:r>
            </a:p>
          </p:txBody>
        </p:sp>
        <p:sp>
          <p:nvSpPr>
            <p:cNvPr id="27" name="TextBox 26"/>
            <p:cNvSpPr txBox="1"/>
            <p:nvPr/>
          </p:nvSpPr>
          <p:spPr>
            <a:xfrm>
              <a:off x="7750239" y="4974547"/>
              <a:ext cx="317944" cy="416194"/>
            </a:xfrm>
            <a:prstGeom prst="rect">
              <a:avLst/>
            </a:prstGeom>
            <a:noFill/>
          </p:spPr>
          <p:txBody>
            <a:bodyPr wrap="square" rtlCol="0">
              <a:spAutoFit/>
            </a:bodyPr>
            <a:lstStyle/>
            <a:p>
              <a:r>
                <a:rPr lang="en-US" sz="2400" dirty="0"/>
                <a:t>7</a:t>
              </a:r>
            </a:p>
          </p:txBody>
        </p:sp>
        <p:sp>
          <p:nvSpPr>
            <p:cNvPr id="28" name="TextBox 27"/>
            <p:cNvSpPr txBox="1"/>
            <p:nvPr/>
          </p:nvSpPr>
          <p:spPr>
            <a:xfrm>
              <a:off x="8436809" y="4576094"/>
              <a:ext cx="317944" cy="416194"/>
            </a:xfrm>
            <a:prstGeom prst="rect">
              <a:avLst/>
            </a:prstGeom>
            <a:noFill/>
          </p:spPr>
          <p:txBody>
            <a:bodyPr wrap="square" rtlCol="0">
              <a:spAutoFit/>
            </a:bodyPr>
            <a:lstStyle/>
            <a:p>
              <a:r>
                <a:rPr lang="en-US" sz="2400" dirty="0"/>
                <a:t>2</a:t>
              </a:r>
            </a:p>
          </p:txBody>
        </p:sp>
        <p:sp>
          <p:nvSpPr>
            <p:cNvPr id="29" name="TextBox 28"/>
            <p:cNvSpPr txBox="1"/>
            <p:nvPr/>
          </p:nvSpPr>
          <p:spPr>
            <a:xfrm>
              <a:off x="9482200" y="5419408"/>
              <a:ext cx="317944" cy="416194"/>
            </a:xfrm>
            <a:prstGeom prst="rect">
              <a:avLst/>
            </a:prstGeom>
            <a:noFill/>
          </p:spPr>
          <p:txBody>
            <a:bodyPr wrap="square" rtlCol="0">
              <a:spAutoFit/>
            </a:bodyPr>
            <a:lstStyle/>
            <a:p>
              <a:r>
                <a:rPr lang="en-US" sz="2400" dirty="0"/>
                <a:t>8</a:t>
              </a:r>
            </a:p>
          </p:txBody>
        </p:sp>
        <p:sp>
          <p:nvSpPr>
            <p:cNvPr id="30" name="TextBox 29"/>
            <p:cNvSpPr txBox="1"/>
            <p:nvPr/>
          </p:nvSpPr>
          <p:spPr>
            <a:xfrm>
              <a:off x="11016410" y="4391350"/>
              <a:ext cx="317944" cy="416194"/>
            </a:xfrm>
            <a:prstGeom prst="rect">
              <a:avLst/>
            </a:prstGeom>
            <a:noFill/>
          </p:spPr>
          <p:txBody>
            <a:bodyPr wrap="square" rtlCol="0">
              <a:spAutoFit/>
            </a:bodyPr>
            <a:lstStyle/>
            <a:p>
              <a:r>
                <a:rPr lang="en-US" sz="2400" dirty="0"/>
                <a:t>9</a:t>
              </a:r>
            </a:p>
          </p:txBody>
        </p:sp>
        <p:sp>
          <p:nvSpPr>
            <p:cNvPr id="31" name="TextBox 30"/>
            <p:cNvSpPr txBox="1"/>
            <p:nvPr/>
          </p:nvSpPr>
          <p:spPr>
            <a:xfrm>
              <a:off x="8968623" y="4103979"/>
              <a:ext cx="405270" cy="416194"/>
            </a:xfrm>
            <a:prstGeom prst="rect">
              <a:avLst/>
            </a:prstGeom>
            <a:noFill/>
          </p:spPr>
          <p:txBody>
            <a:bodyPr wrap="square" rtlCol="0">
              <a:spAutoFit/>
            </a:bodyPr>
            <a:lstStyle/>
            <a:p>
              <a:r>
                <a:rPr lang="en-US" sz="2400" dirty="0"/>
                <a:t>5</a:t>
              </a:r>
            </a:p>
          </p:txBody>
        </p:sp>
        <p:sp>
          <p:nvSpPr>
            <p:cNvPr id="32" name="TextBox 31"/>
            <p:cNvSpPr txBox="1"/>
            <p:nvPr/>
          </p:nvSpPr>
          <p:spPr>
            <a:xfrm>
              <a:off x="8817232" y="4779793"/>
              <a:ext cx="317944" cy="416194"/>
            </a:xfrm>
            <a:prstGeom prst="rect">
              <a:avLst/>
            </a:prstGeom>
            <a:noFill/>
          </p:spPr>
          <p:txBody>
            <a:bodyPr wrap="square" rtlCol="0">
              <a:spAutoFit/>
            </a:bodyPr>
            <a:lstStyle/>
            <a:p>
              <a:r>
                <a:rPr lang="en-US" sz="2400" dirty="0"/>
                <a:t>7</a:t>
              </a:r>
            </a:p>
          </p:txBody>
        </p:sp>
        <p:sp>
          <p:nvSpPr>
            <p:cNvPr id="47" name="Oval 46">
              <a:extLst>
                <a:ext uri="{FF2B5EF4-FFF2-40B4-BE49-F238E27FC236}">
                  <a16:creationId xmlns:a16="http://schemas.microsoft.com/office/drawing/2014/main" id="{634C006E-6A19-4FDB-A0C9-EE9701E3B614}"/>
                </a:ext>
              </a:extLst>
            </p:cNvPr>
            <p:cNvSpPr/>
            <p:nvPr/>
          </p:nvSpPr>
          <p:spPr>
            <a:xfrm>
              <a:off x="7765034" y="298659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008938" y="3225292"/>
              <a:ext cx="1147982" cy="93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7856AC3-D021-44E3-89F4-351FA85702B8}"/>
                </a:ext>
              </a:extLst>
            </p:cNvPr>
            <p:cNvSpPr txBox="1"/>
            <p:nvPr/>
          </p:nvSpPr>
          <p:spPr>
            <a:xfrm>
              <a:off x="8149748" y="3464366"/>
              <a:ext cx="317944" cy="416194"/>
            </a:xfrm>
            <a:prstGeom prst="rect">
              <a:avLst/>
            </a:prstGeom>
            <a:noFill/>
          </p:spPr>
          <p:txBody>
            <a:bodyPr wrap="square" rtlCol="0">
              <a:spAutoFit/>
            </a:bodyPr>
            <a:lstStyle/>
            <a:p>
              <a:r>
                <a:rPr lang="en-US" sz="2400" dirty="0"/>
                <a:t>2</a:t>
              </a:r>
            </a:p>
          </p:txBody>
        </p:sp>
      </p:gr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42480" y="574200"/>
              <a:ext cx="10063440" cy="6037200"/>
            </p14:xfrm>
          </p:contentPart>
        </mc:Choice>
        <mc:Fallback>
          <p:pic>
            <p:nvPicPr>
              <p:cNvPr id="3" name="Ink 2"/>
              <p:cNvPicPr/>
              <p:nvPr/>
            </p:nvPicPr>
            <p:blipFill>
              <a:blip r:embed="rId3"/>
              <a:stretch>
                <a:fillRect/>
              </a:stretch>
            </p:blipFill>
            <p:spPr>
              <a:xfrm>
                <a:off x="936000" y="570240"/>
                <a:ext cx="10077480" cy="6050160"/>
              </a:xfrm>
              <a:prstGeom prst="rect">
                <a:avLst/>
              </a:prstGeom>
            </p:spPr>
          </p:pic>
        </mc:Fallback>
      </mc:AlternateContent>
    </p:spTree>
    <p:extLst>
      <p:ext uri="{BB962C8B-B14F-4D97-AF65-F5344CB8AC3E}">
        <p14:creationId xmlns:p14="http://schemas.microsoft.com/office/powerpoint/2010/main" val="3829679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grpSp>
        <p:nvGrpSpPr>
          <p:cNvPr id="6" name="Group 5"/>
          <p:cNvGrpSpPr/>
          <p:nvPr/>
        </p:nvGrpSpPr>
        <p:grpSpPr>
          <a:xfrm>
            <a:off x="6354301" y="1792706"/>
            <a:ext cx="4623458" cy="3385751"/>
            <a:chOff x="7204647" y="2783322"/>
            <a:chExt cx="4129707" cy="3052280"/>
          </a:xfrm>
        </p:grpSpPr>
        <p:sp>
          <p:nvSpPr>
            <p:cNvPr id="7" name="Oval 6"/>
            <p:cNvSpPr/>
            <p:nvPr/>
          </p:nvSpPr>
          <p:spPr>
            <a:xfrm>
              <a:off x="7204647" y="4332994"/>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9115073" y="3277636"/>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9" name="Oval 8"/>
            <p:cNvSpPr/>
            <p:nvPr/>
          </p:nvSpPr>
          <p:spPr>
            <a:xfrm>
              <a:off x="8507650" y="523758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0" name="Oval 9"/>
            <p:cNvSpPr/>
            <p:nvPr/>
          </p:nvSpPr>
          <p:spPr>
            <a:xfrm>
              <a:off x="10547393" y="5032505"/>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1" name="Oval 10"/>
            <p:cNvSpPr/>
            <p:nvPr/>
          </p:nvSpPr>
          <p:spPr>
            <a:xfrm>
              <a:off x="10834878" y="352698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2" name="Oval 11"/>
            <p:cNvSpPr/>
            <p:nvPr/>
          </p:nvSpPr>
          <p:spPr>
            <a:xfrm>
              <a:off x="8617139" y="415265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3" name="Straight Connector 12"/>
            <p:cNvCxnSpPr>
              <a:cxnSpLocks/>
            </p:cNvCxnSpPr>
            <p:nvPr/>
          </p:nvCxnSpPr>
          <p:spPr>
            <a:xfrm flipH="1">
              <a:off x="7448550" y="3464595"/>
              <a:ext cx="1666523" cy="9564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4571689"/>
              <a:ext cx="1059100" cy="8057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4432304"/>
              <a:ext cx="109489" cy="80527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4292480"/>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3666805"/>
              <a:ext cx="1973836" cy="5268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3806629"/>
              <a:ext cx="235999" cy="12258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5357215"/>
              <a:ext cx="1810920" cy="201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3417461"/>
              <a:ext cx="1434055" cy="249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3765675"/>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3557285"/>
              <a:ext cx="1289445" cy="166543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60137" y="2783322"/>
              <a:ext cx="534408" cy="416194"/>
            </a:xfrm>
            <a:prstGeom prst="rect">
              <a:avLst/>
            </a:prstGeom>
            <a:noFill/>
          </p:spPr>
          <p:txBody>
            <a:bodyPr wrap="square" rtlCol="0">
              <a:spAutoFit/>
            </a:bodyPr>
            <a:lstStyle/>
            <a:p>
              <a:r>
                <a:rPr lang="en-US" sz="2400" dirty="0"/>
                <a:t>50</a:t>
              </a:r>
            </a:p>
          </p:txBody>
        </p:sp>
        <p:sp>
          <p:nvSpPr>
            <p:cNvPr id="24" name="TextBox 23"/>
            <p:cNvSpPr txBox="1"/>
            <p:nvPr/>
          </p:nvSpPr>
          <p:spPr>
            <a:xfrm>
              <a:off x="9482200" y="3040230"/>
              <a:ext cx="317944" cy="416194"/>
            </a:xfrm>
            <a:prstGeom prst="rect">
              <a:avLst/>
            </a:prstGeom>
            <a:noFill/>
          </p:spPr>
          <p:txBody>
            <a:bodyPr wrap="square" rtlCol="0">
              <a:spAutoFit/>
            </a:bodyPr>
            <a:lstStyle/>
            <a:p>
              <a:r>
                <a:rPr lang="en-US" sz="2400" dirty="0"/>
                <a:t>6</a:t>
              </a:r>
            </a:p>
          </p:txBody>
        </p:sp>
        <p:sp>
          <p:nvSpPr>
            <p:cNvPr id="25" name="TextBox 24"/>
            <p:cNvSpPr txBox="1"/>
            <p:nvPr/>
          </p:nvSpPr>
          <p:spPr>
            <a:xfrm>
              <a:off x="9342879" y="3515282"/>
              <a:ext cx="317944" cy="416194"/>
            </a:xfrm>
            <a:prstGeom prst="rect">
              <a:avLst/>
            </a:prstGeom>
            <a:noFill/>
          </p:spPr>
          <p:txBody>
            <a:bodyPr wrap="square" rtlCol="0">
              <a:spAutoFit/>
            </a:bodyPr>
            <a:lstStyle/>
            <a:p>
              <a:r>
                <a:rPr lang="en-US" sz="2400" dirty="0"/>
                <a:t>3</a:t>
              </a:r>
            </a:p>
          </p:txBody>
        </p:sp>
        <p:sp>
          <p:nvSpPr>
            <p:cNvPr id="26" name="TextBox 25"/>
            <p:cNvSpPr txBox="1"/>
            <p:nvPr/>
          </p:nvSpPr>
          <p:spPr>
            <a:xfrm>
              <a:off x="7997348" y="4080593"/>
              <a:ext cx="317944" cy="416194"/>
            </a:xfrm>
            <a:prstGeom prst="rect">
              <a:avLst/>
            </a:prstGeom>
            <a:noFill/>
          </p:spPr>
          <p:txBody>
            <a:bodyPr wrap="square" rtlCol="0">
              <a:spAutoFit/>
            </a:bodyPr>
            <a:lstStyle/>
            <a:p>
              <a:r>
                <a:rPr lang="en-US" sz="2400" dirty="0"/>
                <a:t>4</a:t>
              </a:r>
            </a:p>
          </p:txBody>
        </p:sp>
        <p:sp>
          <p:nvSpPr>
            <p:cNvPr id="27" name="TextBox 26"/>
            <p:cNvSpPr txBox="1"/>
            <p:nvPr/>
          </p:nvSpPr>
          <p:spPr>
            <a:xfrm>
              <a:off x="7750239" y="4974547"/>
              <a:ext cx="317944" cy="416194"/>
            </a:xfrm>
            <a:prstGeom prst="rect">
              <a:avLst/>
            </a:prstGeom>
            <a:noFill/>
          </p:spPr>
          <p:txBody>
            <a:bodyPr wrap="square" rtlCol="0">
              <a:spAutoFit/>
            </a:bodyPr>
            <a:lstStyle/>
            <a:p>
              <a:r>
                <a:rPr lang="en-US" sz="2400" dirty="0"/>
                <a:t>7</a:t>
              </a:r>
            </a:p>
          </p:txBody>
        </p:sp>
        <p:sp>
          <p:nvSpPr>
            <p:cNvPr id="28" name="TextBox 27"/>
            <p:cNvSpPr txBox="1"/>
            <p:nvPr/>
          </p:nvSpPr>
          <p:spPr>
            <a:xfrm>
              <a:off x="8436809" y="4576094"/>
              <a:ext cx="317944" cy="416194"/>
            </a:xfrm>
            <a:prstGeom prst="rect">
              <a:avLst/>
            </a:prstGeom>
            <a:noFill/>
          </p:spPr>
          <p:txBody>
            <a:bodyPr wrap="square" rtlCol="0">
              <a:spAutoFit/>
            </a:bodyPr>
            <a:lstStyle/>
            <a:p>
              <a:r>
                <a:rPr lang="en-US" sz="2400" dirty="0"/>
                <a:t>2</a:t>
              </a:r>
            </a:p>
          </p:txBody>
        </p:sp>
        <p:sp>
          <p:nvSpPr>
            <p:cNvPr id="29" name="TextBox 28"/>
            <p:cNvSpPr txBox="1"/>
            <p:nvPr/>
          </p:nvSpPr>
          <p:spPr>
            <a:xfrm>
              <a:off x="9482200" y="5419408"/>
              <a:ext cx="317944" cy="416194"/>
            </a:xfrm>
            <a:prstGeom prst="rect">
              <a:avLst/>
            </a:prstGeom>
            <a:noFill/>
          </p:spPr>
          <p:txBody>
            <a:bodyPr wrap="square" rtlCol="0">
              <a:spAutoFit/>
            </a:bodyPr>
            <a:lstStyle/>
            <a:p>
              <a:r>
                <a:rPr lang="en-US" sz="2400" dirty="0"/>
                <a:t>8</a:t>
              </a:r>
            </a:p>
          </p:txBody>
        </p:sp>
        <p:sp>
          <p:nvSpPr>
            <p:cNvPr id="30" name="TextBox 29"/>
            <p:cNvSpPr txBox="1"/>
            <p:nvPr/>
          </p:nvSpPr>
          <p:spPr>
            <a:xfrm>
              <a:off x="11016410" y="4391350"/>
              <a:ext cx="317944" cy="416194"/>
            </a:xfrm>
            <a:prstGeom prst="rect">
              <a:avLst/>
            </a:prstGeom>
            <a:noFill/>
          </p:spPr>
          <p:txBody>
            <a:bodyPr wrap="square" rtlCol="0">
              <a:spAutoFit/>
            </a:bodyPr>
            <a:lstStyle/>
            <a:p>
              <a:r>
                <a:rPr lang="en-US" sz="2400" dirty="0"/>
                <a:t>9</a:t>
              </a:r>
            </a:p>
          </p:txBody>
        </p:sp>
        <p:sp>
          <p:nvSpPr>
            <p:cNvPr id="31" name="TextBox 30"/>
            <p:cNvSpPr txBox="1"/>
            <p:nvPr/>
          </p:nvSpPr>
          <p:spPr>
            <a:xfrm>
              <a:off x="8968623" y="4103979"/>
              <a:ext cx="405270" cy="416194"/>
            </a:xfrm>
            <a:prstGeom prst="rect">
              <a:avLst/>
            </a:prstGeom>
            <a:noFill/>
          </p:spPr>
          <p:txBody>
            <a:bodyPr wrap="square" rtlCol="0">
              <a:spAutoFit/>
            </a:bodyPr>
            <a:lstStyle/>
            <a:p>
              <a:r>
                <a:rPr lang="en-US" sz="2400" dirty="0"/>
                <a:t>5</a:t>
              </a:r>
            </a:p>
          </p:txBody>
        </p:sp>
        <p:sp>
          <p:nvSpPr>
            <p:cNvPr id="32" name="TextBox 31"/>
            <p:cNvSpPr txBox="1"/>
            <p:nvPr/>
          </p:nvSpPr>
          <p:spPr>
            <a:xfrm>
              <a:off x="8817232" y="4779793"/>
              <a:ext cx="317944" cy="416194"/>
            </a:xfrm>
            <a:prstGeom prst="rect">
              <a:avLst/>
            </a:prstGeom>
            <a:noFill/>
          </p:spPr>
          <p:txBody>
            <a:bodyPr wrap="square" rtlCol="0">
              <a:spAutoFit/>
            </a:bodyPr>
            <a:lstStyle/>
            <a:p>
              <a:r>
                <a:rPr lang="en-US" sz="2400" dirty="0"/>
                <a:t>7</a:t>
              </a:r>
            </a:p>
          </p:txBody>
        </p:sp>
        <p:sp>
          <p:nvSpPr>
            <p:cNvPr id="47" name="Oval 46">
              <a:extLst>
                <a:ext uri="{FF2B5EF4-FFF2-40B4-BE49-F238E27FC236}">
                  <a16:creationId xmlns:a16="http://schemas.microsoft.com/office/drawing/2014/main" id="{634C006E-6A19-4FDB-A0C9-EE9701E3B614}"/>
                </a:ext>
              </a:extLst>
            </p:cNvPr>
            <p:cNvSpPr/>
            <p:nvPr/>
          </p:nvSpPr>
          <p:spPr>
            <a:xfrm>
              <a:off x="7765034" y="298659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008938" y="3225292"/>
              <a:ext cx="1147982" cy="9329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7856AC3-D021-44E3-89F4-351FA85702B8}"/>
                </a:ext>
              </a:extLst>
            </p:cNvPr>
            <p:cNvSpPr txBox="1"/>
            <p:nvPr/>
          </p:nvSpPr>
          <p:spPr>
            <a:xfrm>
              <a:off x="8149748" y="3464366"/>
              <a:ext cx="317944" cy="416194"/>
            </a:xfrm>
            <a:prstGeom prst="rect">
              <a:avLst/>
            </a:prstGeom>
            <a:noFill/>
          </p:spPr>
          <p:txBody>
            <a:bodyPr wrap="square" rtlCol="0">
              <a:spAutoFit/>
            </a:bodyPr>
            <a:lstStyle/>
            <a:p>
              <a:r>
                <a:rPr lang="en-US" sz="2400" dirty="0"/>
                <a:t>2</a:t>
              </a:r>
            </a:p>
          </p:txBody>
        </p:sp>
      </p:grpSp>
      <p:graphicFrame>
        <p:nvGraphicFramePr>
          <p:cNvPr id="3" name="Table 2"/>
          <p:cNvGraphicFramePr>
            <a:graphicFrameLocks noGrp="1"/>
          </p:cNvGraphicFramePr>
          <p:nvPr>
            <p:extLst>
              <p:ext uri="{D42A27DB-BD31-4B8C-83A1-F6EECF244321}">
                <p14:modId xmlns:p14="http://schemas.microsoft.com/office/powerpoint/2010/main" val="1391530719"/>
              </p:ext>
            </p:extLst>
          </p:nvPr>
        </p:nvGraphicFramePr>
        <p:xfrm>
          <a:off x="531612" y="1400387"/>
          <a:ext cx="5653884" cy="5120640"/>
        </p:xfrm>
        <a:graphic>
          <a:graphicData uri="http://schemas.openxmlformats.org/drawingml/2006/table">
            <a:tbl>
              <a:tblPr firstRow="1" bandRow="1">
                <a:tableStyleId>{5C22544A-7EE6-4342-B048-85BDC9FD1C3A}</a:tableStyleId>
              </a:tblPr>
              <a:tblGrid>
                <a:gridCol w="1251285">
                  <a:extLst>
                    <a:ext uri="{9D8B030D-6E8A-4147-A177-3AD203B41FA5}">
                      <a16:colId xmlns:a16="http://schemas.microsoft.com/office/drawing/2014/main" val="20000"/>
                    </a:ext>
                  </a:extLst>
                </a:gridCol>
                <a:gridCol w="1660358">
                  <a:extLst>
                    <a:ext uri="{9D8B030D-6E8A-4147-A177-3AD203B41FA5}">
                      <a16:colId xmlns:a16="http://schemas.microsoft.com/office/drawing/2014/main" val="20001"/>
                    </a:ext>
                  </a:extLst>
                </a:gridCol>
                <a:gridCol w="2742241">
                  <a:extLst>
                    <a:ext uri="{9D8B030D-6E8A-4147-A177-3AD203B41FA5}">
                      <a16:colId xmlns:a16="http://schemas.microsoft.com/office/drawing/2014/main" val="20002"/>
                    </a:ext>
                  </a:extLst>
                </a:gridCol>
              </a:tblGrid>
              <a:tr h="415901">
                <a:tc>
                  <a:txBody>
                    <a:bodyPr/>
                    <a:lstStyle/>
                    <a:p>
                      <a:r>
                        <a:rPr lang="en-US" sz="2200" dirty="0" smtClean="0"/>
                        <a:t>Edge</a:t>
                      </a:r>
                      <a:endParaRPr lang="en-US" sz="2200" dirty="0"/>
                    </a:p>
                  </a:txBody>
                  <a:tcPr/>
                </a:tc>
                <a:tc>
                  <a:txBody>
                    <a:bodyPr/>
                    <a:lstStyle/>
                    <a:p>
                      <a:r>
                        <a:rPr lang="en-US" sz="2200" dirty="0" smtClean="0"/>
                        <a:t>Include?</a:t>
                      </a:r>
                      <a:endParaRPr lang="en-US" sz="2200" dirty="0"/>
                    </a:p>
                  </a:txBody>
                  <a:tcPr/>
                </a:tc>
                <a:tc>
                  <a:txBody>
                    <a:bodyPr/>
                    <a:lstStyle/>
                    <a:p>
                      <a:r>
                        <a:rPr lang="en-US" sz="2200" dirty="0" smtClean="0"/>
                        <a:t>Reason</a:t>
                      </a:r>
                      <a:endParaRPr lang="en-US" sz="2200" dirty="0"/>
                    </a:p>
                  </a:txBody>
                  <a:tcPr/>
                </a:tc>
                <a:extLst>
                  <a:ext uri="{0D108BD9-81ED-4DB2-BD59-A6C34878D82A}">
                    <a16:rowId xmlns:a16="http://schemas.microsoft.com/office/drawing/2014/main" val="10000"/>
                  </a:ext>
                </a:extLst>
              </a:tr>
              <a:tr h="415901">
                <a:tc>
                  <a:txBody>
                    <a:bodyPr/>
                    <a:lstStyle/>
                    <a:p>
                      <a:r>
                        <a:rPr lang="en-US" sz="2200" dirty="0" smtClean="0"/>
                        <a:t>(A,B)</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r h="415901">
                <a:tc>
                  <a:txBody>
                    <a:bodyPr/>
                    <a:lstStyle/>
                    <a:p>
                      <a:r>
                        <a:rPr lang="en-US" sz="2200" dirty="0" smtClean="0"/>
                        <a:t>(C,D)</a:t>
                      </a:r>
                      <a:endParaRPr lang="en-US" sz="2200" dirty="0"/>
                    </a:p>
                  </a:txBody>
                  <a:tcPr/>
                </a:tc>
                <a:tc>
                  <a:txBody>
                    <a:bodyPr/>
                    <a:lstStyle/>
                    <a:p>
                      <a:r>
                        <a:rPr lang="en-US" sz="2200" dirty="0" smtClean="0"/>
                        <a:t>Yes</a:t>
                      </a:r>
                    </a:p>
                  </a:txBody>
                  <a:tcPr/>
                </a:tc>
                <a:tc>
                  <a:txBody>
                    <a:bodyPr/>
                    <a:lstStyle/>
                    <a:p>
                      <a:endParaRPr lang="en-US" sz="2200" dirty="0"/>
                    </a:p>
                  </a:txBody>
                  <a:tcPr/>
                </a:tc>
                <a:extLst>
                  <a:ext uri="{0D108BD9-81ED-4DB2-BD59-A6C34878D82A}">
                    <a16:rowId xmlns:a16="http://schemas.microsoft.com/office/drawing/2014/main" val="10002"/>
                  </a:ext>
                </a:extLst>
              </a:tr>
              <a:tr h="415901">
                <a:tc>
                  <a:txBody>
                    <a:bodyPr/>
                    <a:lstStyle/>
                    <a:p>
                      <a:r>
                        <a:rPr lang="en-US" sz="2200" dirty="0" smtClean="0"/>
                        <a:t>(B,F)</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03"/>
                  </a:ext>
                </a:extLst>
              </a:tr>
              <a:tr h="415901">
                <a:tc>
                  <a:txBody>
                    <a:bodyPr/>
                    <a:lstStyle/>
                    <a:p>
                      <a:r>
                        <a:rPr lang="en-US" sz="2200" dirty="0" smtClean="0"/>
                        <a:t>(A,C)</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04"/>
                  </a:ext>
                </a:extLst>
              </a:tr>
              <a:tr h="415901">
                <a:tc>
                  <a:txBody>
                    <a:bodyPr/>
                    <a:lstStyle/>
                    <a:p>
                      <a:r>
                        <a:rPr lang="en-US" sz="2200" dirty="0" smtClean="0"/>
                        <a:t>(C,E)</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05"/>
                  </a:ext>
                </a:extLst>
              </a:tr>
              <a:tr h="415901">
                <a:tc>
                  <a:txBody>
                    <a:bodyPr/>
                    <a:lstStyle/>
                    <a:p>
                      <a:r>
                        <a:rPr lang="en-US" sz="2200" dirty="0" smtClean="0"/>
                        <a:t>(B,E)</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A,C,D,B,A</a:t>
                      </a:r>
                      <a:endParaRPr lang="en-US" sz="2200" dirty="0"/>
                    </a:p>
                  </a:txBody>
                  <a:tcPr/>
                </a:tc>
                <a:extLst>
                  <a:ext uri="{0D108BD9-81ED-4DB2-BD59-A6C34878D82A}">
                    <a16:rowId xmlns:a16="http://schemas.microsoft.com/office/drawing/2014/main" val="10006"/>
                  </a:ext>
                </a:extLst>
              </a:tr>
              <a:tr h="410203">
                <a:tc>
                  <a:txBody>
                    <a:bodyPr/>
                    <a:lstStyle/>
                    <a:p>
                      <a:r>
                        <a:rPr lang="en-US" sz="2200" dirty="0" smtClean="0"/>
                        <a:t>(A,D)</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A,D,C</a:t>
                      </a:r>
                      <a:endParaRPr lang="en-US" sz="2200" dirty="0"/>
                    </a:p>
                  </a:txBody>
                  <a:tcPr/>
                </a:tc>
                <a:extLst>
                  <a:ext uri="{0D108BD9-81ED-4DB2-BD59-A6C34878D82A}">
                    <a16:rowId xmlns:a16="http://schemas.microsoft.com/office/drawing/2014/main" val="10007"/>
                  </a:ext>
                </a:extLst>
              </a:tr>
              <a:tr h="410203">
                <a:tc>
                  <a:txBody>
                    <a:bodyPr/>
                    <a:lstStyle/>
                    <a:p>
                      <a:r>
                        <a:rPr lang="en-US" sz="2200" dirty="0" smtClean="0"/>
                        <a:t>(D,E)</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C,D,E</a:t>
                      </a:r>
                      <a:endParaRPr lang="en-US" sz="2200" dirty="0"/>
                    </a:p>
                  </a:txBody>
                  <a:tcPr/>
                </a:tc>
                <a:extLst>
                  <a:ext uri="{0D108BD9-81ED-4DB2-BD59-A6C34878D82A}">
                    <a16:rowId xmlns:a16="http://schemas.microsoft.com/office/drawing/2014/main" val="10008"/>
                  </a:ext>
                </a:extLst>
              </a:tr>
              <a:tr h="410203">
                <a:tc>
                  <a:txBody>
                    <a:bodyPr/>
                    <a:lstStyle/>
                    <a:p>
                      <a:r>
                        <a:rPr lang="en-US" sz="2200" dirty="0" smtClean="0"/>
                        <a:t>(D,F)</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A,B,F,D,C,A</a:t>
                      </a:r>
                      <a:endParaRPr lang="en-US" sz="2200" dirty="0"/>
                    </a:p>
                  </a:txBody>
                  <a:tcPr/>
                </a:tc>
                <a:extLst>
                  <a:ext uri="{0D108BD9-81ED-4DB2-BD59-A6C34878D82A}">
                    <a16:rowId xmlns:a16="http://schemas.microsoft.com/office/drawing/2014/main" val="10009"/>
                  </a:ext>
                </a:extLst>
              </a:tr>
              <a:tr h="410203">
                <a:tc>
                  <a:txBody>
                    <a:bodyPr/>
                    <a:lstStyle/>
                    <a:p>
                      <a:r>
                        <a:rPr lang="en-US" sz="2200" dirty="0" smtClean="0"/>
                        <a:t>(E,F)</a:t>
                      </a:r>
                      <a:endParaRPr lang="en-US" sz="2200" dirty="0"/>
                    </a:p>
                  </a:txBody>
                  <a:tcPr/>
                </a:tc>
                <a:tc>
                  <a:txBody>
                    <a:bodyPr/>
                    <a:lstStyle/>
                    <a:p>
                      <a:r>
                        <a:rPr lang="en-US" sz="2200" dirty="0" smtClean="0"/>
                        <a:t>No</a:t>
                      </a:r>
                      <a:endParaRPr lang="en-US" sz="2200" dirty="0"/>
                    </a:p>
                  </a:txBody>
                  <a:tcPr/>
                </a:tc>
                <a:tc>
                  <a:txBody>
                    <a:bodyPr/>
                    <a:lstStyle/>
                    <a:p>
                      <a:r>
                        <a:rPr lang="en-US" sz="2200" dirty="0" smtClean="0"/>
                        <a:t>Cycle E,F,B,A,C,E</a:t>
                      </a:r>
                      <a:endParaRPr lang="en-US" sz="2200" dirty="0"/>
                    </a:p>
                  </a:txBody>
                  <a:tcPr/>
                </a:tc>
                <a:extLst>
                  <a:ext uri="{0D108BD9-81ED-4DB2-BD59-A6C34878D82A}">
                    <a16:rowId xmlns:a16="http://schemas.microsoft.com/office/drawing/2014/main" val="10010"/>
                  </a:ext>
                </a:extLst>
              </a:tr>
              <a:tr h="410203">
                <a:tc>
                  <a:txBody>
                    <a:bodyPr/>
                    <a:lstStyle/>
                    <a:p>
                      <a:r>
                        <a:rPr lang="en-US" sz="2200" dirty="0" smtClean="0"/>
                        <a:t>(B,G)</a:t>
                      </a:r>
                      <a:endParaRPr lang="en-US" sz="2200" dirty="0"/>
                    </a:p>
                  </a:txBody>
                  <a:tcPr/>
                </a:tc>
                <a:tc>
                  <a:txBody>
                    <a:bodyPr/>
                    <a:lstStyle/>
                    <a:p>
                      <a:r>
                        <a:rPr lang="en-US" sz="2200" dirty="0" smtClean="0"/>
                        <a:t>Yes</a:t>
                      </a:r>
                      <a:endParaRPr lang="en-US" sz="2200" dirty="0"/>
                    </a:p>
                  </a:txBody>
                  <a:tcPr/>
                </a:tc>
                <a:tc>
                  <a:txBody>
                    <a:bodyPr/>
                    <a:lstStyle/>
                    <a:p>
                      <a:endParaRPr lang="en-US" sz="220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73839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6C8E-D380-4183-9054-E41C77F051A4}"/>
              </a:ext>
            </a:extLst>
          </p:cNvPr>
          <p:cNvSpPr>
            <a:spLocks noGrp="1"/>
          </p:cNvSpPr>
          <p:nvPr>
            <p:ph type="title"/>
          </p:nvPr>
        </p:nvSpPr>
        <p:spPr/>
        <p:txBody>
          <a:bodyPr/>
          <a:lstStyle/>
          <a:p>
            <a:r>
              <a:rPr lang="en-US" dirty="0"/>
              <a:t>Some Extra Comments</a:t>
            </a:r>
          </a:p>
        </p:txBody>
      </p:sp>
      <p:sp>
        <p:nvSpPr>
          <p:cNvPr id="3" name="Content Placeholder 2">
            <a:extLst>
              <a:ext uri="{FF2B5EF4-FFF2-40B4-BE49-F238E27FC236}">
                <a16:creationId xmlns:a16="http://schemas.microsoft.com/office/drawing/2014/main" id="{E7594F33-DFDB-441C-AE77-2D93A45BD55E}"/>
              </a:ext>
            </a:extLst>
          </p:cNvPr>
          <p:cNvSpPr>
            <a:spLocks noGrp="1"/>
          </p:cNvSpPr>
          <p:nvPr>
            <p:ph idx="1"/>
          </p:nvPr>
        </p:nvSpPr>
        <p:spPr/>
        <p:txBody>
          <a:bodyPr>
            <a:noAutofit/>
          </a:bodyPr>
          <a:lstStyle/>
          <a:p>
            <a:r>
              <a:rPr lang="en-US" sz="2800" dirty="0" smtClean="0"/>
              <a:t>Prim’s algorithm wasn’t invented by Prim (just discovered)</a:t>
            </a:r>
          </a:p>
          <a:p>
            <a:r>
              <a:rPr lang="en-US" sz="2800" dirty="0" smtClean="0"/>
              <a:t>First algorithm </a:t>
            </a:r>
            <a:r>
              <a:rPr lang="en-US" sz="2800" dirty="0"/>
              <a:t>was </a:t>
            </a:r>
            <a:r>
              <a:rPr lang="en-US" sz="2800" dirty="0" smtClean="0"/>
              <a:t>by </a:t>
            </a:r>
            <a:r>
              <a:rPr lang="en-US" sz="2800" dirty="0" err="1" smtClean="0"/>
              <a:t>Boruvka</a:t>
            </a:r>
            <a:endParaRPr lang="en-US" sz="2800" dirty="0"/>
          </a:p>
          <a:p>
            <a:pPr lvl="1"/>
            <a:r>
              <a:rPr lang="en-US" sz="2800" dirty="0" smtClean="0"/>
              <a:t>He literally used it to figure out efficient electrical grids</a:t>
            </a:r>
            <a:endParaRPr lang="en-US" sz="2800" dirty="0"/>
          </a:p>
          <a:p>
            <a:pPr lvl="1"/>
            <a:r>
              <a:rPr lang="en-US" sz="2800" dirty="0" err="1"/>
              <a:t>Boruvka’s</a:t>
            </a:r>
            <a:r>
              <a:rPr lang="en-US" sz="2800" dirty="0"/>
              <a:t> algorithm is trickier to implement, but is useful in some cases</a:t>
            </a:r>
            <a:r>
              <a:rPr lang="en-US" sz="2800" dirty="0" smtClean="0"/>
              <a:t>.</a:t>
            </a:r>
          </a:p>
          <a:p>
            <a:pPr lvl="1"/>
            <a:r>
              <a:rPr lang="en-US" sz="2800" dirty="0" smtClean="0"/>
              <a:t>In particular it’s the basis for fast </a:t>
            </a:r>
            <a:r>
              <a:rPr lang="en-US" sz="2800" b="1" dirty="0" smtClean="0"/>
              <a:t>parallel </a:t>
            </a:r>
            <a:r>
              <a:rPr lang="en-US" sz="2800" dirty="0" smtClean="0"/>
              <a:t>MST algorithms.</a:t>
            </a:r>
            <a:endParaRPr lang="en-US" sz="2800" dirty="0"/>
          </a:p>
          <a:p>
            <a:r>
              <a:rPr lang="en-US" sz="2800" dirty="0"/>
              <a:t>There’s at least a fourth greedy algorithm for MSTs</a:t>
            </a:r>
            <a:r>
              <a:rPr lang="en-US" sz="2800" dirty="0" smtClean="0"/>
              <a:t>…</a:t>
            </a:r>
            <a:endParaRPr lang="en-US" sz="2800" dirty="0"/>
          </a:p>
          <a:p>
            <a:r>
              <a:rPr lang="en-US" sz="2800" dirty="0"/>
              <a:t>If all the edge weights are distinct, then the MST is unique.</a:t>
            </a:r>
          </a:p>
          <a:p>
            <a:r>
              <a:rPr lang="en-US" sz="2800" dirty="0"/>
              <a:t>If some edge weights are equal, there may be multiple spanning trees. </a:t>
            </a:r>
            <a:r>
              <a:rPr lang="en-US" sz="2800" dirty="0" smtClean="0"/>
              <a:t>Prim’s/</a:t>
            </a:r>
            <a:r>
              <a:rPr lang="en-US" sz="2800" dirty="0" err="1" smtClean="0"/>
              <a:t>Kruskal’s</a:t>
            </a:r>
            <a:r>
              <a:rPr lang="en-US" sz="2800" dirty="0" smtClean="0"/>
              <a:t> are </a:t>
            </a:r>
            <a:r>
              <a:rPr lang="en-US" sz="2800" dirty="0"/>
              <a:t>only guaranteed to find you one of them.</a:t>
            </a: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47800" y="2492640"/>
              <a:ext cx="9664920" cy="2881440"/>
            </p14:xfrm>
          </p:contentPart>
        </mc:Choice>
        <mc:Fallback>
          <p:pic>
            <p:nvPicPr>
              <p:cNvPr id="4" name="Ink 3"/>
              <p:cNvPicPr/>
              <p:nvPr/>
            </p:nvPicPr>
            <p:blipFill>
              <a:blip r:embed="rId4"/>
              <a:stretch>
                <a:fillRect/>
              </a:stretch>
            </p:blipFill>
            <p:spPr>
              <a:xfrm>
                <a:off x="1744560" y="2485800"/>
                <a:ext cx="9677160" cy="2893680"/>
              </a:xfrm>
              <a:prstGeom prst="rect">
                <a:avLst/>
              </a:prstGeom>
            </p:spPr>
          </p:pic>
        </mc:Fallback>
      </mc:AlternateContent>
    </p:spTree>
    <p:extLst>
      <p:ext uri="{BB962C8B-B14F-4D97-AF65-F5344CB8AC3E}">
        <p14:creationId xmlns:p14="http://schemas.microsoft.com/office/powerpoint/2010/main" val="3023050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A Graph of Trees</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A tree is an undirected, connected, and acyclic graph.</a:t>
            </a:r>
          </a:p>
          <a:p>
            <a:r>
              <a:rPr lang="en-US" sz="2800" dirty="0">
                <a:sym typeface="Wingdings" panose="05000000000000000000" pitchFamily="2" charset="2"/>
              </a:rPr>
              <a:t>How would we describe the graph </a:t>
            </a:r>
            <a:r>
              <a:rPr lang="en-US" sz="2800" dirty="0" err="1">
                <a:sym typeface="Wingdings" panose="05000000000000000000" pitchFamily="2" charset="2"/>
              </a:rPr>
              <a:t>Kruskal’s</a:t>
            </a:r>
            <a:r>
              <a:rPr lang="en-US" sz="2800" dirty="0">
                <a:sym typeface="Wingdings" panose="05000000000000000000" pitchFamily="2" charset="2"/>
              </a:rPr>
              <a:t> builds. </a:t>
            </a:r>
          </a:p>
          <a:p>
            <a:r>
              <a:rPr lang="en-US" sz="2800" dirty="0">
                <a:sym typeface="Wingdings" panose="05000000000000000000" pitchFamily="2" charset="2"/>
              </a:rPr>
              <a:t>It’s not a tree until the end.</a:t>
            </a:r>
          </a:p>
          <a:p>
            <a:endParaRPr lang="en-US" sz="2800" dirty="0">
              <a:sym typeface="Wingdings" panose="05000000000000000000" pitchFamily="2" charset="2"/>
            </a:endParaRPr>
          </a:p>
          <a:p>
            <a:r>
              <a:rPr lang="en-US" sz="2800" dirty="0">
                <a:sym typeface="Wingdings" panose="05000000000000000000" pitchFamily="2" charset="2"/>
              </a:rPr>
              <a:t>It’s a forest!</a:t>
            </a:r>
          </a:p>
          <a:p>
            <a:r>
              <a:rPr lang="en-US" sz="2800" dirty="0" smtClean="0">
                <a:sym typeface="Wingdings" panose="05000000000000000000" pitchFamily="2" charset="2"/>
              </a:rPr>
              <a:t>Tree: undirected, acyclic, connected graph</a:t>
            </a:r>
          </a:p>
          <a:p>
            <a:r>
              <a:rPr lang="en-US" sz="2800" dirty="0" smtClean="0">
                <a:sym typeface="Wingdings" panose="05000000000000000000" pitchFamily="2" charset="2"/>
              </a:rPr>
              <a:t>Forest: undirected, acyclic, </a:t>
            </a:r>
            <a:r>
              <a:rPr lang="en-US" sz="2800" strike="sngStrike" dirty="0" smtClean="0">
                <a:sym typeface="Wingdings" panose="05000000000000000000" pitchFamily="2" charset="2"/>
              </a:rPr>
              <a:t>connected</a:t>
            </a:r>
            <a:r>
              <a:rPr lang="en-US" sz="2800" dirty="0" smtClean="0">
                <a:sym typeface="Wingdings" panose="05000000000000000000" pitchFamily="2" charset="2"/>
              </a:rPr>
              <a:t> </a:t>
            </a:r>
            <a:r>
              <a:rPr lang="en-US" sz="2800" dirty="0">
                <a:sym typeface="Wingdings" panose="05000000000000000000" pitchFamily="2" charset="2"/>
              </a:rPr>
              <a:t>graph </a:t>
            </a:r>
            <a:endParaRPr lang="en-US" sz="2800" dirty="0"/>
          </a:p>
          <a:p>
            <a:endParaRPr lang="en-US" sz="28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506280" y="2874240"/>
              <a:ext cx="3246480" cy="2445480"/>
            </p14:xfrm>
          </p:contentPart>
        </mc:Choice>
        <mc:Fallback>
          <p:pic>
            <p:nvPicPr>
              <p:cNvPr id="4" name="Ink 3"/>
              <p:cNvPicPr/>
              <p:nvPr/>
            </p:nvPicPr>
            <p:blipFill>
              <a:blip r:embed="rId3"/>
              <a:stretch>
                <a:fillRect/>
              </a:stretch>
            </p:blipFill>
            <p:spPr>
              <a:xfrm>
                <a:off x="6499800" y="2869200"/>
                <a:ext cx="3260520" cy="2460240"/>
              </a:xfrm>
              <a:prstGeom prst="rect">
                <a:avLst/>
              </a:prstGeom>
            </p:spPr>
          </p:pic>
        </mc:Fallback>
      </mc:AlternateContent>
    </p:spTree>
    <p:extLst>
      <p:ext uri="{BB962C8B-B14F-4D97-AF65-F5344CB8AC3E}">
        <p14:creationId xmlns:p14="http://schemas.microsoft.com/office/powerpoint/2010/main" val="388955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a:xfrm>
            <a:off x="575240" y="1463857"/>
            <a:ext cx="11187258" cy="730703"/>
          </a:xfrm>
        </p:spPr>
        <p:txBody>
          <a:bodyPr>
            <a:noAutofit/>
          </a:bodyPr>
          <a:lstStyle/>
          <a:p>
            <a:r>
              <a:rPr lang="en-US" sz="2800" dirty="0"/>
              <a:t>It’s the 1920’s. Your friend at the electric company needs to choose where to build wires to connect all these cities to the plant. </a:t>
            </a:r>
          </a:p>
        </p:txBody>
      </p:sp>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0" name="Straight Connector 19"/>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55" name="TextBox 54"/>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56" name="TextBox 55"/>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57" name="TextBox 56"/>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58" name="TextBox 57"/>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59" name="TextBox 58"/>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0" name="TextBox 59"/>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1" name="TextBox 60"/>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2" name="TextBox 61"/>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63" name="TextBox 62"/>
          <p:cNvSpPr txBox="1"/>
          <p:nvPr/>
        </p:nvSpPr>
        <p:spPr>
          <a:xfrm>
            <a:off x="4821304" y="4390448"/>
            <a:ext cx="317944" cy="369667"/>
          </a:xfrm>
          <a:prstGeom prst="rect">
            <a:avLst/>
          </a:prstGeom>
          <a:noFill/>
        </p:spPr>
        <p:txBody>
          <a:bodyPr wrap="square" rtlCol="0">
            <a:spAutoFit/>
          </a:bodyPr>
          <a:lstStyle/>
          <a:p>
            <a:r>
              <a:rPr lang="en-US" dirty="0"/>
              <a:t>7</a:t>
            </a:r>
          </a:p>
        </p:txBody>
      </p:sp>
      <p:sp>
        <p:nvSpPr>
          <p:cNvPr id="64" name="TextBox 63"/>
          <p:cNvSpPr txBox="1"/>
          <p:nvPr/>
        </p:nvSpPr>
        <p:spPr>
          <a:xfrm>
            <a:off x="575239" y="5312664"/>
            <a:ext cx="11187260" cy="1384995"/>
          </a:xfrm>
          <a:prstGeom prst="rect">
            <a:avLst/>
          </a:prstGeom>
          <a:noFill/>
        </p:spPr>
        <p:txBody>
          <a:bodyPr wrap="square" rtlCol="0">
            <a:spAutoFit/>
          </a:bodyPr>
          <a:lstStyle/>
          <a:p>
            <a:r>
              <a:rPr lang="en-US" sz="2800" dirty="0"/>
              <a:t>She knows how much it would cost to lay electric wires between any pair of locations, and wants the cheapest way to make sure electricity from the plant to every city.</a:t>
            </a:r>
          </a:p>
        </p:txBody>
      </p:sp>
      <p:pic>
        <p:nvPicPr>
          <p:cNvPr id="1026" name="Picture 2" descr="Factory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964200" y="3473640"/>
              <a:ext cx="8640" cy="18360"/>
            </p14:xfrm>
          </p:contentPart>
        </mc:Choice>
        <mc:Fallback>
          <p:pic>
            <p:nvPicPr>
              <p:cNvPr id="4" name="Ink 3"/>
              <p:cNvPicPr/>
              <p:nvPr/>
            </p:nvPicPr>
            <p:blipFill>
              <a:blip r:embed="rId4"/>
              <a:stretch>
                <a:fillRect/>
              </a:stretch>
            </p:blipFill>
            <p:spPr>
              <a:xfrm>
                <a:off x="6961680" y="3471120"/>
                <a:ext cx="13680" cy="23760"/>
              </a:xfrm>
              <a:prstGeom prst="rect">
                <a:avLst/>
              </a:prstGeom>
            </p:spPr>
          </p:pic>
        </mc:Fallback>
      </mc:AlternateContent>
    </p:spTree>
    <p:extLst>
      <p:ext uri="{BB962C8B-B14F-4D97-AF65-F5344CB8AC3E}">
        <p14:creationId xmlns:p14="http://schemas.microsoft.com/office/powerpoint/2010/main" val="3682178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Image result for single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08" y="656541"/>
            <a:ext cx="8322380" cy="46831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15911" y="5339644"/>
            <a:ext cx="8782756" cy="923330"/>
          </a:xfrm>
          <a:prstGeom prst="rect">
            <a:avLst/>
          </a:prstGeom>
          <a:noFill/>
        </p:spPr>
        <p:txBody>
          <a:bodyPr wrap="square" rtlCol="0">
            <a:spAutoFit/>
          </a:bodyPr>
          <a:lstStyle/>
          <a:p>
            <a:r>
              <a:rPr lang="en-US" sz="5400" dirty="0">
                <a:solidFill>
                  <a:schemeClr val="bg1"/>
                </a:solidFill>
                <a:latin typeface="Baskerville Old Face" panose="02020602080505020303" pitchFamily="18" charset="0"/>
              </a:rPr>
              <a:t>EVERY TREE IS A FOREST.</a:t>
            </a:r>
          </a:p>
        </p:txBody>
      </p:sp>
      <p:sp>
        <p:nvSpPr>
          <p:cNvPr id="5" name="Rectangle 4"/>
          <p:cNvSpPr/>
          <p:nvPr/>
        </p:nvSpPr>
        <p:spPr>
          <a:xfrm>
            <a:off x="1950508" y="656541"/>
            <a:ext cx="8322380" cy="4683103"/>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649000" y="3451680"/>
              <a:ext cx="360" cy="360"/>
            </p14:xfrm>
          </p:contentPart>
        </mc:Choice>
        <mc:Fallback>
          <p:pic>
            <p:nvPicPr>
              <p:cNvPr id="2" name="Ink 1"/>
              <p:cNvPicPr/>
              <p:nvPr/>
            </p:nvPicPr>
            <p:blipFill>
              <a:blip r:embed="rId4"/>
              <a:stretch>
                <a:fillRect/>
              </a:stretch>
            </p:blipFill>
            <p:spPr>
              <a:xfrm>
                <a:off x="8639640" y="3442320"/>
                <a:ext cx="19080" cy="19080"/>
              </a:xfrm>
              <a:prstGeom prst="rect">
                <a:avLst/>
              </a:prstGeom>
            </p:spPr>
          </p:pic>
        </mc:Fallback>
      </mc:AlternateContent>
    </p:spTree>
    <p:extLst>
      <p:ext uri="{BB962C8B-B14F-4D97-AF65-F5344CB8AC3E}">
        <p14:creationId xmlns:p14="http://schemas.microsoft.com/office/powerpoint/2010/main" val="3781916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a:xfrm>
            <a:off x="546166" y="1470900"/>
            <a:ext cx="11267856" cy="850654"/>
          </a:xfrm>
        </p:spPr>
        <p:txBody>
          <a:bodyPr>
            <a:normAutofit lnSpcReduction="10000"/>
          </a:bodyPr>
          <a:lstStyle/>
          <a:p>
            <a:r>
              <a:rPr lang="en-US" sz="2800" dirty="0"/>
              <a:t>It’s the 1920’s. Your friend at the electric company needs to choose where to build wires to connect all these cities to the plant. </a:t>
            </a:r>
          </a:p>
        </p:txBody>
      </p:sp>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0" name="Straight Connector 19"/>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55" name="TextBox 54"/>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56" name="TextBox 55"/>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57" name="TextBox 56"/>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58" name="TextBox 57"/>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59" name="TextBox 58"/>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0" name="TextBox 59"/>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1" name="TextBox 60"/>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2" name="TextBox 61"/>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63" name="TextBox 62"/>
          <p:cNvSpPr txBox="1"/>
          <p:nvPr/>
        </p:nvSpPr>
        <p:spPr>
          <a:xfrm>
            <a:off x="4821304" y="4390448"/>
            <a:ext cx="317944" cy="369667"/>
          </a:xfrm>
          <a:prstGeom prst="rect">
            <a:avLst/>
          </a:prstGeom>
          <a:noFill/>
        </p:spPr>
        <p:txBody>
          <a:bodyPr wrap="square" rtlCol="0">
            <a:spAutoFit/>
          </a:bodyPr>
          <a:lstStyle/>
          <a:p>
            <a:r>
              <a:rPr lang="en-US" dirty="0"/>
              <a:t>7</a:t>
            </a:r>
          </a:p>
        </p:txBody>
      </p:sp>
      <p:sp>
        <p:nvSpPr>
          <p:cNvPr id="64" name="TextBox 63"/>
          <p:cNvSpPr txBox="1"/>
          <p:nvPr/>
        </p:nvSpPr>
        <p:spPr>
          <a:xfrm>
            <a:off x="575239" y="5312664"/>
            <a:ext cx="11187260" cy="1384995"/>
          </a:xfrm>
          <a:prstGeom prst="rect">
            <a:avLst/>
          </a:prstGeom>
          <a:noFill/>
        </p:spPr>
        <p:txBody>
          <a:bodyPr wrap="square" rtlCol="0">
            <a:spAutoFit/>
          </a:bodyPr>
          <a:lstStyle/>
          <a:p>
            <a:r>
              <a:rPr lang="en-US" sz="2800" dirty="0"/>
              <a:t>She knows how much it would cost to lay electric wires between any pair of locations, and wants the cheapest way to make sure </a:t>
            </a:r>
            <a:endParaRPr lang="en-US" sz="2800" dirty="0" smtClean="0"/>
          </a:p>
          <a:p>
            <a:r>
              <a:rPr lang="en-US" sz="2800" dirty="0" smtClean="0"/>
              <a:t>electricity </a:t>
            </a:r>
            <a:r>
              <a:rPr lang="en-US" sz="2800" dirty="0"/>
              <a:t>from the plant to every city.</a:t>
            </a:r>
          </a:p>
        </p:txBody>
      </p:sp>
      <p:sp>
        <p:nvSpPr>
          <p:cNvPr id="13" name="TextBox 12"/>
          <p:cNvSpPr txBox="1"/>
          <p:nvPr/>
        </p:nvSpPr>
        <p:spPr>
          <a:xfrm>
            <a:off x="1673784" y="1395301"/>
            <a:ext cx="1111005" cy="523220"/>
          </a:xfrm>
          <a:prstGeom prst="rect">
            <a:avLst/>
          </a:prstGeom>
          <a:solidFill>
            <a:schemeClr val="bg1"/>
          </a:solidFill>
        </p:spPr>
        <p:txBody>
          <a:bodyPr wrap="square" rtlCol="0">
            <a:spAutoFit/>
          </a:bodyPr>
          <a:lstStyle/>
          <a:p>
            <a:r>
              <a:rPr lang="en-US" sz="2800" dirty="0">
                <a:solidFill>
                  <a:srgbClr val="FF0000"/>
                </a:solidFill>
              </a:rPr>
              <a:t>1950’s</a:t>
            </a:r>
          </a:p>
        </p:txBody>
      </p:sp>
      <p:sp>
        <p:nvSpPr>
          <p:cNvPr id="37" name="TextBox 36"/>
          <p:cNvSpPr txBox="1"/>
          <p:nvPr/>
        </p:nvSpPr>
        <p:spPr>
          <a:xfrm>
            <a:off x="6880797" y="1832414"/>
            <a:ext cx="3924021" cy="523220"/>
          </a:xfrm>
          <a:prstGeom prst="rect">
            <a:avLst/>
          </a:prstGeom>
          <a:solidFill>
            <a:schemeClr val="bg1"/>
          </a:solidFill>
        </p:spPr>
        <p:txBody>
          <a:bodyPr wrap="square" rtlCol="0">
            <a:spAutoFit/>
          </a:bodyPr>
          <a:lstStyle/>
          <a:p>
            <a:r>
              <a:rPr lang="en-US" sz="2800" dirty="0">
                <a:solidFill>
                  <a:srgbClr val="FF0000"/>
                </a:solidFill>
              </a:rPr>
              <a:t>p</a:t>
            </a:r>
            <a:r>
              <a:rPr lang="en-US" sz="2800" dirty="0" smtClean="0">
                <a:solidFill>
                  <a:srgbClr val="FF0000"/>
                </a:solidFill>
              </a:rPr>
              <a:t>hones to each other.</a:t>
            </a:r>
            <a:endParaRPr lang="en-US" sz="2800" dirty="0">
              <a:solidFill>
                <a:srgbClr val="FF0000"/>
              </a:solidFill>
            </a:endParaRPr>
          </a:p>
        </p:txBody>
      </p:sp>
      <p:sp>
        <p:nvSpPr>
          <p:cNvPr id="38" name="TextBox 37"/>
          <p:cNvSpPr txBox="1"/>
          <p:nvPr/>
        </p:nvSpPr>
        <p:spPr>
          <a:xfrm>
            <a:off x="6969885" y="5297869"/>
            <a:ext cx="1172827" cy="523220"/>
          </a:xfrm>
          <a:prstGeom prst="rect">
            <a:avLst/>
          </a:prstGeom>
          <a:solidFill>
            <a:schemeClr val="bg1"/>
          </a:solidFill>
        </p:spPr>
        <p:txBody>
          <a:bodyPr wrap="square" rtlCol="0">
            <a:spAutoFit/>
          </a:bodyPr>
          <a:lstStyle/>
          <a:p>
            <a:r>
              <a:rPr lang="en-US" sz="2800" dirty="0">
                <a:solidFill>
                  <a:srgbClr val="FF0000"/>
                </a:solidFill>
              </a:rPr>
              <a:t>phone</a:t>
            </a:r>
          </a:p>
        </p:txBody>
      </p:sp>
      <p:sp>
        <p:nvSpPr>
          <p:cNvPr id="39" name="TextBox 38"/>
          <p:cNvSpPr txBox="1"/>
          <p:nvPr/>
        </p:nvSpPr>
        <p:spPr>
          <a:xfrm>
            <a:off x="626421" y="6163232"/>
            <a:ext cx="6069653" cy="523220"/>
          </a:xfrm>
          <a:prstGeom prst="rect">
            <a:avLst/>
          </a:prstGeom>
          <a:solidFill>
            <a:schemeClr val="bg1"/>
          </a:solidFill>
        </p:spPr>
        <p:txBody>
          <a:bodyPr wrap="square" rtlCol="0">
            <a:spAutoFit/>
          </a:bodyPr>
          <a:lstStyle/>
          <a:p>
            <a:r>
              <a:rPr lang="en-US" sz="2800" dirty="0">
                <a:solidFill>
                  <a:srgbClr val="FF0000"/>
                </a:solidFill>
              </a:rPr>
              <a:t>Everyone can call everyone else.</a:t>
            </a:r>
          </a:p>
        </p:txBody>
      </p:sp>
      <p:sp>
        <p:nvSpPr>
          <p:cNvPr id="40" name="TextBox 39"/>
          <p:cNvSpPr txBox="1"/>
          <p:nvPr/>
        </p:nvSpPr>
        <p:spPr>
          <a:xfrm>
            <a:off x="3529929" y="1413303"/>
            <a:ext cx="1002581" cy="523220"/>
          </a:xfrm>
          <a:prstGeom prst="rect">
            <a:avLst/>
          </a:prstGeom>
          <a:solidFill>
            <a:schemeClr val="bg1"/>
          </a:solidFill>
        </p:spPr>
        <p:txBody>
          <a:bodyPr wrap="square" rtlCol="0">
            <a:spAutoFit/>
          </a:bodyPr>
          <a:lstStyle/>
          <a:p>
            <a:r>
              <a:rPr lang="en-US" sz="2800" dirty="0">
                <a:solidFill>
                  <a:srgbClr val="FF0000"/>
                </a:solidFill>
              </a:rPr>
              <a:t>boss</a:t>
            </a:r>
          </a:p>
        </p:txBody>
      </p:sp>
      <p:sp>
        <p:nvSpPr>
          <p:cNvPr id="42" name="TextBox 41"/>
          <p:cNvSpPr txBox="1"/>
          <p:nvPr/>
        </p:nvSpPr>
        <p:spPr>
          <a:xfrm>
            <a:off x="5487430" y="1386231"/>
            <a:ext cx="1235556" cy="523220"/>
          </a:xfrm>
          <a:prstGeom prst="rect">
            <a:avLst/>
          </a:prstGeom>
          <a:solidFill>
            <a:schemeClr val="bg1"/>
          </a:solidFill>
        </p:spPr>
        <p:txBody>
          <a:bodyPr wrap="square" rtlCol="0">
            <a:spAutoFit/>
          </a:bodyPr>
          <a:lstStyle/>
          <a:p>
            <a:r>
              <a:rPr lang="en-US" sz="2800" dirty="0" smtClean="0">
                <a:solidFill>
                  <a:srgbClr val="FF0000"/>
                </a:solidFill>
              </a:rPr>
              <a:t>phone</a:t>
            </a:r>
            <a:endParaRPr lang="en-US" sz="2800" dirty="0">
              <a:solidFill>
                <a:srgbClr val="FF0000"/>
              </a:solidFill>
            </a:endParaRPr>
          </a:p>
        </p:txBody>
      </p:sp>
    </p:spTree>
    <p:extLst>
      <p:ext uri="{BB962C8B-B14F-4D97-AF65-F5344CB8AC3E}">
        <p14:creationId xmlns:p14="http://schemas.microsoft.com/office/powerpoint/2010/main" val="514857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a:xfrm>
            <a:off x="575240" y="1463857"/>
            <a:ext cx="11187258" cy="730703"/>
          </a:xfrm>
        </p:spPr>
        <p:txBody>
          <a:bodyPr>
            <a:noAutofit/>
          </a:bodyPr>
          <a:lstStyle/>
          <a:p>
            <a:r>
              <a:rPr lang="en-US" sz="2800" dirty="0"/>
              <a:t>It’s the 1920’s. Your friend at the electric company needs to choose where to build wires to connect all these cities to the plant. </a:t>
            </a:r>
          </a:p>
        </p:txBody>
      </p:sp>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0" name="Straight Connector 19"/>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55" name="TextBox 54"/>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56" name="TextBox 55"/>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57" name="TextBox 56"/>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58" name="TextBox 57"/>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59" name="TextBox 58"/>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0" name="TextBox 59"/>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1" name="TextBox 60"/>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2" name="TextBox 61"/>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63" name="TextBox 62"/>
          <p:cNvSpPr txBox="1"/>
          <p:nvPr/>
        </p:nvSpPr>
        <p:spPr>
          <a:xfrm>
            <a:off x="4821304" y="4390448"/>
            <a:ext cx="317944" cy="369667"/>
          </a:xfrm>
          <a:prstGeom prst="rect">
            <a:avLst/>
          </a:prstGeom>
          <a:noFill/>
        </p:spPr>
        <p:txBody>
          <a:bodyPr wrap="square" rtlCol="0">
            <a:spAutoFit/>
          </a:bodyPr>
          <a:lstStyle/>
          <a:p>
            <a:r>
              <a:rPr lang="en-US" dirty="0"/>
              <a:t>7</a:t>
            </a:r>
          </a:p>
        </p:txBody>
      </p:sp>
      <p:sp>
        <p:nvSpPr>
          <p:cNvPr id="64" name="TextBox 63"/>
          <p:cNvSpPr txBox="1"/>
          <p:nvPr/>
        </p:nvSpPr>
        <p:spPr>
          <a:xfrm>
            <a:off x="575239" y="5312664"/>
            <a:ext cx="11187260" cy="954107"/>
          </a:xfrm>
          <a:prstGeom prst="rect">
            <a:avLst/>
          </a:prstGeom>
          <a:noFill/>
        </p:spPr>
        <p:txBody>
          <a:bodyPr wrap="square" rtlCol="0">
            <a:spAutoFit/>
          </a:bodyPr>
          <a:lstStyle/>
          <a:p>
            <a:r>
              <a:rPr lang="en-US" sz="2800" dirty="0"/>
              <a:t>She knows how much it would cost to lay electric wires between any pair of locations, and wants the cheapest way to make </a:t>
            </a:r>
            <a:r>
              <a:rPr lang="en-US" sz="2800" dirty="0" smtClean="0"/>
              <a:t>sure</a:t>
            </a:r>
            <a:endParaRPr lang="en-US" sz="2800" dirty="0"/>
          </a:p>
        </p:txBody>
      </p:sp>
      <p:sp>
        <p:nvSpPr>
          <p:cNvPr id="13" name="TextBox 12"/>
          <p:cNvSpPr txBox="1"/>
          <p:nvPr/>
        </p:nvSpPr>
        <p:spPr>
          <a:xfrm>
            <a:off x="1244653" y="1397603"/>
            <a:ext cx="1438390" cy="523220"/>
          </a:xfrm>
          <a:prstGeom prst="rect">
            <a:avLst/>
          </a:prstGeom>
          <a:solidFill>
            <a:schemeClr val="bg1"/>
          </a:solidFill>
        </p:spPr>
        <p:txBody>
          <a:bodyPr wrap="square" rtlCol="0">
            <a:spAutoFit/>
          </a:bodyPr>
          <a:lstStyle/>
          <a:p>
            <a:r>
              <a:rPr lang="en-US" sz="2800" dirty="0">
                <a:solidFill>
                  <a:srgbClr val="FF0000"/>
                </a:solidFill>
              </a:rPr>
              <a:t>today</a:t>
            </a:r>
          </a:p>
        </p:txBody>
      </p:sp>
      <p:sp>
        <p:nvSpPr>
          <p:cNvPr id="37" name="TextBox 36"/>
          <p:cNvSpPr txBox="1"/>
          <p:nvPr/>
        </p:nvSpPr>
        <p:spPr>
          <a:xfrm>
            <a:off x="5652233" y="1432526"/>
            <a:ext cx="2613461" cy="523220"/>
          </a:xfrm>
          <a:prstGeom prst="rect">
            <a:avLst/>
          </a:prstGeom>
          <a:solidFill>
            <a:schemeClr val="bg1"/>
          </a:solidFill>
        </p:spPr>
        <p:txBody>
          <a:bodyPr wrap="square" rtlCol="0">
            <a:spAutoFit/>
          </a:bodyPr>
          <a:lstStyle/>
          <a:p>
            <a:r>
              <a:rPr lang="en-US" sz="2800" dirty="0">
                <a:solidFill>
                  <a:srgbClr val="FF0000"/>
                </a:solidFill>
              </a:rPr>
              <a:t>ISP</a:t>
            </a:r>
          </a:p>
        </p:txBody>
      </p:sp>
      <p:sp>
        <p:nvSpPr>
          <p:cNvPr id="38" name="TextBox 37"/>
          <p:cNvSpPr txBox="1"/>
          <p:nvPr/>
        </p:nvSpPr>
        <p:spPr>
          <a:xfrm>
            <a:off x="7020482" y="5369345"/>
            <a:ext cx="2003202" cy="523220"/>
          </a:xfrm>
          <a:prstGeom prst="rect">
            <a:avLst/>
          </a:prstGeom>
          <a:solidFill>
            <a:schemeClr val="bg1"/>
          </a:solidFill>
        </p:spPr>
        <p:txBody>
          <a:bodyPr wrap="square" rtlCol="0">
            <a:spAutoFit/>
          </a:bodyPr>
          <a:lstStyle/>
          <a:p>
            <a:r>
              <a:rPr lang="en-US" sz="2800" dirty="0">
                <a:solidFill>
                  <a:srgbClr val="FF0000"/>
                </a:solidFill>
              </a:rPr>
              <a:t>cable</a:t>
            </a:r>
          </a:p>
        </p:txBody>
      </p:sp>
      <p:sp>
        <p:nvSpPr>
          <p:cNvPr id="39" name="TextBox 38"/>
          <p:cNvSpPr txBox="1"/>
          <p:nvPr/>
        </p:nvSpPr>
        <p:spPr>
          <a:xfrm>
            <a:off x="575111" y="6132289"/>
            <a:ext cx="4944130" cy="523220"/>
          </a:xfrm>
          <a:prstGeom prst="rect">
            <a:avLst/>
          </a:prstGeom>
          <a:solidFill>
            <a:schemeClr val="bg1"/>
          </a:solidFill>
        </p:spPr>
        <p:txBody>
          <a:bodyPr wrap="square" rtlCol="0">
            <a:spAutoFit/>
          </a:bodyPr>
          <a:lstStyle/>
          <a:p>
            <a:r>
              <a:rPr lang="en-US" sz="2800" dirty="0">
                <a:solidFill>
                  <a:srgbClr val="FF0000"/>
                </a:solidFill>
              </a:rPr>
              <a:t>Everyone can reach the server</a:t>
            </a:r>
          </a:p>
        </p:txBody>
      </p:sp>
      <p:sp>
        <p:nvSpPr>
          <p:cNvPr id="40" name="TextBox 39"/>
          <p:cNvSpPr txBox="1"/>
          <p:nvPr/>
        </p:nvSpPr>
        <p:spPr>
          <a:xfrm>
            <a:off x="8161902" y="1912687"/>
            <a:ext cx="3519768" cy="523220"/>
          </a:xfrm>
          <a:prstGeom prst="rect">
            <a:avLst/>
          </a:prstGeom>
          <a:solidFill>
            <a:schemeClr val="bg1"/>
          </a:solidFill>
        </p:spPr>
        <p:txBody>
          <a:bodyPr wrap="square" rtlCol="0">
            <a:spAutoFit/>
          </a:bodyPr>
          <a:lstStyle/>
          <a:p>
            <a:r>
              <a:rPr lang="en-US" sz="2800" dirty="0">
                <a:solidFill>
                  <a:srgbClr val="FF0000"/>
                </a:solidFill>
              </a:rPr>
              <a:t>t</a:t>
            </a:r>
            <a:r>
              <a:rPr lang="en-US" sz="2800" dirty="0" smtClean="0">
                <a:solidFill>
                  <a:srgbClr val="FF0000"/>
                </a:solidFill>
              </a:rPr>
              <a:t>he Internet.</a:t>
            </a:r>
            <a:endParaRPr lang="en-US" sz="2800" dirty="0">
              <a:solidFill>
                <a:srgbClr val="FF0000"/>
              </a:solidFill>
            </a:endParaRPr>
          </a:p>
        </p:txBody>
      </p:sp>
      <p:pic>
        <p:nvPicPr>
          <p:cNvPr id="2050" name="Picture 2" descr="Desktop Computer on Microsoft Windows 10 April 2018 Updat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49538" y="4881797"/>
            <a:ext cx="299703" cy="29970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721480" y="1865880"/>
              <a:ext cx="4560840" cy="659880"/>
            </p14:xfrm>
          </p:contentPart>
        </mc:Choice>
        <mc:Fallback>
          <p:pic>
            <p:nvPicPr>
              <p:cNvPr id="4" name="Ink 3"/>
              <p:cNvPicPr/>
              <p:nvPr/>
            </p:nvPicPr>
            <p:blipFill>
              <a:blip r:embed="rId4"/>
              <a:stretch>
                <a:fillRect/>
              </a:stretch>
            </p:blipFill>
            <p:spPr>
              <a:xfrm>
                <a:off x="5716800" y="1860120"/>
                <a:ext cx="4570200" cy="671400"/>
              </a:xfrm>
              <a:prstGeom prst="rect">
                <a:avLst/>
              </a:prstGeom>
            </p:spPr>
          </p:pic>
        </mc:Fallback>
      </mc:AlternateContent>
    </p:spTree>
    <p:extLst>
      <p:ext uri="{BB962C8B-B14F-4D97-AF65-F5344CB8AC3E}">
        <p14:creationId xmlns:p14="http://schemas.microsoft.com/office/powerpoint/2010/main" val="2453488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p:txBody>
          <a:bodyPr>
            <a:normAutofit/>
          </a:bodyPr>
          <a:lstStyle/>
          <a:p>
            <a:r>
              <a:rPr lang="en-US" sz="2800" dirty="0"/>
              <a:t>What do we need? A set of edges such that:</a:t>
            </a:r>
          </a:p>
          <a:p>
            <a:pPr lvl="1"/>
            <a:r>
              <a:rPr lang="en-US" sz="2800" dirty="0"/>
              <a:t>Every vertex touches at least one of the edges. (the edges </a:t>
            </a:r>
            <a:r>
              <a:rPr lang="en-US" sz="2800" b="1" dirty="0"/>
              <a:t>span</a:t>
            </a:r>
            <a:r>
              <a:rPr lang="en-US" sz="2800" dirty="0"/>
              <a:t> the graph)</a:t>
            </a:r>
          </a:p>
          <a:p>
            <a:pPr lvl="1"/>
            <a:r>
              <a:rPr lang="en-US" sz="2800" dirty="0"/>
              <a:t>The graph on just those edges is </a:t>
            </a:r>
            <a:r>
              <a:rPr lang="en-US" sz="2800" b="1" dirty="0"/>
              <a:t>connected</a:t>
            </a:r>
            <a:r>
              <a:rPr lang="en-US" sz="2800" dirty="0" smtClean="0"/>
              <a:t>.</a:t>
            </a:r>
          </a:p>
          <a:p>
            <a:pPr lvl="2"/>
            <a:r>
              <a:rPr lang="en-US" sz="2800" dirty="0" smtClean="0"/>
              <a:t>i.e. </a:t>
            </a:r>
            <a:r>
              <a:rPr lang="en-US" sz="2800" dirty="0"/>
              <a:t>t</a:t>
            </a:r>
            <a:r>
              <a:rPr lang="en-US" sz="2800" dirty="0" smtClean="0"/>
              <a:t>he edges are all in the same </a:t>
            </a:r>
            <a:r>
              <a:rPr lang="en-US" sz="2800" b="1" dirty="0" smtClean="0"/>
              <a:t>connected component.</a:t>
            </a:r>
          </a:p>
          <a:p>
            <a:pPr lvl="2"/>
            <a:r>
              <a:rPr lang="en-US" sz="2800" dirty="0" smtClean="0"/>
              <a:t>A connected component is a vertex and everything you can reach from it.</a:t>
            </a:r>
            <a:endParaRPr lang="en-US" sz="2800" dirty="0"/>
          </a:p>
          <a:p>
            <a:pPr lvl="1"/>
            <a:r>
              <a:rPr lang="en-US" sz="2800" dirty="0"/>
              <a:t>The minimum weight set of edges that meet those </a:t>
            </a:r>
            <a:r>
              <a:rPr lang="en-US" sz="2800" dirty="0" smtClean="0"/>
              <a:t>conditions</a:t>
            </a:r>
            <a:endParaRPr lang="en-US" sz="2800" dirty="0"/>
          </a:p>
          <a:p>
            <a:r>
              <a:rPr lang="en-US" sz="2800" dirty="0"/>
              <a:t>Claim: The set of edges we pick never has a cycle. Why?</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896840" y="2312640"/>
              <a:ext cx="8847360" cy="4380480"/>
            </p14:xfrm>
          </p:contentPart>
        </mc:Choice>
        <mc:Fallback>
          <p:pic>
            <p:nvPicPr>
              <p:cNvPr id="4" name="Ink 3"/>
              <p:cNvPicPr/>
              <p:nvPr/>
            </p:nvPicPr>
            <p:blipFill>
              <a:blip r:embed="rId3"/>
              <a:stretch>
                <a:fillRect/>
              </a:stretch>
            </p:blipFill>
            <p:spPr>
              <a:xfrm>
                <a:off x="1892160" y="2305440"/>
                <a:ext cx="8857440" cy="4393440"/>
              </a:xfrm>
              <a:prstGeom prst="rect">
                <a:avLst/>
              </a:prstGeom>
            </p:spPr>
          </p:pic>
        </mc:Fallback>
      </mc:AlternateContent>
    </p:spTree>
    <p:extLst>
      <p:ext uri="{BB962C8B-B14F-4D97-AF65-F5344CB8AC3E}">
        <p14:creationId xmlns:p14="http://schemas.microsoft.com/office/powerpoint/2010/main" val="247915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Trees 	</a:t>
            </a:r>
          </a:p>
        </p:txBody>
      </p:sp>
      <p:sp>
        <p:nvSpPr>
          <p:cNvPr id="3" name="Content Placeholder 2"/>
          <p:cNvSpPr>
            <a:spLocks noGrp="1"/>
          </p:cNvSpPr>
          <p:nvPr>
            <p:ph idx="1"/>
          </p:nvPr>
        </p:nvSpPr>
        <p:spPr/>
        <p:txBody>
          <a:bodyPr>
            <a:normAutofit/>
          </a:bodyPr>
          <a:lstStyle/>
          <a:p>
            <a:r>
              <a:rPr lang="en-US" sz="2800" dirty="0" smtClean="0">
                <a:sym typeface="Wingdings" panose="05000000000000000000" pitchFamily="2" charset="2"/>
              </a:rPr>
              <a:t>On </a:t>
            </a:r>
            <a:r>
              <a:rPr lang="en-US" sz="2800" dirty="0">
                <a:sym typeface="Wingdings" panose="05000000000000000000" pitchFamily="2" charset="2"/>
              </a:rPr>
              <a:t>graphs our </a:t>
            </a:r>
            <a:r>
              <a:rPr lang="en-US" sz="2800" dirty="0" smtClean="0">
                <a:sym typeface="Wingdings" panose="05000000000000000000" pitchFamily="2" charset="2"/>
              </a:rPr>
              <a:t>trees</a:t>
            </a:r>
            <a:r>
              <a:rPr lang="en-US" sz="2800" dirty="0">
                <a:sym typeface="Wingdings" panose="05000000000000000000" pitchFamily="2" charset="2"/>
              </a:rPr>
              <a:t>:</a:t>
            </a:r>
          </a:p>
          <a:p>
            <a:pPr lvl="1"/>
            <a:r>
              <a:rPr lang="en-US" sz="2800" dirty="0">
                <a:sym typeface="Wingdings" panose="05000000000000000000" pitchFamily="2" charset="2"/>
              </a:rPr>
              <a:t>Don’t need a root (the vertices aren’t ordered, and we can start BFS from anywhere)</a:t>
            </a:r>
          </a:p>
          <a:p>
            <a:pPr lvl="1"/>
            <a:r>
              <a:rPr lang="en-US" sz="2800" dirty="0">
                <a:sym typeface="Wingdings" panose="05000000000000000000" pitchFamily="2" charset="2"/>
              </a:rPr>
              <a:t>Varying numbers of </a:t>
            </a:r>
            <a:r>
              <a:rPr lang="en-US" sz="2800" strike="sngStrike" dirty="0" smtClean="0">
                <a:sym typeface="Wingdings" panose="05000000000000000000" pitchFamily="2" charset="2"/>
              </a:rPr>
              <a:t>children </a:t>
            </a:r>
            <a:r>
              <a:rPr lang="en-US" sz="2800" dirty="0" smtClean="0">
                <a:sym typeface="Wingdings" panose="05000000000000000000" pitchFamily="2" charset="2"/>
              </a:rPr>
              <a:t>neighbors</a:t>
            </a:r>
            <a:endParaRPr lang="en-US" sz="2800" dirty="0">
              <a:sym typeface="Wingdings" panose="05000000000000000000" pitchFamily="2" charset="2"/>
            </a:endParaRPr>
          </a:p>
          <a:p>
            <a:pPr lvl="1"/>
            <a:r>
              <a:rPr lang="en-US" sz="2800" dirty="0">
                <a:sym typeface="Wingdings" panose="05000000000000000000" pitchFamily="2" charset="2"/>
              </a:rPr>
              <a:t>Connected and no cycles </a:t>
            </a:r>
          </a:p>
        </p:txBody>
      </p:sp>
      <p:sp>
        <p:nvSpPr>
          <p:cNvPr id="6" name="Rectangle 5">
            <a:extLst>
              <a:ext uri="{FF2B5EF4-FFF2-40B4-BE49-F238E27FC236}">
                <a16:creationId xmlns:a16="http://schemas.microsoft.com/office/drawing/2014/main" id="{0212AD7B-7D51-416A-B4C2-4025989E54C5}"/>
              </a:ext>
            </a:extLst>
          </p:cNvPr>
          <p:cNvSpPr/>
          <p:nvPr/>
        </p:nvSpPr>
        <p:spPr>
          <a:xfrm>
            <a:off x="2329655" y="4171088"/>
            <a:ext cx="7160490" cy="1112766"/>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An undirected, </a:t>
            </a:r>
            <a:r>
              <a:rPr lang="en-US" sz="2800" dirty="0" smtClean="0"/>
              <a:t>connected, </a:t>
            </a:r>
            <a:r>
              <a:rPr lang="en-US" sz="2800" dirty="0"/>
              <a:t>acyclic graph.</a:t>
            </a:r>
          </a:p>
        </p:txBody>
      </p:sp>
      <p:sp>
        <p:nvSpPr>
          <p:cNvPr id="7" name="Rectangle 6">
            <a:extLst>
              <a:ext uri="{FF2B5EF4-FFF2-40B4-BE49-F238E27FC236}">
                <a16:creationId xmlns:a16="http://schemas.microsoft.com/office/drawing/2014/main" id="{8A9946EA-805B-4D0E-9DDF-CD5DEE930681}"/>
              </a:ext>
            </a:extLst>
          </p:cNvPr>
          <p:cNvSpPr/>
          <p:nvPr/>
        </p:nvSpPr>
        <p:spPr>
          <a:xfrm>
            <a:off x="2329654" y="4171087"/>
            <a:ext cx="7149324" cy="527661"/>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Tree</a:t>
            </a:r>
            <a:r>
              <a:rPr lang="en-US" sz="2800" dirty="0"/>
              <a:t> </a:t>
            </a:r>
            <a:r>
              <a:rPr lang="en-US" sz="2800" b="1" dirty="0"/>
              <a:t>(when talking about </a:t>
            </a:r>
            <a:r>
              <a:rPr lang="en-US" sz="2800" b="1" dirty="0" smtClean="0"/>
              <a:t>undirected graphs</a:t>
            </a:r>
            <a:r>
              <a:rPr lang="en-US" sz="2800" b="1" dirty="0"/>
              <a: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44200" y="2303640"/>
              <a:ext cx="9858960" cy="2425680"/>
            </p14:xfrm>
          </p:contentPart>
        </mc:Choice>
        <mc:Fallback>
          <p:pic>
            <p:nvPicPr>
              <p:cNvPr id="4" name="Ink 3"/>
              <p:cNvPicPr/>
              <p:nvPr/>
            </p:nvPicPr>
            <p:blipFill>
              <a:blip r:embed="rId3"/>
              <a:stretch>
                <a:fillRect/>
              </a:stretch>
            </p:blipFill>
            <p:spPr>
              <a:xfrm>
                <a:off x="838800" y="2301120"/>
                <a:ext cx="9867240" cy="2431800"/>
              </a:xfrm>
              <a:prstGeom prst="rect">
                <a:avLst/>
              </a:prstGeom>
            </p:spPr>
          </p:pic>
        </mc:Fallback>
      </mc:AlternateContent>
    </p:spTree>
    <p:extLst>
      <p:ext uri="{BB962C8B-B14F-4D97-AF65-F5344CB8AC3E}">
        <p14:creationId xmlns:p14="http://schemas.microsoft.com/office/powerpoint/2010/main" val="16441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MST Problem</a:t>
            </a:r>
          </a:p>
        </p:txBody>
      </p:sp>
      <p:sp>
        <p:nvSpPr>
          <p:cNvPr id="3" name="Content Placeholder 2"/>
          <p:cNvSpPr>
            <a:spLocks noGrp="1"/>
          </p:cNvSpPr>
          <p:nvPr>
            <p:ph idx="1"/>
          </p:nvPr>
        </p:nvSpPr>
        <p:spPr>
          <a:xfrm>
            <a:off x="575240" y="1463857"/>
            <a:ext cx="11187258" cy="5057170"/>
          </a:xfrm>
        </p:spPr>
        <p:txBody>
          <a:bodyPr>
            <a:normAutofit/>
          </a:bodyPr>
          <a:lstStyle/>
          <a:p>
            <a:r>
              <a:rPr lang="en-US" sz="2800" dirty="0"/>
              <a:t>What do we need? A set of edges such that:</a:t>
            </a:r>
          </a:p>
          <a:p>
            <a:pPr lvl="1"/>
            <a:r>
              <a:rPr lang="en-US" sz="2400" dirty="0"/>
              <a:t>Every vertex touches at least one of the edges. (the edges </a:t>
            </a:r>
            <a:r>
              <a:rPr lang="en-US" sz="2400" b="1" dirty="0"/>
              <a:t>span</a:t>
            </a:r>
            <a:r>
              <a:rPr lang="en-US" sz="2400" dirty="0"/>
              <a:t> the graph)</a:t>
            </a:r>
          </a:p>
          <a:p>
            <a:pPr lvl="1"/>
            <a:r>
              <a:rPr lang="en-US" sz="2400" dirty="0"/>
              <a:t>The graph on just those edges is </a:t>
            </a:r>
            <a:r>
              <a:rPr lang="en-US" sz="2400" b="1" dirty="0"/>
              <a:t>connected</a:t>
            </a:r>
            <a:r>
              <a:rPr lang="en-US" sz="2400" dirty="0"/>
              <a:t>.</a:t>
            </a:r>
          </a:p>
          <a:p>
            <a:pPr lvl="1"/>
            <a:r>
              <a:rPr lang="en-US" sz="2400" dirty="0"/>
              <a:t>The minimum weight set of edges that meet those conditions.</a:t>
            </a:r>
          </a:p>
          <a:p>
            <a:r>
              <a:rPr lang="en-US" sz="2800" dirty="0"/>
              <a:t>Our goal is a tree!</a:t>
            </a:r>
          </a:p>
          <a:p>
            <a:endParaRPr lang="en-US" dirty="0"/>
          </a:p>
          <a:p>
            <a:endParaRPr lang="en-US" dirty="0"/>
          </a:p>
          <a:p>
            <a:endParaRPr lang="en-US" dirty="0"/>
          </a:p>
          <a:p>
            <a:endParaRPr lang="en-US" dirty="0"/>
          </a:p>
          <a:p>
            <a:r>
              <a:rPr lang="en-US" sz="2800" dirty="0"/>
              <a:t>We’ll go through two different algorithms for this problem today.</a:t>
            </a:r>
          </a:p>
          <a:p>
            <a:endParaRPr lang="en-US" dirty="0"/>
          </a:p>
        </p:txBody>
      </p:sp>
      <p:sp>
        <p:nvSpPr>
          <p:cNvPr id="6" name="Rectangle 5"/>
          <p:cNvSpPr/>
          <p:nvPr/>
        </p:nvSpPr>
        <p:spPr>
          <a:xfrm>
            <a:off x="733337" y="3762374"/>
            <a:ext cx="9406551" cy="1843018"/>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2800" b="1" dirty="0"/>
              <a:t>Given</a:t>
            </a:r>
            <a:r>
              <a:rPr lang="en-US" sz="2800" dirty="0"/>
              <a:t>: an undirected, weighted graph G</a:t>
            </a:r>
          </a:p>
          <a:p>
            <a:r>
              <a:rPr lang="en-US" sz="2800" b="1" dirty="0"/>
              <a:t>Find</a:t>
            </a:r>
            <a:r>
              <a:rPr lang="en-US" sz="2800" dirty="0"/>
              <a:t>: A minimum-weight set of edges such that you can get from any vertex of G to any other on only those edges.</a:t>
            </a:r>
          </a:p>
        </p:txBody>
      </p:sp>
      <p:sp>
        <p:nvSpPr>
          <p:cNvPr id="7" name="Rectangle 6"/>
          <p:cNvSpPr/>
          <p:nvPr/>
        </p:nvSpPr>
        <p:spPr>
          <a:xfrm>
            <a:off x="733336" y="3762375"/>
            <a:ext cx="9406551"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Minimum Spanning Tree Problem</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56280" y="933840"/>
              <a:ext cx="5903640" cy="5344920"/>
            </p14:xfrm>
          </p:contentPart>
        </mc:Choice>
        <mc:Fallback>
          <p:pic>
            <p:nvPicPr>
              <p:cNvPr id="4" name="Ink 3"/>
              <p:cNvPicPr/>
              <p:nvPr/>
            </p:nvPicPr>
            <p:blipFill>
              <a:blip r:embed="rId3"/>
              <a:stretch>
                <a:fillRect/>
              </a:stretch>
            </p:blipFill>
            <p:spPr>
              <a:xfrm>
                <a:off x="645120" y="929160"/>
                <a:ext cx="5920200" cy="5353200"/>
              </a:xfrm>
              <a:prstGeom prst="rect">
                <a:avLst/>
              </a:prstGeom>
            </p:spPr>
          </p:pic>
        </mc:Fallback>
      </mc:AlternateContent>
    </p:spTree>
    <p:extLst>
      <p:ext uri="{BB962C8B-B14F-4D97-AF65-F5344CB8AC3E}">
        <p14:creationId xmlns:p14="http://schemas.microsoft.com/office/powerpoint/2010/main" val="257145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75240" y="1463856"/>
            <a:ext cx="11187258" cy="673415"/>
          </a:xfrm>
        </p:spPr>
        <p:txBody>
          <a:bodyPr>
            <a:normAutofit lnSpcReduction="10000"/>
          </a:bodyPr>
          <a:lstStyle/>
          <a:p>
            <a:r>
              <a:rPr lang="en-US" dirty="0"/>
              <a:t>Try to find an MST of this graph:</a:t>
            </a:r>
            <a:br>
              <a:rPr lang="en-US" dirty="0"/>
            </a:br>
            <a:endParaRPr lang="en-US" dirty="0"/>
          </a:p>
        </p:txBody>
      </p:sp>
      <p:grpSp>
        <p:nvGrpSpPr>
          <p:cNvPr id="32" name="Group 31"/>
          <p:cNvGrpSpPr/>
          <p:nvPr/>
        </p:nvGrpSpPr>
        <p:grpSpPr>
          <a:xfrm>
            <a:off x="3100750" y="1557416"/>
            <a:ext cx="6061357" cy="4571780"/>
            <a:chOff x="3208719" y="2284898"/>
            <a:chExt cx="4129707" cy="3114832"/>
          </a:xfrm>
        </p:grpSpPr>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a:t>
              </a: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a:t>
              </a:r>
            </a:p>
          </p:txBody>
        </p:sp>
        <p:cxnSp>
          <p:nvCxnSpPr>
            <p:cNvPr id="12" name="Straight Connector 11"/>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39896" y="2907792"/>
              <a:ext cx="317944" cy="369667"/>
            </a:xfrm>
            <a:prstGeom prst="rect">
              <a:avLst/>
            </a:prstGeom>
            <a:noFill/>
          </p:spPr>
          <p:txBody>
            <a:bodyPr wrap="square" rtlCol="0">
              <a:spAutoFit/>
            </a:bodyPr>
            <a:lstStyle/>
            <a:p>
              <a:r>
                <a:rPr lang="en-US" sz="2800" dirty="0"/>
                <a:t>3</a:t>
              </a:r>
            </a:p>
          </p:txBody>
        </p:sp>
        <p:sp>
          <p:nvSpPr>
            <p:cNvPr id="23" name="TextBox 22"/>
            <p:cNvSpPr txBox="1"/>
            <p:nvPr/>
          </p:nvSpPr>
          <p:spPr>
            <a:xfrm>
              <a:off x="5486272" y="2650885"/>
              <a:ext cx="317944" cy="369667"/>
            </a:xfrm>
            <a:prstGeom prst="rect">
              <a:avLst/>
            </a:prstGeom>
            <a:noFill/>
          </p:spPr>
          <p:txBody>
            <a:bodyPr wrap="square" rtlCol="0">
              <a:spAutoFit/>
            </a:bodyPr>
            <a:lstStyle/>
            <a:p>
              <a:r>
                <a:rPr lang="en-US" sz="2800" dirty="0"/>
                <a:t>6</a:t>
              </a:r>
            </a:p>
          </p:txBody>
        </p:sp>
        <p:sp>
          <p:nvSpPr>
            <p:cNvPr id="24" name="TextBox 23"/>
            <p:cNvSpPr txBox="1"/>
            <p:nvPr/>
          </p:nvSpPr>
          <p:spPr>
            <a:xfrm>
              <a:off x="5103048" y="3314400"/>
              <a:ext cx="317944" cy="369667"/>
            </a:xfrm>
            <a:prstGeom prst="rect">
              <a:avLst/>
            </a:prstGeom>
            <a:noFill/>
          </p:spPr>
          <p:txBody>
            <a:bodyPr wrap="square" rtlCol="0">
              <a:spAutoFit/>
            </a:bodyPr>
            <a:lstStyle/>
            <a:p>
              <a:r>
                <a:rPr lang="en-US" sz="2800" dirty="0"/>
                <a:t>2</a:t>
              </a:r>
            </a:p>
          </p:txBody>
        </p:sp>
        <p:sp>
          <p:nvSpPr>
            <p:cNvPr id="25" name="TextBox 24"/>
            <p:cNvSpPr txBox="1"/>
            <p:nvPr/>
          </p:nvSpPr>
          <p:spPr>
            <a:xfrm>
              <a:off x="4001420" y="3644114"/>
              <a:ext cx="317944" cy="369667"/>
            </a:xfrm>
            <a:prstGeom prst="rect">
              <a:avLst/>
            </a:prstGeom>
            <a:noFill/>
          </p:spPr>
          <p:txBody>
            <a:bodyPr wrap="square" rtlCol="0">
              <a:spAutoFit/>
            </a:bodyPr>
            <a:lstStyle/>
            <a:p>
              <a:r>
                <a:rPr lang="en-US" sz="2800" dirty="0"/>
                <a:t>1</a:t>
              </a:r>
            </a:p>
          </p:txBody>
        </p:sp>
        <p:sp>
          <p:nvSpPr>
            <p:cNvPr id="26" name="TextBox 25"/>
            <p:cNvSpPr txBox="1"/>
            <p:nvPr/>
          </p:nvSpPr>
          <p:spPr>
            <a:xfrm>
              <a:off x="3754311" y="4585202"/>
              <a:ext cx="317944" cy="369667"/>
            </a:xfrm>
            <a:prstGeom prst="rect">
              <a:avLst/>
            </a:prstGeom>
            <a:noFill/>
          </p:spPr>
          <p:txBody>
            <a:bodyPr wrap="square" rtlCol="0">
              <a:spAutoFit/>
            </a:bodyPr>
            <a:lstStyle/>
            <a:p>
              <a:r>
                <a:rPr lang="en-US" sz="2800" dirty="0"/>
                <a:t>4</a:t>
              </a:r>
            </a:p>
          </p:txBody>
        </p:sp>
        <p:sp>
          <p:nvSpPr>
            <p:cNvPr id="27" name="TextBox 26"/>
            <p:cNvSpPr txBox="1"/>
            <p:nvPr/>
          </p:nvSpPr>
          <p:spPr>
            <a:xfrm>
              <a:off x="4440881" y="4186749"/>
              <a:ext cx="317944" cy="369667"/>
            </a:xfrm>
            <a:prstGeom prst="rect">
              <a:avLst/>
            </a:prstGeom>
            <a:noFill/>
          </p:spPr>
          <p:txBody>
            <a:bodyPr wrap="square" rtlCol="0">
              <a:spAutoFit/>
            </a:bodyPr>
            <a:lstStyle/>
            <a:p>
              <a:r>
                <a:rPr lang="en-US" sz="2800" dirty="0"/>
                <a:t>5</a:t>
              </a:r>
            </a:p>
          </p:txBody>
        </p:sp>
        <p:sp>
          <p:nvSpPr>
            <p:cNvPr id="28" name="TextBox 27"/>
            <p:cNvSpPr txBox="1"/>
            <p:nvPr/>
          </p:nvSpPr>
          <p:spPr>
            <a:xfrm>
              <a:off x="5486272" y="5030063"/>
              <a:ext cx="317944" cy="369667"/>
            </a:xfrm>
            <a:prstGeom prst="rect">
              <a:avLst/>
            </a:prstGeom>
            <a:noFill/>
          </p:spPr>
          <p:txBody>
            <a:bodyPr wrap="square" rtlCol="0">
              <a:spAutoFit/>
            </a:bodyPr>
            <a:lstStyle/>
            <a:p>
              <a:r>
                <a:rPr lang="en-US" sz="2800" dirty="0"/>
                <a:t>8</a:t>
              </a:r>
            </a:p>
          </p:txBody>
        </p:sp>
        <p:sp>
          <p:nvSpPr>
            <p:cNvPr id="29" name="TextBox 28"/>
            <p:cNvSpPr txBox="1"/>
            <p:nvPr/>
          </p:nvSpPr>
          <p:spPr>
            <a:xfrm>
              <a:off x="7020482" y="4002005"/>
              <a:ext cx="317944" cy="369667"/>
            </a:xfrm>
            <a:prstGeom prst="rect">
              <a:avLst/>
            </a:prstGeom>
            <a:noFill/>
          </p:spPr>
          <p:txBody>
            <a:bodyPr wrap="square" rtlCol="0">
              <a:spAutoFit/>
            </a:bodyPr>
            <a:lstStyle/>
            <a:p>
              <a:r>
                <a:rPr lang="en-US" sz="2800" dirty="0"/>
                <a:t>9</a:t>
              </a:r>
            </a:p>
          </p:txBody>
        </p:sp>
        <p:sp>
          <p:nvSpPr>
            <p:cNvPr id="30" name="TextBox 29"/>
            <p:cNvSpPr txBox="1"/>
            <p:nvPr/>
          </p:nvSpPr>
          <p:spPr>
            <a:xfrm>
              <a:off x="4953496" y="3846890"/>
              <a:ext cx="405270" cy="369332"/>
            </a:xfrm>
            <a:prstGeom prst="rect">
              <a:avLst/>
            </a:prstGeom>
            <a:noFill/>
          </p:spPr>
          <p:txBody>
            <a:bodyPr wrap="square" rtlCol="0">
              <a:spAutoFit/>
            </a:bodyPr>
            <a:lstStyle/>
            <a:p>
              <a:r>
                <a:rPr lang="en-US" sz="2800" dirty="0"/>
                <a:t>10</a:t>
              </a:r>
            </a:p>
          </p:txBody>
        </p:sp>
        <p:sp>
          <p:nvSpPr>
            <p:cNvPr id="31" name="TextBox 30"/>
            <p:cNvSpPr txBox="1"/>
            <p:nvPr/>
          </p:nvSpPr>
          <p:spPr>
            <a:xfrm>
              <a:off x="4821304" y="4390448"/>
              <a:ext cx="317944" cy="369667"/>
            </a:xfrm>
            <a:prstGeom prst="rect">
              <a:avLst/>
            </a:prstGeom>
            <a:noFill/>
          </p:spPr>
          <p:txBody>
            <a:bodyPr wrap="square" rtlCol="0">
              <a:spAutoFit/>
            </a:bodyPr>
            <a:lstStyle/>
            <a:p>
              <a:r>
                <a:rPr lang="en-US" sz="2800" dirty="0"/>
                <a:t>7</a:t>
              </a:r>
            </a:p>
          </p:txBody>
        </p:sp>
        <p:pic>
          <p:nvPicPr>
            <p:cNvPr id="33" name="Picture 2" descr="Factory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301200" y="1645920"/>
              <a:ext cx="5139360" cy="3975480"/>
            </p14:xfrm>
          </p:contentPart>
        </mc:Choice>
        <mc:Fallback>
          <p:pic>
            <p:nvPicPr>
              <p:cNvPr id="4" name="Ink 3"/>
              <p:cNvPicPr/>
              <p:nvPr/>
            </p:nvPicPr>
            <p:blipFill>
              <a:blip r:embed="rId4"/>
              <a:stretch>
                <a:fillRect/>
              </a:stretch>
            </p:blipFill>
            <p:spPr>
              <a:xfrm>
                <a:off x="3295080" y="1642320"/>
                <a:ext cx="5154480" cy="3988080"/>
              </a:xfrm>
              <a:prstGeom prst="rect">
                <a:avLst/>
              </a:prstGeom>
            </p:spPr>
          </p:pic>
        </mc:Fallback>
      </mc:AlternateContent>
    </p:spTree>
    <p:extLst>
      <p:ext uri="{BB962C8B-B14F-4D97-AF65-F5344CB8AC3E}">
        <p14:creationId xmlns:p14="http://schemas.microsoft.com/office/powerpoint/2010/main" val="11164184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Kasey">
      <a:majorFont>
        <a:latin typeface="Georgia"/>
        <a:ea typeface=""/>
        <a:cs typeface=""/>
      </a:majorFont>
      <a:minorFont>
        <a:latin typeface="Segoe UI Semiligh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15366</TotalTime>
  <Words>1768</Words>
  <Application>Microsoft Office PowerPoint</Application>
  <PresentationFormat>Widescreen</PresentationFormat>
  <Paragraphs>554</Paragraphs>
  <Slides>30</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Baskerville Old Face</vt:lpstr>
      <vt:lpstr>Calibri</vt:lpstr>
      <vt:lpstr>Cambria Math</vt:lpstr>
      <vt:lpstr>Courier New</vt:lpstr>
      <vt:lpstr>Segoe UI</vt:lpstr>
      <vt:lpstr>Segoe UI Light</vt:lpstr>
      <vt:lpstr>Segoe UI Semibold</vt:lpstr>
      <vt:lpstr>Segoe UI Semilight</vt:lpstr>
      <vt:lpstr>Tw Cen MT</vt:lpstr>
      <vt:lpstr>Wingdings</vt:lpstr>
      <vt:lpstr>Wingdings 3</vt:lpstr>
      <vt:lpstr>Integral</vt:lpstr>
      <vt:lpstr>Minimum Spanning Trees</vt:lpstr>
      <vt:lpstr>Announcements</vt:lpstr>
      <vt:lpstr>Minimum Spanning Trees</vt:lpstr>
      <vt:lpstr>Minimum Spanning Trees</vt:lpstr>
      <vt:lpstr>Minimum Spanning Trees</vt:lpstr>
      <vt:lpstr>Minimum Spanning Trees</vt:lpstr>
      <vt:lpstr>Aside: Trees  </vt:lpstr>
      <vt:lpstr>MST Problem</vt:lpstr>
      <vt:lpstr>Example</vt:lpstr>
      <vt:lpstr>Prim’s Algorithm</vt:lpstr>
      <vt:lpstr>Code</vt:lpstr>
      <vt:lpstr>Try it Out</vt:lpstr>
      <vt:lpstr>Try it Out</vt:lpstr>
      <vt:lpstr>Does This Algorithm Always Work? </vt:lpstr>
      <vt:lpstr>Why do all of these MST Algorithms Work?</vt:lpstr>
      <vt:lpstr>A Different Approach </vt:lpstr>
      <vt:lpstr>Kruskal’s Algorithm</vt:lpstr>
      <vt:lpstr>Try It Out</vt:lpstr>
      <vt:lpstr>Try It Out</vt:lpstr>
      <vt:lpstr>Kruskal’s Algorithm: Running Time</vt:lpstr>
      <vt:lpstr>Kruskal’s Algorithm: Running Time</vt:lpstr>
      <vt:lpstr>Union-Find Crash Course</vt:lpstr>
      <vt:lpstr>Union-Find Running Time</vt:lpstr>
      <vt:lpstr>log^∗⁡n</vt:lpstr>
      <vt:lpstr>Using Union-Find</vt:lpstr>
      <vt:lpstr>Try it Out</vt:lpstr>
      <vt:lpstr>Try it Out</vt:lpstr>
      <vt:lpstr>Some Extra Comments</vt:lpstr>
      <vt:lpstr>Aside: A Graph of Trees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Kasey Champion</dc:creator>
  <cp:lastModifiedBy>cse-loaner</cp:lastModifiedBy>
  <cp:revision>110</cp:revision>
  <cp:lastPrinted>2018-08-08T16:02:52Z</cp:lastPrinted>
  <dcterms:created xsi:type="dcterms:W3CDTF">2018-03-22T00:41:11Z</dcterms:created>
  <dcterms:modified xsi:type="dcterms:W3CDTF">2019-08-14T19:14:01Z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kaseyc@microsoft.com</vt:lpwstr>
  </property>
  <property fmtid="{D5CDD505-2E9C-101B-9397-08002B2CF9AE}" pid="5" name="MSIP_Label_f42aa342-8706-4288-bd11-ebb85995028c_SetDate">
    <vt:lpwstr>2018-03-22T00:48:15.4212377Z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