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e44bfce86_2_7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4e44bfce86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4e44bfce86_2_7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e4ab28a82_0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e4ab28a8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e4ab28a82_0_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e4ab28a8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e44bfce86_5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e44bfce8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e44bfce86_5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e44bfce86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e4ab28a82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e4ab28a8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e4ab28a82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e4ab28a8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dc2a48c22_2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dc2a48c2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e4ab28a82_0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e4ab28a8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e4ab28a82_0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e4ab28a8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e4ab28a82_0_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e4ab28a8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7097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2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2" y="2505075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ctrTitle"/>
          </p:nvPr>
        </p:nvSpPr>
        <p:spPr>
          <a:xfrm>
            <a:off x="685800" y="1301509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"/>
              <a:t>CSE 341</a:t>
            </a:r>
            <a:br>
              <a:rPr lang="en"/>
            </a:br>
            <a:r>
              <a:rPr lang="en"/>
              <a:t>Section 3</a:t>
            </a:r>
            <a:endParaRPr/>
          </a:p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1143000" y="3868256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/>
              <a:t>HW1 Debrief, Tail Recursion, More Pattern-Matching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/>
              <a:t>Winter 2019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7360" y="518859"/>
            <a:ext cx="5669280" cy="60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7360" y="521906"/>
            <a:ext cx="5669280" cy="600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 Recursion</a:t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Was length tail recursive?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Was all_positive tail recursive?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Why tail recursion?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Let’s look at more examples of tail recursion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 Matching</a:t>
            </a:r>
            <a:endParaRPr/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We can pattern match over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datatype</a:t>
            </a:r>
            <a:r>
              <a:rPr lang="en"/>
              <a:t>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Beware “non-exhaustive matching”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Pattern matching can avoid “empty list” exceptions!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/>
              <a:t>Most functions pattern match over a single argument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/>
              <a:t>SML has special syntax for this common case!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/>
              <a:t>Use is a matter of taste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/>
              <a:t>Live 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tail recursion (QC, ~15 min)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What is and isn’t tail recursive?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How can we make functions tail recursive?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</a:t>
            </a:r>
            <a:r>
              <a:rPr i="1" lang="en"/>
              <a:t>can’t</a:t>
            </a:r>
            <a:r>
              <a:rPr lang="en"/>
              <a:t> we be tail recursive?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Pattern-matching over expression trees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 patterns(?)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Concepts Review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Custom datatypes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all of (records), one of (variants)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Pattern matching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Powerful way to break apart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Tail recursion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Space efficiency of loops with recursive functions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1 Recap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is_older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was quite subtle.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(Switch to Emacs)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1 Recap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Think about what makes a date </a:t>
            </a:r>
            <a:r>
              <a:rPr i="1" lang="en"/>
              <a:t>d1</a:t>
            </a:r>
            <a:r>
              <a:rPr lang="en"/>
              <a:t> earlier than another date </a:t>
            </a:r>
            <a:r>
              <a:rPr i="1" lang="en"/>
              <a:t>d2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the year of </a:t>
            </a:r>
            <a:r>
              <a:rPr i="1" lang="en"/>
              <a:t>d1 </a:t>
            </a:r>
            <a:r>
              <a:rPr lang="en"/>
              <a:t>is before the year of </a:t>
            </a:r>
            <a:r>
              <a:rPr i="1" lang="en"/>
              <a:t>d2</a:t>
            </a:r>
            <a:r>
              <a:rPr lang="en"/>
              <a:t> (March 1, 1970 is older than Feb 6, 2010)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Or, if the years are equal, then if month of </a:t>
            </a:r>
            <a:r>
              <a:rPr i="1" lang="en"/>
              <a:t>d1 </a:t>
            </a:r>
            <a:r>
              <a:rPr lang="en"/>
              <a:t>is earlier (March 1, 1970 is older than April 1, 1970)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Or, if both the year and month are equal, then if the day is earlier (March 1, 1970 is older than March 2, 1970)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1 Recap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Ok, that may seem obvious now. But many solutions did not cover all cases, and </a:t>
            </a:r>
            <a:r>
              <a:rPr i="1" lang="en"/>
              <a:t>many </a:t>
            </a:r>
            <a:r>
              <a:rPr lang="en"/>
              <a:t>had logical redundancy.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Takeaways: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Easy to miss things when learning a new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Design your tests </a:t>
            </a:r>
            <a:r>
              <a:rPr i="1" lang="en"/>
              <a:t>carefully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 the spec before, during, and after each problem. It’s worth the extra time!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 for correctness </a:t>
            </a:r>
            <a:r>
              <a:rPr i="1" lang="en"/>
              <a:t>and</a:t>
            </a:r>
            <a:r>
              <a:rPr lang="en"/>
              <a:t> redundancy/style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1 Recap</a:t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Functional programming emphasizes code reuse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Building up functions by using smaller functions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Save work and ease code understanding!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Best to avoid reimplementing functionality where possibl</a:t>
            </a:r>
            <a:r>
              <a:rPr lang="en"/>
              <a:t>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Switch to emacs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Will become even more important with higher-order functions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 Recursion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Briefly: if a function will immediately return after making a call, we can reuse the stack space of the current function.</a:t>
            </a:r>
            <a:endParaRPr/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249" y="442449"/>
            <a:ext cx="2295675" cy="273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 Recursion</a:t>
            </a:r>
            <a:endParaRPr/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Quickcheck! (6 minutes, ungraded)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Speak with a neighbor if you’d like.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