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35" r:id="rId3"/>
    <p:sldId id="290" r:id="rId4"/>
    <p:sldId id="280" r:id="rId5"/>
    <p:sldId id="306" r:id="rId6"/>
    <p:sldId id="330" r:id="rId7"/>
    <p:sldId id="341" r:id="rId8"/>
    <p:sldId id="310" r:id="rId9"/>
    <p:sldId id="334" r:id="rId10"/>
    <p:sldId id="283" r:id="rId11"/>
    <p:sldId id="342" r:id="rId12"/>
    <p:sldId id="327" r:id="rId13"/>
    <p:sldId id="336" r:id="rId14"/>
    <p:sldId id="337" r:id="rId15"/>
    <p:sldId id="338" r:id="rId16"/>
    <p:sldId id="339" r:id="rId17"/>
    <p:sldId id="323" r:id="rId18"/>
    <p:sldId id="340" r:id="rId19"/>
    <p:sldId id="328" r:id="rId20"/>
    <p:sldId id="300" r:id="rId21"/>
    <p:sldId id="303" r:id="rId22"/>
    <p:sldId id="343" r:id="rId23"/>
    <p:sldId id="34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 thanks" initials="nt" lastIdx="2" clrIdx="0">
    <p:extLst>
      <p:ext uri="{19B8F6BF-5375-455C-9EA6-DF929625EA0E}">
        <p15:presenceInfo xmlns:p15="http://schemas.microsoft.com/office/powerpoint/2012/main" userId="c1130ab030728f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3282"/>
    <a:srgbClr val="B6A479"/>
    <a:srgbClr val="3CB53B"/>
    <a:srgbClr val="301DFE"/>
    <a:srgbClr val="FB5757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3E381-7546-1942-B776-B8AF026FBDA3}" v="1033" dt="2019-01-16T15:37:29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2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 thanks" userId="c1130ab030728f76" providerId="LiveId" clId="{A153E381-7546-1942-B776-B8AF026FBDA3}"/>
    <pc:docChg chg="undo custSel addSld delSld modSld sldOrd">
      <pc:chgData name="no thanks" userId="c1130ab030728f76" providerId="LiveId" clId="{A153E381-7546-1942-B776-B8AF026FBDA3}" dt="2019-01-16T15:40:36.009" v="5762" actId="2696"/>
      <pc:docMkLst>
        <pc:docMk/>
      </pc:docMkLst>
      <pc:sldChg chg="modSp">
        <pc:chgData name="no thanks" userId="c1130ab030728f76" providerId="LiveId" clId="{A153E381-7546-1942-B776-B8AF026FBDA3}" dt="2019-01-15T05:53:05.567" v="1371" actId="20577"/>
        <pc:sldMkLst>
          <pc:docMk/>
          <pc:sldMk cId="2498527413" sldId="256"/>
        </pc:sldMkLst>
        <pc:spChg chg="mod">
          <ac:chgData name="no thanks" userId="c1130ab030728f76" providerId="LiveId" clId="{A153E381-7546-1942-B776-B8AF026FBDA3}" dt="2019-01-11T09:30:28.799" v="10" actId="20577"/>
          <ac:spMkLst>
            <pc:docMk/>
            <pc:sldMk cId="2498527413" sldId="256"/>
            <ac:spMk id="2" creationId="{FA8B674C-AD1D-4C9D-88D4-76616DF5B22C}"/>
          </ac:spMkLst>
        </pc:spChg>
        <pc:spChg chg="mod">
          <ac:chgData name="no thanks" userId="c1130ab030728f76" providerId="LiveId" clId="{A153E381-7546-1942-B776-B8AF026FBDA3}" dt="2019-01-15T05:52:53.198" v="1363" actId="20577"/>
          <ac:spMkLst>
            <pc:docMk/>
            <pc:sldMk cId="2498527413" sldId="256"/>
            <ac:spMk id="3" creationId="{FA5873D0-155C-4A49-BE31-7C26918C8D34}"/>
          </ac:spMkLst>
        </pc:spChg>
        <pc:spChg chg="mod">
          <ac:chgData name="no thanks" userId="c1130ab030728f76" providerId="LiveId" clId="{A153E381-7546-1942-B776-B8AF026FBDA3}" dt="2019-01-15T05:53:05.567" v="1371" actId="20577"/>
          <ac:spMkLst>
            <pc:docMk/>
            <pc:sldMk cId="2498527413" sldId="256"/>
            <ac:spMk id="4" creationId="{7C0660B4-D96C-4E54-B1D6-38FFCDBB589D}"/>
          </ac:spMkLst>
        </pc:spChg>
      </pc:sldChg>
      <pc:sldChg chg="addSp modSp add del">
        <pc:chgData name="no thanks" userId="c1130ab030728f76" providerId="LiveId" clId="{A153E381-7546-1942-B776-B8AF026FBDA3}" dt="2019-01-16T15:40:35.987" v="5759" actId="2696"/>
        <pc:sldMkLst>
          <pc:docMk/>
          <pc:sldMk cId="1808431813" sldId="263"/>
        </pc:sldMkLst>
        <pc:spChg chg="add">
          <ac:chgData name="no thanks" userId="c1130ab030728f76" providerId="LiveId" clId="{A153E381-7546-1942-B776-B8AF026FBDA3}" dt="2019-01-15T06:45:46.918" v="3223"/>
          <ac:spMkLst>
            <pc:docMk/>
            <pc:sldMk cId="1808431813" sldId="263"/>
            <ac:spMk id="16" creationId="{C88E1B5C-E770-0347-8DD6-EC7723E35E66}"/>
          </ac:spMkLst>
        </pc:spChg>
        <pc:spChg chg="mod">
          <ac:chgData name="no thanks" userId="c1130ab030728f76" providerId="LiveId" clId="{A153E381-7546-1942-B776-B8AF026FBDA3}" dt="2019-01-16T15:40:15.605" v="5757" actId="20577"/>
          <ac:spMkLst>
            <pc:docMk/>
            <pc:sldMk cId="1808431813" sldId="263"/>
            <ac:spMk id="260098" creationId="{F8B99CF6-BEAC-D644-986B-D3367980356E}"/>
          </ac:spMkLst>
        </pc:spChg>
        <pc:spChg chg="mod">
          <ac:chgData name="no thanks" userId="c1130ab030728f76" providerId="LiveId" clId="{A153E381-7546-1942-B776-B8AF026FBDA3}" dt="2019-01-16T15:39:57.492" v="5732" actId="20577"/>
          <ac:spMkLst>
            <pc:docMk/>
            <pc:sldMk cId="1808431813" sldId="263"/>
            <ac:spMk id="260099" creationId="{16E30191-0316-3E44-9097-55453787A02E}"/>
          </ac:spMkLst>
        </pc:spChg>
        <pc:spChg chg="mod">
          <ac:chgData name="no thanks" userId="c1130ab030728f76" providerId="LiveId" clId="{A153E381-7546-1942-B776-B8AF026FBDA3}" dt="2019-01-16T15:40:02.118" v="5733" actId="20577"/>
          <ac:spMkLst>
            <pc:docMk/>
            <pc:sldMk cId="1808431813" sldId="263"/>
            <ac:spMk id="260106" creationId="{1BBEDD5E-CB17-004E-A4BF-EE460222BFB3}"/>
          </ac:spMkLst>
        </pc:spChg>
        <pc:spChg chg="mod">
          <ac:chgData name="no thanks" userId="c1130ab030728f76" providerId="LiveId" clId="{A153E381-7546-1942-B776-B8AF026FBDA3}" dt="2019-01-16T15:40:06.188" v="5734" actId="20577"/>
          <ac:spMkLst>
            <pc:docMk/>
            <pc:sldMk cId="1808431813" sldId="263"/>
            <ac:spMk id="260107" creationId="{1204E2BC-C181-1143-BACF-027976264015}"/>
          </ac:spMkLst>
        </pc:spChg>
        <pc:spChg chg="mod">
          <ac:chgData name="no thanks" userId="c1130ab030728f76" providerId="LiveId" clId="{A153E381-7546-1942-B776-B8AF026FBDA3}" dt="2019-01-16T15:40:08.917" v="5735" actId="20577"/>
          <ac:spMkLst>
            <pc:docMk/>
            <pc:sldMk cId="1808431813" sldId="263"/>
            <ac:spMk id="260108" creationId="{1077C526-BD68-1549-B6AC-317F0C00B5FE}"/>
          </ac:spMkLst>
        </pc:spChg>
      </pc:sldChg>
      <pc:sldChg chg="addSp modSp add del">
        <pc:chgData name="no thanks" userId="c1130ab030728f76" providerId="LiveId" clId="{A153E381-7546-1942-B776-B8AF026FBDA3}" dt="2019-01-16T15:40:35.990" v="5760" actId="2696"/>
        <pc:sldMkLst>
          <pc:docMk/>
          <pc:sldMk cId="4239731797" sldId="264"/>
        </pc:sldMkLst>
        <pc:spChg chg="add">
          <ac:chgData name="no thanks" userId="c1130ab030728f76" providerId="LiveId" clId="{A153E381-7546-1942-B776-B8AF026FBDA3}" dt="2019-01-15T06:45:48.311" v="3224"/>
          <ac:spMkLst>
            <pc:docMk/>
            <pc:sldMk cId="4239731797" sldId="264"/>
            <ac:spMk id="13" creationId="{5B13380B-3724-6A40-AFB5-9DBE23ABE852}"/>
          </ac:spMkLst>
        </pc:spChg>
        <pc:spChg chg="mod">
          <ac:chgData name="no thanks" userId="c1130ab030728f76" providerId="LiveId" clId="{A153E381-7546-1942-B776-B8AF026FBDA3}" dt="2019-01-15T06:45:35.619" v="3220" actId="27636"/>
          <ac:spMkLst>
            <pc:docMk/>
            <pc:sldMk cId="4239731797" sldId="264"/>
            <ac:spMk id="261123" creationId="{1E66F26D-7938-A640-AE23-B71114B6C5C8}"/>
          </ac:spMkLst>
        </pc:spChg>
      </pc:sldChg>
      <pc:sldChg chg="addSp add del ord">
        <pc:chgData name="no thanks" userId="c1130ab030728f76" providerId="LiveId" clId="{A153E381-7546-1942-B776-B8AF026FBDA3}" dt="2019-01-15T07:12:49.033" v="3340" actId="2696"/>
        <pc:sldMkLst>
          <pc:docMk/>
          <pc:sldMk cId="3341202726" sldId="265"/>
        </pc:sldMkLst>
        <pc:spChg chg="add">
          <ac:chgData name="no thanks" userId="c1130ab030728f76" providerId="LiveId" clId="{A153E381-7546-1942-B776-B8AF026FBDA3}" dt="2019-01-15T06:46:37.784" v="3228"/>
          <ac:spMkLst>
            <pc:docMk/>
            <pc:sldMk cId="3341202726" sldId="265"/>
            <ac:spMk id="4" creationId="{81DEA47F-4B79-2A49-A4EE-E2D73C4419AD}"/>
          </ac:spMkLst>
        </pc:spChg>
      </pc:sldChg>
      <pc:sldChg chg="addSp modSp add del ord">
        <pc:chgData name="no thanks" userId="c1130ab030728f76" providerId="LiveId" clId="{A153E381-7546-1942-B776-B8AF026FBDA3}" dt="2019-01-15T06:02:08.460" v="1405" actId="2696"/>
        <pc:sldMkLst>
          <pc:docMk/>
          <pc:sldMk cId="1322402821" sldId="274"/>
        </pc:sldMkLst>
        <pc:spChg chg="mod">
          <ac:chgData name="no thanks" userId="c1130ab030728f76" providerId="LiveId" clId="{A153E381-7546-1942-B776-B8AF026FBDA3}" dt="2019-01-15T05:59:47.921" v="1379" actId="20577"/>
          <ac:spMkLst>
            <pc:docMk/>
            <pc:sldMk cId="1322402821" sldId="274"/>
            <ac:spMk id="3" creationId="{00000000-0000-0000-0000-000000000000}"/>
          </ac:spMkLst>
        </pc:spChg>
        <pc:spChg chg="add mod">
          <ac:chgData name="no thanks" userId="c1130ab030728f76" providerId="LiveId" clId="{A153E381-7546-1942-B776-B8AF026FBDA3}" dt="2019-01-11T09:40:48.076" v="1091" actId="1076"/>
          <ac:spMkLst>
            <pc:docMk/>
            <pc:sldMk cId="1322402821" sldId="274"/>
            <ac:spMk id="6" creationId="{104F99B3-6B09-C94F-9F2C-76D2B01A893C}"/>
          </ac:spMkLst>
        </pc:spChg>
      </pc:sldChg>
      <pc:sldChg chg="addSp delSp modSp delAnim modAnim">
        <pc:chgData name="no thanks" userId="c1130ab030728f76" providerId="LiveId" clId="{A153E381-7546-1942-B776-B8AF026FBDA3}" dt="2019-01-15T06:29:56.770" v="2466"/>
        <pc:sldMkLst>
          <pc:docMk/>
          <pc:sldMk cId="1842465997" sldId="280"/>
        </pc:sldMkLst>
        <pc:spChg chg="mod">
          <ac:chgData name="no thanks" userId="c1130ab030728f76" providerId="LiveId" clId="{A153E381-7546-1942-B776-B8AF026FBDA3}" dt="2019-01-15T06:05:02.054" v="1468" actId="207"/>
          <ac:spMkLst>
            <pc:docMk/>
            <pc:sldMk cId="1842465997" sldId="280"/>
            <ac:spMk id="2" creationId="{38E1AE38-BC29-40E3-B368-21552E69C41F}"/>
          </ac:spMkLst>
        </pc:spChg>
        <pc:spChg chg="add mod">
          <ac:chgData name="no thanks" userId="c1130ab030728f76" providerId="LiveId" clId="{A153E381-7546-1942-B776-B8AF026FBDA3}" dt="2019-01-15T06:08:58.557" v="1870" actId="14100"/>
          <ac:spMkLst>
            <pc:docMk/>
            <pc:sldMk cId="1842465997" sldId="280"/>
            <ac:spMk id="3" creationId="{D458AAD6-30EC-B747-8A4E-D660A338AEC1}"/>
          </ac:spMkLst>
        </pc:spChg>
        <pc:spChg chg="del mod">
          <ac:chgData name="no thanks" userId="c1130ab030728f76" providerId="LiveId" clId="{A153E381-7546-1942-B776-B8AF026FBDA3}" dt="2019-01-15T06:11:25.032" v="1894" actId="478"/>
          <ac:spMkLst>
            <pc:docMk/>
            <pc:sldMk cId="1842465997" sldId="280"/>
            <ac:spMk id="9" creationId="{685D44DE-433C-469B-B956-435372ED4D61}"/>
          </ac:spMkLst>
        </pc:spChg>
        <pc:spChg chg="del mod">
          <ac:chgData name="no thanks" userId="c1130ab030728f76" providerId="LiveId" clId="{A153E381-7546-1942-B776-B8AF026FBDA3}" dt="2019-01-15T06:11:27.017" v="1895" actId="478"/>
          <ac:spMkLst>
            <pc:docMk/>
            <pc:sldMk cId="1842465997" sldId="280"/>
            <ac:spMk id="10" creationId="{D4FD5464-7327-4DE5-9184-0F64F89C39D7}"/>
          </ac:spMkLst>
        </pc:spChg>
        <pc:spChg chg="mod">
          <ac:chgData name="no thanks" userId="c1130ab030728f76" providerId="LiveId" clId="{A153E381-7546-1942-B776-B8AF026FBDA3}" dt="2019-01-15T06:28:58.261" v="2459" actId="554"/>
          <ac:spMkLst>
            <pc:docMk/>
            <pc:sldMk cId="1842465997" sldId="280"/>
            <ac:spMk id="11" creationId="{C33A5F59-FDA0-41BE-817D-C75A00FEB161}"/>
          </ac:spMkLst>
        </pc:spChg>
        <pc:spChg chg="mod">
          <ac:chgData name="no thanks" userId="c1130ab030728f76" providerId="LiveId" clId="{A153E381-7546-1942-B776-B8AF026FBDA3}" dt="2019-01-15T06:28:38.873" v="2443" actId="20577"/>
          <ac:spMkLst>
            <pc:docMk/>
            <pc:sldMk cId="1842465997" sldId="280"/>
            <ac:spMk id="12" creationId="{0AADDEFA-2EBA-4DB5-9C89-A05ABCA096F7}"/>
          </ac:spMkLst>
        </pc:spChg>
        <pc:spChg chg="add mod">
          <ac:chgData name="no thanks" userId="c1130ab030728f76" providerId="LiveId" clId="{A153E381-7546-1942-B776-B8AF026FBDA3}" dt="2019-01-15T06:25:35.316" v="2299" actId="1076"/>
          <ac:spMkLst>
            <pc:docMk/>
            <pc:sldMk cId="1842465997" sldId="280"/>
            <ac:spMk id="13" creationId="{AAE9FE99-5238-3645-BB21-B371832DB4FA}"/>
          </ac:spMkLst>
        </pc:spChg>
        <pc:spChg chg="mod">
          <ac:chgData name="no thanks" userId="c1130ab030728f76" providerId="LiveId" clId="{A153E381-7546-1942-B776-B8AF026FBDA3}" dt="2019-01-15T06:28:58.261" v="2459" actId="554"/>
          <ac:spMkLst>
            <pc:docMk/>
            <pc:sldMk cId="1842465997" sldId="280"/>
            <ac:spMk id="15" creationId="{66C54A9E-A41B-4A35-AAD6-06B77DB9BBC1}"/>
          </ac:spMkLst>
        </pc:spChg>
        <pc:spChg chg="add mod">
          <ac:chgData name="no thanks" userId="c1130ab030728f76" providerId="LiveId" clId="{A153E381-7546-1942-B776-B8AF026FBDA3}" dt="2019-01-15T06:25:35.316" v="2299" actId="1076"/>
          <ac:spMkLst>
            <pc:docMk/>
            <pc:sldMk cId="1842465997" sldId="280"/>
            <ac:spMk id="16" creationId="{D48ED0F1-808A-7246-A0CF-42EC6FA29CA5}"/>
          </ac:spMkLst>
        </pc:spChg>
        <pc:spChg chg="mod">
          <ac:chgData name="no thanks" userId="c1130ab030728f76" providerId="LiveId" clId="{A153E381-7546-1942-B776-B8AF026FBDA3}" dt="2019-01-15T06:28:58.261" v="2459" actId="554"/>
          <ac:spMkLst>
            <pc:docMk/>
            <pc:sldMk cId="1842465997" sldId="280"/>
            <ac:spMk id="17" creationId="{4B95566C-EC38-4A87-8895-7250849DA9F7}"/>
          </ac:spMkLst>
        </pc:spChg>
        <pc:spChg chg="add mod">
          <ac:chgData name="no thanks" userId="c1130ab030728f76" providerId="LiveId" clId="{A153E381-7546-1942-B776-B8AF026FBDA3}" dt="2019-01-15T06:25:35.316" v="2299" actId="1076"/>
          <ac:spMkLst>
            <pc:docMk/>
            <pc:sldMk cId="1842465997" sldId="280"/>
            <ac:spMk id="18" creationId="{992A87AE-3D00-5940-B358-3BDC0822FEE6}"/>
          </ac:spMkLst>
        </pc:spChg>
        <pc:spChg chg="add mod">
          <ac:chgData name="no thanks" userId="c1130ab030728f76" providerId="LiveId" clId="{A153E381-7546-1942-B776-B8AF026FBDA3}" dt="2019-01-15T06:14:28.515" v="1938" actId="164"/>
          <ac:spMkLst>
            <pc:docMk/>
            <pc:sldMk cId="1842465997" sldId="280"/>
            <ac:spMk id="31" creationId="{6423A0EB-9070-F943-81A5-27806DA7C2E0}"/>
          </ac:spMkLst>
        </pc:spChg>
        <pc:spChg chg="add mod">
          <ac:chgData name="no thanks" userId="c1130ab030728f76" providerId="LiveId" clId="{A153E381-7546-1942-B776-B8AF026FBDA3}" dt="2019-01-15T06:14:28.515" v="1938" actId="164"/>
          <ac:spMkLst>
            <pc:docMk/>
            <pc:sldMk cId="1842465997" sldId="280"/>
            <ac:spMk id="32" creationId="{22D59C24-1076-9A49-949C-A2260089F6BB}"/>
          </ac:spMkLst>
        </pc:spChg>
        <pc:spChg chg="add del mod">
          <ac:chgData name="no thanks" userId="c1130ab030728f76" providerId="LiveId" clId="{A153E381-7546-1942-B776-B8AF026FBDA3}" dt="2019-01-15T06:16:00.349" v="1960" actId="478"/>
          <ac:spMkLst>
            <pc:docMk/>
            <pc:sldMk cId="1842465997" sldId="280"/>
            <ac:spMk id="49" creationId="{15F273BB-5242-494F-A7FE-CF77C8EFE2D4}"/>
          </ac:spMkLst>
        </pc:spChg>
        <pc:spChg chg="add del mod">
          <ac:chgData name="no thanks" userId="c1130ab030728f76" providerId="LiveId" clId="{A153E381-7546-1942-B776-B8AF026FBDA3}" dt="2019-01-15T06:16:20.621" v="1962" actId="478"/>
          <ac:spMkLst>
            <pc:docMk/>
            <pc:sldMk cId="1842465997" sldId="280"/>
            <ac:spMk id="50" creationId="{0A05CB92-3E2D-F54F-8AF2-D023B7EEEF2F}"/>
          </ac:spMkLst>
        </pc:spChg>
        <pc:spChg chg="add del mod">
          <ac:chgData name="no thanks" userId="c1130ab030728f76" providerId="LiveId" clId="{A153E381-7546-1942-B776-B8AF026FBDA3}" dt="2019-01-15T06:17:30.864" v="1972" actId="478"/>
          <ac:spMkLst>
            <pc:docMk/>
            <pc:sldMk cId="1842465997" sldId="280"/>
            <ac:spMk id="59" creationId="{D799E8A3-8C64-5144-862F-88358ACB9898}"/>
          </ac:spMkLst>
        </pc:spChg>
        <pc:spChg chg="add del mod">
          <ac:chgData name="no thanks" userId="c1130ab030728f76" providerId="LiveId" clId="{A153E381-7546-1942-B776-B8AF026FBDA3}" dt="2019-01-15T06:17:47.632" v="1975" actId="478"/>
          <ac:spMkLst>
            <pc:docMk/>
            <pc:sldMk cId="1842465997" sldId="280"/>
            <ac:spMk id="60" creationId="{5D247ABE-D86E-3249-B1E1-5592B0F1B75C}"/>
          </ac:spMkLst>
        </pc:spChg>
        <pc:spChg chg="add mod">
          <ac:chgData name="no thanks" userId="c1130ab030728f76" providerId="LiveId" clId="{A153E381-7546-1942-B776-B8AF026FBDA3}" dt="2019-01-15T06:22:13.206" v="2006" actId="164"/>
          <ac:spMkLst>
            <pc:docMk/>
            <pc:sldMk cId="1842465997" sldId="280"/>
            <ac:spMk id="63" creationId="{67A4061E-F4B0-B64B-9AAF-54F8B3B016D1}"/>
          </ac:spMkLst>
        </pc:spChg>
        <pc:spChg chg="add del mod">
          <ac:chgData name="no thanks" userId="c1130ab030728f76" providerId="LiveId" clId="{A153E381-7546-1942-B776-B8AF026FBDA3}" dt="2019-01-15T06:20:30.107" v="1993" actId="478"/>
          <ac:spMkLst>
            <pc:docMk/>
            <pc:sldMk cId="1842465997" sldId="280"/>
            <ac:spMk id="73" creationId="{07A8A932-00A2-C44D-A5B7-50A42C8C4409}"/>
          </ac:spMkLst>
        </pc:spChg>
        <pc:spChg chg="add mod">
          <ac:chgData name="no thanks" userId="c1130ab030728f76" providerId="LiveId" clId="{A153E381-7546-1942-B776-B8AF026FBDA3}" dt="2019-01-15T06:27:11.592" v="2312" actId="14100"/>
          <ac:spMkLst>
            <pc:docMk/>
            <pc:sldMk cId="1842465997" sldId="280"/>
            <ac:spMk id="74" creationId="{ADBA042E-6BDE-3C43-8AAC-E7B4D0B8C969}"/>
          </ac:spMkLst>
        </pc:spChg>
        <pc:grpChg chg="add mod">
          <ac:chgData name="no thanks" userId="c1130ab030728f76" providerId="LiveId" clId="{A153E381-7546-1942-B776-B8AF026FBDA3}" dt="2019-01-15T06:21:49.797" v="2005" actId="164"/>
          <ac:grpSpMkLst>
            <pc:docMk/>
            <pc:sldMk cId="1842465997" sldId="280"/>
            <ac:grpSpMk id="36" creationId="{212FC7E9-B56E-AA43-BE47-8B8054C1D6F4}"/>
          </ac:grpSpMkLst>
        </pc:grpChg>
        <pc:grpChg chg="add mod">
          <ac:chgData name="no thanks" userId="c1130ab030728f76" providerId="LiveId" clId="{A153E381-7546-1942-B776-B8AF026FBDA3}" dt="2019-01-15T06:22:13.206" v="2006" actId="164"/>
          <ac:grpSpMkLst>
            <pc:docMk/>
            <pc:sldMk cId="1842465997" sldId="280"/>
            <ac:grpSpMk id="37" creationId="{C17C2675-64D1-BF4D-A086-6C0967851634}"/>
          </ac:grpSpMkLst>
        </pc:grpChg>
        <pc:grpChg chg="add mod">
          <ac:chgData name="no thanks" userId="c1130ab030728f76" providerId="LiveId" clId="{A153E381-7546-1942-B776-B8AF026FBDA3}" dt="2019-01-15T06:22:19.167" v="2007" actId="164"/>
          <ac:grpSpMkLst>
            <pc:docMk/>
            <pc:sldMk cId="1842465997" sldId="280"/>
            <ac:grpSpMk id="64" creationId="{81408294-3B50-7145-898A-0E3FAD7DC1B9}"/>
          </ac:grpSpMkLst>
        </pc:grpChg>
        <pc:grpChg chg="add mod">
          <ac:chgData name="no thanks" userId="c1130ab030728f76" providerId="LiveId" clId="{A153E381-7546-1942-B776-B8AF026FBDA3}" dt="2019-01-15T06:25:41.460" v="2300" actId="1076"/>
          <ac:grpSpMkLst>
            <pc:docMk/>
            <pc:sldMk cId="1842465997" sldId="280"/>
            <ac:grpSpMk id="80" creationId="{959B099C-17E6-FF4C-93E3-5FBD2F86C432}"/>
          </ac:grpSpMkLst>
        </pc:grpChg>
        <pc:grpChg chg="add mod">
          <ac:chgData name="no thanks" userId="c1130ab030728f76" providerId="LiveId" clId="{A153E381-7546-1942-B776-B8AF026FBDA3}" dt="2019-01-15T06:25:41.460" v="2300" actId="1076"/>
          <ac:grpSpMkLst>
            <pc:docMk/>
            <pc:sldMk cId="1842465997" sldId="280"/>
            <ac:grpSpMk id="81" creationId="{07DB3BEE-8EF2-5E48-8611-4DA6283568E0}"/>
          </ac:grpSpMkLst>
        </pc:grpChg>
        <pc:grpChg chg="add mod">
          <ac:chgData name="no thanks" userId="c1130ab030728f76" providerId="LiveId" clId="{A153E381-7546-1942-B776-B8AF026FBDA3}" dt="2019-01-15T06:25:41.460" v="2300" actId="1076"/>
          <ac:grpSpMkLst>
            <pc:docMk/>
            <pc:sldMk cId="1842465997" sldId="280"/>
            <ac:grpSpMk id="82" creationId="{1C4584C2-D7B8-5049-B43C-CBF97555B915}"/>
          </ac:grpSpMkLst>
        </pc:grpChg>
        <pc:picChg chg="add del mod">
          <ac:chgData name="no thanks" userId="c1130ab030728f76" providerId="LiveId" clId="{A153E381-7546-1942-B776-B8AF026FBDA3}" dt="2019-01-15T06:14:10.403" v="1937" actId="478"/>
          <ac:picMkLst>
            <pc:docMk/>
            <pc:sldMk cId="1842465997" sldId="280"/>
            <ac:picMk id="6" creationId="{CAB0AC8C-CDC3-4453-8CA6-9B6C7C4C730C}"/>
          </ac:picMkLst>
        </pc:picChg>
        <pc:picChg chg="del mod">
          <ac:chgData name="no thanks" userId="c1130ab030728f76" providerId="LiveId" clId="{A153E381-7546-1942-B776-B8AF026FBDA3}" dt="2019-01-15T06:19:41.452" v="1980" actId="478"/>
          <ac:picMkLst>
            <pc:docMk/>
            <pc:sldMk cId="1842465997" sldId="280"/>
            <ac:picMk id="7" creationId="{8D83B3F7-2662-487D-B67E-08D7074077FE}"/>
          </ac:picMkLst>
        </pc:picChg>
        <pc:picChg chg="del mod">
          <ac:chgData name="no thanks" userId="c1130ab030728f76" providerId="LiveId" clId="{A153E381-7546-1942-B776-B8AF026FBDA3}" dt="2019-01-15T06:20:49.465" v="1995" actId="478"/>
          <ac:picMkLst>
            <pc:docMk/>
            <pc:sldMk cId="1842465997" sldId="280"/>
            <ac:picMk id="8" creationId="{BA7120DD-072E-467B-A275-C79AD43342C4}"/>
          </ac:picMkLst>
        </pc:picChg>
        <pc:cxnChg chg="add mod">
          <ac:chgData name="no thanks" userId="c1130ab030728f76" providerId="LiveId" clId="{A153E381-7546-1942-B776-B8AF026FBDA3}" dt="2019-01-15T06:25:35.316" v="2299" actId="1076"/>
          <ac:cxnSpMkLst>
            <pc:docMk/>
            <pc:sldMk cId="1842465997" sldId="280"/>
            <ac:cxnSpMk id="19" creationId="{79B0B585-E260-3D4A-A796-F4BC3F6E5EF1}"/>
          </ac:cxnSpMkLst>
        </pc:cxnChg>
        <pc:cxnChg chg="add mod">
          <ac:chgData name="no thanks" userId="c1130ab030728f76" providerId="LiveId" clId="{A153E381-7546-1942-B776-B8AF026FBDA3}" dt="2019-01-15T06:25:35.316" v="2299" actId="1076"/>
          <ac:cxnSpMkLst>
            <pc:docMk/>
            <pc:sldMk cId="1842465997" sldId="280"/>
            <ac:cxnSpMk id="20" creationId="{7CFD7289-185F-FC44-A3BA-F0826CD7FD29}"/>
          </ac:cxnSpMkLst>
        </pc:cxnChg>
        <pc:cxnChg chg="add mod">
          <ac:chgData name="no thanks" userId="c1130ab030728f76" providerId="LiveId" clId="{A153E381-7546-1942-B776-B8AF026FBDA3}" dt="2019-01-15T06:25:35.316" v="2299" actId="1076"/>
          <ac:cxnSpMkLst>
            <pc:docMk/>
            <pc:sldMk cId="1842465997" sldId="280"/>
            <ac:cxnSpMk id="21" creationId="{2E37454E-527F-1344-9D35-4B9D9C267257}"/>
          </ac:cxnSpMkLst>
        </pc:cxnChg>
        <pc:cxnChg chg="add mod">
          <ac:chgData name="no thanks" userId="c1130ab030728f76" providerId="LiveId" clId="{A153E381-7546-1942-B776-B8AF026FBDA3}" dt="2019-01-15T06:14:28.515" v="1938" actId="164"/>
          <ac:cxnSpMkLst>
            <pc:docMk/>
            <pc:sldMk cId="1842465997" sldId="280"/>
            <ac:cxnSpMk id="23" creationId="{8DBFC57E-D1D4-B644-8B2F-61DB66D3D9A3}"/>
          </ac:cxnSpMkLst>
        </pc:cxnChg>
        <pc:cxnChg chg="add mod">
          <ac:chgData name="no thanks" userId="c1130ab030728f76" providerId="LiveId" clId="{A153E381-7546-1942-B776-B8AF026FBDA3}" dt="2019-01-15T06:26:55.770" v="2309" actId="14100"/>
          <ac:cxnSpMkLst>
            <pc:docMk/>
            <pc:sldMk cId="1842465997" sldId="280"/>
            <ac:cxnSpMk id="24" creationId="{AAB39364-9777-054E-A98E-B296473F4113}"/>
          </ac:cxnSpMkLst>
        </pc:cxnChg>
        <pc:cxnChg chg="add mod">
          <ac:chgData name="no thanks" userId="c1130ab030728f76" providerId="LiveId" clId="{A153E381-7546-1942-B776-B8AF026FBDA3}" dt="2019-01-15T06:21:49.797" v="2005" actId="164"/>
          <ac:cxnSpMkLst>
            <pc:docMk/>
            <pc:sldMk cId="1842465997" sldId="280"/>
            <ac:cxnSpMk id="28" creationId="{B01DE804-AE59-024B-AE3E-0E59A5782939}"/>
          </ac:cxnSpMkLst>
        </pc:cxnChg>
        <pc:cxnChg chg="add del">
          <ac:chgData name="no thanks" userId="c1130ab030728f76" providerId="LiveId" clId="{A153E381-7546-1942-B776-B8AF026FBDA3}" dt="2019-01-15T06:13:09.240" v="1912"/>
          <ac:cxnSpMkLst>
            <pc:docMk/>
            <pc:sldMk cId="1842465997" sldId="280"/>
            <ac:cxnSpMk id="30" creationId="{36442B89-1703-D44F-92C6-C81E77C18B7E}"/>
          </ac:cxnSpMkLst>
        </pc:cxnChg>
        <pc:cxnChg chg="add mod">
          <ac:chgData name="no thanks" userId="c1130ab030728f76" providerId="LiveId" clId="{A153E381-7546-1942-B776-B8AF026FBDA3}" dt="2019-01-15T06:14:28.515" v="1938" actId="164"/>
          <ac:cxnSpMkLst>
            <pc:docMk/>
            <pc:sldMk cId="1842465997" sldId="280"/>
            <ac:cxnSpMk id="33" creationId="{8D003E0B-EA8A-804C-824C-F69FDE268D37}"/>
          </ac:cxnSpMkLst>
        </pc:cxnChg>
        <pc:cxnChg chg="add mod">
          <ac:chgData name="no thanks" userId="c1130ab030728f76" providerId="LiveId" clId="{A153E381-7546-1942-B776-B8AF026FBDA3}" dt="2019-01-15T06:24:35.155" v="2240" actId="1035"/>
          <ac:cxnSpMkLst>
            <pc:docMk/>
            <pc:sldMk cId="1842465997" sldId="280"/>
            <ac:cxnSpMk id="42" creationId="{002A2846-45CC-5D47-83F0-8A14D09237ED}"/>
          </ac:cxnSpMkLst>
        </pc:cxnChg>
        <pc:cxnChg chg="add mod">
          <ac:chgData name="no thanks" userId="c1130ab030728f76" providerId="LiveId" clId="{A153E381-7546-1942-B776-B8AF026FBDA3}" dt="2019-01-15T06:24:30.323" v="2238" actId="1036"/>
          <ac:cxnSpMkLst>
            <pc:docMk/>
            <pc:sldMk cId="1842465997" sldId="280"/>
            <ac:cxnSpMk id="44" creationId="{75AD3D80-36CA-684F-A769-2ACDF082840A}"/>
          </ac:cxnSpMkLst>
        </pc:cxnChg>
        <pc:cxnChg chg="add del mod">
          <ac:chgData name="no thanks" userId="c1130ab030728f76" providerId="LiveId" clId="{A153E381-7546-1942-B776-B8AF026FBDA3}" dt="2019-01-15T06:15:23.629" v="1949" actId="478"/>
          <ac:cxnSpMkLst>
            <pc:docMk/>
            <pc:sldMk cId="1842465997" sldId="280"/>
            <ac:cxnSpMk id="47" creationId="{6CF9179F-03FD-8A46-8E5A-39C830044BE2}"/>
          </ac:cxnSpMkLst>
        </pc:cxnChg>
        <pc:cxnChg chg="add del mod">
          <ac:chgData name="no thanks" userId="c1130ab030728f76" providerId="LiveId" clId="{A153E381-7546-1942-B776-B8AF026FBDA3}" dt="2019-01-15T06:16:58.038" v="1970" actId="478"/>
          <ac:cxnSpMkLst>
            <pc:docMk/>
            <pc:sldMk cId="1842465997" sldId="280"/>
            <ac:cxnSpMk id="52" creationId="{86DE3C05-D663-C843-A69C-DD847B75B593}"/>
          </ac:cxnSpMkLst>
        </pc:cxnChg>
        <pc:cxnChg chg="add del mod">
          <ac:chgData name="no thanks" userId="c1130ab030728f76" providerId="LiveId" clId="{A153E381-7546-1942-B776-B8AF026FBDA3}" dt="2019-01-15T06:19:19.803" v="1977" actId="478"/>
          <ac:cxnSpMkLst>
            <pc:docMk/>
            <pc:sldMk cId="1842465997" sldId="280"/>
            <ac:cxnSpMk id="62" creationId="{D3C37FD5-7C19-4542-A400-82A2722A9281}"/>
          </ac:cxnSpMkLst>
        </pc:cxnChg>
        <pc:cxnChg chg="add mod">
          <ac:chgData name="no thanks" userId="c1130ab030728f76" providerId="LiveId" clId="{A153E381-7546-1942-B776-B8AF026FBDA3}" dt="2019-01-15T06:27:50.619" v="2314" actId="14100"/>
          <ac:cxnSpMkLst>
            <pc:docMk/>
            <pc:sldMk cId="1842465997" sldId="280"/>
            <ac:cxnSpMk id="69" creationId="{ED58A358-5119-9D48-983E-03CA84B24518}"/>
          </ac:cxnSpMkLst>
        </pc:cxnChg>
        <pc:cxnChg chg="add mod">
          <ac:chgData name="no thanks" userId="c1130ab030728f76" providerId="LiveId" clId="{A153E381-7546-1942-B776-B8AF026FBDA3}" dt="2019-01-15T06:27:06.696" v="2310" actId="14100"/>
          <ac:cxnSpMkLst>
            <pc:docMk/>
            <pc:sldMk cId="1842465997" sldId="280"/>
            <ac:cxnSpMk id="71" creationId="{F4C7A338-21EA-9A4D-AEF2-4E6AB79B6BC5}"/>
          </ac:cxnSpMkLst>
        </pc:cxnChg>
        <pc:cxnChg chg="add del mod">
          <ac:chgData name="no thanks" userId="c1130ab030728f76" providerId="LiveId" clId="{A153E381-7546-1942-B776-B8AF026FBDA3}" dt="2019-01-15T06:21:36.365" v="2004" actId="478"/>
          <ac:cxnSpMkLst>
            <pc:docMk/>
            <pc:sldMk cId="1842465997" sldId="280"/>
            <ac:cxnSpMk id="77" creationId="{677645DB-BF56-8B4A-B865-50922865EC12}"/>
          </ac:cxnSpMkLst>
        </pc:cxnChg>
      </pc:sldChg>
      <pc:sldChg chg="addSp ord">
        <pc:chgData name="no thanks" userId="c1130ab030728f76" providerId="LiveId" clId="{A153E381-7546-1942-B776-B8AF026FBDA3}" dt="2019-01-16T14:05:18.527" v="4828"/>
        <pc:sldMkLst>
          <pc:docMk/>
          <pc:sldMk cId="3122661530" sldId="281"/>
        </pc:sldMkLst>
        <pc:spChg chg="add">
          <ac:chgData name="no thanks" userId="c1130ab030728f76" providerId="LiveId" clId="{A153E381-7546-1942-B776-B8AF026FBDA3}" dt="2019-01-16T14:05:18.527" v="4828"/>
          <ac:spMkLst>
            <pc:docMk/>
            <pc:sldMk cId="3122661530" sldId="281"/>
            <ac:spMk id="12" creationId="{25A1EEE5-592A-384F-AE81-EED584EAE5C3}"/>
          </ac:spMkLst>
        </pc:spChg>
      </pc:sldChg>
      <pc:sldChg chg="addSp modSp del ord">
        <pc:chgData name="no thanks" userId="c1130ab030728f76" providerId="LiveId" clId="{A153E381-7546-1942-B776-B8AF026FBDA3}" dt="2019-01-15T07:30:14.112" v="3504" actId="2696"/>
        <pc:sldMkLst>
          <pc:docMk/>
          <pc:sldMk cId="3269351872" sldId="282"/>
        </pc:sldMkLst>
        <pc:spChg chg="add mod">
          <ac:chgData name="no thanks" userId="c1130ab030728f76" providerId="LiveId" clId="{A153E381-7546-1942-B776-B8AF026FBDA3}" dt="2019-01-11T09:45:04.466" v="1143" actId="2711"/>
          <ac:spMkLst>
            <pc:docMk/>
            <pc:sldMk cId="3269351872" sldId="282"/>
            <ac:spMk id="9" creationId="{4DD70CC0-7115-594F-851F-22DAD4C4554F}"/>
          </ac:spMkLst>
        </pc:spChg>
        <pc:spChg chg="add mod">
          <ac:chgData name="no thanks" userId="c1130ab030728f76" providerId="LiveId" clId="{A153E381-7546-1942-B776-B8AF026FBDA3}" dt="2019-01-11T09:44:54.213" v="1142" actId="108"/>
          <ac:spMkLst>
            <pc:docMk/>
            <pc:sldMk cId="3269351872" sldId="282"/>
            <ac:spMk id="10" creationId="{EC21C17D-CBED-0949-9A96-5F37262217AB}"/>
          </ac:spMkLst>
        </pc:spChg>
        <pc:spChg chg="add mod">
          <ac:chgData name="no thanks" userId="c1130ab030728f76" providerId="LiveId" clId="{A153E381-7546-1942-B776-B8AF026FBDA3}" dt="2019-01-11T09:45:04.466" v="1143" actId="2711"/>
          <ac:spMkLst>
            <pc:docMk/>
            <pc:sldMk cId="3269351872" sldId="282"/>
            <ac:spMk id="11" creationId="{65C29412-2170-E944-953A-A36879A678D6}"/>
          </ac:spMkLst>
        </pc:spChg>
        <pc:picChg chg="add mod">
          <ac:chgData name="no thanks" userId="c1130ab030728f76" providerId="LiveId" clId="{A153E381-7546-1942-B776-B8AF026FBDA3}" dt="2019-01-11T09:42:54.020" v="1095" actId="1076"/>
          <ac:picMkLst>
            <pc:docMk/>
            <pc:sldMk cId="3269351872" sldId="282"/>
            <ac:picMk id="8" creationId="{81265521-A2AB-8748-B845-38C2AA661FAE}"/>
          </ac:picMkLst>
        </pc:picChg>
      </pc:sldChg>
      <pc:sldChg chg="addSp modSp ord">
        <pc:chgData name="no thanks" userId="c1130ab030728f76" providerId="LiveId" clId="{A153E381-7546-1942-B776-B8AF026FBDA3}" dt="2019-01-16T14:05:13.635" v="4827" actId="20577"/>
        <pc:sldMkLst>
          <pc:docMk/>
          <pc:sldMk cId="1097381843" sldId="283"/>
        </pc:sldMkLst>
        <pc:spChg chg="mod">
          <ac:chgData name="no thanks" userId="c1130ab030728f76" providerId="LiveId" clId="{A153E381-7546-1942-B776-B8AF026FBDA3}" dt="2019-01-16T13:53:41.291" v="4714" actId="207"/>
          <ac:spMkLst>
            <pc:docMk/>
            <pc:sldMk cId="1097381843" sldId="283"/>
            <ac:spMk id="2" creationId="{6492791D-7EF7-4FDA-986F-AC3A48B2674C}"/>
          </ac:spMkLst>
        </pc:spChg>
        <pc:spChg chg="mod">
          <ac:chgData name="no thanks" userId="c1130ab030728f76" providerId="LiveId" clId="{A153E381-7546-1942-B776-B8AF026FBDA3}" dt="2019-01-16T13:53:53.652" v="4718" actId="14100"/>
          <ac:spMkLst>
            <pc:docMk/>
            <pc:sldMk cId="1097381843" sldId="283"/>
            <ac:spMk id="3" creationId="{F9E29B0E-1A4D-4B9B-A7CE-BE1648305A11}"/>
          </ac:spMkLst>
        </pc:spChg>
        <pc:spChg chg="add mod">
          <ac:chgData name="no thanks" userId="c1130ab030728f76" providerId="LiveId" clId="{A153E381-7546-1942-B776-B8AF026FBDA3}" dt="2019-01-16T14:05:13.635" v="4827" actId="20577"/>
          <ac:spMkLst>
            <pc:docMk/>
            <pc:sldMk cId="1097381843" sldId="283"/>
            <ac:spMk id="9" creationId="{5C283F02-1DCE-A440-9205-0750213730EA}"/>
          </ac:spMkLst>
        </pc:spChg>
        <pc:grpChg chg="add mod">
          <ac:chgData name="no thanks" userId="c1130ab030728f76" providerId="LiveId" clId="{A153E381-7546-1942-B776-B8AF026FBDA3}" dt="2019-01-16T13:53:57.852" v="4719" actId="1076"/>
          <ac:grpSpMkLst>
            <pc:docMk/>
            <pc:sldMk cId="1097381843" sldId="283"/>
            <ac:grpSpMk id="6" creationId="{7C842B03-3350-2B43-B464-228A4EE81E04}"/>
          </ac:grpSpMkLst>
        </pc:grpChg>
      </pc:sldChg>
      <pc:sldChg chg="modSp del ord">
        <pc:chgData name="no thanks" userId="c1130ab030728f76" providerId="LiveId" clId="{A153E381-7546-1942-B776-B8AF026FBDA3}" dt="2019-01-15T07:29:07.487" v="3497" actId="2696"/>
        <pc:sldMkLst>
          <pc:docMk/>
          <pc:sldMk cId="10786919" sldId="284"/>
        </pc:sldMkLst>
        <pc:spChg chg="mod">
          <ac:chgData name="no thanks" userId="c1130ab030728f76" providerId="LiveId" clId="{A153E381-7546-1942-B776-B8AF026FBDA3}" dt="2019-01-15T07:28:01.687" v="3488" actId="1076"/>
          <ac:spMkLst>
            <pc:docMk/>
            <pc:sldMk cId="10786919" sldId="284"/>
            <ac:spMk id="6" creationId="{704C40C8-9DCB-4185-AD31-E7FA5700C66C}"/>
          </ac:spMkLst>
        </pc:spChg>
      </pc:sldChg>
      <pc:sldChg chg="del ord">
        <pc:chgData name="no thanks" userId="c1130ab030728f76" providerId="LiveId" clId="{A153E381-7546-1942-B776-B8AF026FBDA3}" dt="2019-01-16T13:55:46.948" v="4736" actId="2696"/>
        <pc:sldMkLst>
          <pc:docMk/>
          <pc:sldMk cId="1370954739" sldId="285"/>
        </pc:sldMkLst>
      </pc:sldChg>
      <pc:sldChg chg="del ord">
        <pc:chgData name="no thanks" userId="c1130ab030728f76" providerId="LiveId" clId="{A153E381-7546-1942-B776-B8AF026FBDA3}" dt="2019-01-16T13:38:58.565" v="4541" actId="2696"/>
        <pc:sldMkLst>
          <pc:docMk/>
          <pc:sldMk cId="4145886808" sldId="286"/>
        </pc:sldMkLst>
      </pc:sldChg>
      <pc:sldChg chg="del ord">
        <pc:chgData name="no thanks" userId="c1130ab030728f76" providerId="LiveId" clId="{A153E381-7546-1942-B776-B8AF026FBDA3}" dt="2019-01-16T13:39:06.608" v="4543" actId="2696"/>
        <pc:sldMkLst>
          <pc:docMk/>
          <pc:sldMk cId="2238769723" sldId="287"/>
        </pc:sldMkLst>
      </pc:sldChg>
      <pc:sldChg chg="del">
        <pc:chgData name="no thanks" userId="c1130ab030728f76" providerId="LiveId" clId="{A153E381-7546-1942-B776-B8AF026FBDA3}" dt="2019-01-16T14:05:30.036" v="4830" actId="2696"/>
        <pc:sldMkLst>
          <pc:docMk/>
          <pc:sldMk cId="1437184004" sldId="289"/>
        </pc:sldMkLst>
      </pc:sldChg>
      <pc:sldChg chg="addSp delSp modSp add modAnim addCm delCm">
        <pc:chgData name="no thanks" userId="c1130ab030728f76" providerId="LiveId" clId="{A153E381-7546-1942-B776-B8AF026FBDA3}" dt="2019-01-16T15:37:37.373" v="5728" actId="1076"/>
        <pc:sldMkLst>
          <pc:docMk/>
          <pc:sldMk cId="3401815352" sldId="290"/>
        </pc:sldMkLst>
        <pc:spChg chg="mod">
          <ac:chgData name="no thanks" userId="c1130ab030728f76" providerId="LiveId" clId="{A153E381-7546-1942-B776-B8AF026FBDA3}" dt="2019-01-11T09:32:35.104" v="24" actId="20577"/>
          <ac:spMkLst>
            <pc:docMk/>
            <pc:sldMk cId="3401815352" sldId="290"/>
            <ac:spMk id="2" creationId="{1AA1E8F0-CA85-594C-AFF7-03CBA658AD5B}"/>
          </ac:spMkLst>
        </pc:spChg>
        <pc:spChg chg="mod">
          <ac:chgData name="no thanks" userId="c1130ab030728f76" providerId="LiveId" clId="{A153E381-7546-1942-B776-B8AF026FBDA3}" dt="2019-01-16T15:34:56.257" v="5687" actId="1038"/>
          <ac:spMkLst>
            <pc:docMk/>
            <pc:sldMk cId="3401815352" sldId="290"/>
            <ac:spMk id="3" creationId="{F11B9E12-9082-DE48-B8B2-6A131B860095}"/>
          </ac:spMkLst>
        </pc:spChg>
        <pc:spChg chg="add mod">
          <ac:chgData name="no thanks" userId="c1130ab030728f76" providerId="LiveId" clId="{A153E381-7546-1942-B776-B8AF026FBDA3}" dt="2019-01-16T15:29:50.911" v="5588" actId="208"/>
          <ac:spMkLst>
            <pc:docMk/>
            <pc:sldMk cId="3401815352" sldId="290"/>
            <ac:spMk id="6" creationId="{3B648FDF-2ED9-CA4A-8C22-8AF722681974}"/>
          </ac:spMkLst>
        </pc:spChg>
        <pc:spChg chg="add">
          <ac:chgData name="no thanks" userId="c1130ab030728f76" providerId="LiveId" clId="{A153E381-7546-1942-B776-B8AF026FBDA3}" dt="2019-01-15T05:54:18.170" v="1372"/>
          <ac:spMkLst>
            <pc:docMk/>
            <pc:sldMk cId="3401815352" sldId="290"/>
            <ac:spMk id="7" creationId="{96791AA1-6FB0-F04E-AC32-CEFED9874209}"/>
          </ac:spMkLst>
        </pc:spChg>
        <pc:spChg chg="add mod">
          <ac:chgData name="no thanks" userId="c1130ab030728f76" providerId="LiveId" clId="{A153E381-7546-1942-B776-B8AF026FBDA3}" dt="2019-01-16T15:37:37.373" v="5728" actId="1076"/>
          <ac:spMkLst>
            <pc:docMk/>
            <pc:sldMk cId="3401815352" sldId="290"/>
            <ac:spMk id="8" creationId="{08211BC3-A414-9040-930F-68EA5FC4CE4E}"/>
          </ac:spMkLst>
        </pc:spChg>
        <pc:spChg chg="add mod">
          <ac:chgData name="no thanks" userId="c1130ab030728f76" providerId="LiveId" clId="{A153E381-7546-1942-B776-B8AF026FBDA3}" dt="2019-01-16T15:21:37.133" v="5088" actId="1076"/>
          <ac:spMkLst>
            <pc:docMk/>
            <pc:sldMk cId="3401815352" sldId="290"/>
            <ac:spMk id="9" creationId="{38CE1B39-1436-7249-8028-3370C944E2F9}"/>
          </ac:spMkLst>
        </pc:spChg>
        <pc:spChg chg="add mod">
          <ac:chgData name="no thanks" userId="c1130ab030728f76" providerId="LiveId" clId="{A153E381-7546-1942-B776-B8AF026FBDA3}" dt="2019-01-16T15:36:43.468" v="5713" actId="1076"/>
          <ac:spMkLst>
            <pc:docMk/>
            <pc:sldMk cId="3401815352" sldId="290"/>
            <ac:spMk id="10" creationId="{275C675F-6E0D-F440-9813-55D923E248D0}"/>
          </ac:spMkLst>
        </pc:spChg>
        <pc:spChg chg="add mod">
          <ac:chgData name="no thanks" userId="c1130ab030728f76" providerId="LiveId" clId="{A153E381-7546-1942-B776-B8AF026FBDA3}" dt="2019-01-16T15:36:41.238" v="5712" actId="1076"/>
          <ac:spMkLst>
            <pc:docMk/>
            <pc:sldMk cId="3401815352" sldId="290"/>
            <ac:spMk id="11" creationId="{8D52DB4D-7FA9-E948-AB88-0FA06A853562}"/>
          </ac:spMkLst>
        </pc:spChg>
        <pc:spChg chg="add mod">
          <ac:chgData name="no thanks" userId="c1130ab030728f76" providerId="LiveId" clId="{A153E381-7546-1942-B776-B8AF026FBDA3}" dt="2019-01-16T15:36:38.941" v="5711" actId="1076"/>
          <ac:spMkLst>
            <pc:docMk/>
            <pc:sldMk cId="3401815352" sldId="290"/>
            <ac:spMk id="12" creationId="{9BB7DE50-AA45-0A49-84DF-82C96942FD27}"/>
          </ac:spMkLst>
        </pc:spChg>
        <pc:spChg chg="add mod">
          <ac:chgData name="no thanks" userId="c1130ab030728f76" providerId="LiveId" clId="{A153E381-7546-1942-B776-B8AF026FBDA3}" dt="2019-01-16T15:34:56.257" v="5687" actId="1038"/>
          <ac:spMkLst>
            <pc:docMk/>
            <pc:sldMk cId="3401815352" sldId="290"/>
            <ac:spMk id="13" creationId="{E80AF6F5-5250-CA46-A337-B5560B3179F4}"/>
          </ac:spMkLst>
        </pc:spChg>
        <pc:spChg chg="add mod">
          <ac:chgData name="no thanks" userId="c1130ab030728f76" providerId="LiveId" clId="{A153E381-7546-1942-B776-B8AF026FBDA3}" dt="2019-01-16T15:34:56.257" v="5687" actId="1038"/>
          <ac:spMkLst>
            <pc:docMk/>
            <pc:sldMk cId="3401815352" sldId="290"/>
            <ac:spMk id="14" creationId="{03C1AB99-B581-8242-8C98-6CD5D6C07B24}"/>
          </ac:spMkLst>
        </pc:spChg>
        <pc:spChg chg="add mod">
          <ac:chgData name="no thanks" userId="c1130ab030728f76" providerId="LiveId" clId="{A153E381-7546-1942-B776-B8AF026FBDA3}" dt="2019-01-16T15:34:56.257" v="5687" actId="1038"/>
          <ac:spMkLst>
            <pc:docMk/>
            <pc:sldMk cId="3401815352" sldId="290"/>
            <ac:spMk id="15" creationId="{7842D2B3-7981-6443-AFEA-FE99028B7E38}"/>
          </ac:spMkLst>
        </pc:spChg>
        <pc:spChg chg="add mod">
          <ac:chgData name="no thanks" userId="c1130ab030728f76" providerId="LiveId" clId="{A153E381-7546-1942-B776-B8AF026FBDA3}" dt="2019-01-16T15:34:56.257" v="5687" actId="1038"/>
          <ac:spMkLst>
            <pc:docMk/>
            <pc:sldMk cId="3401815352" sldId="290"/>
            <ac:spMk id="16" creationId="{1A16C67A-DD4A-7344-8921-8F43FA7AFE32}"/>
          </ac:spMkLst>
        </pc:spChg>
        <pc:spChg chg="add mod">
          <ac:chgData name="no thanks" userId="c1130ab030728f76" providerId="LiveId" clId="{A153E381-7546-1942-B776-B8AF026FBDA3}" dt="2019-01-16T15:33:05.071" v="5641" actId="1076"/>
          <ac:spMkLst>
            <pc:docMk/>
            <pc:sldMk cId="3401815352" sldId="290"/>
            <ac:spMk id="17" creationId="{F84CDEC6-4BA9-0448-A3F9-68F3E8A3D78B}"/>
          </ac:spMkLst>
        </pc:spChg>
        <pc:spChg chg="add mod">
          <ac:chgData name="no thanks" userId="c1130ab030728f76" providerId="LiveId" clId="{A153E381-7546-1942-B776-B8AF026FBDA3}" dt="2019-01-16T15:33:09.182" v="5642" actId="1076"/>
          <ac:spMkLst>
            <pc:docMk/>
            <pc:sldMk cId="3401815352" sldId="290"/>
            <ac:spMk id="20" creationId="{D8437C47-3F13-2648-8243-97E6856E2BF5}"/>
          </ac:spMkLst>
        </pc:spChg>
        <pc:spChg chg="add mod">
          <ac:chgData name="no thanks" userId="c1130ab030728f76" providerId="LiveId" clId="{A153E381-7546-1942-B776-B8AF026FBDA3}" dt="2019-01-16T15:33:16.340" v="5643" actId="1076"/>
          <ac:spMkLst>
            <pc:docMk/>
            <pc:sldMk cId="3401815352" sldId="290"/>
            <ac:spMk id="21" creationId="{940DC901-479C-D74E-A6DC-3120C02267E4}"/>
          </ac:spMkLst>
        </pc:spChg>
        <pc:spChg chg="add mod">
          <ac:chgData name="no thanks" userId="c1130ab030728f76" providerId="LiveId" clId="{A153E381-7546-1942-B776-B8AF026FBDA3}" dt="2019-01-16T15:33:49.586" v="5659" actId="1038"/>
          <ac:spMkLst>
            <pc:docMk/>
            <pc:sldMk cId="3401815352" sldId="290"/>
            <ac:spMk id="22" creationId="{419423CA-BFB6-F24B-92B1-E05873156164}"/>
          </ac:spMkLst>
        </pc:spChg>
        <pc:spChg chg="add mod">
          <ac:chgData name="no thanks" userId="c1130ab030728f76" providerId="LiveId" clId="{A153E381-7546-1942-B776-B8AF026FBDA3}" dt="2019-01-16T15:34:24.524" v="5677" actId="1076"/>
          <ac:spMkLst>
            <pc:docMk/>
            <pc:sldMk cId="3401815352" sldId="290"/>
            <ac:spMk id="23" creationId="{0419D0D2-3502-7E4C-9ECE-377B8C969546}"/>
          </ac:spMkLst>
        </pc:spChg>
        <pc:spChg chg="add mod">
          <ac:chgData name="no thanks" userId="c1130ab030728f76" providerId="LiveId" clId="{A153E381-7546-1942-B776-B8AF026FBDA3}" dt="2019-01-16T15:33:56.520" v="5666" actId="1038"/>
          <ac:spMkLst>
            <pc:docMk/>
            <pc:sldMk cId="3401815352" sldId="290"/>
            <ac:spMk id="25" creationId="{B71097AB-44ED-204C-AEBC-AAEE7A3FB4DB}"/>
          </ac:spMkLst>
        </pc:spChg>
        <pc:spChg chg="add mod">
          <ac:chgData name="no thanks" userId="c1130ab030728f76" providerId="LiveId" clId="{A153E381-7546-1942-B776-B8AF026FBDA3}" dt="2019-01-16T15:34:16.094" v="5676" actId="1076"/>
          <ac:spMkLst>
            <pc:docMk/>
            <pc:sldMk cId="3401815352" sldId="290"/>
            <ac:spMk id="26" creationId="{DE02B029-5050-9141-9176-33EE8454A0A1}"/>
          </ac:spMkLst>
        </pc:spChg>
        <pc:spChg chg="add mod">
          <ac:chgData name="no thanks" userId="c1130ab030728f76" providerId="LiveId" clId="{A153E381-7546-1942-B776-B8AF026FBDA3}" dt="2019-01-16T15:35:11.608" v="5690" actId="14100"/>
          <ac:spMkLst>
            <pc:docMk/>
            <pc:sldMk cId="3401815352" sldId="290"/>
            <ac:spMk id="27" creationId="{5530F21D-05C5-EE42-A8F2-B2545907DA29}"/>
          </ac:spMkLst>
        </pc:spChg>
        <pc:spChg chg="add del">
          <ac:chgData name="no thanks" userId="c1130ab030728f76" providerId="LiveId" clId="{A153E381-7546-1942-B776-B8AF026FBDA3}" dt="2019-01-16T15:35:19.951" v="5692"/>
          <ac:spMkLst>
            <pc:docMk/>
            <pc:sldMk cId="3401815352" sldId="290"/>
            <ac:spMk id="28" creationId="{41611935-DD7A-4849-80AE-0F6EEC5FF863}"/>
          </ac:spMkLst>
        </pc:spChg>
        <pc:spChg chg="add mod">
          <ac:chgData name="no thanks" userId="c1130ab030728f76" providerId="LiveId" clId="{A153E381-7546-1942-B776-B8AF026FBDA3}" dt="2019-01-16T15:35:43.634" v="5708" actId="1076"/>
          <ac:spMkLst>
            <pc:docMk/>
            <pc:sldMk cId="3401815352" sldId="290"/>
            <ac:spMk id="29" creationId="{86BF1920-15D5-6446-81FC-5B58DABBB9D5}"/>
          </ac:spMkLst>
        </pc:spChg>
        <pc:cxnChg chg="add mod">
          <ac:chgData name="no thanks" userId="c1130ab030728f76" providerId="LiveId" clId="{A153E381-7546-1942-B776-B8AF026FBDA3}" dt="2019-01-16T15:32:39.863" v="5637" actId="14100"/>
          <ac:cxnSpMkLst>
            <pc:docMk/>
            <pc:sldMk cId="3401815352" sldId="290"/>
            <ac:cxnSpMk id="19" creationId="{794AEF82-0217-0E4C-93D6-74A40E63EC6D}"/>
          </ac:cxnSpMkLst>
        </pc:cxnChg>
      </pc:sldChg>
      <pc:sldChg chg="addSp modSp add del">
        <pc:chgData name="no thanks" userId="c1130ab030728f76" providerId="LiveId" clId="{A153E381-7546-1942-B776-B8AF026FBDA3}" dt="2019-01-16T15:40:36.009" v="5762" actId="2696"/>
        <pc:sldMkLst>
          <pc:docMk/>
          <pc:sldMk cId="1332232250" sldId="291"/>
        </pc:sldMkLst>
        <pc:spChg chg="mod">
          <ac:chgData name="no thanks" userId="c1130ab030728f76" providerId="LiveId" clId="{A153E381-7546-1942-B776-B8AF026FBDA3}" dt="2019-01-11T09:36:03.203" v="488" actId="20577"/>
          <ac:spMkLst>
            <pc:docMk/>
            <pc:sldMk cId="1332232250" sldId="291"/>
            <ac:spMk id="2" creationId="{BAB2B865-FE62-FA47-83B6-688277DDD406}"/>
          </ac:spMkLst>
        </pc:spChg>
        <pc:spChg chg="mod">
          <ac:chgData name="no thanks" userId="c1130ab030728f76" providerId="LiveId" clId="{A153E381-7546-1942-B776-B8AF026FBDA3}" dt="2019-01-11T09:37:06.472" v="654" actId="27636"/>
          <ac:spMkLst>
            <pc:docMk/>
            <pc:sldMk cId="1332232250" sldId="291"/>
            <ac:spMk id="3" creationId="{B28E46D0-049B-6442-BDE9-9F0932D0BA70}"/>
          </ac:spMkLst>
        </pc:spChg>
        <pc:spChg chg="add mod">
          <ac:chgData name="no thanks" userId="c1130ab030728f76" providerId="LiveId" clId="{A153E381-7546-1942-B776-B8AF026FBDA3}" dt="2019-01-11T09:37:33.660" v="673" actId="20577"/>
          <ac:spMkLst>
            <pc:docMk/>
            <pc:sldMk cId="1332232250" sldId="291"/>
            <ac:spMk id="6" creationId="{D12EDF4C-00D6-374C-971A-A440F642080B}"/>
          </ac:spMkLst>
        </pc:spChg>
      </pc:sldChg>
      <pc:sldChg chg="modSp add ord">
        <pc:chgData name="no thanks" userId="c1130ab030728f76" providerId="LiveId" clId="{A153E381-7546-1942-B776-B8AF026FBDA3}" dt="2019-01-15T05:58:52.558" v="1377"/>
        <pc:sldMkLst>
          <pc:docMk/>
          <pc:sldMk cId="1574639502" sldId="292"/>
        </pc:sldMkLst>
        <pc:spChg chg="mod">
          <ac:chgData name="no thanks" userId="c1130ab030728f76" providerId="LiveId" clId="{A153E381-7546-1942-B776-B8AF026FBDA3}" dt="2019-01-11T09:37:49.452" v="716" actId="20577"/>
          <ac:spMkLst>
            <pc:docMk/>
            <pc:sldMk cId="1574639502" sldId="292"/>
            <ac:spMk id="2" creationId="{9198DF33-3C68-0A4C-B793-4AEA64F5381D}"/>
          </ac:spMkLst>
        </pc:spChg>
        <pc:spChg chg="mod">
          <ac:chgData name="no thanks" userId="c1130ab030728f76" providerId="LiveId" clId="{A153E381-7546-1942-B776-B8AF026FBDA3}" dt="2019-01-11T09:38:38.703" v="942" actId="5793"/>
          <ac:spMkLst>
            <pc:docMk/>
            <pc:sldMk cId="1574639502" sldId="292"/>
            <ac:spMk id="3" creationId="{159B8E09-B969-4645-87D4-8A12079D8C4D}"/>
          </ac:spMkLst>
        </pc:spChg>
      </pc:sldChg>
      <pc:sldChg chg="addSp delSp modSp add del">
        <pc:chgData name="no thanks" userId="c1130ab030728f76" providerId="LiveId" clId="{A153E381-7546-1942-B776-B8AF026FBDA3}" dt="2019-01-15T07:31:16.535" v="3506" actId="2696"/>
        <pc:sldMkLst>
          <pc:docMk/>
          <pc:sldMk cId="1883261741" sldId="293"/>
        </pc:sldMkLst>
        <pc:spChg chg="mod">
          <ac:chgData name="no thanks" userId="c1130ab030728f76" providerId="LiveId" clId="{A153E381-7546-1942-B776-B8AF026FBDA3}" dt="2019-01-11T09:43:50.654" v="1134" actId="20577"/>
          <ac:spMkLst>
            <pc:docMk/>
            <pc:sldMk cId="1883261741" sldId="293"/>
            <ac:spMk id="2" creationId="{74048311-4627-6A4A-BA13-563B2FAA0350}"/>
          </ac:spMkLst>
        </pc:spChg>
        <pc:spChg chg="del">
          <ac:chgData name="no thanks" userId="c1130ab030728f76" providerId="LiveId" clId="{A153E381-7546-1942-B776-B8AF026FBDA3}" dt="2019-01-11T09:44:24.854" v="1135"/>
          <ac:spMkLst>
            <pc:docMk/>
            <pc:sldMk cId="1883261741" sldId="293"/>
            <ac:spMk id="3" creationId="{73AC85B1-8F36-A643-85DA-55A22543A362}"/>
          </ac:spMkLst>
        </pc:spChg>
        <pc:spChg chg="add mod">
          <ac:chgData name="no thanks" userId="c1130ab030728f76" providerId="LiveId" clId="{A153E381-7546-1942-B776-B8AF026FBDA3}" dt="2019-01-11T09:45:27.415" v="1153" actId="20577"/>
          <ac:spMkLst>
            <pc:docMk/>
            <pc:sldMk cId="1883261741" sldId="293"/>
            <ac:spMk id="8" creationId="{5CD0F633-9E75-F342-9E56-D8E676AD3996}"/>
          </ac:spMkLst>
        </pc:spChg>
        <pc:spChg chg="add mod">
          <ac:chgData name="no thanks" userId="c1130ab030728f76" providerId="LiveId" clId="{A153E381-7546-1942-B776-B8AF026FBDA3}" dt="2019-01-11T09:45:48.326" v="1175" actId="20577"/>
          <ac:spMkLst>
            <pc:docMk/>
            <pc:sldMk cId="1883261741" sldId="293"/>
            <ac:spMk id="9" creationId="{54DFC04D-EA13-4943-A2B2-05680C1FDFB7}"/>
          </ac:spMkLst>
        </pc:spChg>
        <pc:spChg chg="add mod">
          <ac:chgData name="no thanks" userId="c1130ab030728f76" providerId="LiveId" clId="{A153E381-7546-1942-B776-B8AF026FBDA3}" dt="2019-01-11T09:45:59.217" v="1180" actId="20577"/>
          <ac:spMkLst>
            <pc:docMk/>
            <pc:sldMk cId="1883261741" sldId="293"/>
            <ac:spMk id="10" creationId="{D22DE8D4-3748-004B-9105-1DE48726D666}"/>
          </ac:spMkLst>
        </pc:spChg>
        <pc:spChg chg="add mod">
          <ac:chgData name="no thanks" userId="c1130ab030728f76" providerId="LiveId" clId="{A153E381-7546-1942-B776-B8AF026FBDA3}" dt="2019-01-11T09:47:34.783" v="1275" actId="20577"/>
          <ac:spMkLst>
            <pc:docMk/>
            <pc:sldMk cId="1883261741" sldId="293"/>
            <ac:spMk id="11" creationId="{A641427C-FF12-8D4C-A774-4EE7352F6046}"/>
          </ac:spMkLst>
        </pc:spChg>
        <pc:spChg chg="add del">
          <ac:chgData name="no thanks" userId="c1130ab030728f76" providerId="LiveId" clId="{A153E381-7546-1942-B776-B8AF026FBDA3}" dt="2019-01-11T09:46:48.789" v="1266"/>
          <ac:spMkLst>
            <pc:docMk/>
            <pc:sldMk cId="1883261741" sldId="293"/>
            <ac:spMk id="12" creationId="{2EA550BC-BB2C-2949-A4B7-C22ECD928B92}"/>
          </ac:spMkLst>
        </pc:spChg>
        <pc:picChg chg="add mod">
          <ac:chgData name="no thanks" userId="c1130ab030728f76" providerId="LiveId" clId="{A153E381-7546-1942-B776-B8AF026FBDA3}" dt="2019-01-11T09:44:29.529" v="1138" actId="1076"/>
          <ac:picMkLst>
            <pc:docMk/>
            <pc:sldMk cId="1883261741" sldId="293"/>
            <ac:picMk id="7" creationId="{869E2B05-9755-4745-8D52-87D16588D4EB}"/>
          </ac:picMkLst>
        </pc:picChg>
      </pc:sldChg>
      <pc:sldChg chg="addSp delSp modSp add del">
        <pc:chgData name="no thanks" userId="c1130ab030728f76" providerId="LiveId" clId="{A153E381-7546-1942-B776-B8AF026FBDA3}" dt="2019-01-15T07:31:16.538" v="3507" actId="2696"/>
        <pc:sldMkLst>
          <pc:docMk/>
          <pc:sldMk cId="2924659293" sldId="294"/>
        </pc:sldMkLst>
        <pc:spChg chg="mod">
          <ac:chgData name="no thanks" userId="c1130ab030728f76" providerId="LiveId" clId="{A153E381-7546-1942-B776-B8AF026FBDA3}" dt="2019-01-11T09:48:19.817" v="1308" actId="20577"/>
          <ac:spMkLst>
            <pc:docMk/>
            <pc:sldMk cId="2924659293" sldId="294"/>
            <ac:spMk id="2" creationId="{74048311-4627-6A4A-BA13-563B2FAA0350}"/>
          </ac:spMkLst>
        </pc:spChg>
        <pc:spChg chg="mod">
          <ac:chgData name="no thanks" userId="c1130ab030728f76" providerId="LiveId" clId="{A153E381-7546-1942-B776-B8AF026FBDA3}" dt="2019-01-11T09:48:12.640" v="1296" actId="20577"/>
          <ac:spMkLst>
            <pc:docMk/>
            <pc:sldMk cId="2924659293" sldId="294"/>
            <ac:spMk id="11" creationId="{A641427C-FF12-8D4C-A774-4EE7352F6046}"/>
          </ac:spMkLst>
        </pc:spChg>
        <pc:spChg chg="add del mod">
          <ac:chgData name="no thanks" userId="c1130ab030728f76" providerId="LiveId" clId="{A153E381-7546-1942-B776-B8AF026FBDA3}" dt="2019-01-11T09:47:20.873" v="1270" actId="478"/>
          <ac:spMkLst>
            <pc:docMk/>
            <pc:sldMk cId="2924659293" sldId="294"/>
            <ac:spMk id="13" creationId="{4082E430-250D-384F-BCB3-F43A3B858BFB}"/>
          </ac:spMkLst>
        </pc:spChg>
        <pc:picChg chg="add mod">
          <ac:chgData name="no thanks" userId="c1130ab030728f76" providerId="LiveId" clId="{A153E381-7546-1942-B776-B8AF026FBDA3}" dt="2019-01-11T09:47:25.806" v="1272" actId="1076"/>
          <ac:picMkLst>
            <pc:docMk/>
            <pc:sldMk cId="2924659293" sldId="294"/>
            <ac:picMk id="6" creationId="{C5F67981-3EF0-E642-AEDF-5626487F186D}"/>
          </ac:picMkLst>
        </pc:picChg>
        <pc:picChg chg="del">
          <ac:chgData name="no thanks" userId="c1130ab030728f76" providerId="LiveId" clId="{A153E381-7546-1942-B776-B8AF026FBDA3}" dt="2019-01-11T09:47:18.267" v="1269" actId="478"/>
          <ac:picMkLst>
            <pc:docMk/>
            <pc:sldMk cId="2924659293" sldId="294"/>
            <ac:picMk id="7" creationId="{869E2B05-9755-4745-8D52-87D16588D4EB}"/>
          </ac:picMkLst>
        </pc:picChg>
      </pc:sldChg>
      <pc:sldChg chg="addSp delSp modSp add del ord">
        <pc:chgData name="no thanks" userId="c1130ab030728f76" providerId="LiveId" clId="{A153E381-7546-1942-B776-B8AF026FBDA3}" dt="2019-01-16T13:36:17.802" v="4486" actId="2696"/>
        <pc:sldMkLst>
          <pc:docMk/>
          <pc:sldMk cId="1860013263" sldId="295"/>
        </pc:sldMkLst>
        <pc:spChg chg="del">
          <ac:chgData name="no thanks" userId="c1130ab030728f76" providerId="LiveId" clId="{A153E381-7546-1942-B776-B8AF026FBDA3}" dt="2019-01-11T09:52:12.834" v="1311"/>
          <ac:spMkLst>
            <pc:docMk/>
            <pc:sldMk cId="1860013263" sldId="295"/>
            <ac:spMk id="3" creationId="{2469D1A8-065B-A442-970D-128A76FB0178}"/>
          </ac:spMkLst>
        </pc:spChg>
        <pc:picChg chg="add mod">
          <ac:chgData name="no thanks" userId="c1130ab030728f76" providerId="LiveId" clId="{A153E381-7546-1942-B776-B8AF026FBDA3}" dt="2019-01-11T09:52:27.260" v="1317" actId="1076"/>
          <ac:picMkLst>
            <pc:docMk/>
            <pc:sldMk cId="1860013263" sldId="295"/>
            <ac:picMk id="7" creationId="{2B6EBC03-42AA-8B4B-B539-9C2A8AA1884A}"/>
          </ac:picMkLst>
        </pc:picChg>
      </pc:sldChg>
      <pc:sldChg chg="addSp delSp modSp add del ord">
        <pc:chgData name="no thanks" userId="c1130ab030728f76" providerId="LiveId" clId="{A153E381-7546-1942-B776-B8AF026FBDA3}" dt="2019-01-16T13:52:26.286" v="4697" actId="2696"/>
        <pc:sldMkLst>
          <pc:docMk/>
          <pc:sldMk cId="4172254379" sldId="296"/>
        </pc:sldMkLst>
        <pc:spChg chg="del">
          <ac:chgData name="no thanks" userId="c1130ab030728f76" providerId="LiveId" clId="{A153E381-7546-1942-B776-B8AF026FBDA3}" dt="2019-01-11T09:53:17.813" v="1319"/>
          <ac:spMkLst>
            <pc:docMk/>
            <pc:sldMk cId="4172254379" sldId="296"/>
            <ac:spMk id="3" creationId="{ED39A0C4-5FBD-B941-B8F4-07F85E18A29B}"/>
          </ac:spMkLst>
        </pc:spChg>
        <pc:picChg chg="add mod">
          <ac:chgData name="no thanks" userId="c1130ab030728f76" providerId="LiveId" clId="{A153E381-7546-1942-B776-B8AF026FBDA3}" dt="2019-01-11T09:53:26.665" v="1323" actId="14100"/>
          <ac:picMkLst>
            <pc:docMk/>
            <pc:sldMk cId="4172254379" sldId="296"/>
            <ac:picMk id="7" creationId="{D3BAC830-C079-E546-AB83-35C6C1C47D2C}"/>
          </ac:picMkLst>
        </pc:picChg>
      </pc:sldChg>
      <pc:sldChg chg="addSp delSp modSp add del">
        <pc:chgData name="no thanks" userId="c1130ab030728f76" providerId="LiveId" clId="{A153E381-7546-1942-B776-B8AF026FBDA3}" dt="2019-01-15T07:37:42.765" v="3513" actId="2696"/>
        <pc:sldMkLst>
          <pc:docMk/>
          <pc:sldMk cId="697988187" sldId="297"/>
        </pc:sldMkLst>
        <pc:spChg chg="del">
          <ac:chgData name="no thanks" userId="c1130ab030728f76" providerId="LiveId" clId="{A153E381-7546-1942-B776-B8AF026FBDA3}" dt="2019-01-11T09:54:06.292" v="1325"/>
          <ac:spMkLst>
            <pc:docMk/>
            <pc:sldMk cId="697988187" sldId="297"/>
            <ac:spMk id="3" creationId="{1FB032B1-F444-B445-95AC-681354247104}"/>
          </ac:spMkLst>
        </pc:spChg>
        <pc:spChg chg="add del mod">
          <ac:chgData name="no thanks" userId="c1130ab030728f76" providerId="LiveId" clId="{A153E381-7546-1942-B776-B8AF026FBDA3}" dt="2019-01-11T09:54:14.453" v="1329"/>
          <ac:spMkLst>
            <pc:docMk/>
            <pc:sldMk cId="697988187" sldId="297"/>
            <ac:spMk id="9" creationId="{7AF4E67B-DC33-1742-BB12-BF8CE142D658}"/>
          </ac:spMkLst>
        </pc:spChg>
        <pc:picChg chg="add del mod">
          <ac:chgData name="no thanks" userId="c1130ab030728f76" providerId="LiveId" clId="{A153E381-7546-1942-B776-B8AF026FBDA3}" dt="2019-01-11T09:54:09.164" v="1328" actId="478"/>
          <ac:picMkLst>
            <pc:docMk/>
            <pc:sldMk cId="697988187" sldId="297"/>
            <ac:picMk id="7" creationId="{A4BE27F8-9A41-8C46-B733-18CAF9DE6551}"/>
          </ac:picMkLst>
        </pc:picChg>
        <pc:picChg chg="add mod">
          <ac:chgData name="no thanks" userId="c1130ab030728f76" providerId="LiveId" clId="{A153E381-7546-1942-B776-B8AF026FBDA3}" dt="2019-01-11T09:54:23.385" v="1333" actId="14100"/>
          <ac:picMkLst>
            <pc:docMk/>
            <pc:sldMk cId="697988187" sldId="297"/>
            <ac:picMk id="11" creationId="{A9ADF07A-E434-E346-B522-61800256C303}"/>
          </ac:picMkLst>
        </pc:picChg>
      </pc:sldChg>
      <pc:sldChg chg="addSp delSp modSp add del">
        <pc:chgData name="no thanks" userId="c1130ab030728f76" providerId="LiveId" clId="{A153E381-7546-1942-B776-B8AF026FBDA3}" dt="2019-01-15T07:39:02.244" v="3515" actId="2696"/>
        <pc:sldMkLst>
          <pc:docMk/>
          <pc:sldMk cId="2213656017" sldId="298"/>
        </pc:sldMkLst>
        <pc:spChg chg="del">
          <ac:chgData name="no thanks" userId="c1130ab030728f76" providerId="LiveId" clId="{A153E381-7546-1942-B776-B8AF026FBDA3}" dt="2019-01-11T09:55:37.252" v="1335"/>
          <ac:spMkLst>
            <pc:docMk/>
            <pc:sldMk cId="2213656017" sldId="298"/>
            <ac:spMk id="3" creationId="{15FEF91C-AB6D-0448-BA45-3EC787E5D26D}"/>
          </ac:spMkLst>
        </pc:spChg>
        <pc:picChg chg="add mod">
          <ac:chgData name="no thanks" userId="c1130ab030728f76" providerId="LiveId" clId="{A153E381-7546-1942-B776-B8AF026FBDA3}" dt="2019-01-11T09:55:44.046" v="1339" actId="14100"/>
          <ac:picMkLst>
            <pc:docMk/>
            <pc:sldMk cId="2213656017" sldId="298"/>
            <ac:picMk id="7" creationId="{7BC4BC32-D30C-484E-BCA8-25BF29E614F3}"/>
          </ac:picMkLst>
        </pc:picChg>
      </pc:sldChg>
      <pc:sldChg chg="add del ord">
        <pc:chgData name="no thanks" userId="c1130ab030728f76" providerId="LiveId" clId="{A153E381-7546-1942-B776-B8AF026FBDA3}" dt="2019-01-16T13:39:04.445" v="4542" actId="2696"/>
        <pc:sldMkLst>
          <pc:docMk/>
          <pc:sldMk cId="3204860993" sldId="299"/>
        </pc:sldMkLst>
      </pc:sldChg>
      <pc:sldChg chg="addSp delSp modSp add modAnim">
        <pc:chgData name="no thanks" userId="c1130ab030728f76" providerId="LiveId" clId="{A153E381-7546-1942-B776-B8AF026FBDA3}" dt="2019-01-16T14:10:02.707" v="4862" actId="1076"/>
        <pc:sldMkLst>
          <pc:docMk/>
          <pc:sldMk cId="663208537" sldId="300"/>
        </pc:sldMkLst>
        <pc:spChg chg="del">
          <ac:chgData name="no thanks" userId="c1130ab030728f76" providerId="LiveId" clId="{A153E381-7546-1942-B776-B8AF026FBDA3}" dt="2019-01-16T14:08:46.377" v="4840" actId="478"/>
          <ac:spMkLst>
            <pc:docMk/>
            <pc:sldMk cId="663208537" sldId="300"/>
            <ac:spMk id="7" creationId="{71030F8C-DEE2-4323-9F51-CAB092534BBB}"/>
          </ac:spMkLst>
        </pc:spChg>
        <pc:spChg chg="del">
          <ac:chgData name="no thanks" userId="c1130ab030728f76" providerId="LiveId" clId="{A153E381-7546-1942-B776-B8AF026FBDA3}" dt="2019-01-16T14:08:46.377" v="4840" actId="478"/>
          <ac:spMkLst>
            <pc:docMk/>
            <pc:sldMk cId="663208537" sldId="300"/>
            <ac:spMk id="8" creationId="{74634EAA-48A1-4E8F-B5F7-4BD57AEFA835}"/>
          </ac:spMkLst>
        </pc:spChg>
        <pc:spChg chg="del">
          <ac:chgData name="no thanks" userId="c1130ab030728f76" providerId="LiveId" clId="{A153E381-7546-1942-B776-B8AF026FBDA3}" dt="2019-01-16T14:08:46.377" v="4840" actId="478"/>
          <ac:spMkLst>
            <pc:docMk/>
            <pc:sldMk cId="663208537" sldId="300"/>
            <ac:spMk id="9" creationId="{51071810-C4AA-4772-80C1-B41B2F7BD705}"/>
          </ac:spMkLst>
        </pc:spChg>
        <pc:spChg chg="del">
          <ac:chgData name="no thanks" userId="c1130ab030728f76" providerId="LiveId" clId="{A153E381-7546-1942-B776-B8AF026FBDA3}" dt="2019-01-16T14:08:46.377" v="4840" actId="478"/>
          <ac:spMkLst>
            <pc:docMk/>
            <pc:sldMk cId="663208537" sldId="300"/>
            <ac:spMk id="10" creationId="{7C00EE9D-5B65-41F3-BCF5-66F3D187DC6E}"/>
          </ac:spMkLst>
        </pc:spChg>
        <pc:spChg chg="del">
          <ac:chgData name="no thanks" userId="c1130ab030728f76" providerId="LiveId" clId="{A153E381-7546-1942-B776-B8AF026FBDA3}" dt="2019-01-16T14:08:46.377" v="4840" actId="478"/>
          <ac:spMkLst>
            <pc:docMk/>
            <pc:sldMk cId="663208537" sldId="300"/>
            <ac:spMk id="11" creationId="{CCEBD076-4A2B-42A4-8E27-9F3E37012838}"/>
          </ac:spMkLst>
        </pc:spChg>
        <pc:spChg chg="del">
          <ac:chgData name="no thanks" userId="c1130ab030728f76" providerId="LiveId" clId="{A153E381-7546-1942-B776-B8AF026FBDA3}" dt="2019-01-16T14:08:46.377" v="4840" actId="478"/>
          <ac:spMkLst>
            <pc:docMk/>
            <pc:sldMk cId="663208537" sldId="300"/>
            <ac:spMk id="12" creationId="{95604A8C-677D-4B8B-8886-752BFAC9F963}"/>
          </ac:spMkLst>
        </pc:spChg>
        <pc:spChg chg="mod">
          <ac:chgData name="no thanks" userId="c1130ab030728f76" providerId="LiveId" clId="{A153E381-7546-1942-B776-B8AF026FBDA3}" dt="2019-01-16T14:07:58.864" v="4837"/>
          <ac:spMkLst>
            <pc:docMk/>
            <pc:sldMk cId="663208537" sldId="300"/>
            <ac:spMk id="15" creationId="{7568C0A0-4260-BE49-8FA0-97B9BC1ACD22}"/>
          </ac:spMkLst>
        </pc:spChg>
        <pc:spChg chg="mod">
          <ac:chgData name="no thanks" userId="c1130ab030728f76" providerId="LiveId" clId="{A153E381-7546-1942-B776-B8AF026FBDA3}" dt="2019-01-16T14:09:23.005" v="4849" actId="14100"/>
          <ac:spMkLst>
            <pc:docMk/>
            <pc:sldMk cId="663208537" sldId="300"/>
            <ac:spMk id="18" creationId="{F4342AB9-5956-C541-A0C6-622BF98BC9E8}"/>
          </ac:spMkLst>
        </pc:spChg>
        <pc:spChg chg="mod">
          <ac:chgData name="no thanks" userId="c1130ab030728f76" providerId="LiveId" clId="{A153E381-7546-1942-B776-B8AF026FBDA3}" dt="2019-01-16T14:09:20.798" v="4848" actId="14100"/>
          <ac:spMkLst>
            <pc:docMk/>
            <pc:sldMk cId="663208537" sldId="300"/>
            <ac:spMk id="19" creationId="{417401C2-BC74-8D43-9490-DD96908755D4}"/>
          </ac:spMkLst>
        </pc:spChg>
        <pc:spChg chg="mod">
          <ac:chgData name="no thanks" userId="c1130ab030728f76" providerId="LiveId" clId="{A153E381-7546-1942-B776-B8AF026FBDA3}" dt="2019-01-16T14:09:51.921" v="4860" actId="14100"/>
          <ac:spMkLst>
            <pc:docMk/>
            <pc:sldMk cId="663208537" sldId="300"/>
            <ac:spMk id="21" creationId="{534857A6-0D10-4A49-9C67-46F744B7BC16}"/>
          </ac:spMkLst>
        </pc:spChg>
        <pc:spChg chg="mod">
          <ac:chgData name="no thanks" userId="c1130ab030728f76" providerId="LiveId" clId="{A153E381-7546-1942-B776-B8AF026FBDA3}" dt="2019-01-16T14:09:49.938" v="4859" actId="14100"/>
          <ac:spMkLst>
            <pc:docMk/>
            <pc:sldMk cId="663208537" sldId="300"/>
            <ac:spMk id="22" creationId="{14CDECBB-3E42-D346-A78D-F665F83641EB}"/>
          </ac:spMkLst>
        </pc:spChg>
        <pc:grpChg chg="add mod">
          <ac:chgData name="no thanks" userId="c1130ab030728f76" providerId="LiveId" clId="{A153E381-7546-1942-B776-B8AF026FBDA3}" dt="2019-01-16T14:10:02.707" v="4862" actId="1076"/>
          <ac:grpSpMkLst>
            <pc:docMk/>
            <pc:sldMk cId="663208537" sldId="300"/>
            <ac:grpSpMk id="14" creationId="{92B16B9C-CFE9-BF40-BD33-85CDF025D542}"/>
          </ac:grpSpMkLst>
        </pc:grpChg>
        <pc:grpChg chg="add mod">
          <ac:chgData name="no thanks" userId="c1130ab030728f76" providerId="LiveId" clId="{A153E381-7546-1942-B776-B8AF026FBDA3}" dt="2019-01-16T14:10:02.707" v="4862" actId="1076"/>
          <ac:grpSpMkLst>
            <pc:docMk/>
            <pc:sldMk cId="663208537" sldId="300"/>
            <ac:grpSpMk id="17" creationId="{EDF2C373-D836-8F47-95E7-F3A914D06F25}"/>
          </ac:grpSpMkLst>
        </pc:grpChg>
        <pc:grpChg chg="add mod">
          <ac:chgData name="no thanks" userId="c1130ab030728f76" providerId="LiveId" clId="{A153E381-7546-1942-B776-B8AF026FBDA3}" dt="2019-01-16T14:10:02.707" v="4862" actId="1076"/>
          <ac:grpSpMkLst>
            <pc:docMk/>
            <pc:sldMk cId="663208537" sldId="300"/>
            <ac:grpSpMk id="20" creationId="{76DB8B74-18A7-2449-A76F-57493710B7EA}"/>
          </ac:grpSpMkLst>
        </pc:grpChg>
      </pc:sldChg>
      <pc:sldChg chg="add del">
        <pc:chgData name="no thanks" userId="c1130ab030728f76" providerId="LiveId" clId="{A153E381-7546-1942-B776-B8AF026FBDA3}" dt="2019-01-15T07:31:16.590" v="3509" actId="2696"/>
        <pc:sldMkLst>
          <pc:docMk/>
          <pc:sldMk cId="2720726587" sldId="301"/>
        </pc:sldMkLst>
      </pc:sldChg>
      <pc:sldChg chg="add del ord">
        <pc:chgData name="no thanks" userId="c1130ab030728f76" providerId="LiveId" clId="{A153E381-7546-1942-B776-B8AF026FBDA3}" dt="2019-01-16T14:01:07.721" v="4810" actId="2696"/>
        <pc:sldMkLst>
          <pc:docMk/>
          <pc:sldMk cId="1816268212" sldId="302"/>
        </pc:sldMkLst>
      </pc:sldChg>
      <pc:sldChg chg="addSp delSp add">
        <pc:chgData name="no thanks" userId="c1130ab030728f76" providerId="LiveId" clId="{A153E381-7546-1942-B776-B8AF026FBDA3}" dt="2019-01-16T14:10:37.338" v="4864"/>
        <pc:sldMkLst>
          <pc:docMk/>
          <pc:sldMk cId="932953822" sldId="303"/>
        </pc:sldMkLst>
        <pc:spChg chg="add">
          <ac:chgData name="no thanks" userId="c1130ab030728f76" providerId="LiveId" clId="{A153E381-7546-1942-B776-B8AF026FBDA3}" dt="2019-01-16T14:05:25.966" v="4829"/>
          <ac:spMkLst>
            <pc:docMk/>
            <pc:sldMk cId="932953822" sldId="303"/>
            <ac:spMk id="24" creationId="{4B722977-70BD-B84F-B7BC-36C4A36391F3}"/>
          </ac:spMkLst>
        </pc:spChg>
        <pc:grpChg chg="del">
          <ac:chgData name="no thanks" userId="c1130ab030728f76" providerId="LiveId" clId="{A153E381-7546-1942-B776-B8AF026FBDA3}" dt="2019-01-16T14:10:35.538" v="4863" actId="478"/>
          <ac:grpSpMkLst>
            <pc:docMk/>
            <pc:sldMk cId="932953822" sldId="303"/>
            <ac:grpSpMk id="10" creationId="{00000000-0000-0000-0000-000000000000}"/>
          </ac:grpSpMkLst>
        </pc:grpChg>
        <pc:grpChg chg="del">
          <ac:chgData name="no thanks" userId="c1130ab030728f76" providerId="LiveId" clId="{A153E381-7546-1942-B776-B8AF026FBDA3}" dt="2019-01-16T14:10:35.538" v="4863" actId="478"/>
          <ac:grpSpMkLst>
            <pc:docMk/>
            <pc:sldMk cId="932953822" sldId="303"/>
            <ac:grpSpMk id="23" creationId="{00000000-0000-0000-0000-000000000000}"/>
          </ac:grpSpMkLst>
        </pc:grpChg>
        <pc:grpChg chg="add">
          <ac:chgData name="no thanks" userId="c1130ab030728f76" providerId="LiveId" clId="{A153E381-7546-1942-B776-B8AF026FBDA3}" dt="2019-01-16T14:10:37.338" v="4864"/>
          <ac:grpSpMkLst>
            <pc:docMk/>
            <pc:sldMk cId="932953822" sldId="303"/>
            <ac:grpSpMk id="25" creationId="{6AF698A8-88C0-CE43-B374-F9E2191BC5DC}"/>
          </ac:grpSpMkLst>
        </pc:grpChg>
        <pc:grpChg chg="add">
          <ac:chgData name="no thanks" userId="c1130ab030728f76" providerId="LiveId" clId="{A153E381-7546-1942-B776-B8AF026FBDA3}" dt="2019-01-16T14:10:37.338" v="4864"/>
          <ac:grpSpMkLst>
            <pc:docMk/>
            <pc:sldMk cId="932953822" sldId="303"/>
            <ac:grpSpMk id="28" creationId="{F177E9AC-C8E8-6E40-8256-DD6B82A6830F}"/>
          </ac:grpSpMkLst>
        </pc:grpChg>
        <pc:grpChg chg="add">
          <ac:chgData name="no thanks" userId="c1130ab030728f76" providerId="LiveId" clId="{A153E381-7546-1942-B776-B8AF026FBDA3}" dt="2019-01-16T14:10:37.338" v="4864"/>
          <ac:grpSpMkLst>
            <pc:docMk/>
            <pc:sldMk cId="932953822" sldId="303"/>
            <ac:grpSpMk id="31" creationId="{55627B8D-12C6-F644-8976-EBF5E9D6B941}"/>
          </ac:grpSpMkLst>
        </pc:grpChg>
      </pc:sldChg>
      <pc:sldChg chg="add del">
        <pc:chgData name="no thanks" userId="c1130ab030728f76" providerId="LiveId" clId="{A153E381-7546-1942-B776-B8AF026FBDA3}" dt="2019-01-15T07:31:16.563" v="3508" actId="2696"/>
        <pc:sldMkLst>
          <pc:docMk/>
          <pc:sldMk cId="2047336081" sldId="304"/>
        </pc:sldMkLst>
      </pc:sldChg>
      <pc:sldChg chg="modSp add">
        <pc:chgData name="no thanks" userId="c1130ab030728f76" providerId="LiveId" clId="{A153E381-7546-1942-B776-B8AF026FBDA3}" dt="2019-01-15T07:13:01.705" v="3342" actId="5793"/>
        <pc:sldMkLst>
          <pc:docMk/>
          <pc:sldMk cId="1058959221" sldId="305"/>
        </pc:sldMkLst>
        <pc:spChg chg="mod">
          <ac:chgData name="no thanks" userId="c1130ab030728f76" providerId="LiveId" clId="{A153E381-7546-1942-B776-B8AF026FBDA3}" dt="2019-01-15T07:13:01.705" v="3342" actId="5793"/>
          <ac:spMkLst>
            <pc:docMk/>
            <pc:sldMk cId="1058959221" sldId="305"/>
            <ac:spMk id="3" creationId="{ED304FC8-7FD3-F946-B849-5F78ECF29D94}"/>
          </ac:spMkLst>
        </pc:spChg>
      </pc:sldChg>
      <pc:sldChg chg="addSp delSp modSp add modAnim">
        <pc:chgData name="no thanks" userId="c1130ab030728f76" providerId="LiveId" clId="{A153E381-7546-1942-B776-B8AF026FBDA3}" dt="2019-01-15T07:17:50.862" v="3395" actId="20577"/>
        <pc:sldMkLst>
          <pc:docMk/>
          <pc:sldMk cId="738096720" sldId="306"/>
        </pc:sldMkLst>
        <pc:spChg chg="mod">
          <ac:chgData name="no thanks" userId="c1130ab030728f76" providerId="LiveId" clId="{A153E381-7546-1942-B776-B8AF026FBDA3}" dt="2019-01-15T06:43:46.186" v="3214" actId="207"/>
          <ac:spMkLst>
            <pc:docMk/>
            <pc:sldMk cId="738096720" sldId="306"/>
            <ac:spMk id="2" creationId="{5FE8A0D0-3C56-2044-B98C-AB5F43F6CE91}"/>
          </ac:spMkLst>
        </pc:spChg>
        <pc:spChg chg="mod">
          <ac:chgData name="no thanks" userId="c1130ab030728f76" providerId="LiveId" clId="{A153E381-7546-1942-B776-B8AF026FBDA3}" dt="2019-01-15T06:48:34.578" v="3256" actId="1076"/>
          <ac:spMkLst>
            <pc:docMk/>
            <pc:sldMk cId="738096720" sldId="306"/>
            <ac:spMk id="3" creationId="{C8175751-EAED-DA4E-9D43-01292421CC43}"/>
          </ac:spMkLst>
        </pc:spChg>
        <pc:spChg chg="mod">
          <ac:chgData name="no thanks" userId="c1130ab030728f76" providerId="LiveId" clId="{A153E381-7546-1942-B776-B8AF026FBDA3}" dt="2019-01-15T06:43:37.261" v="3212" actId="20577"/>
          <ac:spMkLst>
            <pc:docMk/>
            <pc:sldMk cId="738096720" sldId="306"/>
            <ac:spMk id="4" creationId="{78ED7A22-0B39-CC44-BD8B-BD0D534A4413}"/>
          </ac:spMkLst>
        </pc:spChg>
        <pc:spChg chg="add mod">
          <ac:chgData name="no thanks" userId="c1130ab030728f76" providerId="LiveId" clId="{A153E381-7546-1942-B776-B8AF026FBDA3}" dt="2019-01-15T07:17:50.862" v="3395" actId="20577"/>
          <ac:spMkLst>
            <pc:docMk/>
            <pc:sldMk cId="738096720" sldId="306"/>
            <ac:spMk id="9" creationId="{8DB021CF-4770-4D44-822F-1FC2864E552C}"/>
          </ac:spMkLst>
        </pc:spChg>
        <pc:spChg chg="mod">
          <ac:chgData name="no thanks" userId="c1130ab030728f76" providerId="LiveId" clId="{A153E381-7546-1942-B776-B8AF026FBDA3}" dt="2019-01-15T06:50:09.497" v="3277" actId="1076"/>
          <ac:spMkLst>
            <pc:docMk/>
            <pc:sldMk cId="738096720" sldId="306"/>
            <ac:spMk id="13" creationId="{56406B1D-CDFB-5942-ACC5-FB8C80F452D3}"/>
          </ac:spMkLst>
        </pc:spChg>
        <pc:spChg chg="mod">
          <ac:chgData name="no thanks" userId="c1130ab030728f76" providerId="LiveId" clId="{A153E381-7546-1942-B776-B8AF026FBDA3}" dt="2019-01-15T06:50:20.985" v="3280" actId="1076"/>
          <ac:spMkLst>
            <pc:docMk/>
            <pc:sldMk cId="738096720" sldId="306"/>
            <ac:spMk id="14" creationId="{612DF8BD-B36E-8343-ADAC-2D0CD877FDC4}"/>
          </ac:spMkLst>
        </pc:spChg>
        <pc:spChg chg="add del mod">
          <ac:chgData name="no thanks" userId="c1130ab030728f76" providerId="LiveId" clId="{A153E381-7546-1942-B776-B8AF026FBDA3}" dt="2019-01-15T06:54:24.506" v="3327" actId="11529"/>
          <ac:spMkLst>
            <pc:docMk/>
            <pc:sldMk cId="738096720" sldId="306"/>
            <ac:spMk id="31" creationId="{7734BE93-2B1B-864F-AEED-C802119FC725}"/>
          </ac:spMkLst>
        </pc:spChg>
        <pc:spChg chg="add del mod">
          <ac:chgData name="no thanks" userId="c1130ab030728f76" providerId="LiveId" clId="{A153E381-7546-1942-B776-B8AF026FBDA3}" dt="2019-01-15T07:17:05.587" v="3382" actId="478"/>
          <ac:spMkLst>
            <pc:docMk/>
            <pc:sldMk cId="738096720" sldId="306"/>
            <ac:spMk id="32" creationId="{4E358B43-1A67-2B42-8FEF-4350314B4A77}"/>
          </ac:spMkLst>
        </pc:spChg>
        <pc:spChg chg="add del mod">
          <ac:chgData name="no thanks" userId="c1130ab030728f76" providerId="LiveId" clId="{A153E381-7546-1942-B776-B8AF026FBDA3}" dt="2019-01-15T07:17:05.587" v="3382" actId="478"/>
          <ac:spMkLst>
            <pc:docMk/>
            <pc:sldMk cId="738096720" sldId="306"/>
            <ac:spMk id="33" creationId="{52A3A5C1-3A7D-FB46-B87B-894670F9225A}"/>
          </ac:spMkLst>
        </pc:spChg>
        <pc:spChg chg="add del mod">
          <ac:chgData name="no thanks" userId="c1130ab030728f76" providerId="LiveId" clId="{A153E381-7546-1942-B776-B8AF026FBDA3}" dt="2019-01-15T06:55:44.401" v="3335" actId="478"/>
          <ac:spMkLst>
            <pc:docMk/>
            <pc:sldMk cId="738096720" sldId="306"/>
            <ac:spMk id="34" creationId="{0EE337C5-1070-C245-887B-2CB973623A53}"/>
          </ac:spMkLst>
        </pc:spChg>
        <pc:grpChg chg="add del mod">
          <ac:chgData name="no thanks" userId="c1130ab030728f76" providerId="LiveId" clId="{A153E381-7546-1942-B776-B8AF026FBDA3}" dt="2019-01-15T06:49:54.183" v="3274" actId="165"/>
          <ac:grpSpMkLst>
            <pc:docMk/>
            <pc:sldMk cId="738096720" sldId="306"/>
            <ac:grpSpMk id="8" creationId="{05D2DE59-A109-8C40-A7A0-664986117A4D}"/>
          </ac:grpSpMkLst>
        </pc:grpChg>
        <pc:grpChg chg="del mod topLvl">
          <ac:chgData name="no thanks" userId="c1130ab030728f76" providerId="LiveId" clId="{A153E381-7546-1942-B776-B8AF026FBDA3}" dt="2019-01-15T07:17:08.414" v="3383" actId="478"/>
          <ac:grpSpMkLst>
            <pc:docMk/>
            <pc:sldMk cId="738096720" sldId="306"/>
            <ac:grpSpMk id="11" creationId="{1FA9F715-79DB-B343-B6E5-A95C8B232F81}"/>
          </ac:grpSpMkLst>
        </pc:grpChg>
        <pc:graphicFrameChg chg="add mod modGraphic">
          <ac:chgData name="no thanks" userId="c1130ab030728f76" providerId="LiveId" clId="{A153E381-7546-1942-B776-B8AF026FBDA3}" dt="2019-01-15T06:49:27.972" v="3270" actId="14734"/>
          <ac:graphicFrameMkLst>
            <pc:docMk/>
            <pc:sldMk cId="738096720" sldId="306"/>
            <ac:graphicFrameMk id="6" creationId="{8CFC6E27-BAC4-7D4E-A140-50D22E8E0F16}"/>
          </ac:graphicFrameMkLst>
        </pc:graphicFrameChg>
        <pc:picChg chg="add del mod">
          <ac:chgData name="no thanks" userId="c1130ab030728f76" providerId="LiveId" clId="{A153E381-7546-1942-B776-B8AF026FBDA3}" dt="2019-01-15T06:52:58.562" v="3306" actId="478"/>
          <ac:picMkLst>
            <pc:docMk/>
            <pc:sldMk cId="738096720" sldId="306"/>
            <ac:picMk id="7" creationId="{BD45F67D-97D0-9040-A245-B080304A1804}"/>
          </ac:picMkLst>
        </pc:picChg>
        <pc:picChg chg="add mod">
          <ac:chgData name="no thanks" userId="c1130ab030728f76" providerId="LiveId" clId="{A153E381-7546-1942-B776-B8AF026FBDA3}" dt="2019-01-15T07:17:16.343" v="3386" actId="1076"/>
          <ac:picMkLst>
            <pc:docMk/>
            <pc:sldMk cId="738096720" sldId="306"/>
            <ac:picMk id="8" creationId="{50C919F2-CFFE-524A-A994-E8D124D3355A}"/>
          </ac:picMkLst>
        </pc:picChg>
        <pc:cxnChg chg="del mod topLvl">
          <ac:chgData name="no thanks" userId="c1130ab030728f76" providerId="LiveId" clId="{A153E381-7546-1942-B776-B8AF026FBDA3}" dt="2019-01-15T06:51:45.129" v="3288" actId="478"/>
          <ac:cxnSpMkLst>
            <pc:docMk/>
            <pc:sldMk cId="738096720" sldId="306"/>
            <ac:cxnSpMk id="9" creationId="{CAAE81BC-E6E9-C847-9167-E4F4B6F2BED1}"/>
          </ac:cxnSpMkLst>
        </pc:cxnChg>
        <pc:cxnChg chg="del mod topLvl">
          <ac:chgData name="no thanks" userId="c1130ab030728f76" providerId="LiveId" clId="{A153E381-7546-1942-B776-B8AF026FBDA3}" dt="2019-01-15T06:51:46.469" v="3289" actId="478"/>
          <ac:cxnSpMkLst>
            <pc:docMk/>
            <pc:sldMk cId="738096720" sldId="306"/>
            <ac:cxnSpMk id="10" creationId="{0333ADCD-4039-164E-9FBA-2C05CEBA847B}"/>
          </ac:cxnSpMkLst>
        </pc:cxnChg>
        <pc:cxnChg chg="mod">
          <ac:chgData name="no thanks" userId="c1130ab030728f76" providerId="LiveId" clId="{A153E381-7546-1942-B776-B8AF026FBDA3}" dt="2019-01-15T07:17:08.414" v="3383" actId="478"/>
          <ac:cxnSpMkLst>
            <pc:docMk/>
            <pc:sldMk cId="738096720" sldId="306"/>
            <ac:cxnSpMk id="12" creationId="{0A476B05-7F7F-924B-909A-1871BE1EE529}"/>
          </ac:cxnSpMkLst>
        </pc:cxnChg>
        <pc:cxnChg chg="mod">
          <ac:chgData name="no thanks" userId="c1130ab030728f76" providerId="LiveId" clId="{A153E381-7546-1942-B776-B8AF026FBDA3}" dt="2019-01-15T07:17:08.414" v="3383" actId="478"/>
          <ac:cxnSpMkLst>
            <pc:docMk/>
            <pc:sldMk cId="738096720" sldId="306"/>
            <ac:cxnSpMk id="15" creationId="{ACED7400-5454-AA45-8D2E-A0A9539E0611}"/>
          </ac:cxnSpMkLst>
        </pc:cxnChg>
        <pc:cxnChg chg="add del mod">
          <ac:chgData name="no thanks" userId="c1130ab030728f76" providerId="LiveId" clId="{A153E381-7546-1942-B776-B8AF026FBDA3}" dt="2019-01-15T07:17:05.587" v="3382" actId="478"/>
          <ac:cxnSpMkLst>
            <pc:docMk/>
            <pc:sldMk cId="738096720" sldId="306"/>
            <ac:cxnSpMk id="20" creationId="{A102098A-C6CB-054F-ACD8-B3BF90373435}"/>
          </ac:cxnSpMkLst>
        </pc:cxnChg>
        <pc:cxnChg chg="add del mod">
          <ac:chgData name="no thanks" userId="c1130ab030728f76" providerId="LiveId" clId="{A153E381-7546-1942-B776-B8AF026FBDA3}" dt="2019-01-15T07:17:05.587" v="3382" actId="478"/>
          <ac:cxnSpMkLst>
            <pc:docMk/>
            <pc:sldMk cId="738096720" sldId="306"/>
            <ac:cxnSpMk id="23" creationId="{76DF98E1-B768-8745-89A6-831464C77D72}"/>
          </ac:cxnSpMkLst>
        </pc:cxnChg>
      </pc:sldChg>
      <pc:sldChg chg="addSp add del">
        <pc:chgData name="no thanks" userId="c1130ab030728f76" providerId="LiveId" clId="{A153E381-7546-1942-B776-B8AF026FBDA3}" dt="2019-01-16T15:40:35.982" v="5758" actId="2696"/>
        <pc:sldMkLst>
          <pc:docMk/>
          <pc:sldMk cId="2143728587" sldId="307"/>
        </pc:sldMkLst>
        <pc:spChg chg="add">
          <ac:chgData name="no thanks" userId="c1130ab030728f76" providerId="LiveId" clId="{A153E381-7546-1942-B776-B8AF026FBDA3}" dt="2019-01-15T06:45:45.779" v="3222"/>
          <ac:spMkLst>
            <pc:docMk/>
            <pc:sldMk cId="2143728587" sldId="307"/>
            <ac:spMk id="4" creationId="{311F3B40-A002-A841-B64C-B19E96D4312A}"/>
          </ac:spMkLst>
        </pc:spChg>
      </pc:sldChg>
      <pc:sldChg chg="addSp modSp add del">
        <pc:chgData name="no thanks" userId="c1130ab030728f76" providerId="LiveId" clId="{A153E381-7546-1942-B776-B8AF026FBDA3}" dt="2019-01-16T15:40:35.995" v="5761" actId="2696"/>
        <pc:sldMkLst>
          <pc:docMk/>
          <pc:sldMk cId="1227622506" sldId="308"/>
        </pc:sldMkLst>
        <pc:spChg chg="mod">
          <ac:chgData name="no thanks" userId="c1130ab030728f76" providerId="LiveId" clId="{A153E381-7546-1942-B776-B8AF026FBDA3}" dt="2019-01-15T06:45:35.675" v="3221" actId="27636"/>
          <ac:spMkLst>
            <pc:docMk/>
            <pc:sldMk cId="1227622506" sldId="308"/>
            <ac:spMk id="3" creationId="{D7D9686E-244B-EF47-8B85-159580BC7DE9}"/>
          </ac:spMkLst>
        </pc:spChg>
        <pc:spChg chg="add">
          <ac:chgData name="no thanks" userId="c1130ab030728f76" providerId="LiveId" clId="{A153E381-7546-1942-B776-B8AF026FBDA3}" dt="2019-01-15T06:45:49.449" v="3225"/>
          <ac:spMkLst>
            <pc:docMk/>
            <pc:sldMk cId="1227622506" sldId="308"/>
            <ac:spMk id="22" creationId="{3AFB021D-6559-F849-BFD3-2E973D5784D8}"/>
          </ac:spMkLst>
        </pc:spChg>
      </pc:sldChg>
      <pc:sldChg chg="addSp delSp modSp add del modAnim">
        <pc:chgData name="no thanks" userId="c1130ab030728f76" providerId="LiveId" clId="{A153E381-7546-1942-B776-B8AF026FBDA3}" dt="2019-01-16T13:16:04.373" v="3932" actId="2696"/>
        <pc:sldMkLst>
          <pc:docMk/>
          <pc:sldMk cId="472763568" sldId="309"/>
        </pc:sldMkLst>
        <pc:spChg chg="mod">
          <ac:chgData name="no thanks" userId="c1130ab030728f76" providerId="LiveId" clId="{A153E381-7546-1942-B776-B8AF026FBDA3}" dt="2019-01-15T07:13:24.584" v="3375" actId="20577"/>
          <ac:spMkLst>
            <pc:docMk/>
            <pc:sldMk cId="472763568" sldId="309"/>
            <ac:spMk id="2" creationId="{6B3BF07A-A427-284D-BCF0-2E48F178AF84}"/>
          </ac:spMkLst>
        </pc:spChg>
        <pc:spChg chg="mod">
          <ac:chgData name="no thanks" userId="c1130ab030728f76" providerId="LiveId" clId="{A153E381-7546-1942-B776-B8AF026FBDA3}" dt="2019-01-15T07:20:55.353" v="3401" actId="27636"/>
          <ac:spMkLst>
            <pc:docMk/>
            <pc:sldMk cId="472763568" sldId="309"/>
            <ac:spMk id="3" creationId="{968164AF-CEC0-2248-A76C-4C199DB881AC}"/>
          </ac:spMkLst>
        </pc:spChg>
        <pc:spChg chg="del">
          <ac:chgData name="no thanks" userId="c1130ab030728f76" providerId="LiveId" clId="{A153E381-7546-1942-B776-B8AF026FBDA3}" dt="2019-01-15T07:13:32.712" v="3376" actId="478"/>
          <ac:spMkLst>
            <pc:docMk/>
            <pc:sldMk cId="472763568" sldId="309"/>
            <ac:spMk id="4" creationId="{DA9A20C0-C250-EE43-A02E-72BA2F2AA4AC}"/>
          </ac:spMkLst>
        </pc:spChg>
        <pc:spChg chg="add mod">
          <ac:chgData name="no thanks" userId="c1130ab030728f76" providerId="LiveId" clId="{A153E381-7546-1942-B776-B8AF026FBDA3}" dt="2019-01-15T07:21:09.008" v="3405" actId="1076"/>
          <ac:spMkLst>
            <pc:docMk/>
            <pc:sldMk cId="472763568" sldId="309"/>
            <ac:spMk id="6" creationId="{E9478B42-CB62-B941-BF05-22CF747C7259}"/>
          </ac:spMkLst>
        </pc:spChg>
        <pc:spChg chg="add mod">
          <ac:chgData name="no thanks" userId="c1130ab030728f76" providerId="LiveId" clId="{A153E381-7546-1942-B776-B8AF026FBDA3}" dt="2019-01-15T07:20:58.298" v="3403" actId="27636"/>
          <ac:spMkLst>
            <pc:docMk/>
            <pc:sldMk cId="472763568" sldId="309"/>
            <ac:spMk id="7" creationId="{FC936775-F2A4-6747-AD06-3441EC407E51}"/>
          </ac:spMkLst>
        </pc:spChg>
        <pc:spChg chg="add mod">
          <ac:chgData name="no thanks" userId="c1130ab030728f76" providerId="LiveId" clId="{A153E381-7546-1942-B776-B8AF026FBDA3}" dt="2019-01-15T07:21:02.567" v="3404" actId="1076"/>
          <ac:spMkLst>
            <pc:docMk/>
            <pc:sldMk cId="472763568" sldId="309"/>
            <ac:spMk id="8" creationId="{DD63F717-29A6-B046-9831-BF970CD1C72E}"/>
          </ac:spMkLst>
        </pc:spChg>
        <pc:spChg chg="add mod">
          <ac:chgData name="no thanks" userId="c1130ab030728f76" providerId="LiveId" clId="{A153E381-7546-1942-B776-B8AF026FBDA3}" dt="2019-01-15T07:21:34.563" v="3427" actId="20577"/>
          <ac:spMkLst>
            <pc:docMk/>
            <pc:sldMk cId="472763568" sldId="309"/>
            <ac:spMk id="9" creationId="{655FD110-9280-AC43-97D4-CDE2A00B5B0C}"/>
          </ac:spMkLst>
        </pc:spChg>
      </pc:sldChg>
      <pc:sldChg chg="addSp delSp modSp add modAnim">
        <pc:chgData name="no thanks" userId="c1130ab030728f76" providerId="LiveId" clId="{A153E381-7546-1942-B776-B8AF026FBDA3}" dt="2019-01-16T13:17:13.213" v="3940"/>
        <pc:sldMkLst>
          <pc:docMk/>
          <pc:sldMk cId="2005868942" sldId="310"/>
        </pc:sldMkLst>
        <pc:spChg chg="mod">
          <ac:chgData name="no thanks" userId="c1130ab030728f76" providerId="LiveId" clId="{A153E381-7546-1942-B776-B8AF026FBDA3}" dt="2019-01-15T07:27:04.167" v="3476" actId="207"/>
          <ac:spMkLst>
            <pc:docMk/>
            <pc:sldMk cId="2005868942" sldId="310"/>
            <ac:spMk id="2" creationId="{BB9F00A6-4E66-9140-A4BC-FDAA11D7A54E}"/>
          </ac:spMkLst>
        </pc:spChg>
        <pc:spChg chg="mod">
          <ac:chgData name="no thanks" userId="c1130ab030728f76" providerId="LiveId" clId="{A153E381-7546-1942-B776-B8AF026FBDA3}" dt="2019-01-15T07:28:08.589" v="3489"/>
          <ac:spMkLst>
            <pc:docMk/>
            <pc:sldMk cId="2005868942" sldId="310"/>
            <ac:spMk id="3" creationId="{A3F8A76E-C7B6-4545-B601-13AB551DE07E}"/>
          </ac:spMkLst>
        </pc:spChg>
        <pc:spChg chg="del">
          <ac:chgData name="no thanks" userId="c1130ab030728f76" providerId="LiveId" clId="{A153E381-7546-1942-B776-B8AF026FBDA3}" dt="2019-01-15T07:26:06.268" v="3466" actId="478"/>
          <ac:spMkLst>
            <pc:docMk/>
            <pc:sldMk cId="2005868942" sldId="310"/>
            <ac:spMk id="4" creationId="{28BA49C1-7F62-C649-95C0-11A18C7F1ED3}"/>
          </ac:spMkLst>
        </pc:spChg>
        <pc:spChg chg="mod">
          <ac:chgData name="no thanks" userId="c1130ab030728f76" providerId="LiveId" clId="{A153E381-7546-1942-B776-B8AF026FBDA3}" dt="2019-01-15T07:27:32.887" v="3482" actId="14100"/>
          <ac:spMkLst>
            <pc:docMk/>
            <pc:sldMk cId="2005868942" sldId="310"/>
            <ac:spMk id="7" creationId="{074CC3FE-8FB6-A64A-BAE8-C149D768A29A}"/>
          </ac:spMkLst>
        </pc:spChg>
        <pc:spChg chg="mod">
          <ac:chgData name="no thanks" userId="c1130ab030728f76" providerId="LiveId" clId="{A153E381-7546-1942-B776-B8AF026FBDA3}" dt="2019-01-15T07:27:35.127" v="3483" actId="14100"/>
          <ac:spMkLst>
            <pc:docMk/>
            <pc:sldMk cId="2005868942" sldId="310"/>
            <ac:spMk id="8" creationId="{DCEA2EF1-00F1-104D-A5E6-A83EFB500B62}"/>
          </ac:spMkLst>
        </pc:spChg>
        <pc:spChg chg="add mod">
          <ac:chgData name="no thanks" userId="c1130ab030728f76" providerId="LiveId" clId="{A153E381-7546-1942-B776-B8AF026FBDA3}" dt="2019-01-15T07:28:29.055" v="3493" actId="20577"/>
          <ac:spMkLst>
            <pc:docMk/>
            <pc:sldMk cId="2005868942" sldId="310"/>
            <ac:spMk id="9" creationId="{AB254681-2329-CB4D-8860-EE2B6C47C7A2}"/>
          </ac:spMkLst>
        </pc:spChg>
        <pc:spChg chg="add">
          <ac:chgData name="no thanks" userId="c1130ab030728f76" providerId="LiveId" clId="{A153E381-7546-1942-B776-B8AF026FBDA3}" dt="2019-01-15T07:26:06.676" v="3467"/>
          <ac:spMkLst>
            <pc:docMk/>
            <pc:sldMk cId="2005868942" sldId="310"/>
            <ac:spMk id="10" creationId="{25EA830D-11F9-244D-B3D5-EB8BD5AF5B09}"/>
          </ac:spMkLst>
        </pc:spChg>
        <pc:spChg chg="add mod">
          <ac:chgData name="no thanks" userId="c1130ab030728f76" providerId="LiveId" clId="{A153E381-7546-1942-B776-B8AF026FBDA3}" dt="2019-01-15T07:28:54.911" v="3496" actId="20577"/>
          <ac:spMkLst>
            <pc:docMk/>
            <pc:sldMk cId="2005868942" sldId="310"/>
            <ac:spMk id="11" creationId="{4CABEF87-87B4-E743-A982-95460B2C6F44}"/>
          </ac:spMkLst>
        </pc:spChg>
        <pc:spChg chg="add mod">
          <ac:chgData name="no thanks" userId="c1130ab030728f76" providerId="LiveId" clId="{A153E381-7546-1942-B776-B8AF026FBDA3}" dt="2019-01-15T07:29:47.563" v="3503" actId="1076"/>
          <ac:spMkLst>
            <pc:docMk/>
            <pc:sldMk cId="2005868942" sldId="310"/>
            <ac:spMk id="12" creationId="{E213A730-E99E-1746-9F67-4583F645294A}"/>
          </ac:spMkLst>
        </pc:spChg>
        <pc:spChg chg="add mod">
          <ac:chgData name="no thanks" userId="c1130ab030728f76" providerId="LiveId" clId="{A153E381-7546-1942-B776-B8AF026FBDA3}" dt="2019-01-15T07:29:44.843" v="3502" actId="1076"/>
          <ac:spMkLst>
            <pc:docMk/>
            <pc:sldMk cId="2005868942" sldId="310"/>
            <ac:spMk id="14" creationId="{A720202B-334F-C54F-8512-DBB93C169354}"/>
          </ac:spMkLst>
        </pc:spChg>
        <pc:grpChg chg="add mod">
          <ac:chgData name="no thanks" userId="c1130ab030728f76" providerId="LiveId" clId="{A153E381-7546-1942-B776-B8AF026FBDA3}" dt="2019-01-15T07:27:51.464" v="3486" actId="1076"/>
          <ac:grpSpMkLst>
            <pc:docMk/>
            <pc:sldMk cId="2005868942" sldId="310"/>
            <ac:grpSpMk id="6" creationId="{DA3B0B53-3812-4C42-9FC9-69D5634F5BFC}"/>
          </ac:grpSpMkLst>
        </pc:grpChg>
        <pc:picChg chg="add mod">
          <ac:chgData name="no thanks" userId="c1130ab030728f76" providerId="LiveId" clId="{A153E381-7546-1942-B776-B8AF026FBDA3}" dt="2019-01-15T07:29:47.563" v="3503" actId="1076"/>
          <ac:picMkLst>
            <pc:docMk/>
            <pc:sldMk cId="2005868942" sldId="310"/>
            <ac:picMk id="13" creationId="{3CCB21A5-CD96-E146-BBB7-84F652BFD0FA}"/>
          </ac:picMkLst>
        </pc:picChg>
        <pc:picChg chg="add mod">
          <ac:chgData name="no thanks" userId="c1130ab030728f76" providerId="LiveId" clId="{A153E381-7546-1942-B776-B8AF026FBDA3}" dt="2019-01-15T07:29:44.843" v="3502" actId="1076"/>
          <ac:picMkLst>
            <pc:docMk/>
            <pc:sldMk cId="2005868942" sldId="310"/>
            <ac:picMk id="15" creationId="{1AA52316-DD8E-C347-AA22-B51A33936550}"/>
          </ac:picMkLst>
        </pc:picChg>
      </pc:sldChg>
      <pc:sldChg chg="addSp modSp add modAnim">
        <pc:chgData name="no thanks" userId="c1130ab030728f76" providerId="LiveId" clId="{A153E381-7546-1942-B776-B8AF026FBDA3}" dt="2019-01-16T14:02:54.958" v="4825"/>
        <pc:sldMkLst>
          <pc:docMk/>
          <pc:sldMk cId="2774676224" sldId="323"/>
        </pc:sldMkLst>
        <pc:spChg chg="mod">
          <ac:chgData name="no thanks" userId="c1130ab030728f76" providerId="LiveId" clId="{A153E381-7546-1942-B776-B8AF026FBDA3}" dt="2019-01-16T13:38:45.266" v="4540" actId="113"/>
          <ac:spMkLst>
            <pc:docMk/>
            <pc:sldMk cId="2774676224" sldId="323"/>
            <ac:spMk id="3" creationId="{00000000-0000-0000-0000-000000000000}"/>
          </ac:spMkLst>
        </pc:spChg>
        <pc:spChg chg="mod">
          <ac:chgData name="no thanks" userId="c1130ab030728f76" providerId="LiveId" clId="{A153E381-7546-1942-B776-B8AF026FBDA3}" dt="2019-01-16T13:57:24.804" v="4758" actId="14100"/>
          <ac:spMkLst>
            <pc:docMk/>
            <pc:sldMk cId="2774676224" sldId="323"/>
            <ac:spMk id="7" creationId="{00000000-0000-0000-0000-000000000000}"/>
          </ac:spMkLst>
        </pc:spChg>
        <pc:spChg chg="mod">
          <ac:chgData name="no thanks" userId="c1130ab030728f76" providerId="LiveId" clId="{A153E381-7546-1942-B776-B8AF026FBDA3}" dt="2019-01-16T13:57:26.396" v="4759" actId="14100"/>
          <ac:spMkLst>
            <pc:docMk/>
            <pc:sldMk cId="2774676224" sldId="323"/>
            <ac:spMk id="8" creationId="{00000000-0000-0000-0000-000000000000}"/>
          </ac:spMkLst>
        </pc:spChg>
        <pc:spChg chg="mod">
          <ac:chgData name="no thanks" userId="c1130ab030728f76" providerId="LiveId" clId="{A153E381-7546-1942-B776-B8AF026FBDA3}" dt="2019-01-16T13:57:19.709" v="4756" actId="14100"/>
          <ac:spMkLst>
            <pc:docMk/>
            <pc:sldMk cId="2774676224" sldId="323"/>
            <ac:spMk id="10" creationId="{00000000-0000-0000-0000-000000000000}"/>
          </ac:spMkLst>
        </pc:spChg>
        <pc:spChg chg="mod">
          <ac:chgData name="no thanks" userId="c1130ab030728f76" providerId="LiveId" clId="{A153E381-7546-1942-B776-B8AF026FBDA3}" dt="2019-01-16T13:57:21.822" v="4757" actId="14100"/>
          <ac:spMkLst>
            <pc:docMk/>
            <pc:sldMk cId="2774676224" sldId="323"/>
            <ac:spMk id="11" creationId="{00000000-0000-0000-0000-000000000000}"/>
          </ac:spMkLst>
        </pc:spChg>
        <pc:spChg chg="add mod">
          <ac:chgData name="no thanks" userId="c1130ab030728f76" providerId="LiveId" clId="{A153E381-7546-1942-B776-B8AF026FBDA3}" dt="2019-01-16T14:01:32.478" v="4811" actId="20577"/>
          <ac:spMkLst>
            <pc:docMk/>
            <pc:sldMk cId="2774676224" sldId="323"/>
            <ac:spMk id="13" creationId="{2C0A0318-BA00-4649-9819-556E8997E686}"/>
          </ac:spMkLst>
        </pc:spChg>
        <pc:spChg chg="add mod">
          <ac:chgData name="no thanks" userId="c1130ab030728f76" providerId="LiveId" clId="{A153E381-7546-1942-B776-B8AF026FBDA3}" dt="2019-01-16T14:01:51.312" v="4816" actId="20577"/>
          <ac:spMkLst>
            <pc:docMk/>
            <pc:sldMk cId="2774676224" sldId="323"/>
            <ac:spMk id="15" creationId="{747736C5-B42A-AD4F-A7C4-95406C286296}"/>
          </ac:spMkLst>
        </pc:spChg>
        <pc:spChg chg="add mod">
          <ac:chgData name="no thanks" userId="c1130ab030728f76" providerId="LiveId" clId="{A153E381-7546-1942-B776-B8AF026FBDA3}" dt="2019-01-16T14:02:06.282" v="4819" actId="108"/>
          <ac:spMkLst>
            <pc:docMk/>
            <pc:sldMk cId="2774676224" sldId="323"/>
            <ac:spMk id="16" creationId="{233F00AF-2F93-F046-BA33-831AB866C8D4}"/>
          </ac:spMkLst>
        </pc:spChg>
        <pc:grpChg chg="mod">
          <ac:chgData name="no thanks" userId="c1130ab030728f76" providerId="LiveId" clId="{A153E381-7546-1942-B776-B8AF026FBDA3}" dt="2019-01-16T13:56:21.892" v="4743" actId="1076"/>
          <ac:grpSpMkLst>
            <pc:docMk/>
            <pc:sldMk cId="2774676224" sldId="323"/>
            <ac:grpSpMk id="6" creationId="{00000000-0000-0000-0000-000000000000}"/>
          </ac:grpSpMkLst>
        </pc:grpChg>
        <pc:cxnChg chg="add mod">
          <ac:chgData name="no thanks" userId="c1130ab030728f76" providerId="LiveId" clId="{A153E381-7546-1942-B776-B8AF026FBDA3}" dt="2019-01-16T14:01:57.334" v="4817" actId="14100"/>
          <ac:cxnSpMkLst>
            <pc:docMk/>
            <pc:sldMk cId="2774676224" sldId="323"/>
            <ac:cxnSpMk id="14" creationId="{DD9AC76C-8CEA-6B43-ABEC-0146273F814B}"/>
          </ac:cxnSpMkLst>
        </pc:cxnChg>
        <pc:cxnChg chg="add mod">
          <ac:chgData name="no thanks" userId="c1130ab030728f76" providerId="LiveId" clId="{A153E381-7546-1942-B776-B8AF026FBDA3}" dt="2019-01-16T14:02:00.611" v="4818" actId="14100"/>
          <ac:cxnSpMkLst>
            <pc:docMk/>
            <pc:sldMk cId="2774676224" sldId="323"/>
            <ac:cxnSpMk id="17" creationId="{C33FB3EA-3D5C-1F4D-B0A1-FAE4001480BB}"/>
          </ac:cxnSpMkLst>
        </pc:cxnChg>
      </pc:sldChg>
      <pc:sldChg chg="add del ord">
        <pc:chgData name="no thanks" userId="c1130ab030728f76" providerId="LiveId" clId="{A153E381-7546-1942-B776-B8AF026FBDA3}" dt="2019-01-16T13:37:22.301" v="4535" actId="2696"/>
        <pc:sldMkLst>
          <pc:docMk/>
          <pc:sldMk cId="822097073" sldId="326"/>
        </pc:sldMkLst>
      </pc:sldChg>
      <pc:sldChg chg="addSp modSp add ord modAnim">
        <pc:chgData name="no thanks" userId="c1130ab030728f76" providerId="LiveId" clId="{A153E381-7546-1942-B776-B8AF026FBDA3}" dt="2019-01-16T13:52:17.653" v="4696"/>
        <pc:sldMkLst>
          <pc:docMk/>
          <pc:sldMk cId="1719694151" sldId="327"/>
        </pc:sldMkLst>
        <pc:spChg chg="mod">
          <ac:chgData name="no thanks" userId="c1130ab030728f76" providerId="LiveId" clId="{A153E381-7546-1942-B776-B8AF026FBDA3}" dt="2019-01-16T13:50:42.166" v="4675" actId="14100"/>
          <ac:spMkLst>
            <pc:docMk/>
            <pc:sldMk cId="1719694151" sldId="327"/>
            <ac:spMk id="3" creationId="{00000000-0000-0000-0000-000000000000}"/>
          </ac:spMkLst>
        </pc:spChg>
        <pc:spChg chg="add mod">
          <ac:chgData name="no thanks" userId="c1130ab030728f76" providerId="LiveId" clId="{A153E381-7546-1942-B776-B8AF026FBDA3}" dt="2019-01-16T13:48:11.633" v="4597" actId="20577"/>
          <ac:spMkLst>
            <pc:docMk/>
            <pc:sldMk cId="1719694151" sldId="327"/>
            <ac:spMk id="6" creationId="{EBF8C0C4-C55B-8B46-A364-39D0C3BF0AC2}"/>
          </ac:spMkLst>
        </pc:spChg>
        <pc:spChg chg="add mod">
          <ac:chgData name="no thanks" userId="c1130ab030728f76" providerId="LiveId" clId="{A153E381-7546-1942-B776-B8AF026FBDA3}" dt="2019-01-16T13:48:16.618" v="4601" actId="20577"/>
          <ac:spMkLst>
            <pc:docMk/>
            <pc:sldMk cId="1719694151" sldId="327"/>
            <ac:spMk id="7" creationId="{1AFE932C-6753-EC4F-8A5E-75A54E1A2720}"/>
          </ac:spMkLst>
        </pc:spChg>
        <pc:spChg chg="add mod">
          <ac:chgData name="no thanks" userId="c1130ab030728f76" providerId="LiveId" clId="{A153E381-7546-1942-B776-B8AF026FBDA3}" dt="2019-01-16T13:51:03.928" v="4684" actId="57"/>
          <ac:spMkLst>
            <pc:docMk/>
            <pc:sldMk cId="1719694151" sldId="327"/>
            <ac:spMk id="8" creationId="{4508AB57-38B5-5747-A740-51AFEF21E3CF}"/>
          </ac:spMkLst>
        </pc:spChg>
        <pc:spChg chg="add mod">
          <ac:chgData name="no thanks" userId="c1130ab030728f76" providerId="LiveId" clId="{A153E381-7546-1942-B776-B8AF026FBDA3}" dt="2019-01-16T13:51:59.427" v="4693" actId="20577"/>
          <ac:spMkLst>
            <pc:docMk/>
            <pc:sldMk cId="1719694151" sldId="327"/>
            <ac:spMk id="9" creationId="{58DB712A-8CF5-2949-B4EF-7B72A5CA428E}"/>
          </ac:spMkLst>
        </pc:spChg>
      </pc:sldChg>
      <pc:sldChg chg="modSp add modAnim">
        <pc:chgData name="no thanks" userId="c1130ab030728f76" providerId="LiveId" clId="{A153E381-7546-1942-B776-B8AF026FBDA3}" dt="2019-01-16T13:55:39.328" v="4735" actId="1076"/>
        <pc:sldMkLst>
          <pc:docMk/>
          <pc:sldMk cId="611569662" sldId="328"/>
        </pc:sldMkLst>
        <pc:spChg chg="mod">
          <ac:chgData name="no thanks" userId="c1130ab030728f76" providerId="LiveId" clId="{A153E381-7546-1942-B776-B8AF026FBDA3}" dt="2019-01-16T13:55:36.160" v="4734" actId="1076"/>
          <ac:spMkLst>
            <pc:docMk/>
            <pc:sldMk cId="611569662" sldId="328"/>
            <ac:spMk id="9" creationId="{00000000-0000-0000-0000-000000000000}"/>
          </ac:spMkLst>
        </pc:spChg>
        <pc:grpChg chg="mod">
          <ac:chgData name="no thanks" userId="c1130ab030728f76" providerId="LiveId" clId="{A153E381-7546-1942-B776-B8AF026FBDA3}" dt="2019-01-16T13:55:39.328" v="4735" actId="1076"/>
          <ac:grpSpMkLst>
            <pc:docMk/>
            <pc:sldMk cId="611569662" sldId="328"/>
            <ac:grpSpMk id="6" creationId="{00000000-0000-0000-0000-000000000000}"/>
          </ac:grpSpMkLst>
        </pc:grpChg>
      </pc:sldChg>
      <pc:sldChg chg="add del ord modAnim">
        <pc:chgData name="no thanks" userId="c1130ab030728f76" providerId="LiveId" clId="{A153E381-7546-1942-B776-B8AF026FBDA3}" dt="2019-01-16T13:39:35.440" v="4545" actId="2696"/>
        <pc:sldMkLst>
          <pc:docMk/>
          <pc:sldMk cId="2840668912" sldId="330"/>
        </pc:sldMkLst>
      </pc:sldChg>
      <pc:sldChg chg="add del modTransition">
        <pc:chgData name="no thanks" userId="c1130ab030728f76" providerId="LiveId" clId="{A153E381-7546-1942-B776-B8AF026FBDA3}" dt="2019-01-16T13:37:50.102" v="4536" actId="2696"/>
        <pc:sldMkLst>
          <pc:docMk/>
          <pc:sldMk cId="1668323508" sldId="331"/>
        </pc:sldMkLst>
      </pc:sldChg>
      <pc:sldChg chg="add del modTransition">
        <pc:chgData name="no thanks" userId="c1130ab030728f76" providerId="LiveId" clId="{A153E381-7546-1942-B776-B8AF026FBDA3}" dt="2019-01-16T13:37:50.167" v="4537" actId="2696"/>
        <pc:sldMkLst>
          <pc:docMk/>
          <pc:sldMk cId="3929404144" sldId="332"/>
        </pc:sldMkLst>
      </pc:sldChg>
      <pc:sldChg chg="addSp delSp modSp add ord modAnim">
        <pc:chgData name="no thanks" userId="c1130ab030728f76" providerId="LiveId" clId="{A153E381-7546-1942-B776-B8AF026FBDA3}" dt="2019-01-16T13:16:11.369" v="3933"/>
        <pc:sldMkLst>
          <pc:docMk/>
          <pc:sldMk cId="2167037383" sldId="333"/>
        </pc:sldMkLst>
        <pc:spChg chg="mod">
          <ac:chgData name="no thanks" userId="c1130ab030728f76" providerId="LiveId" clId="{A153E381-7546-1942-B776-B8AF026FBDA3}" dt="2019-01-16T13:01:06.923" v="3559" actId="20577"/>
          <ac:spMkLst>
            <pc:docMk/>
            <pc:sldMk cId="2167037383" sldId="333"/>
            <ac:spMk id="2" creationId="{9B182A29-4D63-1643-ACB4-CEC23BECEE1D}"/>
          </ac:spMkLst>
        </pc:spChg>
        <pc:spChg chg="mod">
          <ac:chgData name="no thanks" userId="c1130ab030728f76" providerId="LiveId" clId="{A153E381-7546-1942-B776-B8AF026FBDA3}" dt="2019-01-16T13:12:12.772" v="3887" actId="14100"/>
          <ac:spMkLst>
            <pc:docMk/>
            <pc:sldMk cId="2167037383" sldId="333"/>
            <ac:spMk id="3" creationId="{A0F7B58B-41BB-EC42-B30D-078A8D7E539A}"/>
          </ac:spMkLst>
        </pc:spChg>
        <pc:spChg chg="add del mod">
          <ac:chgData name="no thanks" userId="c1130ab030728f76" providerId="LiveId" clId="{A153E381-7546-1942-B776-B8AF026FBDA3}" dt="2019-01-16T13:03:12.502" v="3563" actId="478"/>
          <ac:spMkLst>
            <pc:docMk/>
            <pc:sldMk cId="2167037383" sldId="333"/>
            <ac:spMk id="6" creationId="{79F671DF-D7EC-FE46-94E0-C14A4DC1BB2A}"/>
          </ac:spMkLst>
        </pc:spChg>
        <pc:spChg chg="add mod">
          <ac:chgData name="no thanks" userId="c1130ab030728f76" providerId="LiveId" clId="{A153E381-7546-1942-B776-B8AF026FBDA3}" dt="2019-01-16T13:15:36.940" v="3930" actId="1076"/>
          <ac:spMkLst>
            <pc:docMk/>
            <pc:sldMk cId="2167037383" sldId="333"/>
            <ac:spMk id="7" creationId="{0A11C21D-1E4F-144E-82EA-994431DC2595}"/>
          </ac:spMkLst>
        </pc:spChg>
        <pc:spChg chg="add mod">
          <ac:chgData name="no thanks" userId="c1130ab030728f76" providerId="LiveId" clId="{A153E381-7546-1942-B776-B8AF026FBDA3}" dt="2019-01-16T13:12:42.851" v="3893" actId="1076"/>
          <ac:spMkLst>
            <pc:docMk/>
            <pc:sldMk cId="2167037383" sldId="333"/>
            <ac:spMk id="8" creationId="{8E8DB17D-F784-BD4B-839C-A08029047A8C}"/>
          </ac:spMkLst>
        </pc:spChg>
        <pc:spChg chg="add mod">
          <ac:chgData name="no thanks" userId="c1130ab030728f76" providerId="LiveId" clId="{A153E381-7546-1942-B776-B8AF026FBDA3}" dt="2019-01-16T13:12:28.171" v="3890" actId="1076"/>
          <ac:spMkLst>
            <pc:docMk/>
            <pc:sldMk cId="2167037383" sldId="333"/>
            <ac:spMk id="9" creationId="{7BDBA81D-3C51-8F46-8BB3-04A8E3B1BDCA}"/>
          </ac:spMkLst>
        </pc:spChg>
        <pc:spChg chg="add mod">
          <ac:chgData name="no thanks" userId="c1130ab030728f76" providerId="LiveId" clId="{A153E381-7546-1942-B776-B8AF026FBDA3}" dt="2019-01-16T13:12:45.483" v="3894" actId="1076"/>
          <ac:spMkLst>
            <pc:docMk/>
            <pc:sldMk cId="2167037383" sldId="333"/>
            <ac:spMk id="10" creationId="{E6E172E4-0D1B-E548-8383-D94E70A4FBDB}"/>
          </ac:spMkLst>
        </pc:spChg>
        <pc:spChg chg="add mod">
          <ac:chgData name="no thanks" userId="c1130ab030728f76" providerId="LiveId" clId="{A153E381-7546-1942-B776-B8AF026FBDA3}" dt="2019-01-16T13:12:32.675" v="3891" actId="1076"/>
          <ac:spMkLst>
            <pc:docMk/>
            <pc:sldMk cId="2167037383" sldId="333"/>
            <ac:spMk id="11" creationId="{F348C8A3-AAA2-5E42-B40A-243AC5E07056}"/>
          </ac:spMkLst>
        </pc:spChg>
        <pc:spChg chg="add mod">
          <ac:chgData name="no thanks" userId="c1130ab030728f76" providerId="LiveId" clId="{A153E381-7546-1942-B776-B8AF026FBDA3}" dt="2019-01-16T13:12:37.772" v="3892" actId="1076"/>
          <ac:spMkLst>
            <pc:docMk/>
            <pc:sldMk cId="2167037383" sldId="333"/>
            <ac:spMk id="12" creationId="{C8CDA9D6-3752-2B41-A1CD-F8A532E3E4E9}"/>
          </ac:spMkLst>
        </pc:spChg>
        <pc:spChg chg="add mod">
          <ac:chgData name="no thanks" userId="c1130ab030728f76" providerId="LiveId" clId="{A153E381-7546-1942-B776-B8AF026FBDA3}" dt="2019-01-16T13:15:26.789" v="3927" actId="1076"/>
          <ac:spMkLst>
            <pc:docMk/>
            <pc:sldMk cId="2167037383" sldId="333"/>
            <ac:spMk id="13" creationId="{717F3BB4-011F-F04C-939A-EE292B1470BB}"/>
          </ac:spMkLst>
        </pc:spChg>
        <pc:spChg chg="add mod">
          <ac:chgData name="no thanks" userId="c1130ab030728f76" providerId="LiveId" clId="{A153E381-7546-1942-B776-B8AF026FBDA3}" dt="2019-01-16T13:15:24.295" v="3926" actId="1076"/>
          <ac:spMkLst>
            <pc:docMk/>
            <pc:sldMk cId="2167037383" sldId="333"/>
            <ac:spMk id="14" creationId="{098525F3-59F5-2841-A4B7-E3CFE5268324}"/>
          </ac:spMkLst>
        </pc:spChg>
        <pc:spChg chg="add mod">
          <ac:chgData name="no thanks" userId="c1130ab030728f76" providerId="LiveId" clId="{A153E381-7546-1942-B776-B8AF026FBDA3}" dt="2019-01-16T13:15:17.349" v="3925" actId="1076"/>
          <ac:spMkLst>
            <pc:docMk/>
            <pc:sldMk cId="2167037383" sldId="333"/>
            <ac:spMk id="15" creationId="{EF7D2C91-9590-8242-8963-C2193253504F}"/>
          </ac:spMkLst>
        </pc:spChg>
      </pc:sldChg>
      <pc:sldChg chg="addSp delSp modSp add modAnim">
        <pc:chgData name="no thanks" userId="c1130ab030728f76" providerId="LiveId" clId="{A153E381-7546-1942-B776-B8AF026FBDA3}" dt="2019-01-16T13:37:13.373" v="4534" actId="207"/>
        <pc:sldMkLst>
          <pc:docMk/>
          <pc:sldMk cId="4002423830" sldId="334"/>
        </pc:sldMkLst>
        <pc:spChg chg="mod">
          <ac:chgData name="no thanks" userId="c1130ab030728f76" providerId="LiveId" clId="{A153E381-7546-1942-B776-B8AF026FBDA3}" dt="2019-01-16T13:19:26.064" v="3991" actId="20577"/>
          <ac:spMkLst>
            <pc:docMk/>
            <pc:sldMk cId="4002423830" sldId="334"/>
            <ac:spMk id="2" creationId="{DFDEA293-E4EB-4E43-821C-FED95750B935}"/>
          </ac:spMkLst>
        </pc:spChg>
        <pc:spChg chg="del mod">
          <ac:chgData name="no thanks" userId="c1130ab030728f76" providerId="LiveId" clId="{A153E381-7546-1942-B776-B8AF026FBDA3}" dt="2019-01-16T13:34:59.765" v="4428" actId="478"/>
          <ac:spMkLst>
            <pc:docMk/>
            <pc:sldMk cId="4002423830" sldId="334"/>
            <ac:spMk id="3" creationId="{F9B63CD5-D1A3-1948-951D-9FE3B094241D}"/>
          </ac:spMkLst>
        </pc:spChg>
        <pc:spChg chg="add mod">
          <ac:chgData name="no thanks" userId="c1130ab030728f76" providerId="LiveId" clId="{A153E381-7546-1942-B776-B8AF026FBDA3}" dt="2019-01-16T13:36:34.254" v="4509" actId="1038"/>
          <ac:spMkLst>
            <pc:docMk/>
            <pc:sldMk cId="4002423830" sldId="334"/>
            <ac:spMk id="6" creationId="{8E880691-E6D3-BE43-8181-09EEA3EB8DA8}"/>
          </ac:spMkLst>
        </pc:spChg>
        <pc:spChg chg="add mod">
          <ac:chgData name="no thanks" userId="c1130ab030728f76" providerId="LiveId" clId="{A153E381-7546-1942-B776-B8AF026FBDA3}" dt="2019-01-16T13:36:42.377" v="4529" actId="1037"/>
          <ac:spMkLst>
            <pc:docMk/>
            <pc:sldMk cId="4002423830" sldId="334"/>
            <ac:spMk id="7" creationId="{47447ACE-BC89-1342-A81F-D17F27998D6A}"/>
          </ac:spMkLst>
        </pc:spChg>
        <pc:spChg chg="add mod">
          <ac:chgData name="no thanks" userId="c1130ab030728f76" providerId="LiveId" clId="{A153E381-7546-1942-B776-B8AF026FBDA3}" dt="2019-01-16T13:22:39.879" v="4068" actId="1076"/>
          <ac:spMkLst>
            <pc:docMk/>
            <pc:sldMk cId="4002423830" sldId="334"/>
            <ac:spMk id="8" creationId="{AAC80BDB-9EB7-B840-905D-679CF46A51B7}"/>
          </ac:spMkLst>
        </pc:spChg>
        <pc:spChg chg="add mod">
          <ac:chgData name="no thanks" userId="c1130ab030728f76" providerId="LiveId" clId="{A153E381-7546-1942-B776-B8AF026FBDA3}" dt="2019-01-16T13:36:38.909" v="4520" actId="1037"/>
          <ac:spMkLst>
            <pc:docMk/>
            <pc:sldMk cId="4002423830" sldId="334"/>
            <ac:spMk id="9" creationId="{FD1F3E0C-CCE2-0248-96C5-27802DB66F0F}"/>
          </ac:spMkLst>
        </pc:spChg>
        <pc:spChg chg="mod">
          <ac:chgData name="no thanks" userId="c1130ab030728f76" providerId="LiveId" clId="{A153E381-7546-1942-B776-B8AF026FBDA3}" dt="2019-01-16T13:23:57.653" v="4087" actId="14100"/>
          <ac:spMkLst>
            <pc:docMk/>
            <pc:sldMk cId="4002423830" sldId="334"/>
            <ac:spMk id="11" creationId="{45B606AD-FECA-904F-90DC-CC784EF827C4}"/>
          </ac:spMkLst>
        </pc:spChg>
        <pc:spChg chg="mod">
          <ac:chgData name="no thanks" userId="c1130ab030728f76" providerId="LiveId" clId="{A153E381-7546-1942-B776-B8AF026FBDA3}" dt="2019-01-16T13:23:28.524" v="4082" actId="14100"/>
          <ac:spMkLst>
            <pc:docMk/>
            <pc:sldMk cId="4002423830" sldId="334"/>
            <ac:spMk id="12" creationId="{D0619CF7-9F18-2640-BEAB-07C148F09DB8}"/>
          </ac:spMkLst>
        </pc:spChg>
        <pc:spChg chg="add mod">
          <ac:chgData name="no thanks" userId="c1130ab030728f76" providerId="LiveId" clId="{A153E381-7546-1942-B776-B8AF026FBDA3}" dt="2019-01-16T13:24:37.271" v="4156" actId="20577"/>
          <ac:spMkLst>
            <pc:docMk/>
            <pc:sldMk cId="4002423830" sldId="334"/>
            <ac:spMk id="13" creationId="{6F0E5DD1-1013-CD43-9BA5-87659BB32AEE}"/>
          </ac:spMkLst>
        </pc:spChg>
        <pc:spChg chg="add mod">
          <ac:chgData name="no thanks" userId="c1130ab030728f76" providerId="LiveId" clId="{A153E381-7546-1942-B776-B8AF026FBDA3}" dt="2019-01-16T13:31:16.606" v="4379" actId="20577"/>
          <ac:spMkLst>
            <pc:docMk/>
            <pc:sldMk cId="4002423830" sldId="334"/>
            <ac:spMk id="14" creationId="{AB69D31C-02B4-6F40-81BE-ABC6876EF62B}"/>
          </ac:spMkLst>
        </pc:spChg>
        <pc:spChg chg="add mod">
          <ac:chgData name="no thanks" userId="c1130ab030728f76" providerId="LiveId" clId="{A153E381-7546-1942-B776-B8AF026FBDA3}" dt="2019-01-16T13:31:46.091" v="4395" actId="20577"/>
          <ac:spMkLst>
            <pc:docMk/>
            <pc:sldMk cId="4002423830" sldId="334"/>
            <ac:spMk id="15" creationId="{4CC14DCF-6473-BF4D-B0FD-0DC7A438764B}"/>
          </ac:spMkLst>
        </pc:spChg>
        <pc:spChg chg="add mod">
          <ac:chgData name="no thanks" userId="c1130ab030728f76" providerId="LiveId" clId="{A153E381-7546-1942-B776-B8AF026FBDA3}" dt="2019-01-16T13:27:49.460" v="4260" actId="20577"/>
          <ac:spMkLst>
            <pc:docMk/>
            <pc:sldMk cId="4002423830" sldId="334"/>
            <ac:spMk id="16" creationId="{24CCE2A4-52F5-7844-8F00-599AAC0EA464}"/>
          </ac:spMkLst>
        </pc:spChg>
        <pc:spChg chg="add mod">
          <ac:chgData name="no thanks" userId="c1130ab030728f76" providerId="LiveId" clId="{A153E381-7546-1942-B776-B8AF026FBDA3}" dt="2019-01-16T13:32:39.231" v="4412" actId="20577"/>
          <ac:spMkLst>
            <pc:docMk/>
            <pc:sldMk cId="4002423830" sldId="334"/>
            <ac:spMk id="17" creationId="{BE61D8F0-75B2-A442-8447-AB52ADC7518E}"/>
          </ac:spMkLst>
        </pc:spChg>
        <pc:spChg chg="add mod">
          <ac:chgData name="no thanks" userId="c1130ab030728f76" providerId="LiveId" clId="{A153E381-7546-1942-B776-B8AF026FBDA3}" dt="2019-01-16T13:37:13.373" v="4534" actId="207"/>
          <ac:spMkLst>
            <pc:docMk/>
            <pc:sldMk cId="4002423830" sldId="334"/>
            <ac:spMk id="18" creationId="{6DFEB7E3-E350-924C-9FA2-8317B57C8DF8}"/>
          </ac:spMkLst>
        </pc:spChg>
        <pc:spChg chg="add del mod">
          <ac:chgData name="no thanks" userId="c1130ab030728f76" providerId="LiveId" clId="{A153E381-7546-1942-B776-B8AF026FBDA3}" dt="2019-01-16T13:35:02.213" v="4429" actId="478"/>
          <ac:spMkLst>
            <pc:docMk/>
            <pc:sldMk cId="4002423830" sldId="334"/>
            <ac:spMk id="20" creationId="{9D00D13F-5308-5149-B860-3AAA148F60D2}"/>
          </ac:spMkLst>
        </pc:spChg>
        <pc:grpChg chg="add mod">
          <ac:chgData name="no thanks" userId="c1130ab030728f76" providerId="LiveId" clId="{A153E381-7546-1942-B776-B8AF026FBDA3}" dt="2019-01-16T13:24:00.645" v="4088" actId="1076"/>
          <ac:grpSpMkLst>
            <pc:docMk/>
            <pc:sldMk cId="4002423830" sldId="334"/>
            <ac:grpSpMk id="10" creationId="{5738B64E-F415-4445-8F68-51B55640A154}"/>
          </ac:grpSpMkLst>
        </pc:grpChg>
      </pc:sldChg>
      <pc:sldChg chg="modSp add">
        <pc:chgData name="no thanks" userId="c1130ab030728f76" providerId="LiveId" clId="{A153E381-7546-1942-B776-B8AF026FBDA3}" dt="2019-01-16T15:06:15.071" v="5087" actId="20577"/>
        <pc:sldMkLst>
          <pc:docMk/>
          <pc:sldMk cId="1232222776" sldId="335"/>
        </pc:sldMkLst>
        <pc:spChg chg="mod">
          <ac:chgData name="no thanks" userId="c1130ab030728f76" providerId="LiveId" clId="{A153E381-7546-1942-B776-B8AF026FBDA3}" dt="2019-01-16T15:03:00.894" v="4877" actId="20577"/>
          <ac:spMkLst>
            <pc:docMk/>
            <pc:sldMk cId="1232222776" sldId="335"/>
            <ac:spMk id="2" creationId="{21BC78E8-F67F-9042-BE31-81082659FBA1}"/>
          </ac:spMkLst>
        </pc:spChg>
        <pc:spChg chg="mod">
          <ac:chgData name="no thanks" userId="c1130ab030728f76" providerId="LiveId" clId="{A153E381-7546-1942-B776-B8AF026FBDA3}" dt="2019-01-16T15:06:15.071" v="5087" actId="20577"/>
          <ac:spMkLst>
            <pc:docMk/>
            <pc:sldMk cId="1232222776" sldId="335"/>
            <ac:spMk id="3" creationId="{CE2C0CF8-B870-0048-AF04-360E60999830}"/>
          </ac:spMkLst>
        </pc:spChg>
      </pc:sldChg>
    </pc:docChg>
  </pc:docChgLst>
  <pc:docChgLst>
    <pc:chgData userId="c1130ab030728f76" providerId="LiveId" clId="{796EB6D9-ACB1-4150-89A2-6F40897064EB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2DB0-ED42-4BA9-97D4-3103DF41532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336D0-BB87-4158-9DDA-BA914A234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9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8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8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E5E67CC-D97F-4CD0-A2EA-A294C4606045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0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 userDrawn="1"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5C85-925C-4957-B3EE-4BE2DF91A050}" type="datetime1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 userDrawn="1"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 userDrawn="1"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77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 userDrawn="1"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7962-9DEA-4C9F-9D20-83C865D1DCDD}" type="datetime1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 userDrawn="1"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 userDrawn="1"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 userDrawn="1"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50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50E8-D2AE-4924-9D7C-0D6897D0A1FB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F441-3B6F-4520-864C-3E6A05426578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B772-7876-486E-82E2-C08DF250832B}" type="datetime1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666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81DD-944E-4558-BFF1-D1612BEDF08E}" type="datetime1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F464-9EEF-4A7E-9A78-59C205F396CA}" type="datetime1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3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986-4CEE-4624-AC7C-808E78515B30}" type="datetime1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B803-80E6-408A-A170-AF93ECF20181}" type="datetime1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9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9F0B-7B4F-46A4-8F04-F29FD0911EE7}" type="datetime1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 userDrawn="1"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 userDrawn="1"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 userDrawn="1"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 userDrawn="1"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3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5904BD0C-B213-4D79-80FE-C4DC1AAFB8CB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CSE 332 SU 18 - Robbie Weber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1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0.png"/><Relationship Id="rId7" Type="http://schemas.openxmlformats.org/officeDocument/2006/relationships/image" Target="../media/image44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1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gocheatsheet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674C-AD1D-4C9D-88D4-76616DF5B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4: Formal Big-O, Omega and Theta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873D0-155C-4A49-BE31-7C26918C8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373: Data Structures and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660B4-D96C-4E54-B1D6-38FFCDB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DF771-CBF5-4810-A04A-36DE8C4C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2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791D-7EF7-4FDA-986F-AC3A48B2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Exercise: Proving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29B0E-1A4D-4B9B-A7CE-BE1648305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6892360" cy="4845504"/>
              </a:xfrm>
            </p:spPr>
            <p:txBody>
              <a:bodyPr/>
              <a:lstStyle/>
              <a:p>
                <a:r>
                  <a:rPr lang="en-US" dirty="0"/>
                  <a:t>Demonstrate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+ 6</m:t>
                    </m:r>
                  </m:oMath>
                </a14:m>
                <a:r>
                  <a:rPr lang="en-US" dirty="0"/>
                  <a:t> is dominated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(i.e.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by finding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that satisfy the definition of domination</a:t>
                </a:r>
              </a:p>
              <a:p>
                <a:endParaRPr lang="en-US" dirty="0"/>
              </a:p>
              <a:p>
                <a:r>
                  <a:rPr lang="en-US" dirty="0"/>
                  <a:t>5n</a:t>
                </a:r>
                <a:r>
                  <a:rPr lang="en-US" baseline="30000" dirty="0"/>
                  <a:t>2</a:t>
                </a:r>
                <a:r>
                  <a:rPr lang="en-US" dirty="0"/>
                  <a:t> + 3n + 6 ≤ 5n</a:t>
                </a:r>
                <a:r>
                  <a:rPr lang="en-US" baseline="30000" dirty="0"/>
                  <a:t>2</a:t>
                </a:r>
                <a:r>
                  <a:rPr lang="en-US" dirty="0"/>
                  <a:t> + 3n</a:t>
                </a:r>
                <a:r>
                  <a:rPr lang="en-US" baseline="30000" dirty="0"/>
                  <a:t>2</a:t>
                </a:r>
                <a:r>
                  <a:rPr lang="en-US" dirty="0"/>
                  <a:t> + 6n</a:t>
                </a:r>
                <a:r>
                  <a:rPr lang="en-US" baseline="30000" dirty="0"/>
                  <a:t>2</a:t>
                </a:r>
                <a:r>
                  <a:rPr lang="en-US" dirty="0"/>
                  <a:t> when n ≥ 1</a:t>
                </a:r>
              </a:p>
              <a:p>
                <a:r>
                  <a:rPr lang="en-US" dirty="0"/>
                  <a:t>5n</a:t>
                </a:r>
                <a:r>
                  <a:rPr lang="en-US" baseline="30000" dirty="0"/>
                  <a:t>2</a:t>
                </a:r>
                <a:r>
                  <a:rPr lang="en-US" dirty="0"/>
                  <a:t> + 3n</a:t>
                </a:r>
                <a:r>
                  <a:rPr lang="en-US" baseline="30000" dirty="0"/>
                  <a:t>2</a:t>
                </a:r>
                <a:r>
                  <a:rPr lang="en-US" dirty="0"/>
                  <a:t> + 6n</a:t>
                </a:r>
                <a:r>
                  <a:rPr lang="en-US" baseline="30000" dirty="0"/>
                  <a:t>2</a:t>
                </a:r>
                <a:r>
                  <a:rPr lang="en-US" dirty="0"/>
                  <a:t>  = 14n</a:t>
                </a:r>
                <a:r>
                  <a:rPr lang="en-US" baseline="30000" dirty="0"/>
                  <a:t>2</a:t>
                </a:r>
              </a:p>
              <a:p>
                <a:r>
                  <a:rPr lang="en-US" dirty="0"/>
                  <a:t>5n</a:t>
                </a:r>
                <a:r>
                  <a:rPr lang="en-US" baseline="30000" dirty="0"/>
                  <a:t>2</a:t>
                </a:r>
                <a:r>
                  <a:rPr lang="en-US" dirty="0"/>
                  <a:t> + 3n + 6 ≤ 14n</a:t>
                </a:r>
                <a:r>
                  <a:rPr lang="en-US" baseline="30000" dirty="0"/>
                  <a:t>2</a:t>
                </a:r>
                <a:r>
                  <a:rPr lang="en-US" dirty="0"/>
                  <a:t> for n ≥ 1</a:t>
                </a:r>
              </a:p>
              <a:p>
                <a:r>
                  <a:rPr lang="en-US" dirty="0"/>
                  <a:t>14n</a:t>
                </a:r>
                <a:r>
                  <a:rPr lang="en-US" baseline="30000" dirty="0"/>
                  <a:t>2</a:t>
                </a:r>
                <a:r>
                  <a:rPr lang="en-US" dirty="0"/>
                  <a:t> ≤ c*n</a:t>
                </a:r>
                <a:r>
                  <a:rPr lang="en-US" baseline="30000" dirty="0"/>
                  <a:t>2</a:t>
                </a:r>
                <a:r>
                  <a:rPr lang="en-US" dirty="0"/>
                  <a:t> for c = ? n &gt;= ?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1" dirty="0">
                    <a:solidFill>
                      <a:srgbClr val="4C3282"/>
                    </a:solidFill>
                  </a:rPr>
                  <a:t> = 14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4C3282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29B0E-1A4D-4B9B-A7CE-BE1648305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6892360" cy="4845504"/>
              </a:xfrm>
              <a:blipFill>
                <a:blip r:embed="rId3"/>
                <a:stretch>
                  <a:fillRect l="-1768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32A94-DED5-42DF-BA4E-28271A10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44BF-BDAD-47B6-AA60-E8563F6C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842B03-3350-2B43-B464-228A4EE81E04}"/>
              </a:ext>
            </a:extLst>
          </p:cNvPr>
          <p:cNvGrpSpPr/>
          <p:nvPr/>
        </p:nvGrpSpPr>
        <p:grpSpPr>
          <a:xfrm>
            <a:off x="7778132" y="2670539"/>
            <a:ext cx="4114499" cy="1516921"/>
            <a:chOff x="677853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E6A2CD7-19AF-6940-BD99-AB98BEE455E8}"/>
                    </a:ext>
                  </a:extLst>
                </p:cNvPr>
                <p:cNvSpPr/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is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such that for all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E6A2CD7-19AF-6940-BD99-AB98BEE45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blipFill>
                  <a:blip r:embed="rId4"/>
                  <a:stretch>
                    <a:fillRect l="-1235" r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9CEFE6-9899-024F-B721-ADD98B97B903}"/>
                </a:ext>
              </a:extLst>
            </p:cNvPr>
            <p:cNvSpPr/>
            <p:nvPr/>
          </p:nvSpPr>
          <p:spPr>
            <a:xfrm>
              <a:off x="677853" y="1580758"/>
              <a:ext cx="4114499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Big-O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C283F02-1DCE-A440-9205-0750213730EA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3 Minutes</a:t>
            </a:r>
          </a:p>
        </p:txBody>
      </p:sp>
    </p:spTree>
    <p:extLst>
      <p:ext uri="{BB962C8B-B14F-4D97-AF65-F5344CB8AC3E}">
        <p14:creationId xmlns:p14="http://schemas.microsoft.com/office/powerpoint/2010/main" val="109738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4601-6028-45B3-9234-44943FC1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Big-O proofs.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CF799-A377-4E12-8D4F-724F4DA5F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Steps to a big-O proof,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1. Find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that fit the definition for each of the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Each of these is a mini, easier big-O proof.</a:t>
                </a:r>
              </a:p>
              <a:p>
                <a:r>
                  <a:rPr lang="en-US" dirty="0"/>
                  <a:t>2. Add up all your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take the max of your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3. Add up all your inequalities to get the final inequality you want.</a:t>
                </a:r>
              </a:p>
              <a:p>
                <a:r>
                  <a:rPr lang="en-US" dirty="0"/>
                  <a:t>4. Clearly tell us what your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are!</a:t>
                </a:r>
              </a:p>
              <a:p>
                <a:r>
                  <a:rPr lang="en-US" dirty="0"/>
                  <a:t>For any big-O proof, there are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that work.</a:t>
                </a:r>
              </a:p>
              <a:p>
                <a:r>
                  <a:rPr lang="en-US" dirty="0"/>
                  <a:t>You might be tempted to find the smallest possible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that work.</a:t>
                </a:r>
              </a:p>
              <a:p>
                <a:r>
                  <a:rPr lang="en-US" dirty="0"/>
                  <a:t>You might be tempted to just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=1,000,000,000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=73,000,000</m:t>
                    </m:r>
                  </m:oMath>
                </a14:m>
                <a:r>
                  <a:rPr lang="en-US" dirty="0"/>
                  <a:t> for all the proofs.</a:t>
                </a:r>
              </a:p>
              <a:p>
                <a:r>
                  <a:rPr lang="en-US" dirty="0"/>
                  <a:t>Don’t do either of those things.</a:t>
                </a:r>
              </a:p>
              <a:p>
                <a:r>
                  <a:rPr lang="en-US" dirty="0"/>
                  <a:t>A proof is designed to convince your reader that something is true. They should be able to easily verify every statement you make. – We don’t care about the best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just an easy-to-understand one.</a:t>
                </a:r>
              </a:p>
              <a:p>
                <a:r>
                  <a:rPr lang="en-US" dirty="0"/>
                  <a:t>We have to be able to see your logic at every step.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CF799-A377-4E12-8D4F-724F4DA5F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AD78B-32ED-44D7-A691-0B1BBBBF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3BFA-F1A3-426C-A347-7D1C49D9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11187258" cy="101466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True or False: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It’s true – it fits the definition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11187258" cy="1014667"/>
              </a:xfrm>
              <a:blipFill>
                <a:blip r:embed="rId2"/>
                <a:stretch>
                  <a:fillRect l="-227" t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F8C0C4-C55B-8B46-A364-39D0C3BF0AC2}"/>
                  </a:ext>
                </a:extLst>
              </p:cNvPr>
              <p:cNvSpPr txBox="1"/>
              <p:nvPr/>
            </p:nvSpPr>
            <p:spPr>
              <a:xfrm>
                <a:off x="998369" y="2392443"/>
                <a:ext cx="3935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F8C0C4-C55B-8B46-A364-39D0C3BF0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69" y="2392443"/>
                <a:ext cx="393518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FE932C-6753-EC4F-8A5E-75A54E1A2720}"/>
                  </a:ext>
                </a:extLst>
              </p:cNvPr>
              <p:cNvSpPr txBox="1"/>
              <p:nvPr/>
            </p:nvSpPr>
            <p:spPr>
              <a:xfrm>
                <a:off x="998369" y="2761775"/>
                <a:ext cx="3854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FE932C-6753-EC4F-8A5E-75A54E1A2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69" y="2761775"/>
                <a:ext cx="3854197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08AB57-38B5-5747-A740-51AFEF21E3CF}"/>
                  </a:ext>
                </a:extLst>
              </p:cNvPr>
              <p:cNvSpPr txBox="1"/>
              <p:nvPr/>
            </p:nvSpPr>
            <p:spPr>
              <a:xfrm>
                <a:off x="1055519" y="3121120"/>
                <a:ext cx="63497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because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08AB57-38B5-5747-A740-51AFEF21E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19" y="3121120"/>
                <a:ext cx="6349752" cy="707886"/>
              </a:xfrm>
              <a:prstGeom prst="rect">
                <a:avLst/>
              </a:prstGeom>
              <a:blipFill>
                <a:blip r:embed="rId5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DB712A-8CF5-2949-B4EF-7B72A5CA428E}"/>
                  </a:ext>
                </a:extLst>
              </p:cNvPr>
              <p:cNvSpPr/>
              <p:nvPr/>
            </p:nvSpPr>
            <p:spPr>
              <a:xfrm>
                <a:off x="695484" y="3933025"/>
                <a:ext cx="10153491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Segoe UI Semilight" panose="020B0402040204020203" pitchFamily="34" charset="0"/>
                  </a:rPr>
                  <a:t>Big-O is just an upper bound. It doesn’t have to be a good upper bound</a:t>
                </a:r>
              </a:p>
              <a:p>
                <a:endParaRPr lang="en-US" sz="2200" dirty="0">
                  <a:latin typeface="Segoe UI Semilight" panose="020B0402040204020203" pitchFamily="34" charset="0"/>
                </a:endParaRPr>
              </a:p>
              <a:p>
                <a:r>
                  <a:rPr lang="en-US" sz="2200" dirty="0">
                    <a:latin typeface="Segoe UI Semilight" panose="020B0402040204020203" pitchFamily="34" charset="0"/>
                  </a:rPr>
                  <a:t>If we want the best upper bound, we’ll ask you for a simplified, </a:t>
                </a:r>
                <a:r>
                  <a:rPr lang="en-US" sz="2200" b="1" dirty="0">
                    <a:latin typeface="Segoe UI Semilight" panose="020B0402040204020203" pitchFamily="34" charset="0"/>
                  </a:rPr>
                  <a:t>tight</a:t>
                </a:r>
                <a:r>
                  <a:rPr lang="en-US" sz="2200" dirty="0">
                    <a:latin typeface="Segoe UI Semilight" panose="020B0402040204020203" pitchFamily="34" charset="0"/>
                  </a:rPr>
                  <a:t> big-O bound.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sz="2200" dirty="0">
                    <a:latin typeface="Segoe UI Semilight" panose="020B0402040204020203" pitchFamily="34" charset="0"/>
                  </a:rPr>
                  <a:t>is the tight bound for this example.</a:t>
                </a:r>
              </a:p>
              <a:p>
                <a:r>
                  <a:rPr lang="en-US" sz="2200" dirty="0">
                    <a:latin typeface="Segoe UI Semilight" panose="020B0402040204020203" pitchFamily="34" charset="0"/>
                  </a:rPr>
                  <a:t>It is (almost always) technically correct to say your code runs in time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lvl="1"/>
                <a:r>
                  <a:rPr lang="en-US" sz="2200" dirty="0">
                    <a:latin typeface="Segoe UI Semilight" panose="020B0402040204020203" pitchFamily="34" charset="0"/>
                  </a:rPr>
                  <a:t>DO NOT TRY TO PULL THIS TRICK IN AN INTERVIEW (or exam).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DB712A-8CF5-2949-B4EF-7B72A5CA4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4" y="3933025"/>
                <a:ext cx="10153491" cy="2123658"/>
              </a:xfrm>
              <a:prstGeom prst="rect">
                <a:avLst/>
              </a:prstGeom>
              <a:blipFill>
                <a:blip r:embed="rId6"/>
                <a:stretch>
                  <a:fillRect l="-780" t="-1719" b="-5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9983AB5-7B98-4D9A-AA7E-CD10812F4FD0}"/>
              </a:ext>
            </a:extLst>
          </p:cNvPr>
          <p:cNvSpPr txBox="1"/>
          <p:nvPr/>
        </p:nvSpPr>
        <p:spPr>
          <a:xfrm>
            <a:off x="10769382" y="62653"/>
            <a:ext cx="1216423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1 Minute</a:t>
            </a:r>
          </a:p>
        </p:txBody>
      </p:sp>
    </p:spTree>
    <p:extLst>
      <p:ext uri="{BB962C8B-B14F-4D97-AF65-F5344CB8AC3E}">
        <p14:creationId xmlns:p14="http://schemas.microsoft.com/office/powerpoint/2010/main" val="171969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Uncharted Waters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the running time of this code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What’s the Big-O?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boolean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isPrime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n){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toTest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2;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toTest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n){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toTest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% n == 0)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return true;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toTest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++;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}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return false;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lnSpc>
                    <a:spcPct val="20000"/>
                  </a:lnSpc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Operations per iteration: let’s just call it 1 to keep all the future slides simpler.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Number of iterations?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Smallest divisor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9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6FDB5B-3D08-4EB4-A265-062BED88F751}"/>
                  </a:ext>
                </a:extLst>
              </p:cNvPr>
              <p:cNvSpPr txBox="1"/>
              <p:nvPr/>
            </p:nvSpPr>
            <p:spPr>
              <a:xfrm>
                <a:off x="7105650" y="2153708"/>
                <a:ext cx="42576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Remember,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= the number of basic operations performed on the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6FDB5B-3D08-4EB4-A265-062BED88F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0" y="2153708"/>
                <a:ext cx="4257675" cy="1200329"/>
              </a:xfrm>
              <a:prstGeom prst="rect">
                <a:avLst/>
              </a:prstGeom>
              <a:blipFill>
                <a:blip r:embed="rId3"/>
                <a:stretch>
                  <a:fillRect l="-2292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Checking Runtime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9" y="1414689"/>
            <a:ext cx="8742683" cy="42023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317921" y="1396093"/>
                <a:ext cx="254478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Is the running time of the code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?</m:t>
                    </m:r>
                  </m:oMath>
                </a14:m>
                <a:endParaRPr lang="en-US" b="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endPara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More than half the time we need 3 or fewer iterations. Is 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(1)</m:t>
                    </m:r>
                  </m:oMath>
                </a14:m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?</a:t>
                </a:r>
              </a:p>
              <a:p>
                <a:endPara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But there’s still always another number where the code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iterations.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?</m:t>
                    </m:r>
                  </m:oMath>
                </a14:m>
                <a:endPara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921" y="1396093"/>
                <a:ext cx="2544785" cy="3139321"/>
              </a:xfrm>
              <a:prstGeom prst="rect">
                <a:avLst/>
              </a:prstGeom>
              <a:blipFill>
                <a:blip r:embed="rId3"/>
                <a:stretch>
                  <a:fillRect l="-2158" t="-777" r="-2638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49086" y="5753775"/>
            <a:ext cx="998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is why we have definitions!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FB14A-20D2-4F8D-A290-CD7AB1706060}"/>
                  </a:ext>
                </a:extLst>
              </p:cNvPr>
              <p:cNvSpPr txBox="1"/>
              <p:nvPr/>
            </p:nvSpPr>
            <p:spPr>
              <a:xfrm>
                <a:off x="849086" y="1414689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FB14A-20D2-4F8D-A290-CD7AB1706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6" y="1414689"/>
                <a:ext cx="914400" cy="646331"/>
              </a:xfrm>
              <a:prstGeom prst="rect">
                <a:avLst/>
              </a:prstGeom>
              <a:blipFill>
                <a:blip r:embed="rId4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60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38B64E-F415-4445-8F68-51B55640A154}"/>
              </a:ext>
            </a:extLst>
          </p:cNvPr>
          <p:cNvGrpSpPr/>
          <p:nvPr/>
        </p:nvGrpSpPr>
        <p:grpSpPr>
          <a:xfrm>
            <a:off x="7849894" y="177997"/>
            <a:ext cx="4114499" cy="1516921"/>
            <a:chOff x="677853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5B606AD-FECA-904F-90DC-CC784EF827C4}"/>
                    </a:ext>
                  </a:extLst>
                </p:cNvPr>
                <p:cNvSpPr/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is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such that for all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5B606AD-FECA-904F-90DC-CC784EF827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blipFill>
                  <a:blip r:embed="rId4"/>
                  <a:stretch>
                    <a:fillRect l="-1231" r="-1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619CF7-9F18-2640-BEAB-07C148F09DB8}"/>
                </a:ext>
              </a:extLst>
            </p:cNvPr>
            <p:cNvSpPr/>
            <p:nvPr/>
          </p:nvSpPr>
          <p:spPr>
            <a:xfrm>
              <a:off x="677853" y="1580758"/>
              <a:ext cx="4114499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Big-O</a:t>
              </a:r>
            </a:p>
          </p:txBody>
        </p:sp>
      </p:grpSp>
      <p:pic>
        <p:nvPicPr>
          <p:cNvPr id="9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2" y="177234"/>
            <a:ext cx="7095114" cy="341040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8913" y="3665764"/>
                <a:ext cx="502318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Is the running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?</a:t>
                </a:r>
              </a:p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Can you find constants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?</a:t>
                </a:r>
              </a:p>
              <a:p>
                <a:endParaRPr lang="en-US" sz="20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How about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=5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smallest divisor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≤1⋅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≥5</m:t>
                    </m:r>
                  </m:oMath>
                </a14:m>
                <a:endParaRPr lang="en-US" sz="20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13" y="3665764"/>
                <a:ext cx="5023180" cy="1631216"/>
              </a:xfrm>
              <a:prstGeom prst="rect">
                <a:avLst/>
              </a:prstGeom>
              <a:blipFill>
                <a:blip r:embed="rId6"/>
                <a:stretch>
                  <a:fillRect l="-1335" t="-1493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V="1">
            <a:off x="1336876" y="393406"/>
            <a:ext cx="6238822" cy="275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51943" y="3663118"/>
                <a:ext cx="54297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Is the running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?</a:t>
                </a:r>
              </a:p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Can you find constants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?</a:t>
                </a:r>
              </a:p>
              <a:p>
                <a:endParaRPr lang="en-US" sz="20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No! Choose your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 I can find a prime number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bigger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.</m:t>
                    </m:r>
                  </m:oMath>
                </a14:m>
                <a:endParaRPr lang="en-US" sz="20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⋅1</m:t>
                    </m:r>
                  </m:oMath>
                </a14:m>
                <a:r>
                  <a:rPr lang="en-US" sz="20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so the definition isn’t met!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43" y="3663118"/>
                <a:ext cx="5429727" cy="1938992"/>
              </a:xfrm>
              <a:prstGeom prst="rect">
                <a:avLst/>
              </a:prstGeom>
              <a:blipFill>
                <a:blip r:embed="rId7"/>
                <a:stretch>
                  <a:fillRect l="-1236" t="-1572" r="-337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8912" y="5603358"/>
                <a:ext cx="109348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It’s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but not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12" y="5603358"/>
                <a:ext cx="10934882" cy="461665"/>
              </a:xfrm>
              <a:prstGeom prst="rect">
                <a:avLst/>
              </a:prstGeom>
              <a:blipFill>
                <a:blip r:embed="rId8"/>
                <a:stretch>
                  <a:fillRect l="-89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B60897-0F13-474C-8405-834B1E05D2C7}"/>
                  </a:ext>
                </a:extLst>
              </p:cNvPr>
              <p:cNvSpPr txBox="1"/>
              <p:nvPr/>
            </p:nvSpPr>
            <p:spPr>
              <a:xfrm>
                <a:off x="849086" y="281214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B60897-0F13-474C-8405-834B1E05D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6" y="281214"/>
                <a:ext cx="914400" cy="646331"/>
              </a:xfrm>
              <a:prstGeom prst="rect">
                <a:avLst/>
              </a:prstGeom>
              <a:blipFill>
                <a:blip r:embed="rId9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19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isn’t everything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prime finding code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But so is, for example, printing all the elements of a list.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16</a:t>
            </a:fld>
            <a:endParaRPr lang="en-US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9" y="1942236"/>
            <a:ext cx="4873791" cy="23426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01" y="1942236"/>
            <a:ext cx="5046004" cy="2342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9219" y="4476307"/>
                <a:ext cx="1122798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Your experience running these two pieces of code is going to be very different. </a:t>
                </a:r>
              </a:p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It’s disappointing that the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()</m:t>
                    </m:r>
                  </m:oMath>
                </a14:m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are the same – that’s not very precise. </a:t>
                </a:r>
              </a:p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Could we have some way of pointing out the list code always takes AT LEAST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𝑛</m:t>
                    </m:r>
                  </m:oMath>
                </a14:m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operations?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9" y="4476307"/>
                <a:ext cx="11227981" cy="1107996"/>
              </a:xfrm>
              <a:prstGeom prst="rect">
                <a:avLst/>
              </a:prstGeom>
              <a:blipFill>
                <a:blip r:embed="rId5"/>
                <a:stretch>
                  <a:fillRect l="-706" t="-2747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80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[Omega]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9" t="-658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78282" y="356434"/>
            <a:ext cx="5042393" cy="1843018"/>
            <a:chOff x="677853" y="1580757"/>
            <a:chExt cx="5042393" cy="1843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77853" y="1580757"/>
                  <a:ext cx="5042393" cy="1843018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sz="2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𝑐</m:t>
                      </m:r>
                      <m:r>
                        <a:rPr lang="en-US" sz="2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2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 such that for all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5042393" cy="1843018"/>
                </a:xfrm>
                <a:prstGeom prst="rect">
                  <a:avLst/>
                </a:prstGeom>
                <a:blipFill>
                  <a:blip r:embed="rId3"/>
                  <a:stretch>
                    <a:fillRect l="-12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677853" y="1580758"/>
              <a:ext cx="5042392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Big-Omega</a:t>
              </a:r>
            </a:p>
          </p:txBody>
        </p:sp>
      </p:grpSp>
      <p:pic>
        <p:nvPicPr>
          <p:cNvPr id="18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39" y="2419800"/>
            <a:ext cx="4873791" cy="2342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2439" y="4986670"/>
                <a:ext cx="1091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39" y="4986670"/>
                <a:ext cx="1091855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769920-990B-4E54-BCEB-ECEE0A87E4C3}"/>
                  </a:ext>
                </a:extLst>
              </p:cNvPr>
              <p:cNvSpPr txBox="1"/>
              <p:nvPr/>
            </p:nvSpPr>
            <p:spPr>
              <a:xfrm>
                <a:off x="1104900" y="5438775"/>
                <a:ext cx="4801330" cy="1120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you suggest, I’ll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be an even number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Then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769920-990B-4E54-BCEB-ECEE0A87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5438775"/>
                <a:ext cx="4801330" cy="1120691"/>
              </a:xfrm>
              <a:prstGeom prst="rect">
                <a:avLst/>
              </a:prstGeom>
              <a:blipFill>
                <a:blip r:embed="rId7"/>
                <a:stretch>
                  <a:fillRect l="-1015" t="-2717" r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956" y="2442968"/>
            <a:ext cx="5046004" cy="23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7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O, and Omega, and Theta [oh my?]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Big-O is an </a:t>
            </a:r>
            <a:r>
              <a:rPr lang="en-US" sz="2400" b="1" dirty="0"/>
              <a:t>upper bound </a:t>
            </a:r>
          </a:p>
          <a:p>
            <a:pPr lvl="1"/>
            <a:r>
              <a:rPr lang="en-US" sz="2400" dirty="0"/>
              <a:t>My code takes at most this long to run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Big-Omega is a </a:t>
            </a:r>
            <a:r>
              <a:rPr lang="en-US" sz="2400" b="1" dirty="0"/>
              <a:t>lower bound</a:t>
            </a:r>
          </a:p>
          <a:p>
            <a:pPr lvl="1"/>
            <a:r>
              <a:rPr lang="en-US" sz="2400" b="1" dirty="0"/>
              <a:t>My code takes at least this long to run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Big Theta is </a:t>
            </a:r>
            <a:r>
              <a:rPr lang="en-US" sz="2400" b="1" dirty="0"/>
              <a:t>“equal to”</a:t>
            </a:r>
          </a:p>
          <a:p>
            <a:pPr lvl="1"/>
            <a:r>
              <a:rPr lang="en-US" sz="2000" dirty="0"/>
              <a:t>My code takes “exactly”* this long to run</a:t>
            </a:r>
          </a:p>
          <a:p>
            <a:pPr lvl="1"/>
            <a:r>
              <a:rPr lang="en-US" sz="2000" dirty="0"/>
              <a:t>*Except for constant factors and lower order terms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510200" y="2728590"/>
            <a:ext cx="5366372" cy="1609494"/>
            <a:chOff x="677852" y="1580757"/>
            <a:chExt cx="6576586" cy="1609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77853" y="1580757"/>
                  <a:ext cx="6576585" cy="1609494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0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𝑐</m:t>
                      </m:r>
                      <m:r>
                        <a:rPr lang="en-U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 such that for all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6576585" cy="1609494"/>
                </a:xfrm>
                <a:prstGeom prst="rect">
                  <a:avLst/>
                </a:prstGeom>
                <a:blipFill>
                  <a:blip r:embed="rId2"/>
                  <a:stretch>
                    <a:fillRect l="-568" r="-10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677852" y="1580758"/>
              <a:ext cx="6576585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Big-Omega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62711" y="4594129"/>
            <a:ext cx="5356824" cy="1645620"/>
            <a:chOff x="672906" y="5149727"/>
            <a:chExt cx="6580155" cy="1645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72907" y="5149727"/>
                  <a:ext cx="6580154" cy="1645620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if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sz="2200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07" y="5149727"/>
                  <a:ext cx="6580154" cy="1645620"/>
                </a:xfrm>
                <a:prstGeom prst="rect">
                  <a:avLst/>
                </a:prstGeom>
                <a:blipFill>
                  <a:blip r:embed="rId3"/>
                  <a:stretch>
                    <a:fillRect l="-9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672906" y="5149728"/>
              <a:ext cx="6580155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Big-Theta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38B64E-F415-4445-8F68-51B55640A154}"/>
              </a:ext>
            </a:extLst>
          </p:cNvPr>
          <p:cNvGrpSpPr/>
          <p:nvPr/>
        </p:nvGrpSpPr>
        <p:grpSpPr>
          <a:xfrm>
            <a:off x="6510201" y="1128869"/>
            <a:ext cx="5366370" cy="1516921"/>
            <a:chOff x="677853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5B606AD-FECA-904F-90DC-CC784EF827C4}"/>
                    </a:ext>
                  </a:extLst>
                </p:cNvPr>
                <p:cNvSpPr/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is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such that for all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5B606AD-FECA-904F-90DC-CC784EF827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blipFill>
                  <a:blip r:embed="rId4"/>
                  <a:stretch>
                    <a:fillRect l="-1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619CF7-9F18-2640-BEAB-07C148F09DB8}"/>
                </a:ext>
              </a:extLst>
            </p:cNvPr>
            <p:cNvSpPr/>
            <p:nvPr/>
          </p:nvSpPr>
          <p:spPr>
            <a:xfrm>
              <a:off x="677853" y="1580758"/>
              <a:ext cx="4114499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Big-O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308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O as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958067"/>
          </a:xfrm>
        </p:spPr>
        <p:txBody>
          <a:bodyPr/>
          <a:lstStyle/>
          <a:p>
            <a:r>
              <a:rPr lang="en-US" dirty="0"/>
              <a:t>Sometimes you’ll see big-O defined as a family or set of functions.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2906" y="2081042"/>
            <a:ext cx="6111311" cy="1843018"/>
            <a:chOff x="677853" y="1580757"/>
            <a:chExt cx="6111311" cy="1843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77853" y="1580757"/>
                  <a:ext cx="6111311" cy="1843018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is the set of all functions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sz="2400" dirty="0"/>
                    <a:t> such that there exist positive constants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/>
                    <a:t> such that for all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/>
                    <a:t>, 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6111311" cy="184301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677853" y="1580758"/>
              <a:ext cx="6101786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/>
                <a:t>Big-O (alternative definition)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2906" y="4118869"/>
                <a:ext cx="10943854" cy="2012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 that reason, we sometimes write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instead of </a:t>
                </a:r>
                <a:r>
                  <a:rPr lang="en-US" sz="2200" dirty="0"/>
                  <a:t>“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”.</a:t>
                </a:r>
              </a:p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Other people write </a:t>
                </a:r>
                <a:r>
                  <a:rPr lang="en-US" sz="2200" dirty="0"/>
                  <a:t>“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”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to mean the same thing.</a:t>
                </a:r>
              </a:p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The set of all functions that run in linear time (i.e.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is a “complexity class.”</a:t>
                </a:r>
              </a:p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 never write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(5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or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instead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– they’re the same thing! </a:t>
                </a:r>
              </a:p>
              <a:p>
                <a:r>
                  <a:rPr lang="en-US" sz="2200" dirty="0"/>
                  <a:t>	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It’s like writing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instead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200" dirty="0"/>
                  <a:t>.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It just looks weird.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6" y="4118869"/>
                <a:ext cx="10943854" cy="2012539"/>
              </a:xfrm>
              <a:prstGeom prst="rect">
                <a:avLst/>
              </a:prstGeom>
              <a:blipFill>
                <a:blip r:embed="rId3"/>
                <a:stretch>
                  <a:fillRect l="-724" t="-1212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56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78E8-F67F-9042-BE31-81082659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0CF8-B870-0048-AF04-360E6099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0 due Wednesday </a:t>
            </a:r>
          </a:p>
          <a:p>
            <a:r>
              <a:rPr lang="en-US" dirty="0"/>
              <a:t>Fill out the Project 1 partner form </a:t>
            </a:r>
            <a:r>
              <a:rPr lang="en-US" b="1" dirty="0"/>
              <a:t>today!</a:t>
            </a:r>
          </a:p>
          <a:p>
            <a:r>
              <a:rPr lang="en-US" b="1" dirty="0"/>
              <a:t>Everyone needs to fill out the form</a:t>
            </a:r>
          </a:p>
          <a:p>
            <a:pPr lvl="1"/>
            <a:r>
              <a:rPr lang="en-US" sz="2200" dirty="0"/>
              <a:t>If you have a partner, </a:t>
            </a:r>
            <a:r>
              <a:rPr lang="en-US" sz="2200" b="1" dirty="0"/>
              <a:t>both of you </a:t>
            </a:r>
            <a:r>
              <a:rPr lang="en-US" sz="2200" dirty="0"/>
              <a:t>need to fill out the form.</a:t>
            </a:r>
          </a:p>
          <a:p>
            <a:pPr lvl="1"/>
            <a:r>
              <a:rPr lang="en-US" sz="2200" dirty="0"/>
              <a:t>If you don’t, you need to tell us if you want us to assign you one, or if you want to work alone.</a:t>
            </a:r>
          </a:p>
          <a:p>
            <a:endParaRPr lang="en-US" dirty="0"/>
          </a:p>
          <a:p>
            <a:r>
              <a:rPr lang="en-US" dirty="0"/>
              <a:t>Please fill out class survey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A7395-50E4-5140-865A-C37DCACA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9F074-3DF1-D04A-B22A-927A98BF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2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CDF9-EDBE-496E-B2CE-88D78CF1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FC08-38EC-440A-8F1A-AA45CD379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3996760" cy="4845504"/>
          </a:xfrm>
        </p:spPr>
        <p:txBody>
          <a:bodyPr/>
          <a:lstStyle/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l-GR" dirty="0"/>
              <a:t>Ω</a:t>
            </a:r>
            <a:r>
              <a:rPr lang="en-US" dirty="0"/>
              <a:t>(1)</a:t>
            </a:r>
          </a:p>
          <a:p>
            <a:r>
              <a:rPr lang="en-US" b="1" dirty="0">
                <a:solidFill>
                  <a:srgbClr val="4C3282"/>
                </a:solidFill>
              </a:rPr>
              <a:t>true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l-GR" dirty="0"/>
              <a:t>Ω</a:t>
            </a:r>
            <a:r>
              <a:rPr lang="en-US" dirty="0"/>
              <a:t>(n) </a:t>
            </a:r>
          </a:p>
          <a:p>
            <a:r>
              <a:rPr lang="en-US" b="1" dirty="0">
                <a:solidFill>
                  <a:srgbClr val="4C3282"/>
                </a:solidFill>
              </a:rPr>
              <a:t>true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l-GR" dirty="0"/>
              <a:t>Ω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4C3282"/>
                </a:solidFill>
              </a:rPr>
              <a:t>true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l-GR" dirty="0"/>
              <a:t>Ω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B6A479"/>
                </a:solidFill>
              </a:rPr>
              <a:t>false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l-GR" dirty="0"/>
              <a:t>Ω</a:t>
            </a:r>
            <a:r>
              <a:rPr lang="en-US" dirty="0"/>
              <a:t>(n</a:t>
            </a:r>
            <a:r>
              <a:rPr lang="en-US" baseline="30000" dirty="0"/>
              <a:t>4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B6A479"/>
                </a:solidFill>
              </a:rPr>
              <a:t>false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B7D-25CA-4053-9483-B25390D8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AB6C3-10A7-4344-BF52-93298620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F0FF53-AAD3-4BB1-885A-2E8E38E27AC8}"/>
              </a:ext>
            </a:extLst>
          </p:cNvPr>
          <p:cNvSpPr txBox="1">
            <a:spLocks/>
          </p:cNvSpPr>
          <p:nvPr/>
        </p:nvSpPr>
        <p:spPr>
          <a:xfrm>
            <a:off x="4572000" y="1376227"/>
            <a:ext cx="3996760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n-US" dirty="0"/>
              <a:t>O(1) </a:t>
            </a:r>
          </a:p>
          <a:p>
            <a:r>
              <a:rPr lang="en-US" b="1" dirty="0">
                <a:solidFill>
                  <a:srgbClr val="B6A479"/>
                </a:solidFill>
              </a:rPr>
              <a:t>false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n-US" dirty="0"/>
              <a:t>O(n) </a:t>
            </a:r>
          </a:p>
          <a:p>
            <a:r>
              <a:rPr lang="en-US" b="1" dirty="0">
                <a:solidFill>
                  <a:srgbClr val="B6A479"/>
                </a:solidFill>
              </a:rPr>
              <a:t>false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4C3282"/>
                </a:solidFill>
              </a:rPr>
              <a:t>true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4C3282"/>
                </a:solidFill>
              </a:rPr>
              <a:t>true</a:t>
            </a:r>
          </a:p>
          <a:p>
            <a:r>
              <a:rPr lang="en-US" dirty="0"/>
              <a:t>4n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B6A479"/>
                </a:solidFill>
              </a:rPr>
              <a:t>∈ </a:t>
            </a:r>
            <a:r>
              <a:rPr lang="en-US" dirty="0"/>
              <a:t>O(n</a:t>
            </a:r>
            <a:r>
              <a:rPr lang="en-US" baseline="30000" dirty="0"/>
              <a:t>4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4C3282"/>
                </a:solidFill>
              </a:rPr>
              <a:t>true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080" y="3258589"/>
            <a:ext cx="5527964" cy="1014153"/>
          </a:xfrm>
          <a:prstGeom prst="rect">
            <a:avLst/>
          </a:prstGeom>
          <a:noFill/>
          <a:ln w="38100"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B16B9C-CFE9-BF40-BD33-85CDF025D542}"/>
              </a:ext>
            </a:extLst>
          </p:cNvPr>
          <p:cNvGrpSpPr/>
          <p:nvPr/>
        </p:nvGrpSpPr>
        <p:grpSpPr>
          <a:xfrm>
            <a:off x="7778132" y="818778"/>
            <a:ext cx="4114499" cy="1516921"/>
            <a:chOff x="677853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68C0A0-4260-BE49-8FA0-97B9BC1ACD22}"/>
                    </a:ext>
                  </a:extLst>
                </p:cNvPr>
                <p:cNvSpPr/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such that for all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68C0A0-4260-BE49-8FA0-97B9BC1ACD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blipFill>
                  <a:blip r:embed="rId3"/>
                  <a:stretch>
                    <a:fillRect l="-1235" r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A3ABDB-AD4C-2B4E-9DEE-C92462BFE0A5}"/>
                </a:ext>
              </a:extLst>
            </p:cNvPr>
            <p:cNvSpPr/>
            <p:nvPr/>
          </p:nvSpPr>
          <p:spPr>
            <a:xfrm>
              <a:off x="677853" y="1580758"/>
              <a:ext cx="4114499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Big-O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F2C373-D836-8F47-95E7-F3A914D06F25}"/>
              </a:ext>
            </a:extLst>
          </p:cNvPr>
          <p:cNvGrpSpPr/>
          <p:nvPr/>
        </p:nvGrpSpPr>
        <p:grpSpPr>
          <a:xfrm>
            <a:off x="7778132" y="2641261"/>
            <a:ext cx="4114499" cy="1516921"/>
            <a:chOff x="1605747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4342AB9-5956-C541-A0C6-622BF98BC9E8}"/>
                    </a:ext>
                  </a:extLst>
                </p:cNvPr>
                <p:cNvSpPr/>
                <p:nvPr/>
              </p:nvSpPr>
              <p:spPr>
                <a:xfrm>
                  <a:off x="1605747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𝑐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 such that for all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4342AB9-5956-C541-A0C6-622BF98BC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747" y="1580757"/>
                  <a:ext cx="4114499" cy="1516921"/>
                </a:xfrm>
                <a:prstGeom prst="rect">
                  <a:avLst/>
                </a:prstGeom>
                <a:blipFill>
                  <a:blip r:embed="rId4"/>
                  <a:stretch>
                    <a:fillRect l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7401C2-BC74-8D43-9490-DD96908755D4}"/>
                </a:ext>
              </a:extLst>
            </p:cNvPr>
            <p:cNvSpPr/>
            <p:nvPr/>
          </p:nvSpPr>
          <p:spPr>
            <a:xfrm>
              <a:off x="1605747" y="1580758"/>
              <a:ext cx="4114498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Big-Omega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DB8B74-18A7-2449-A76F-57493710B7EA}"/>
              </a:ext>
            </a:extLst>
          </p:cNvPr>
          <p:cNvGrpSpPr/>
          <p:nvPr/>
        </p:nvGrpSpPr>
        <p:grpSpPr>
          <a:xfrm>
            <a:off x="7778131" y="4465267"/>
            <a:ext cx="4114499" cy="1504515"/>
            <a:chOff x="1600801" y="5149727"/>
            <a:chExt cx="4114499" cy="1504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34857A6-0D10-4A49-9C67-46F744B7BC16}"/>
                    </a:ext>
                  </a:extLst>
                </p:cNvPr>
                <p:cNvSpPr/>
                <p:nvPr/>
              </p:nvSpPr>
              <p:spPr>
                <a:xfrm>
                  <a:off x="1600801" y="5149727"/>
                  <a:ext cx="4114499" cy="1504515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if 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34857A6-0D10-4A49-9C67-46F744B7BC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801" y="5149727"/>
                  <a:ext cx="4114499" cy="1504515"/>
                </a:xfrm>
                <a:prstGeom prst="rect">
                  <a:avLst/>
                </a:prstGeom>
                <a:blipFill>
                  <a:blip r:embed="rId5"/>
                  <a:stretch>
                    <a:fillRect l="-3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CDECBB-3E42-D346-A78D-F665F83641EB}"/>
                </a:ext>
              </a:extLst>
            </p:cNvPr>
            <p:cNvSpPr/>
            <p:nvPr/>
          </p:nvSpPr>
          <p:spPr>
            <a:xfrm>
              <a:off x="1600802" y="5149728"/>
              <a:ext cx="4114497" cy="463844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Big-Theta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2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5n + 3 is </a:t>
            </a:r>
            <a:r>
              <a:rPr lang="en-US" i="1" dirty="0"/>
              <a:t>O</a:t>
            </a:r>
            <a:r>
              <a:rPr lang="en-US" dirty="0"/>
              <a:t>(n)</a:t>
            </a:r>
          </a:p>
          <a:p>
            <a:r>
              <a:rPr lang="en-US" dirty="0"/>
              <a:t>n is </a:t>
            </a:r>
            <a:r>
              <a:rPr lang="en-US" i="1" dirty="0"/>
              <a:t>O</a:t>
            </a:r>
            <a:r>
              <a:rPr lang="en-US" dirty="0"/>
              <a:t>(5n + 3)</a:t>
            </a:r>
          </a:p>
          <a:p>
            <a:r>
              <a:rPr lang="en-US" dirty="0"/>
              <a:t>5n + 3 = </a:t>
            </a:r>
            <a:r>
              <a:rPr lang="en-US" i="1" dirty="0"/>
              <a:t>O</a:t>
            </a:r>
            <a:r>
              <a:rPr lang="en-US" dirty="0"/>
              <a:t>(n)</a:t>
            </a:r>
          </a:p>
          <a:p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∈ </a:t>
            </a:r>
            <a:r>
              <a:rPr lang="en-US" i="1" dirty="0"/>
              <a:t>O</a:t>
            </a:r>
            <a:r>
              <a:rPr lang="en-US" dirty="0"/>
              <a:t>(1)</a:t>
            </a:r>
          </a:p>
          <a:p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∈ </a:t>
            </a:r>
            <a:r>
              <a:rPr lang="en-US" i="1" dirty="0"/>
              <a:t>O</a:t>
            </a:r>
            <a:r>
              <a:rPr lang="en-US" dirty="0"/>
              <a:t>(n)</a:t>
            </a:r>
          </a:p>
          <a:p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∈ </a:t>
            </a:r>
            <a:r>
              <a:rPr lang="en-US" i="1" dirty="0"/>
              <a:t>O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∈ </a:t>
            </a:r>
            <a:r>
              <a:rPr lang="en-US" i="1" dirty="0"/>
              <a:t>O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∈ </a:t>
            </a:r>
            <a:r>
              <a:rPr lang="en-US" i="1" dirty="0"/>
              <a:t>O</a:t>
            </a:r>
            <a:r>
              <a:rPr lang="en-US" dirty="0"/>
              <a:t>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85189" y="146385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5189" y="1912122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5189" y="2374411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41376" y="294021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6A4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18969" y="3387246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6A47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05034" y="3881792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05034" y="4316353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47120" y="4871599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22977-70BD-B84F-B7BC-36C4A36391F3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3 Minutes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F698A8-88C0-CE43-B374-F9E2191BC5DC}"/>
              </a:ext>
            </a:extLst>
          </p:cNvPr>
          <p:cNvGrpSpPr/>
          <p:nvPr/>
        </p:nvGrpSpPr>
        <p:grpSpPr>
          <a:xfrm>
            <a:off x="7778132" y="818778"/>
            <a:ext cx="4114499" cy="1516921"/>
            <a:chOff x="677853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1ABDBA4-A419-EA44-96D8-AE7B2FBCFBBD}"/>
                    </a:ext>
                  </a:extLst>
                </p:cNvPr>
                <p:cNvSpPr/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such that for all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1ABDBA4-A419-EA44-96D8-AE7B2FBCF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blipFill>
                  <a:blip r:embed="rId3"/>
                  <a:stretch>
                    <a:fillRect l="-1235" r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D08F7D-B24F-7F45-A95D-04E257C08634}"/>
                </a:ext>
              </a:extLst>
            </p:cNvPr>
            <p:cNvSpPr/>
            <p:nvPr/>
          </p:nvSpPr>
          <p:spPr>
            <a:xfrm>
              <a:off x="677853" y="1580758"/>
              <a:ext cx="4114499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Big-O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7E9AC-C8E8-6E40-8256-DD6B82A6830F}"/>
              </a:ext>
            </a:extLst>
          </p:cNvPr>
          <p:cNvGrpSpPr/>
          <p:nvPr/>
        </p:nvGrpSpPr>
        <p:grpSpPr>
          <a:xfrm>
            <a:off x="7778132" y="2641261"/>
            <a:ext cx="4114499" cy="1516921"/>
            <a:chOff x="1605747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2FE6C27-E897-4949-B69F-8EB677C05330}"/>
                    </a:ext>
                  </a:extLst>
                </p:cNvPr>
                <p:cNvSpPr/>
                <p:nvPr/>
              </p:nvSpPr>
              <p:spPr>
                <a:xfrm>
                  <a:off x="1605747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𝑐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 such that for all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2FE6C27-E897-4949-B69F-8EB677C053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747" y="1580757"/>
                  <a:ext cx="4114499" cy="1516921"/>
                </a:xfrm>
                <a:prstGeom prst="rect">
                  <a:avLst/>
                </a:prstGeom>
                <a:blipFill>
                  <a:blip r:embed="rId4"/>
                  <a:stretch>
                    <a:fillRect l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85A28B-932D-D049-8817-EFDC9CD91240}"/>
                </a:ext>
              </a:extLst>
            </p:cNvPr>
            <p:cNvSpPr/>
            <p:nvPr/>
          </p:nvSpPr>
          <p:spPr>
            <a:xfrm>
              <a:off x="1605747" y="1580758"/>
              <a:ext cx="4114498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Big-Omega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627B8D-12C6-F644-8976-EBF5E9D6B941}"/>
              </a:ext>
            </a:extLst>
          </p:cNvPr>
          <p:cNvGrpSpPr/>
          <p:nvPr/>
        </p:nvGrpSpPr>
        <p:grpSpPr>
          <a:xfrm>
            <a:off x="7778131" y="4465267"/>
            <a:ext cx="4114499" cy="1504515"/>
            <a:chOff x="1600801" y="5149727"/>
            <a:chExt cx="4114499" cy="1504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FF8C48A-F80B-4846-97C8-2B09C8E2EB8B}"/>
                    </a:ext>
                  </a:extLst>
                </p:cNvPr>
                <p:cNvSpPr/>
                <p:nvPr/>
              </p:nvSpPr>
              <p:spPr>
                <a:xfrm>
                  <a:off x="1600801" y="5149727"/>
                  <a:ext cx="4114499" cy="1504515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if 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Segoe UI Semilight" panose="020B0402040204020203" pitchFamily="34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FF8C48A-F80B-4846-97C8-2B09C8E2EB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801" y="5149727"/>
                  <a:ext cx="4114499" cy="1504515"/>
                </a:xfrm>
                <a:prstGeom prst="rect">
                  <a:avLst/>
                </a:prstGeom>
                <a:blipFill>
                  <a:blip r:embed="rId5"/>
                  <a:stretch>
                    <a:fillRect l="-3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5E5442-F718-7649-B08E-56609E6844DA}"/>
                </a:ext>
              </a:extLst>
            </p:cNvPr>
            <p:cNvSpPr/>
            <p:nvPr/>
          </p:nvSpPr>
          <p:spPr>
            <a:xfrm>
              <a:off x="1600802" y="5149728"/>
              <a:ext cx="4114497" cy="463844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 Semilight" panose="020B0402040204020203" pitchFamily="34" charset="0"/>
                </a:rPr>
                <a:t>Big-Theta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95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8A9-0B71-49C6-AB59-9293A5F2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Simplified, tight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85F10-5AD8-4E9D-B506-1DDCDD8C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Why not always just 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It’s always true! (Take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). </a:t>
                </a:r>
              </a:p>
              <a:p>
                <a:r>
                  <a:rPr lang="en-US" sz="2400" dirty="0"/>
                  <a:t>The goal of big-O/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 is to group similar functions together.</a:t>
                </a:r>
              </a:p>
              <a:p>
                <a:r>
                  <a:rPr lang="en-US" sz="2400" dirty="0"/>
                  <a:t>We want a simple description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, if we wanted the full description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we wouldn’t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85F10-5AD8-4E9D-B506-1DDCDD8C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6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CB27F-7014-433F-B9CD-EA492C9D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F08DE-E735-4314-8BA6-DA5196A8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AFC-CF2C-4C03-AC16-98B65250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Simplified, tight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A2CD3-91C2-4CD4-95E3-4C6377BA85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this course, we’ll essentially use:</a:t>
                </a:r>
              </a:p>
              <a:p>
                <a:pPr lvl="1"/>
                <a:r>
                  <a:rPr lang="en-US" dirty="0"/>
                  <a:t>Polynomials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constant: 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, 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Logarithms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Exponents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constant: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Combinations of these (e.g.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this course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2200" dirty="0"/>
                  <a:t>A “tight big-O” is the slowest growing function among those listed.</a:t>
                </a:r>
              </a:p>
              <a:p>
                <a:pPr lvl="1"/>
                <a:r>
                  <a:rPr lang="en-US" sz="2200" dirty="0"/>
                  <a:t>A “tight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200" dirty="0"/>
                  <a:t>” is the fastest growing function among those listed.</a:t>
                </a:r>
              </a:p>
              <a:p>
                <a:pPr lvl="1"/>
                <a:r>
                  <a:rPr lang="en-US" sz="2200" dirty="0"/>
                  <a:t>(A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200" dirty="0"/>
                  <a:t> is always tight, because it’s an “equal to” statement)</a:t>
                </a:r>
              </a:p>
              <a:p>
                <a:pPr lvl="1"/>
                <a:r>
                  <a:rPr lang="en-US" sz="2200" dirty="0"/>
                  <a:t>A “simplified” big-O (or Omega or Theta)</a:t>
                </a:r>
              </a:p>
              <a:p>
                <a:pPr lvl="2"/>
                <a:r>
                  <a:rPr lang="en-US" sz="2200" dirty="0"/>
                  <a:t>Does not have any dominated terms.</a:t>
                </a:r>
              </a:p>
              <a:p>
                <a:pPr lvl="2"/>
                <a:r>
                  <a:rPr lang="en-US" sz="2200" dirty="0"/>
                  <a:t>Does not have any constant factors – just the combinations of those functions.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A2CD3-91C2-4CD4-95E3-4C6377BA8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3F6E1-5CCB-4826-A1A7-0FFEE850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FD787-BF2D-4E19-9585-1863F7AE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E8F0-CA85-594C-AFF7-03CBA658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9E12-9082-DE48-B8B2-6A131B86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90" y="1463857"/>
            <a:ext cx="5901459" cy="5179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Construct a mathematical function modeling the runtime for the following functions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mystery1(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3000;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1000;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j) 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(index));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(“:)”);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1C428-67D7-3740-914B-0CCADC97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95A98-26C4-7242-9000-36C45591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48FDF-2ED9-CA4A-8C22-8AF722681974}"/>
              </a:ext>
            </a:extLst>
          </p:cNvPr>
          <p:cNvSpPr txBox="1"/>
          <p:nvPr/>
        </p:nvSpPr>
        <p:spPr>
          <a:xfrm>
            <a:off x="1451658" y="6050614"/>
            <a:ext cx="2364750" cy="615553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Segoe UI Semilight" panose="020B0402040204020203" pitchFamily="34" charset="0"/>
              </a:rPr>
              <a:t>Possible answer</a:t>
            </a:r>
          </a:p>
          <a:p>
            <a:r>
              <a:rPr lang="en-US" sz="1700" dirty="0">
                <a:latin typeface="Segoe UI Semilight" panose="020B0402040204020203" pitchFamily="34" charset="0"/>
              </a:rPr>
              <a:t>T(n) = 3000 (8002 + n)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91AA1-6FB0-F04E-AC32-CEFED9874209}"/>
              </a:ext>
            </a:extLst>
          </p:cNvPr>
          <p:cNvSpPr txBox="1"/>
          <p:nvPr/>
        </p:nvSpPr>
        <p:spPr>
          <a:xfrm>
            <a:off x="10769382" y="62653"/>
            <a:ext cx="1381532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4 Minutes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11BC3-A414-9040-930F-68EA5FC4CE4E}"/>
              </a:ext>
            </a:extLst>
          </p:cNvPr>
          <p:cNvSpPr/>
          <p:nvPr/>
        </p:nvSpPr>
        <p:spPr>
          <a:xfrm>
            <a:off x="4421306" y="5425363"/>
            <a:ext cx="3838224" cy="1251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pollEV.com/cse373su19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What is the big-O for the code model for mystery1?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E1B39-1436-7249-8028-3370C944E2F9}"/>
              </a:ext>
            </a:extLst>
          </p:cNvPr>
          <p:cNvSpPr txBox="1"/>
          <p:nvPr/>
        </p:nvSpPr>
        <p:spPr>
          <a:xfrm>
            <a:off x="7366494" y="761838"/>
            <a:ext cx="4737099" cy="1200329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Approach</a:t>
            </a:r>
          </a:p>
          <a:p>
            <a:r>
              <a:rPr lang="en-US" sz="1200" i="1" dirty="0">
                <a:solidFill>
                  <a:srgbClr val="B6A479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-&gt; start with basic operations, work inside out for control structures</a:t>
            </a:r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Clr>
                <a:srgbClr val="B6A479"/>
              </a:buClr>
              <a:buFont typeface="System Font Regular"/>
              <a:buChar char="-"/>
            </a:pPr>
            <a:r>
              <a:rPr lang="en-US" sz="1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Each basic operation = +1</a:t>
            </a:r>
          </a:p>
          <a:p>
            <a:pPr marL="285750" indent="-285750">
              <a:buClr>
                <a:srgbClr val="B6A479"/>
              </a:buClr>
              <a:buFont typeface="System Font Regular"/>
              <a:buChar char="-"/>
            </a:pPr>
            <a:r>
              <a:rPr lang="en-US" sz="1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Conditionals = test operations + appropriate branch</a:t>
            </a:r>
          </a:p>
          <a:p>
            <a:pPr marL="285750" indent="-285750">
              <a:buClr>
                <a:srgbClr val="B6A479"/>
              </a:buClr>
              <a:buFont typeface="System Font Regular"/>
              <a:buChar char="-"/>
            </a:pPr>
            <a:r>
              <a:rPr lang="en-US" sz="1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Loop = iterations (loop body)</a:t>
            </a:r>
          </a:p>
          <a:p>
            <a:pPr marL="285750" indent="-285750">
              <a:buClr>
                <a:srgbClr val="B6A479"/>
              </a:buClr>
              <a:buFont typeface="System Font Regular"/>
              <a:buChar char="-"/>
            </a:pPr>
            <a:endParaRPr lang="en-US" sz="12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C675F-6E0D-F440-9813-55D923E248D0}"/>
              </a:ext>
            </a:extLst>
          </p:cNvPr>
          <p:cNvSpPr txBox="1"/>
          <p:nvPr/>
        </p:nvSpPr>
        <p:spPr>
          <a:xfrm>
            <a:off x="1242072" y="48157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+1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2DB4D-7FA9-E948-AB88-0FA06A853562}"/>
              </a:ext>
            </a:extLst>
          </p:cNvPr>
          <p:cNvSpPr txBox="1"/>
          <p:nvPr/>
        </p:nvSpPr>
        <p:spPr>
          <a:xfrm>
            <a:off x="1242233" y="370645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+2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7DE50-AA45-0A49-84DF-82C96942FD27}"/>
              </a:ext>
            </a:extLst>
          </p:cNvPr>
          <p:cNvSpPr txBox="1"/>
          <p:nvPr/>
        </p:nvSpPr>
        <p:spPr>
          <a:xfrm>
            <a:off x="1254678" y="332246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+4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80AF6F5-5250-CA46-A337-B5560B3179F4}"/>
              </a:ext>
            </a:extLst>
          </p:cNvPr>
          <p:cNvSpPr/>
          <p:nvPr/>
        </p:nvSpPr>
        <p:spPr>
          <a:xfrm>
            <a:off x="1079077" y="4662119"/>
            <a:ext cx="224861" cy="1112325"/>
          </a:xfrm>
          <a:prstGeom prst="lef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3C1AB99-B581-8242-8C98-6CD5D6C07B24}"/>
              </a:ext>
            </a:extLst>
          </p:cNvPr>
          <p:cNvSpPr/>
          <p:nvPr/>
        </p:nvSpPr>
        <p:spPr>
          <a:xfrm>
            <a:off x="1079076" y="3063656"/>
            <a:ext cx="224861" cy="1412549"/>
          </a:xfrm>
          <a:prstGeom prst="lef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42D2B3-7981-6443-AFEA-FE99028B7E38}"/>
              </a:ext>
            </a:extLst>
          </p:cNvPr>
          <p:cNvSpPr txBox="1"/>
          <p:nvPr/>
        </p:nvSpPr>
        <p:spPr>
          <a:xfrm>
            <a:off x="669479" y="520508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n(1)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16C67A-DD4A-7344-8921-8F43FA7AFE32}"/>
              </a:ext>
            </a:extLst>
          </p:cNvPr>
          <p:cNvSpPr txBox="1"/>
          <p:nvPr/>
        </p:nvSpPr>
        <p:spPr>
          <a:xfrm>
            <a:off x="332796" y="375445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1000(8)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4CDEC6-4BA9-0448-A3F9-68F3E8A3D78B}"/>
              </a:ext>
            </a:extLst>
          </p:cNvPr>
          <p:cNvSpPr txBox="1">
            <a:spLocks/>
          </p:cNvSpPr>
          <p:nvPr/>
        </p:nvSpPr>
        <p:spPr>
          <a:xfrm>
            <a:off x="7123923" y="2252992"/>
            <a:ext cx="5901459" cy="26645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mystery2(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4AEF82-0217-0E4C-93D6-74A40E63EC6D}"/>
              </a:ext>
            </a:extLst>
          </p:cNvPr>
          <p:cNvCxnSpPr>
            <a:cxnSpLocks/>
          </p:cNvCxnSpPr>
          <p:nvPr/>
        </p:nvCxnSpPr>
        <p:spPr>
          <a:xfrm>
            <a:off x="6331072" y="1501957"/>
            <a:ext cx="0" cy="3900990"/>
          </a:xfrm>
          <a:prstGeom prst="line">
            <a:avLst/>
          </a:prstGeom>
          <a:ln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437C47-3F13-2648-8243-97E6856E2BF5}"/>
              </a:ext>
            </a:extLst>
          </p:cNvPr>
          <p:cNvSpPr txBox="1"/>
          <p:nvPr/>
        </p:nvSpPr>
        <p:spPr>
          <a:xfrm>
            <a:off x="7597186" y="3314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+4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40DC901-479C-D74E-A6DC-3120C02267E4}"/>
              </a:ext>
            </a:extLst>
          </p:cNvPr>
          <p:cNvSpPr/>
          <p:nvPr/>
        </p:nvSpPr>
        <p:spPr>
          <a:xfrm>
            <a:off x="7484755" y="2974887"/>
            <a:ext cx="224861" cy="1112325"/>
          </a:xfrm>
          <a:prstGeom prst="lef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9423CA-BFB6-F24B-92B1-E05873156164}"/>
              </a:ext>
            </a:extLst>
          </p:cNvPr>
          <p:cNvSpPr txBox="1"/>
          <p:nvPr/>
        </p:nvSpPr>
        <p:spPr>
          <a:xfrm>
            <a:off x="7116919" y="356298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n(4)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9D0D2-3502-7E4C-9ECE-377B8C969546}"/>
              </a:ext>
            </a:extLst>
          </p:cNvPr>
          <p:cNvSpPr txBox="1"/>
          <p:nvPr/>
        </p:nvSpPr>
        <p:spPr>
          <a:xfrm>
            <a:off x="8940274" y="4213436"/>
            <a:ext cx="1645450" cy="615553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Segoe UI Semilight" panose="020B0402040204020203" pitchFamily="34" charset="0"/>
              </a:rPr>
              <a:t>Possible answer</a:t>
            </a:r>
          </a:p>
          <a:p>
            <a:r>
              <a:rPr lang="en-US" sz="1700" dirty="0">
                <a:latin typeface="Segoe UI Semilight" panose="020B0402040204020203" pitchFamily="34" charset="0"/>
              </a:rPr>
              <a:t>T(n) = 16n</a:t>
            </a:r>
            <a:r>
              <a:rPr lang="en-US" sz="1700" baseline="30000" dirty="0">
                <a:latin typeface="Segoe UI Semilight" panose="020B0402040204020203" pitchFamily="34" charset="0"/>
              </a:rPr>
              <a:t>2</a:t>
            </a:r>
            <a:r>
              <a:rPr lang="en-US" sz="1700" dirty="0">
                <a:latin typeface="Segoe UI Semilight" panose="020B0402040204020203" pitchFamily="34" charset="0"/>
              </a:rPr>
              <a:t> 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B71097AB-44ED-204C-AEBC-AAEE7A3FB4DB}"/>
              </a:ext>
            </a:extLst>
          </p:cNvPr>
          <p:cNvSpPr/>
          <p:nvPr/>
        </p:nvSpPr>
        <p:spPr>
          <a:xfrm>
            <a:off x="7045541" y="2649314"/>
            <a:ext cx="217865" cy="1871899"/>
          </a:xfrm>
          <a:prstGeom prst="lef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2B029-5050-9141-9176-33EE8454A0A1}"/>
              </a:ext>
            </a:extLst>
          </p:cNvPr>
          <p:cNvSpPr txBox="1"/>
          <p:nvPr/>
        </p:nvSpPr>
        <p:spPr>
          <a:xfrm>
            <a:off x="6409455" y="368429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n(4n(4))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530F21D-05C5-EE42-A8F2-B2545907DA29}"/>
              </a:ext>
            </a:extLst>
          </p:cNvPr>
          <p:cNvSpPr/>
          <p:nvPr/>
        </p:nvSpPr>
        <p:spPr>
          <a:xfrm>
            <a:off x="483893" y="2604306"/>
            <a:ext cx="512615" cy="3170138"/>
          </a:xfrm>
          <a:prstGeom prst="lef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BF1920-15D5-6446-81FC-5B58DABBB9D5}"/>
              </a:ext>
            </a:extLst>
          </p:cNvPr>
          <p:cNvSpPr txBox="1"/>
          <p:nvPr/>
        </p:nvSpPr>
        <p:spPr>
          <a:xfrm>
            <a:off x="0" y="4249094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3000(1000(8) + n(1) + 2)</a:t>
            </a:r>
          </a:p>
        </p:txBody>
      </p:sp>
    </p:spTree>
    <p:extLst>
      <p:ext uri="{BB962C8B-B14F-4D97-AF65-F5344CB8AC3E}">
        <p14:creationId xmlns:p14="http://schemas.microsoft.com/office/powerpoint/2010/main" val="340181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20" grpId="0"/>
      <p:bldP spid="21" grpId="0" animBg="1"/>
      <p:bldP spid="22" grpId="0"/>
      <p:bldP spid="23" grpId="0" animBg="1"/>
      <p:bldP spid="25" grpId="0" animBg="1"/>
      <p:bldP spid="26" grpId="0"/>
      <p:bldP spid="27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AE38-BC29-40E3-B368-21552E69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 growth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B4D9-F1F0-4AB4-99C1-DEDA9F09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s-ES"/>
              <a:t>CSE 332 SU 18 -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FF030-7773-4F0E-86F9-11E45375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3A5F59-FDA0-41BE-817D-C75A00FEB161}"/>
              </a:ext>
            </a:extLst>
          </p:cNvPr>
          <p:cNvSpPr/>
          <p:nvPr/>
        </p:nvSpPr>
        <p:spPr>
          <a:xfrm>
            <a:off x="4381216" y="4992234"/>
            <a:ext cx="3255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…but since both are linear eventually look similar at large input sizes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DDEFA-2EBA-4DB5-9C89-A05ABCA096F7}"/>
              </a:ext>
            </a:extLst>
          </p:cNvPr>
          <p:cNvSpPr/>
          <p:nvPr/>
        </p:nvSpPr>
        <p:spPr>
          <a:xfrm>
            <a:off x="4376463" y="5947592"/>
            <a:ext cx="3255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whereas h(n) has a distinctly different growth 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C54A9E-A41B-4A35-AAD6-06B77DB9BBC1}"/>
              </a:ext>
            </a:extLst>
          </p:cNvPr>
          <p:cNvSpPr/>
          <p:nvPr/>
        </p:nvSpPr>
        <p:spPr>
          <a:xfrm>
            <a:off x="840559" y="4992234"/>
            <a:ext cx="3059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growth rate for f(n) and g(n) looks very different for small numbers of input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5566C-EC38-4A87-8895-7250849DA9F7}"/>
              </a:ext>
            </a:extLst>
          </p:cNvPr>
          <p:cNvSpPr/>
          <p:nvPr/>
        </p:nvSpPr>
        <p:spPr>
          <a:xfrm>
            <a:off x="8040410" y="4992234"/>
            <a:ext cx="3550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But for very small input values h(n) actually has a slower growth rate than either f(n) or g(n)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8AAD6-30EC-B747-8A4E-D660A338AEC1}"/>
              </a:ext>
            </a:extLst>
          </p:cNvPr>
          <p:cNvSpPr txBox="1"/>
          <p:nvPr/>
        </p:nvSpPr>
        <p:spPr>
          <a:xfrm>
            <a:off x="530400" y="1480981"/>
            <a:ext cx="959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Imagine you have three possible algorithms to choose between. </a:t>
            </a: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Each has already been reduced to its mathematical model</a:t>
            </a:r>
          </a:p>
          <a:p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E9FE99-5238-3645-BB21-B371832DB4FA}"/>
                  </a:ext>
                </a:extLst>
              </p:cNvPr>
              <p:cNvSpPr txBox="1"/>
              <p:nvPr/>
            </p:nvSpPr>
            <p:spPr>
              <a:xfrm>
                <a:off x="7363379" y="1650617"/>
                <a:ext cx="11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E9FE99-5238-3645-BB21-B371832DB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79" y="1650617"/>
                <a:ext cx="114916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8ED0F1-808A-7246-A0CF-42EC6FA29CA5}"/>
                  </a:ext>
                </a:extLst>
              </p:cNvPr>
              <p:cNvSpPr txBox="1"/>
              <p:nvPr/>
            </p:nvSpPr>
            <p:spPr>
              <a:xfrm>
                <a:off x="8672294" y="1647386"/>
                <a:ext cx="1289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8ED0F1-808A-7246-A0CF-42EC6FA29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94" y="1647386"/>
                <a:ext cx="1289071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2A87AE-3D00-5940-B358-3BDC0822FEE6}"/>
                  </a:ext>
                </a:extLst>
              </p:cNvPr>
              <p:cNvSpPr txBox="1"/>
              <p:nvPr/>
            </p:nvSpPr>
            <p:spPr>
              <a:xfrm>
                <a:off x="10121119" y="1648344"/>
                <a:ext cx="1255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2A87AE-3D00-5940-B358-3BDC0822F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119" y="1648344"/>
                <a:ext cx="12553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B0B585-E260-3D4A-A796-F4BC3F6E5EF1}"/>
              </a:ext>
            </a:extLst>
          </p:cNvPr>
          <p:cNvCxnSpPr/>
          <p:nvPr/>
        </p:nvCxnSpPr>
        <p:spPr>
          <a:xfrm>
            <a:off x="7445567" y="2016718"/>
            <a:ext cx="962212" cy="0"/>
          </a:xfrm>
          <a:prstGeom prst="line">
            <a:avLst/>
          </a:prstGeom>
          <a:ln w="19050">
            <a:solidFill>
              <a:srgbClr val="301D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FD7289-185F-FC44-A3BA-F0826CD7FD29}"/>
              </a:ext>
            </a:extLst>
          </p:cNvPr>
          <p:cNvCxnSpPr/>
          <p:nvPr/>
        </p:nvCxnSpPr>
        <p:spPr>
          <a:xfrm>
            <a:off x="8835723" y="2027062"/>
            <a:ext cx="962212" cy="0"/>
          </a:xfrm>
          <a:prstGeom prst="line">
            <a:avLst/>
          </a:prstGeom>
          <a:ln w="19050">
            <a:solidFill>
              <a:srgbClr val="FB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37454E-527F-1344-9D35-4B9D9C267257}"/>
              </a:ext>
            </a:extLst>
          </p:cNvPr>
          <p:cNvCxnSpPr/>
          <p:nvPr/>
        </p:nvCxnSpPr>
        <p:spPr>
          <a:xfrm>
            <a:off x="10251984" y="2027062"/>
            <a:ext cx="962212" cy="0"/>
          </a:xfrm>
          <a:prstGeom prst="line">
            <a:avLst/>
          </a:prstGeom>
          <a:ln w="19050">
            <a:solidFill>
              <a:srgbClr val="3CB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59B099C-17E6-FF4C-93E3-5FBD2F86C432}"/>
              </a:ext>
            </a:extLst>
          </p:cNvPr>
          <p:cNvGrpSpPr/>
          <p:nvPr/>
        </p:nvGrpSpPr>
        <p:grpSpPr>
          <a:xfrm>
            <a:off x="530400" y="2576954"/>
            <a:ext cx="3510731" cy="2245295"/>
            <a:chOff x="523768" y="2943940"/>
            <a:chExt cx="3510731" cy="224529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AB39364-9777-054E-A98E-B296473F4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409" y="3162301"/>
              <a:ext cx="2843909" cy="1828799"/>
            </a:xfrm>
            <a:prstGeom prst="straightConnector1">
              <a:avLst/>
            </a:prstGeom>
            <a:ln>
              <a:solidFill>
                <a:srgbClr val="FB57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1DE804-AE59-024B-AE3E-0E59A5782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927" y="4587716"/>
              <a:ext cx="2789290" cy="403384"/>
            </a:xfrm>
            <a:prstGeom prst="straightConnector1">
              <a:avLst/>
            </a:prstGeom>
            <a:ln>
              <a:solidFill>
                <a:srgbClr val="301D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2FC7E9-B56E-AA43-BE47-8B8054C1D6F4}"/>
                </a:ext>
              </a:extLst>
            </p:cNvPr>
            <p:cNvGrpSpPr/>
            <p:nvPr/>
          </p:nvGrpSpPr>
          <p:grpSpPr>
            <a:xfrm>
              <a:off x="523768" y="2943940"/>
              <a:ext cx="3510731" cy="2245295"/>
              <a:chOff x="523768" y="2943940"/>
              <a:chExt cx="3510731" cy="2245295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DBFC57E-D1D4-B644-8B2F-61DB66D3D9A3}"/>
                  </a:ext>
                </a:extLst>
              </p:cNvPr>
              <p:cNvCxnSpPr/>
              <p:nvPr/>
            </p:nvCxnSpPr>
            <p:spPr>
              <a:xfrm>
                <a:off x="850900" y="4991100"/>
                <a:ext cx="2821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423A0EB-9070-F943-81A5-27806DA7C2E0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68" y="2943940"/>
                    <a:ext cx="7203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423A0EB-9070-F943-81A5-27806DA7C2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768" y="2943940"/>
                    <a:ext cx="72032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2D59C24-1076-9A49-949C-A2260089F6BB}"/>
                      </a:ext>
                    </a:extLst>
                  </p:cNvPr>
                  <p:cNvSpPr txBox="1"/>
                  <p:nvPr/>
                </p:nvSpPr>
                <p:spPr>
                  <a:xfrm>
                    <a:off x="3648689" y="4819903"/>
                    <a:ext cx="3858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2D59C24-1076-9A49-949C-A2260089F6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8689" y="4819903"/>
                    <a:ext cx="38581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D003E0B-EA8A-804C-824C-F69FDE268D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927" y="3313272"/>
                <a:ext cx="1" cy="16778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7DB3BEE-8EF2-5E48-8611-4DA6283568E0}"/>
              </a:ext>
            </a:extLst>
          </p:cNvPr>
          <p:cNvGrpSpPr/>
          <p:nvPr/>
        </p:nvGrpSpPr>
        <p:grpSpPr>
          <a:xfrm>
            <a:off x="4150444" y="2552945"/>
            <a:ext cx="3510731" cy="2245295"/>
            <a:chOff x="4131097" y="3067100"/>
            <a:chExt cx="3510731" cy="224529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17C2675-64D1-BF4D-A086-6C0967851634}"/>
                </a:ext>
              </a:extLst>
            </p:cNvPr>
            <p:cNvGrpSpPr/>
            <p:nvPr/>
          </p:nvGrpSpPr>
          <p:grpSpPr>
            <a:xfrm>
              <a:off x="4131097" y="3067100"/>
              <a:ext cx="3510731" cy="2245295"/>
              <a:chOff x="523768" y="2943940"/>
              <a:chExt cx="3510731" cy="224529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E866B16-F36F-9845-9387-19BADBD241AA}"/>
                  </a:ext>
                </a:extLst>
              </p:cNvPr>
              <p:cNvCxnSpPr/>
              <p:nvPr/>
            </p:nvCxnSpPr>
            <p:spPr>
              <a:xfrm>
                <a:off x="850900" y="4991100"/>
                <a:ext cx="2821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8207758-31F9-F649-86F9-AC04FD0353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68" y="2943940"/>
                    <a:ext cx="7203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8207758-31F9-F649-86F9-AC04FD0353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768" y="2943940"/>
                    <a:ext cx="7203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A9F4252-2EFE-E444-AD89-8E949353E4C7}"/>
                      </a:ext>
                    </a:extLst>
                  </p:cNvPr>
                  <p:cNvSpPr txBox="1"/>
                  <p:nvPr/>
                </p:nvSpPr>
                <p:spPr>
                  <a:xfrm>
                    <a:off x="3648689" y="4819903"/>
                    <a:ext cx="3858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A9F4252-2EFE-E444-AD89-8E949353E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8689" y="4819903"/>
                    <a:ext cx="38581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E03C864-A22D-9C4A-B1FC-C462663204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927" y="3313272"/>
                <a:ext cx="1" cy="16778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2A2846-45CC-5D47-83F0-8A14D0923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3015" y="4968057"/>
              <a:ext cx="2882806" cy="147103"/>
            </a:xfrm>
            <a:prstGeom prst="straightConnector1">
              <a:avLst/>
            </a:prstGeom>
            <a:ln>
              <a:solidFill>
                <a:srgbClr val="301D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5AD3D80-36CA-684F-A769-2ACDF0828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3015" y="4910650"/>
              <a:ext cx="2883374" cy="204510"/>
            </a:xfrm>
            <a:prstGeom prst="straightConnector1">
              <a:avLst/>
            </a:prstGeom>
            <a:ln>
              <a:solidFill>
                <a:srgbClr val="FB57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7A4061E-F4B0-B64B-9AAF-54F8B3B016D1}"/>
                </a:ext>
              </a:extLst>
            </p:cNvPr>
            <p:cNvSpPr/>
            <p:nvPr/>
          </p:nvSpPr>
          <p:spPr>
            <a:xfrm>
              <a:off x="4483100" y="3708400"/>
              <a:ext cx="2832100" cy="1409700"/>
            </a:xfrm>
            <a:custGeom>
              <a:avLst/>
              <a:gdLst>
                <a:gd name="connsiteX0" fmla="*/ 0 w 2832100"/>
                <a:gd name="connsiteY0" fmla="*/ 1409700 h 1409700"/>
                <a:gd name="connsiteX1" fmla="*/ 1638300 w 2832100"/>
                <a:gd name="connsiteY1" fmla="*/ 939800 h 1409700"/>
                <a:gd name="connsiteX2" fmla="*/ 2832100 w 2832100"/>
                <a:gd name="connsiteY2" fmla="*/ 0 h 1409700"/>
                <a:gd name="connsiteX3" fmla="*/ 2832100 w 2832100"/>
                <a:gd name="connsiteY3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2100" h="1409700">
                  <a:moveTo>
                    <a:pt x="0" y="1409700"/>
                  </a:moveTo>
                  <a:cubicBezTo>
                    <a:pt x="583141" y="1292225"/>
                    <a:pt x="1166283" y="1174750"/>
                    <a:pt x="1638300" y="939800"/>
                  </a:cubicBezTo>
                  <a:cubicBezTo>
                    <a:pt x="2110317" y="704850"/>
                    <a:pt x="2832100" y="0"/>
                    <a:pt x="2832100" y="0"/>
                  </a:cubicBezTo>
                  <a:lnTo>
                    <a:pt x="2832100" y="0"/>
                  </a:lnTo>
                </a:path>
              </a:pathLst>
            </a:custGeom>
            <a:noFill/>
            <a:ln>
              <a:solidFill>
                <a:srgbClr val="3CB5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C4584C2-D7B8-5049-B43C-CBF97555B915}"/>
              </a:ext>
            </a:extLst>
          </p:cNvPr>
          <p:cNvGrpSpPr/>
          <p:nvPr/>
        </p:nvGrpSpPr>
        <p:grpSpPr>
          <a:xfrm>
            <a:off x="7872364" y="2546910"/>
            <a:ext cx="3510731" cy="2245295"/>
            <a:chOff x="7824722" y="3253441"/>
            <a:chExt cx="3510731" cy="224529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1408294-3B50-7145-898A-0E3FAD7DC1B9}"/>
                </a:ext>
              </a:extLst>
            </p:cNvPr>
            <p:cNvGrpSpPr/>
            <p:nvPr/>
          </p:nvGrpSpPr>
          <p:grpSpPr>
            <a:xfrm>
              <a:off x="7824722" y="3253441"/>
              <a:ext cx="3510731" cy="2245295"/>
              <a:chOff x="523768" y="2943940"/>
              <a:chExt cx="3510731" cy="224529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D4A64A7-E178-2840-9E74-02721C6B11DA}"/>
                  </a:ext>
                </a:extLst>
              </p:cNvPr>
              <p:cNvCxnSpPr/>
              <p:nvPr/>
            </p:nvCxnSpPr>
            <p:spPr>
              <a:xfrm>
                <a:off x="850900" y="4991100"/>
                <a:ext cx="28211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F37E334-B4C3-7D4A-8F55-F9EF62A316AD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68" y="2943940"/>
                    <a:ext cx="7203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F37E334-B4C3-7D4A-8F55-F9EF62A316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768" y="2943940"/>
                    <a:ext cx="72032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05A20A8-2A5A-7A45-A782-7345251323E0}"/>
                      </a:ext>
                    </a:extLst>
                  </p:cNvPr>
                  <p:cNvSpPr txBox="1"/>
                  <p:nvPr/>
                </p:nvSpPr>
                <p:spPr>
                  <a:xfrm>
                    <a:off x="3648689" y="4819903"/>
                    <a:ext cx="3858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05A20A8-2A5A-7A45-A782-7345251323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8689" y="4819903"/>
                    <a:ext cx="38581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88BB91E-D7C3-E14D-9025-7B6D450D05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927" y="3313272"/>
                <a:ext cx="1" cy="16778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D58A358-5119-9D48-983E-03CA84B24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6363" y="3707261"/>
              <a:ext cx="2855422" cy="1606811"/>
            </a:xfrm>
            <a:prstGeom prst="straightConnector1">
              <a:avLst/>
            </a:prstGeom>
            <a:ln>
              <a:solidFill>
                <a:srgbClr val="FB57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C7A338-21EA-9A4D-AEF2-4E6AB79B6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4881" y="4528860"/>
              <a:ext cx="2838090" cy="785212"/>
            </a:xfrm>
            <a:prstGeom prst="straightConnector1">
              <a:avLst/>
            </a:prstGeom>
            <a:ln>
              <a:solidFill>
                <a:srgbClr val="301D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DBA042E-6BDE-3C43-8AAC-E7B4D0B8C969}"/>
                </a:ext>
              </a:extLst>
            </p:cNvPr>
            <p:cNvSpPr/>
            <p:nvPr/>
          </p:nvSpPr>
          <p:spPr>
            <a:xfrm>
              <a:off x="8153400" y="4135532"/>
              <a:ext cx="2855423" cy="1187408"/>
            </a:xfrm>
            <a:custGeom>
              <a:avLst/>
              <a:gdLst>
                <a:gd name="connsiteX0" fmla="*/ 0 w 3251200"/>
                <a:gd name="connsiteY0" fmla="*/ 1282700 h 1284339"/>
                <a:gd name="connsiteX1" fmla="*/ 584200 w 3251200"/>
                <a:gd name="connsiteY1" fmla="*/ 1244600 h 1284339"/>
                <a:gd name="connsiteX2" fmla="*/ 1524000 w 3251200"/>
                <a:gd name="connsiteY2" fmla="*/ 1016000 h 1284339"/>
                <a:gd name="connsiteX3" fmla="*/ 2628900 w 3251200"/>
                <a:gd name="connsiteY3" fmla="*/ 431800 h 1284339"/>
                <a:gd name="connsiteX4" fmla="*/ 3251200 w 3251200"/>
                <a:gd name="connsiteY4" fmla="*/ 0 h 128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200" h="1284339">
                  <a:moveTo>
                    <a:pt x="0" y="1282700"/>
                  </a:moveTo>
                  <a:cubicBezTo>
                    <a:pt x="165100" y="1285875"/>
                    <a:pt x="330200" y="1289050"/>
                    <a:pt x="584200" y="1244600"/>
                  </a:cubicBezTo>
                  <a:cubicBezTo>
                    <a:pt x="838200" y="1200150"/>
                    <a:pt x="1183217" y="1151467"/>
                    <a:pt x="1524000" y="1016000"/>
                  </a:cubicBezTo>
                  <a:cubicBezTo>
                    <a:pt x="1864783" y="880533"/>
                    <a:pt x="2341033" y="601133"/>
                    <a:pt x="2628900" y="431800"/>
                  </a:cubicBezTo>
                  <a:cubicBezTo>
                    <a:pt x="2916767" y="262467"/>
                    <a:pt x="3083983" y="131233"/>
                    <a:pt x="3251200" y="0"/>
                  </a:cubicBezTo>
                </a:path>
              </a:pathLst>
            </a:custGeom>
            <a:noFill/>
            <a:ln>
              <a:solidFill>
                <a:srgbClr val="3CB5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4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A0D0-3C56-2044-B98C-AB5F43F6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Review: </a:t>
            </a:r>
            <a:r>
              <a:rPr lang="en-US" dirty="0"/>
              <a:t>Complexity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5751-EAED-DA4E-9D43-01292421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39" y="1462325"/>
            <a:ext cx="9660835" cy="4845504"/>
          </a:xfrm>
        </p:spPr>
        <p:txBody>
          <a:bodyPr/>
          <a:lstStyle/>
          <a:p>
            <a:r>
              <a:rPr lang="en-US" b="1" dirty="0">
                <a:solidFill>
                  <a:srgbClr val="4C3282"/>
                </a:solidFill>
              </a:rPr>
              <a:t>complexity class </a:t>
            </a:r>
            <a:r>
              <a:rPr lang="en-US" dirty="0"/>
              <a:t>– a category of algorithm efficiency based on the algorithm’s relationship to the input size 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D7A22-0B39-CC44-BD8B-BD0D534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329FC-6B7D-2042-A570-BD79BF6C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FC6E27-BAC4-7D4E-A140-50D22E8E0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02729"/>
              </p:ext>
            </p:extLst>
          </p:nvPr>
        </p:nvGraphicFramePr>
        <p:xfrm>
          <a:off x="575239" y="2319195"/>
          <a:ext cx="5525810" cy="372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544">
                  <a:extLst>
                    <a:ext uri="{9D8B030D-6E8A-4147-A177-3AD203B41FA5}">
                      <a16:colId xmlns:a16="http://schemas.microsoft.com/office/drawing/2014/main" val="2161967945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105475432"/>
                    </a:ext>
                  </a:extLst>
                </a:gridCol>
                <a:gridCol w="1563756">
                  <a:extLst>
                    <a:ext uri="{9D8B030D-6E8A-4147-A177-3AD203B41FA5}">
                      <a16:colId xmlns:a16="http://schemas.microsoft.com/office/drawing/2014/main" val="4137220164"/>
                    </a:ext>
                  </a:extLst>
                </a:gridCol>
                <a:gridCol w="1820597">
                  <a:extLst>
                    <a:ext uri="{9D8B030D-6E8A-4147-A177-3AD203B41FA5}">
                      <a16:colId xmlns:a16="http://schemas.microsoft.com/office/drawing/2014/main" val="3359711468"/>
                    </a:ext>
                  </a:extLst>
                </a:gridCol>
              </a:tblGrid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Big 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If you double 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Example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961553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constant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unchanged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Add to front of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643563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logarithmic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O(log</a:t>
                      </a:r>
                      <a:r>
                        <a:rPr lang="en-US" sz="1400" baseline="-25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 </a:t>
                      </a:r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Increases slightly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Binary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916905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linear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doubles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Sequential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460521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“n log n”*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</a:t>
                      </a:r>
                      <a:r>
                        <a:rPr lang="en-US" sz="1400" dirty="0" err="1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nlog</a:t>
                      </a:r>
                      <a:r>
                        <a:rPr lang="en-US" sz="1400" baseline="-25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 </a:t>
                      </a:r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Slightly more than doubles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Merge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935419"/>
                  </a:ext>
                </a:extLst>
              </a:tr>
              <a:tr h="46271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quadratic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O(n</a:t>
                      </a:r>
                      <a:r>
                        <a:rPr lang="en-US" sz="1400" baseline="30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2</a:t>
                      </a:r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quadruples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Nested loops traversing a 2D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508639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cubic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O(n</a:t>
                      </a:r>
                      <a:r>
                        <a:rPr lang="en-US" sz="1400" baseline="30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3</a:t>
                      </a:r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Multiplies by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Triple nested loop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20396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polynomial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</a:t>
                      </a:r>
                      <a:r>
                        <a:rPr lang="en-US" sz="1400" dirty="0" err="1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</a:t>
                      </a:r>
                      <a:r>
                        <a:rPr lang="en-US" sz="1400" baseline="30000" dirty="0" err="1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c</a:t>
                      </a:r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623907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exponential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</a:t>
                      </a:r>
                      <a:r>
                        <a:rPr lang="en-US" sz="1400" dirty="0" err="1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c</a:t>
                      </a:r>
                      <a:r>
                        <a:rPr lang="en-US" sz="1400" baseline="30000" dirty="0" err="1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</a:t>
                      </a:r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Increases drastically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534139"/>
                  </a:ext>
                </a:extLst>
              </a:tr>
            </a:tbl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C919F2-CFFE-524A-A994-E8D124D33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71" y="2435105"/>
            <a:ext cx="5493735" cy="3489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B021CF-4770-4D44-822F-1FC2864E552C}"/>
              </a:ext>
            </a:extLst>
          </p:cNvPr>
          <p:cNvSpPr/>
          <p:nvPr/>
        </p:nvSpPr>
        <p:spPr>
          <a:xfrm>
            <a:off x="575239" y="6521027"/>
            <a:ext cx="3646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3"/>
              </a:rPr>
              <a:t>http://bigocheatsheet.com/</a:t>
            </a:r>
            <a:r>
              <a:rPr lang="en-US" sz="1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143" y="6172200"/>
            <a:ext cx="871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*There’s no generally agreed on term. “near[</a:t>
            </a:r>
            <a:r>
              <a:rPr lang="en-US" dirty="0" err="1"/>
              <a:t>ly</a:t>
            </a:r>
            <a:r>
              <a:rPr lang="en-US" dirty="0"/>
              <a:t>]-linear” is sometimes used.</a:t>
            </a:r>
          </a:p>
        </p:txBody>
      </p:sp>
    </p:spTree>
    <p:extLst>
      <p:ext uri="{BB962C8B-B14F-4D97-AF65-F5344CB8AC3E}">
        <p14:creationId xmlns:p14="http://schemas.microsoft.com/office/powerpoint/2010/main" val="73809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28C8-0C52-4FD8-95A1-F91D59AE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Definitions: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27F8-3192-4666-99CC-E4DF852EC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2031818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You might already intuitively understand what big-O means.</a:t>
            </a:r>
          </a:p>
          <a:p>
            <a:r>
              <a:rPr lang="en-US" sz="2600" dirty="0"/>
              <a:t>At the very least, you know how to go from a code model to the big-O</a:t>
            </a:r>
          </a:p>
          <a:p>
            <a:r>
              <a:rPr lang="en-US" sz="2600" dirty="0"/>
              <a:t>Who needs a formal definition anyway?</a:t>
            </a:r>
          </a:p>
          <a:p>
            <a:r>
              <a:rPr lang="en-US" sz="2600" dirty="0"/>
              <a:t>We do!</a:t>
            </a:r>
          </a:p>
          <a:p>
            <a:endParaRPr lang="en-US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FC7B5-29FC-4045-B0BA-27DC8660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E3BF3-4087-4665-A393-BEFD5A3E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mage result for google maps">
            <a:extLst>
              <a:ext uri="{FF2B5EF4-FFF2-40B4-BE49-F238E27FC236}">
                <a16:creationId xmlns:a16="http://schemas.microsoft.com/office/drawing/2014/main" id="{B8F36ABA-AA57-46B7-912E-718DBE9D4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84582"/>
            <a:ext cx="3248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reet map">
            <a:extLst>
              <a:ext uri="{FF2B5EF4-FFF2-40B4-BE49-F238E27FC236}">
                <a16:creationId xmlns:a16="http://schemas.microsoft.com/office/drawing/2014/main" id="{6AFFC959-1404-48A9-BF97-2CBD9B8D0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0" y="4171140"/>
            <a:ext cx="2487047" cy="24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DAEB38-FAA9-4F70-9201-02CD2162C82B}"/>
              </a:ext>
            </a:extLst>
          </p:cNvPr>
          <p:cNvSpPr txBox="1"/>
          <p:nvPr/>
        </p:nvSpPr>
        <p:spPr>
          <a:xfrm>
            <a:off x="323851" y="3429000"/>
            <a:ext cx="569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Think of your intuitive understanding as your internal sense of direction and map of the world.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0D171-EC5E-43D4-BE66-4C3B2CF321A5}"/>
              </a:ext>
            </a:extLst>
          </p:cNvPr>
          <p:cNvSpPr txBox="1"/>
          <p:nvPr/>
        </p:nvSpPr>
        <p:spPr>
          <a:xfrm>
            <a:off x="5715301" y="3446127"/>
            <a:ext cx="569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the formal definition as the google maps map of the world. </a:t>
            </a:r>
          </a:p>
        </p:txBody>
      </p:sp>
    </p:spTree>
    <p:extLst>
      <p:ext uri="{BB962C8B-B14F-4D97-AF65-F5344CB8AC3E}">
        <p14:creationId xmlns:p14="http://schemas.microsoft.com/office/powerpoint/2010/main" val="284066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6BF1-72ED-4732-AE4B-3D17F64C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Definitions: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C774-E203-474E-9CBA-45E0502E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If you’re walking around an area you’re familiar with, you just need an internal sense of direction – you don’t waste your phone battery for the “official” map.</a:t>
            </a:r>
          </a:p>
          <a:p>
            <a:r>
              <a:rPr lang="en-US" sz="2600" dirty="0"/>
              <a:t>If you’re analyzing simple code – similar to the kind you’ve analyzed before, you don’t bother with the formal definition, and just use your intuitive definition.</a:t>
            </a:r>
          </a:p>
          <a:p>
            <a:endParaRPr lang="en-US" sz="2600" dirty="0"/>
          </a:p>
          <a:p>
            <a:r>
              <a:rPr lang="en-US" sz="2600" dirty="0"/>
              <a:t>We’re going to be making more subtle big-O statements in this class.</a:t>
            </a:r>
          </a:p>
          <a:p>
            <a:pPr lvl="1"/>
            <a:r>
              <a:rPr lang="en-US" sz="2200" dirty="0"/>
              <a:t>We need a mathematical definition to be sure we know exactly where we are.</a:t>
            </a:r>
          </a:p>
          <a:p>
            <a:r>
              <a:rPr lang="en-US" sz="2600" dirty="0"/>
              <a:t>We’re going to teach you how to use google maps, so if you get lost (come across a weird edge case) you know how to get your bearings.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9595A-A7A6-4038-A8EC-BFC928A4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944D0-381A-46E6-8188-F31A438A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00A6-4E66-9140-A4BC-FDAA11D7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Definition: </a:t>
            </a:r>
            <a:r>
              <a:rPr lang="en-US" dirty="0"/>
              <a:t>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8A76E-C7B6-4545-B601-13AB551DE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6236030" cy="484550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We wanted to find an upper bound on our algorithm’s running time, but</a:t>
                </a:r>
              </a:p>
              <a:p>
                <a:pPr lvl="1"/>
                <a:r>
                  <a:rPr lang="en-US" sz="2000" dirty="0"/>
                  <a:t>We don’t want to care about constant factors.</a:t>
                </a:r>
              </a:p>
              <a:p>
                <a:pPr lvl="1"/>
                <a:r>
                  <a:rPr lang="en-US" sz="2000" dirty="0"/>
                  <a:t>We only care about what happens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gets large.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8A76E-C7B6-4545-B601-13AB551DE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6236030" cy="4845504"/>
              </a:xfrm>
              <a:blipFill>
                <a:blip r:embed="rId2"/>
                <a:stretch>
                  <a:fillRect l="-203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4F330-352D-6F4C-96F4-17F99D21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3B0B53-3812-4C42-9FC9-69D5634F5BFC}"/>
              </a:ext>
            </a:extLst>
          </p:cNvPr>
          <p:cNvGrpSpPr/>
          <p:nvPr/>
        </p:nvGrpSpPr>
        <p:grpSpPr>
          <a:xfrm>
            <a:off x="744923" y="2831650"/>
            <a:ext cx="5351077" cy="1843018"/>
            <a:chOff x="677853" y="1580757"/>
            <a:chExt cx="5351077" cy="1843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74CC3FE-8FB6-A64A-BAE8-C149D768A29A}"/>
                    </a:ext>
                  </a:extLst>
                </p:cNvPr>
                <p:cNvSpPr/>
                <p:nvPr/>
              </p:nvSpPr>
              <p:spPr>
                <a:xfrm>
                  <a:off x="677853" y="1580757"/>
                  <a:ext cx="5351077" cy="1843018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en-US" sz="2400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is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en-US" sz="2400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such that for all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74CC3FE-8FB6-A64A-BAE8-C149D768A2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5351077" cy="1843018"/>
                </a:xfrm>
                <a:prstGeom prst="rect">
                  <a:avLst/>
                </a:prstGeom>
                <a:blipFill>
                  <a:blip r:embed="rId3"/>
                  <a:stretch>
                    <a:fillRect l="-1896" r="-30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EA2EF1-00F1-104D-A5E6-A83EFB500B62}"/>
                </a:ext>
              </a:extLst>
            </p:cNvPr>
            <p:cNvSpPr/>
            <p:nvPr/>
          </p:nvSpPr>
          <p:spPr>
            <a:xfrm>
              <a:off x="677853" y="1580758"/>
              <a:ext cx="5351077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Big-O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54681-2329-CB4D-8860-EE2B6C47C7A2}"/>
                  </a:ext>
                </a:extLst>
              </p:cNvPr>
              <p:cNvSpPr txBox="1"/>
              <p:nvPr/>
            </p:nvSpPr>
            <p:spPr>
              <a:xfrm>
                <a:off x="744923" y="4860582"/>
                <a:ext cx="558988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 also say that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/>
                  <a:t>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“dominates”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54681-2329-CB4D-8860-EE2B6C47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23" y="4860582"/>
                <a:ext cx="5589888" cy="492443"/>
              </a:xfrm>
              <a:prstGeom prst="rect">
                <a:avLst/>
              </a:prstGeom>
              <a:blipFill>
                <a:blip r:embed="rId4"/>
                <a:stretch>
                  <a:fillRect l="-1418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5EA830D-11F9-244D-B3D5-EB8BD5AF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13A730-E99E-1746-9F67-4583F64529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80953" y="1145374"/>
                <a:ext cx="4225360" cy="253288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8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13A730-E99E-1746-9F67-4583F645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53" y="1145374"/>
                <a:ext cx="4225360" cy="2532889"/>
              </a:xfrm>
              <a:prstGeom prst="rect">
                <a:avLst/>
              </a:prstGeom>
              <a:blipFill>
                <a:blip r:embed="rId5"/>
                <a:stretch>
                  <a:fillRect l="-601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CCB21A5-CD96-E146-BBB7-84F652BFD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952" y="1591495"/>
            <a:ext cx="3987897" cy="2150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720202B-334F-C54F-8512-DBB93C1693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5105" y="3874840"/>
                <a:ext cx="4225360" cy="254576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8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720202B-334F-C54F-8512-DBB93C169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05" y="3874840"/>
                <a:ext cx="4225360" cy="2545766"/>
              </a:xfrm>
              <a:prstGeom prst="rect">
                <a:avLst/>
              </a:prstGeom>
              <a:blipFill>
                <a:blip r:embed="rId7"/>
                <a:stretch>
                  <a:fillRect l="-601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AA52316-DD8E-C347-AA22-B51A33936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5105" y="4320961"/>
            <a:ext cx="3921361" cy="22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A293-E4EB-4E43-821C-FED95750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Big O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C2BAE-0F86-1E43-9A4C-9647A37F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332 SU 18 -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DFE47-FBB9-EA47-B8EF-AC1E2826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80691-E6D3-BE43-8181-09EEA3EB8DA8}"/>
                  </a:ext>
                </a:extLst>
              </p:cNvPr>
              <p:cNvSpPr txBox="1"/>
              <p:nvPr/>
            </p:nvSpPr>
            <p:spPr>
              <a:xfrm>
                <a:off x="1681546" y="1513961"/>
                <a:ext cx="1937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80691-E6D3-BE43-8181-09EEA3EB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546" y="1513961"/>
                <a:ext cx="193783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47ACE-BC89-1342-A81F-D17F27998D6A}"/>
                  </a:ext>
                </a:extLst>
              </p:cNvPr>
              <p:cNvSpPr txBox="1"/>
              <p:nvPr/>
            </p:nvSpPr>
            <p:spPr>
              <a:xfrm>
                <a:off x="3718375" y="1512368"/>
                <a:ext cx="738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47ACE-BC89-1342-A81F-D17F27998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375" y="1512368"/>
                <a:ext cx="7385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C80BDB-9EB7-B840-905D-679CF46A51B7}"/>
              </a:ext>
            </a:extLst>
          </p:cNvPr>
          <p:cNvSpPr txBox="1"/>
          <p:nvPr/>
        </p:nvSpPr>
        <p:spPr>
          <a:xfrm>
            <a:off x="575239" y="151025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Show that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F3E0C-CCE2-0248-96C5-27802DB66F0F}"/>
              </a:ext>
            </a:extLst>
          </p:cNvPr>
          <p:cNvSpPr txBox="1"/>
          <p:nvPr/>
        </p:nvSpPr>
        <p:spPr>
          <a:xfrm>
            <a:off x="3505084" y="15102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38B64E-F415-4445-8F68-51B55640A154}"/>
              </a:ext>
            </a:extLst>
          </p:cNvPr>
          <p:cNvGrpSpPr/>
          <p:nvPr/>
        </p:nvGrpSpPr>
        <p:grpSpPr>
          <a:xfrm>
            <a:off x="7849894" y="177997"/>
            <a:ext cx="4114499" cy="1516921"/>
            <a:chOff x="677853" y="1580757"/>
            <a:chExt cx="4114499" cy="1516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5B606AD-FECA-904F-90DC-CC784EF827C4}"/>
                    </a:ext>
                  </a:extLst>
                </p:cNvPr>
                <p:cNvSpPr/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solidFill>
                  <a:srgbClr val="A48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is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if there exist positive constants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such that for all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5B606AD-FECA-904F-90DC-CC784EF827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53" y="1580757"/>
                  <a:ext cx="4114499" cy="1516921"/>
                </a:xfrm>
                <a:prstGeom prst="rect">
                  <a:avLst/>
                </a:prstGeom>
                <a:blipFill>
                  <a:blip r:embed="rId4"/>
                  <a:stretch>
                    <a:fillRect l="-1231" r="-1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619CF7-9F18-2640-BEAB-07C148F09DB8}"/>
                </a:ext>
              </a:extLst>
            </p:cNvPr>
            <p:cNvSpPr/>
            <p:nvPr/>
          </p:nvSpPr>
          <p:spPr>
            <a:xfrm>
              <a:off x="677853" y="1580758"/>
              <a:ext cx="4114499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Big-O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F0E5DD1-1013-CD43-9BA5-87659BB32AEE}"/>
              </a:ext>
            </a:extLst>
          </p:cNvPr>
          <p:cNvSpPr txBox="1"/>
          <p:nvPr/>
        </p:nvSpPr>
        <p:spPr>
          <a:xfrm>
            <a:off x="575239" y="2059525"/>
            <a:ext cx="319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Apply definition term by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69D31C-02B4-6F40-81BE-ABC6876EF62B}"/>
                  </a:ext>
                </a:extLst>
              </p:cNvPr>
              <p:cNvSpPr txBox="1"/>
              <p:nvPr/>
            </p:nvSpPr>
            <p:spPr>
              <a:xfrm>
                <a:off x="1477921" y="2546990"/>
                <a:ext cx="448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69D31C-02B4-6F40-81BE-ABC6876E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921" y="2546990"/>
                <a:ext cx="44830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C14DCF-6473-BF4D-B0FD-0DC7A438764B}"/>
                  </a:ext>
                </a:extLst>
              </p:cNvPr>
              <p:cNvSpPr txBox="1"/>
              <p:nvPr/>
            </p:nvSpPr>
            <p:spPr>
              <a:xfrm>
                <a:off x="1477920" y="3059668"/>
                <a:ext cx="363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C14DCF-6473-BF4D-B0FD-0DC7A4387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920" y="3059668"/>
                <a:ext cx="36361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4CCE2A4-52F5-7844-8F00-599AAC0EA464}"/>
              </a:ext>
            </a:extLst>
          </p:cNvPr>
          <p:cNvSpPr txBox="1"/>
          <p:nvPr/>
        </p:nvSpPr>
        <p:spPr>
          <a:xfrm>
            <a:off x="651988" y="3547133"/>
            <a:ext cx="240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Add up all your truths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1D8F0-75B2-A442-8447-AB52ADC7518E}"/>
                  </a:ext>
                </a:extLst>
              </p:cNvPr>
              <p:cNvSpPr txBox="1"/>
              <p:nvPr/>
            </p:nvSpPr>
            <p:spPr>
              <a:xfrm>
                <a:off x="1496854" y="4063687"/>
                <a:ext cx="4191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+15≤10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1D8F0-75B2-A442-8447-AB52ADC75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854" y="4063687"/>
                <a:ext cx="41912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FEB7E3-E350-924C-9FA2-8317B57C8DF8}"/>
                  </a:ext>
                </a:extLst>
              </p:cNvPr>
              <p:cNvSpPr txBox="1"/>
              <p:nvPr/>
            </p:nvSpPr>
            <p:spPr>
              <a:xfrm>
                <a:off x="575239" y="4576365"/>
                <a:ext cx="603594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Select values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𝑐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and prove they fit the definition</a:t>
                </a:r>
              </a:p>
              <a:p>
                <a:r>
                  <a:rPr lang="en-US" b="1" dirty="0">
                    <a:solidFill>
                      <a:srgbClr val="4C328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Take</a:t>
                </a:r>
                <a:r>
                  <a:rPr lang="en-US" b="1" dirty="0">
                    <a:solidFill>
                      <a:srgbClr val="4C32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US" b="1" dirty="0">
                    <a:solidFill>
                      <a:srgbClr val="4C3282"/>
                    </a:solidFill>
                  </a:rPr>
                  <a:t> </a:t>
                </a:r>
                <a:r>
                  <a:rPr lang="en-US" b="1" dirty="0">
                    <a:solidFill>
                      <a:srgbClr val="4C328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and</a:t>
                </a:r>
                <a:r>
                  <a:rPr lang="en-US" b="1" dirty="0">
                    <a:solidFill>
                      <a:srgbClr val="4C328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i="1" dirty="0">
                  <a:solidFill>
                    <a:srgbClr val="4C328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+ 15≤25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, as required.</a:t>
                </a:r>
              </a:p>
              <a:p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because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𝑐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exist,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)</m:t>
                    </m:r>
                  </m:oMath>
                </a14:m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FEB7E3-E350-924C-9FA2-8317B57C8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4576365"/>
                <a:ext cx="6035948" cy="1754326"/>
              </a:xfrm>
              <a:prstGeom prst="rect">
                <a:avLst/>
              </a:prstGeom>
              <a:blipFill>
                <a:blip r:embed="rId8"/>
                <a:stretch>
                  <a:fillRect l="-807" t="-1742" r="-101" b="-5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42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7690</TotalTime>
  <Words>1682</Words>
  <Application>Microsoft Office PowerPoint</Application>
  <PresentationFormat>Widescreen</PresentationFormat>
  <Paragraphs>410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Calibri</vt:lpstr>
      <vt:lpstr>Cambria Math</vt:lpstr>
      <vt:lpstr>Courier New</vt:lpstr>
      <vt:lpstr>Segoe UI</vt:lpstr>
      <vt:lpstr>Segoe UI Historic</vt:lpstr>
      <vt:lpstr>Segoe UI Light</vt:lpstr>
      <vt:lpstr>Segoe UI Semibold</vt:lpstr>
      <vt:lpstr>Segoe UI Semilight</vt:lpstr>
      <vt:lpstr>System Font Regular</vt:lpstr>
      <vt:lpstr>Tw Cen MT</vt:lpstr>
      <vt:lpstr>Wingdings 3</vt:lpstr>
      <vt:lpstr>Integral</vt:lpstr>
      <vt:lpstr>Lecture 4: Formal Big-O, Omega and Theta</vt:lpstr>
      <vt:lpstr>Adminstrivia</vt:lpstr>
      <vt:lpstr>Warm Up</vt:lpstr>
      <vt:lpstr>Function growth</vt:lpstr>
      <vt:lpstr>Review: Complexity Classes</vt:lpstr>
      <vt:lpstr>Formal Definitions: Why?</vt:lpstr>
      <vt:lpstr>Formal Definitions: Why?</vt:lpstr>
      <vt:lpstr>Definition: Big-O</vt:lpstr>
      <vt:lpstr>Applying Big O Definition</vt:lpstr>
      <vt:lpstr>Exercise: Proving Big O</vt:lpstr>
      <vt:lpstr>Writing Big-O proofs.</vt:lpstr>
      <vt:lpstr>Edge Cases</vt:lpstr>
      <vt:lpstr>Uncharted Waters</vt:lpstr>
      <vt:lpstr>Prime Checking Runtime</vt:lpstr>
      <vt:lpstr>PowerPoint Presentation</vt:lpstr>
      <vt:lpstr>Big-O isn’t everything</vt:lpstr>
      <vt:lpstr>Big-Ω [Omega]</vt:lpstr>
      <vt:lpstr>O, and Omega, and Theta [oh my?]</vt:lpstr>
      <vt:lpstr>Viewing O as a class</vt:lpstr>
      <vt:lpstr>Examples</vt:lpstr>
      <vt:lpstr>Practice</vt:lpstr>
      <vt:lpstr>Simplified, tight big-O</vt:lpstr>
      <vt:lpstr>Simplified, tight big-O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Champion</dc:creator>
  <cp:lastModifiedBy>rtweber2</cp:lastModifiedBy>
  <cp:revision>69</cp:revision>
  <dcterms:created xsi:type="dcterms:W3CDTF">2018-03-22T00:41:11Z</dcterms:created>
  <dcterms:modified xsi:type="dcterms:W3CDTF">2019-07-03T19:44:10Z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kaseyc@microsoft.com</vt:lpwstr>
  </property>
  <property fmtid="{D5CDD505-2E9C-101B-9397-08002B2CF9AE}" pid="5" name="MSIP_Label_f42aa342-8706-4288-bd11-ebb85995028c_SetDate">
    <vt:lpwstr>2018-03-22T00:48:15.4212377Z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