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ink/ink4.xml" ContentType="application/inkml+xml"/>
  <Override PartName="/ppt/notesSlides/notesSlide2.xml" ContentType="application/vnd.openxmlformats-officedocument.presentationml.notesSlide+xml"/>
  <Override PartName="/ppt/ink/ink5.xml" ContentType="application/inkml+xml"/>
  <Override PartName="/ppt/notesSlides/notesSlide3.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537" r:id="rId3"/>
    <p:sldId id="258" r:id="rId4"/>
    <p:sldId id="274" r:id="rId5"/>
    <p:sldId id="530" r:id="rId6"/>
    <p:sldId id="531" r:id="rId7"/>
    <p:sldId id="532" r:id="rId8"/>
    <p:sldId id="259" r:id="rId9"/>
    <p:sldId id="260" r:id="rId10"/>
    <p:sldId id="536" r:id="rId11"/>
    <p:sldId id="261" r:id="rId12"/>
    <p:sldId id="272" r:id="rId13"/>
    <p:sldId id="263" r:id="rId14"/>
    <p:sldId id="264" r:id="rId15"/>
    <p:sldId id="265" r:id="rId16"/>
    <p:sldId id="266" r:id="rId17"/>
    <p:sldId id="269" r:id="rId18"/>
    <p:sldId id="273" r:id="rId19"/>
    <p:sldId id="270" r:id="rId20"/>
    <p:sldId id="271" r:id="rId21"/>
    <p:sldId id="262"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67" d="100"/>
          <a:sy n="67" d="100"/>
        </p:scale>
        <p:origin x="6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9-08-12T20:11:17.072"/>
    </inkml:context>
    <inkml:brush xml:id="br0">
      <inkml:brushProperty name="width" value="0.05292" units="cm"/>
      <inkml:brushProperty name="height" value="0.05292" units="cm"/>
      <inkml:brushProperty name="color" value="#FF0000"/>
    </inkml:brush>
  </inkml:definitions>
  <inkml:trace contextRef="#ctx0" brushRef="#br0">6756 6842 132 0,'0'0'0'15,"-3"15"-1"-15,3-15 1 16,0 0 0-16,0 0 1 16,0 0 0-16,21 15 1 15,1 10-2-15,14 23 0 16,19 10 0-16,-9 9 0 16,-1 9 3-16,7 9 0 15,6 3-1-15,-3 3 1 16,0 4 0-16,-1-1 0 15,-8-6-4-15,-9 0 1 16,-7 0 0-16,-15 3 1 16,-12 3 0-16,-3-5 0 15,-18-1-1-15,-3 0 0 16,-16-3-1-16,-2 3 0 0,-13-3 2 16,-18 18 0-16,-6 13-2 15,12-22 1-15,12-6 5 16,16-6 0-16,11-21 0 15,1 12 1-15,6 3-7 16,-1-3 1-16,7 12 2 16,-3-9 0-16,6 12-4 15,3 0 1-15,6 3 1 16,-6-2 0-16,6 2-1 0,0-6 1 16,6-3 1-16,-3 6 1 15,9-6-3-15,3 6 0 16,-3-6 4-16,7 0 0 15,-1 0-5-15,6-9 1 16,7 6 1-16,2-12 0 16,16 3-1-16,-19-18 1 15,4-1 0-15,-1 1 0 16,-11 0 9-16,-1-4 1 16,-6 7-11-16,-6-3 1 15,0-1-2-15,-15 1 1 16,-6-10-3-16,9 4 0 15,-9-3 4-15,9-7 1 16,0-6-3-16,6 10 1 16,12 12 1-16,6 2 0 15,10 4-2-15,5 12 0 16,1 3 5-16,-1 0 1 0,4 0-8 16,-3 0 1-16,-10 0 8 15,-12-4 1-15,-6-2-6 16,-21-6 0-16,-6 3-7 15,-3-6 1-15,-16-1 5 16,7-2 0-16,-7 3 0 16,1 12 1-16,5 12 0 15,22-3 0-15,12 6 0 16,9 12 0-16,9 9-1 0,1 34 0 16,14 24 1-1,13-6 0-15,-6 3 0 0,11 10 0 16,-2-4 0-16,0 9 0 15,-9 0 2-15,2-6 0 16,-5 7-3-16,2-1 1 16,-2 3 2-16,-13-12 0 15,-17-6-3-15,-20-3 1 16,-17-3 1-16,-19-15 1 16,-18-12-2-16,-15-13 0 15,-18 1-2-15,-22-19 1 16,-15-15 0-16,0-15 0 15,-6-6 1-15,-6-25 0 16,3-21 0-16,3 4 1 16,3-1-1-16,24 0 1 15,19 6 4-15,12-2 1 16,9 8-26-16,9 13 1 16,6 5-84-16</inkml:trace>
  <inkml:trace contextRef="#ctx0" brushRef="#br0" timeOffset="8430.323">4796 4022 112 0,'-10'-9'0'0,"-11"-3"7"16,6 9 1-16,-3-6-8 16,18 9 0-16,-16-6 14 15,16 6 1-15,0-22-13 0,0 7 0 16,7-6-1-16,-1-4 0 15,6 4 3-15,6 0 0 16,19-16-5-16,-1 4 0 16,13 9 2-16,6-7 1 15,2 10-2-15,-8 6 1 16,-9 15 0-16,15 0 0 16,-1 18-1-16,-14-6 0 15,3 3 0-15,-13-5 0 16,-3 8 1-16,1-9 0 15,8-9-2-15,-2 0 1 16,-4-9 1-16,16 9 1 16,6 0-3-16,-10 9 0 15,7-3 1-15,9-3 1 16,0 15 0-16,-3-9 1 16,-4-3-4-16,1-2 1 15,3-4 1-15,3 0 0 16,3-4 0-16,-7-2 1 15,1-9 0-15,9 0 0 0,0-6-1 16,9 6 0-16,3-1 2 16,-6 10 1-16,-3 6-3 15,-18-9 1-15,0 6 0 16,2 3 1-16,1-3 0 16,-6-12 0-16,-1 9-7 15,19-3 0-15,-3 3 8 16,12 6 0-16,7-9-3 15,-7 18 0-15,0-3 3 0,3 3 1 16,-3 0-7-16,3 6 0 16,0 3 2-16,3 1 0 15,3 8 5-15,-15-18 1 16,-6 9-4-16,-15-9 0 16,-10-9 0-16,22-15 0 15,3-15-9-15,-15-7 1 16,-3-5 11-16,-1-10 1 15,-11-6-5-15,2 13 0 16,-12 2 0-16,16 4 1 16,-1-7-2-16,13 31 1 15,12 24-2-15,6 12 0 16,6 22 3-16,3 9 1 16,-3 5-2-16,-6 7 0 15,-3-6 0-15,-12-19 0 16,-6 4-2-16,-13-16 1 15,-2-5-4-15,-10-7 0 16,-3 0-126-16</inkml:trace>
  <inkml:trace contextRef="#ctx0" brushRef="#br0" timeOffset="10192.515">10787 4250 104 0,'0'0'0'16,"0"-24"-11"-16,0 24 1 15,0 0 17-15,0 0 1 16,0 15-5-16,0-15 1 16,0 15 1-16,0-15 0 15,0 0-2-15,0 0 0 16,0 0 1-16,0 0 1 15,21-15 1-15,10 6 1 16,8-3-5-16,-2-10 0 0,-1 7 1 16,13-9 1-1,9-10-4-15,0 4 0 0,9-10 1 16,-3 4 0-16,3 0 0 16,-3 2 0-16,-6 1 2 15,2 5 1-15,-5 1-3 16,3 3 1-16,-3-7-2 15,-3 13 0-15,-10 9 1 16,19 9 0-16,-3 0 2 16,-6 6 1-16,-4 0-6 15,10 9 1-15,-3 16 3 0,-3-10 0 16,0 0-4-16,-1 10 1 16,16-4 1-16,-15 0 0 15,-9-2-1-15,27-10 1 16,0 6 5-16,3-9 0 15,-9 0-7-15,12-9 1 16,9-3 1-16,-12-12 0 16,-3 6-2-16,-6-9 0 15,-6 0 2-15,12 0 1 16,-3-4-1-16,-6 10 0 16,-3-6 0-16,9 6 0 15,-6 9 1-15,6 9 0 16,-7-6 0-16,-2 0 0 15,-12 6 2-15,15-3 1 16,-3 0-4-16,-4 10 0 16,4-1 0-16,9 0 0 15,0 0 3-15,0-9 1 0,6 6-4 16,13-9 0-16,-10-3-4 16,3-3 1-16,3 0 3 15,0-9 0-15,-6 0 0 16,13 6 0-16,-4-9-2 15,3 9 1-15,-6-9 0 16,4-4 0-16,-4 1 1 16,6 3 0-16,0 0 0 15,-21 9 1-15,-6-4 0 0,3 7 0 16,6 3-3-16,3 13 1 16,3 2 5-16,1 12 0 15,11 19-3-15,-12 18 0 16,-3 18-1-16,-6-3 0 15,-12 12-45-15,-7-24 1 16,4-10-20-16</inkml:trace>
  <inkml:trace contextRef="#ctx0" brushRef="#br0" timeOffset="21904.217">290 6444 82 0,'0'0'0'0,"0"0"10"0,0 0 1 15,0 0-11-15,0 0 0 16,0 0 12-16,0 0 1 16,-31-21-14-16,7 6 1 15,-6 8 0-15,8-2 0 16,1 6 2-16,6 3 0 16,-1 3 8-16,16-3 1 15,-9 16-6-15,9-16 0 16,0 18-1-16,0-18 1 15,25 12-5-15,-4-9 0 16,16-3-1-16,17-3 1 16,1 3 1-16,-6-9 1 15,-3 3-2-15,-10 0 0 16,1-7 1-16,-7 1 0 16,-6 6 1-16,13-9 0 15,9-3 6-15,-10 9 0 16,1-6-11-16,8 2 0 15,1 4 3-15,-9 0 0 16,-1 9 1-16,10 0 1 0,12 3 0 16,-4 3 1-1,-14 0-3-15,15-3 0 0,6 10 1 16,-16-7 1-16,-8-6-2 16,-16 0 0-16,-3 9-1 15,-2-9 1-15,-4 0 1 16,12 0 0-16,1-9-4 15,8 3 0-15,-12-7 4 16,-5 10 1-16,2-12-3 0,-6 0 1 16,-6 9 1-16,3-9 0 15,0-4-1-15,-18 1 0 16,-3-3 0-16,-6-9 0 16,-13 11-1-16,4 1 0 15,-3-3 1-15,-7 0 0 16,-9 8-3-16,16-2 1 15,-4 12 5-15,10-6 0 16,0 0-2-16,8 6 1 16,1 0-1-16,15 3 0 15,-15 0-2-15,30 3 1 16,16 9 0-16,8-3 0 16,13 9 0-16,-9 10 0 15,-10 8 0-15,16 7 1 16,18 2-2-16,-12-2 0 15,2-1 1-15,-20 10 1 16,-7 3-1-16,-39-1 0 16,-18-2 0-16,-37 6 0 0,-21-6 0 15,-16-7 0-15,1 1 0 16,11-10 0-16,13 1-6 16,46 5 0-16,30 4-65 15,15 8 1-15,6 1 54 16</inkml:trace>
  <inkml:trace contextRef="#ctx0" brushRef="#br0" timeOffset="32040.691">11798 6967 109 0,'0'0'0'0,"-25"0"0"15,25 0 1-15,-15 3 10 16,15-3 0-16,0 0-16 16,0 0 1-16,0 0 4 15,0 0 0-15,-30-3 6 16,2-3 1-16,-23-7-7 16,-4 10 0-16,-18-9 2 15,-12 9 0-15,5 6-2 16,-2 9 0-16,-6 4 3 15,12-7 1-15,-3 6-3 0,9 3 0 16,3 13 0-16,-6-16 1 16,3 6 0-16,-4-15 0 15,-2 3-2-15,6-3 1 16,6-3 2-16,13-3 1 16,11 0-6-16,10 0 1 15,14-3 0-15,16 3 1 16,-12-3-76-16,12 3 1 15,0 0 90-15</inkml:trace>
  <inkml:trace contextRef="#ctx0" brushRef="#br0" timeOffset="51066.804">1769 16919 144 0,'-9'9'0'0,"-12"0"5"15,12 3 0-15,-6-6 6 0,15-6 0 16,0 0-9-16,0 0 0 15,0 0 2-15,0 0 0 16,0 0-4-16,0 0 0 16,18 0 4-16,-18 0 0 15,12 9-4-15,-12-9 1 16,0 0-1-16,0 0 0 16,0 0 2-16,0 0 0 15,0 0-2-15,0 0 1 16,-6 9 0-16,-3 4 0 15,-6-7-2-15,-13 9 1 16,-11-3 0-16,2-3 1 16,-9 6 0-16,13-6 1 15,12 1-1-15,-7-1 0 16,-8 0-1-16,-1 6 1 16,1-3-3-16,5-3 1 15,-2 7 2-15,11-4 0 16,1-3-2-16,0 6 0 15,6 0 2-15,-10-6 1 16,-2 6-2-16,-10-11 0 0,-2 5 1 16,8-6 1-16,13 0-2 15,6-3 1-15,3 0-1 16,9 0 0-16,0 0 0 16,0 0 0-16,0 0 0 15,0 0 0-15,-19 12 1 16,19-12 0-16,-21 6-2 0,21-6 0 15,15 18 1 1,-6 0 0-16,7 10 0 0,-16-1 0 16,-16 22 0-16,16 2 0 15,16 10 0-15,-4 3 1 16,-3 9-1-16,18-9 0 16,1 6 1-16,-13-4 0 15,0-5-1-15,-21-9 0 16,-9-3 0-16,0-10 0 15,-1-6 0-15,-5-5 0 16,6-1-1-16,-6-6 0 16,-1-2 2-16,7-4 0 15,0-9-2-15,15-6 1 16,-18 18 1-16,18-18 1 16,-6 24-3-16,6-24 1 15,-13 19 0-15,13-19 0 16,13 9 0-16,-13-9 0 0,6 15 0 15,-6-15 0-15,0 0 1 16,0 0 0-16,0 0-2 16,21-3 1-16,15-6 1 15,16 3 1-15,21-9-2 16,-9-1 0-16,-3 1 0 16,15-3 0-16,3 0 0 15,-9 0 0-15,-12-1 0 16,9 7 1-16,0 0-2 15,-21-3 0-15,-16 6-51 16,-24-10 1-16,-3 1-21 0</inkml:trace>
</inkml:ink>
</file>

<file path=ppt/ink/ink10.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9-08-12T20:45:38.211"/>
    </inkml:context>
    <inkml:brush xml:id="br0">
      <inkml:brushProperty name="width" value="0.05292" units="cm"/>
      <inkml:brushProperty name="height" value="0.05292" units="cm"/>
      <inkml:brushProperty name="color" value="#FF0000"/>
    </inkml:brush>
  </inkml:definitions>
  <inkml:trace contextRef="#ctx0" brushRef="#br0">1687 6939 150 0,'-21'9'0'16,"-13"10"-1"-16,34-19 1 16,10-19 1-16,-10 19 0 15,18-18 2-15,-18 18 1 16,0 0-2-16,-3 15 0 15,-6 1-2-15,3 11 1 16,-13 19 16-16,7 5 0 16,-3-2-17-16,3 15 1 15,-7 2 0-15,4 7 1 16,-3 6-3-16,6-6 1 16,-13 15 2-16,4-9 0 15,0 7-1-15,6 2 0 16,8 6-2-16,-5 6 0 15,3 13 3-15,0 17 0 16,-6 28-1-16,15 9 1 0,9 10-2 16,-3-13 0-16,9 0 1 15,-9-15 1-15,3-6 3 16,-2-1 0-16,-7-2-5 16,-7-9 1-16,7-3-1 15,7-10 1-15,2-3-1 16,0-5 0-16,3 8 2 15,15-5 0-15,22-1-2 16,-9-27 0-16,8-12 0 16,-2-15 0-16,0-9 1 15,-1 5 1-15,7-11-2 0,-15 6 0 16,-7-10-7-16,-2-3 1 16,-7-5-38-16,3-7 1 15,-12-3-43-15</inkml:trace>
  <inkml:trace contextRef="#ctx0" brushRef="#br0" timeOffset="11411.241">1648 6876 155 0,'-25'-4'0'0,"-11"-2"0"0,14-3 1 16,7 0 12-16,9 3 1 16,-6-9-14-16,12 15 0 15,-3-12 0-15,3 12 1 16,0 0 1-16,0 0 1 16,0 0 2-16,0 0 0 15,0 0 0-15,-6 21 1 16,-6 0-5-16,9 16 1 15,-3 8-2-15,12 4 1 16,9 18 0-16,-9-9 1 16,-6 8-2-16,0 1 0 15,-6-9 0-15,3 3 0 16,-6-10 5-16,6 7 0 16,-3-3-5-16,-1 15 0 15,7-3 0-15,-3-4 0 16,-3 13 1-16,3-3 1 15,-6 0-2-15,6 0 0 0,-9-6 0 16,9 0 0-16,-6 0 2 16,0-10 0-16,2 1-2 15,7 0 1-15,7 6-1 16,2-3 0-16,-18-1 0 16,-7-5 1-16,-5 3-1 15,3-7 0-15,3-8 0 16,27 12 1-16,9-1-1 15,-3 13 0-15,-6-6 0 16,-5-6 0-16,2-4 0 16,-9 1 1-16,0-3-1 0,-9-10 0 15,9-2 1-15,0-4 1 16,-7-6-1-16,14 10 0 16,11 14-2-16,-6 1 1 15,-6 3 0-15,3-16 0 16,0-2 0-16,-9 8 1 15,0 7-2-15,0-12 1 16,-9 2 0-16,0-2 1 16,3 8-1-16,6 1 1 15,0-4-2-15,24 7 1 16,13-6 0-16,-16 2 1 16,10 13-1-16,-25-12 0 15,-6 2-1-15,0-5 1 16,-6-10 0-16,12 16 0 15,9 12 0-15,15 0 0 16,16 0 0-16,-9-4 0 16,-1 4-1-16,-15-12 1 0,4 2 0 15,-1-5 1-15,13-6-1 16,-16-10 1-16,0-9-2 16,4 4 1-16,-13-7 0 15,0-3 0-15,0-3-2 16,-9 1 0-16,3-13-66 15,-6-3 1-15,0 0 9 16</inkml:trace>
  <inkml:trace contextRef="#ctx0" brushRef="#br0" timeOffset="18136.664">20024 18715 107 0,'0'0'0'16,"-18"-9"13"-16,18 9 0 15,0 0-3-15,0 0 1 16,12 3-12-16,-12-3 1 0,0 0 1 16,0 0 1-16,0 0 9 15,-12 6 0-15,-7 0-4 16,-23 0 0-16,-10 12-8 16,-12-9 1-16,-6-3 0 15,-9-3 0-15,0 6 3 16,-10-9 0-16,1-9-4 0,-6 6 1 15,-4 0 1 1,1 0 1-16,-4 0 0 0,16-3 0 16,-12-3-3-1,15-6 1-15,-7-6 0 0,13 2 0 16,3-2 5-16,12-3 0 16,-3 2-5-16,6-5 0 15,7 0 0-15,5-4 1 16,0 10 1-16,10-15 1 15,8-1-3-15,-2-2 0 16,-7-13 0-16,4-3 0 16,6 1 1-16,-1-16 0 15,10-3 1-15,12 9 0 16,6 0-2-16,15-3 0 16,12 0 0-16,10-5 1 15,18-8 0-15,-3 5 0 16,2-1-1-16,13 3 0 15,6 0-1-15,10 6 0 16,5 12 1-16,40 7 1 16,21 11-1-16,-6 19 1 15,9 18-3-15,10 15 1 0,-7 12 2 16,3 13 0-16,-3 12-1 16,-11 5 0-16,-17 10 0 15,-11 0 0-15,-6 3 0 16,-22 9 1-16,-18 3-1 15,-9-9 0-15,-9 0-1 16,-22 0 1-16,-12 0 0 0,-18 33 0 16,-12 19 0-16,-12-7 0 15,-22-5 0-15,-24-19 0 16,-9-9 0-16,-18-12 0 16,-22-12-1-16,-12-7 1 15,-9-17 0-15,3-10 0 16,0-18 0-16,0 0 0 15,9-12 0-15,18-9 0 16,19-12 2-16,12-4 0 16,9-5-2-16,12-3 0 15,3-1-1-15,19 1 1 16,8 11 0-16,19-5 0 16,9 3-22-16,18 11 0 15,22 1-57-15,6 21 1 16,-1 6 81-16</inkml:trace>
  <inkml:trace contextRef="#ctx0" brushRef="#br0" timeOffset="35341.2">18407 18183 45 0,'0'0'0'0,"-9"21"3"16,0-12 1-16,-12-6 14 15,-13-3 1-15,-2-3-18 16,-19 0 0-16,0-3 5 15,0 3 1-15,-9 3 2 0,0 0 0 16,7-6-10-16,-4-3 1 16,-6 6 1-16,9 0 1 15,-3 0-2-15,-3 0 0 16,0-3 0-16,0 3 1 16,3 0-2-16,0-3 1 15,-6 0 0-15,-9 2 0 16,0 4 7-16,-6-3 1 15,6-3-9-15,0-3 0 16,0 3 4-16,6-3 0 16,12 0-3-16,-12-3 1 15,-3 3 0-15,-9-4 0 16,-4 7 2-16,10-9 0 16,-9 3-3-16,9 6 0 15,-3 3 0-15,3-6 0 16,-7 9 1-16,16-3 0 15,0 3-1-15,7-3 0 0,-4 3 0 16,9 0 1-16,9 0-1 16,-12-3 1-16,-6-3-1 15,6 0 0-15,-12-7 0 16,10 7 0-16,5 3-1 16,-6-6 1-16,-3 6 1 15,9 3 0-15,9 0-2 16,1-3 1-16,8 3 0 15,10-3 0-15,-1 0 0 0,1-3 1 16,-3 3-1-16,2 3 0 16,1 0 0-16,-10 0 0 15,-2 0 0-15,-10 0 0 16,-3-3 1-16,1 0 0 16,-7-6 0-16,15 6 0 15,7 3-1-15,-1 0 0 16,10 0 0-16,-4-3 0 15,10 3 1-15,6-3 0 16,-4 0-1-16,4-4 0 16,12 4 0-16,3 3 0 15,0 0-14-15,0 0 1 16,0 0-82-16</inkml:trace>
  <inkml:trace contextRef="#ctx0" brushRef="#br0" timeOffset="37033.557">17963 17432 47 0,'0'0'0'16,"-12"13"4"-16,12-13 1 15,-22-4 2-15,7-2 0 0,-6 3-4 16,0-9 0-16,-10-3-2 16,-9 6 0-16,-5-9 2 15,-10 2 1-15,-9-2 1 16,0 0 1-16,-21 3-5 15,9-3 1-15,-3-4 6 16,6-5 0-16,-4 3-8 16,-5-7 0-16,9 10 1 15,-9-12 0-15,0 14-1 0,15-14 0 16,-6 9 0 0,6-10 1-16,-3-2 2 0,3 2 1 15,-6-2-4-15,-6-1 1 16,-1-8 0-16,1-4 1 15,-3-3 1-15,6 7 1 16,0-4-3-16,0 1 0 16,3 5 0-16,-3-2 0 15,2 5 1-15,-11 0 0 16,6 1-1-16,-24-13 1 16,-13-11-1-16,9 14 1 15,7 3-1-15,12 7 0 16,18 2 1-16,-4-2 1 15,4-7 0-15,6 7 0 16,1-1-3-16,5 7 1 16,3-4-1-16,6 1 1 15,-3-1 0-15,4 7 0 16,20 9-1-16,-2 3 0 0,15 8 0 16,-4 1 0-16,4 3 0 15,15 6 0-15,-9-9-3 16,9 9 0-16,0 0-73 15,0 0 0-15,0 0 92 16</inkml:trace>
  <inkml:trace contextRef="#ctx0" brushRef="#br0" timeOffset="38475.144">19348 17007 129 0,'0'12'0'16,"6"6"-13"-16,-6-18 1 16,-6-36 17-16,6 2 0 0,0-14-5 15,-3 8 0-15,-12-2 4 16,9-13 1-16,-6-9-5 15,12 6 1-15,0-5 2 16,6 5 0-16,-3 3 5 16,6-3 1-16,9 4-9 15,0 5 0-15,-2-2 1 16,5-7 0-16,0-12 5 0,-9 6 1 16,-9-9-9-16,7-9 1 15,-7 3 2-15,3-6 1 16,3-3-2-16,0 0 0 15,3 9 2-15,-3-6 0 16,3 6-1-16,4-3 1 16,-10 6-3-16,3 3 0 15,0-3 1-15,-6 6 0 16,-6 0-2-16,3 18 1 16,-3 13 1-16,3-13 0 15,0-3-1-15,15 13 1 16,6-7 0-16,1 13 0 15,-1-1 0-15,-3-5 0 16,1-10-2-16,-1 13 1 16,-9 5 1-16,0 4 0 15,-3 12 0-15,0-4 0 16,-6 4-70-16,-6 3 1 16,-3 6 74-16</inkml:trace>
  <inkml:trace contextRef="#ctx0" brushRef="#br0" timeOffset="40096.01">18904 17138 78 0,'0'0'0'0,"9"-13"1"16,-9 13 1-16,-16 0 1 16,1 0 1-16,0-6 1 0,-18-3 0 15,5-9 2-15,-8-9 0 16,-13-1 2-16,6-11 0 15,-5-10-4-15,-1-6 0 16,0-2-5-16,0-7 1 16,-5 6 0-16,14-3 1 15,-6 1 0-15,1 2 0 16,-1-3-1-16,-6 6 0 16,1 1 0-16,-1 5 1 15,-6 0-2-15,3 4 1 16,9-7-1-16,1-12 0 15,8 4 2-15,1-7 0 16,-10-3-2-16,0 12 1 16,7-3-1-16,-1 4 1 15,-8-4-1-15,11 3 1 16,-3-3-1-16,1 7 0 16,-10-10 0-16,7 3 0 15,-10-21 3-15,15 9 1 0,-2-9-4 16,-4-3 0-16,-9-3 1 15,-3 0 0-15,-2 6 0 16,-19-31 0-16,-7-2-1 16,7 2 1-16,3 4 1 15,9 18 1-15,9 9-3 16,-2 21 1-16,2 9-1 16,-6-5 1-16,3 2-1 15,-3-9 1-15,-12-15-1 0,-12-21 1 16,-10-16-3-16,13 16 1 15,-6 9 1-15,12 18 1 16,6 3 0-16,18 21 1 16,16 13-2-16,-7-7 0 15,9 1-1-15,4-7 1 16,3-2-2-16,-4 2 1 16,-2-15 2-16,11 3 1 15,4-3-4-15,-6 10 1 16,2-4 1-16,-8 0 1 15,-7 13 0-15,-2-1 1 16,2 10-2-16,1-7 0 16,2 13 0-16,7-4 1 15,-4 7-3-15,1 6 0 16,3-4 1-16,11-2 0 16,1 6 4-16,-3 3 0 15,15-4-3-15,-9 4 0 16,3-12-2-16,-4 8 0 0,7 1 2 15,0-6 0-15,-3 18-1 16,3-7 1-16,6 1 1 16,0 15 0-16,-9-18-3 15,9 18 1-15,15-9-23 16,-15 9 1-16,0 0-66 16</inkml:trace>
  <inkml:trace contextRef="#ctx0" brushRef="#br0" timeOffset="54590.335">18657 16700 144 0,'0'0'0'15,"0"0"-1"-15,0 0 1 16,-12 27 0-16,9-18 0 15,-6 10-1-15,9-1 0 16,0 0 4-16,0 0 0 16,0 1 0-16,0-4 1 15,0-3-3-15,0-12 1 16,0 18 8-16,0-18 0 16,0 0-9-16,0 0 0 15,0 0-1-15,0 0 0 0,-6 9 5 16,6-9 1-16,-28 3-5 15,-2-24 1-15,-10-15 0 16,-12-16 1-16,-9-9-4 16,-2-12 1-16,-11-12 0 15,11-6 0-15,-11-6 7 16,-11-37 0-16,-6-21-7 16,12 0 0-16,-10 3 0 15,-2-3 0-15,-3 3 2 16,-10 0 0-16,4 6 0 15,14 22 0-15,23 21-2 0,-1 17 1 16,15 17-1-16,15 32 0 16,22 22 3-16,12 15 1 15,15-6-3-15,16 27 0 16,15 25-1-16,21 14 0 16,3 26 0-16,36 32 0 15,31 37 1-15,-6 6 0 16,3 9-1-16,12 6 1 15,3 10-2-15,-12-13 1 16,0-6 0-16,-18-3 0 16,-15 3 0-16,5-18 1 15,-14-27-1-15,-10-25 0 16,-15-33 0-16,-28-18 0 16,-20-22 0-16,-22-24 0 15,-22-37 0-15,-11-14 0 16,-7-22 0-16,-30-37 1 0,-21-35-1 15,0-4 1 1,5-15-1-16,-20 6 1 16,-7-4-1-16,4 11 0 0,-4-4 0 15,-9-7 0-15,-3-2-1 16,-9 0 1-16,-15-12 1 16,6 21 0-16,-3 15-1 15,24 10 1-15,4 11-2 0,17 22 1 16,16 18 0-16,30 33 0 15,18 25 0-15,19 27 1 16,27 24-1-16,13 16 0 16,23 18-1-16,22 36 1 15,25 40 0-15,17 6 1 16,22 18-2-16,6 15 1 16,21 16 0-16,-11 2 0 15,-1 7-1-15,-3-13 1 16,-3-2 0-16,-3-13 0 15,-15-9 0-15,-13-21 1 16,-20-22-1-16,-38-32 0 16,-23-35 1-16,-28-38 0 15,-25-41-1-15,-29-35 0 16,-29-41-2-16,-26-23 1 16,-28-25 1-16,-9-18 0 15,-7-28 0-15,-32-2 0 16,-22-10 1-16,15-11 0 15,6-10-1-15,3 9 0 0,7 3 0 16,21 4 0-16,8 8 0 16,35 37 1-16,20 27-1 15,19 34 0-15,28 36-1 16,14 21 1-16,16 28 0 16,24 27 0-16,19 40 1 15,11 30 0-15,25 42-1 16,15 19 1-16,34 27-2 0,12 19 0 15,21 20 2 1,-12 4 0-16,-6 3-1 16,0-13 1-16,-10 1-3 0,-5-40 1 15,-16-18 1-15,-21-37 1 16,-12-30-1-16,-33-21 1 16,-22-34-1-16,-36-42 0 15,-22-43-1-15,-33-42 1 16,-31-49-2-16,-6-9 1 15,-21-19 2-15,-18-30 1 16,-16-21-2-16,7 7 0 16,0-17 0-16,-19 4 1 15,-9 3-1-15,12 3 1 16,16 10-2-16,39 29 1 16,18 25 0-16,22 24 0 15,27 34 0-15,22 36 0 16,14 33 1-16,37 7 0 15,37 26-1-15,12 35 1 16,21 33-2-16,28 24 0 0,27 30 1 16,12 16 0-16,15 30 0 15,4-6 0-15,8 21-1 16,-11-12 1-16,-10 0-1 16,-27-18 1-16,-15-13 0 15,-40-35 0-15,-18-38 0 16,-19-11 0-16,-24-25-1 15,-21-36 0-15,-18-40 0 0,-46-33 1 16,-34-36 0-16,-21-22 0 16,-21-18 1-16,-6-19 0 15,-19-14-2-15,10-1 0 16,-4 7 1-16,16 12 0 16,6 14 0-16,30 17 0 15,19 32 0-15,18 13 1 16,9 24-2-16,33 27 1 15,10 28 1-15,15 9 0 16,12 12-1-16,21 24 0 16,28 21 0-16,12 25 0 15,15 21 0-15,39 43 0 16,35 33 0-16,-1 0 0 16,15 9 0-16,-30-12 0 15,-6-9 0-15,-22-21 0 16,-11-25 0-16,-25-33 0 15,-21-21 0-15,-22-31 1 0,-21-12-1 16,-15-30 0-16,-22-24 0 16,-20-34 0-16,-16-25 0 15,-43-42 0-15,-27-33 0 16,-12-3 0-16,-15-13 0 16,17 13 0-16,10 3 0 15,16 21 0-15,11 27 0 16,19 19 0-16,24 23 0 15,21 19 0-15,13 31 0 16,14 6 0-16,16 30 0 0,22 9 0 16,17 24 1-16,10 13 0 15,15 23-1-15,3 10 0 16,9 16 0-16,30 32 0 16,22 31 0-16,-25-21 0 15,-8-10 0-15,-22-32 0 16,-18-16-1-16,-28-31 1 15,-21-21-1-15,-9-8 1 16,-28-13 0-16,-11-19 1 16,-22-23-1-16,-9-25 0 15,-16-24 0-15,-20-31 1 16,-19-29-2-16,-6 8 1 16,-3 3 0-16,21 3 0 15,9 1 0-15,19 14 1 16,18 19-2-16,30 21 0 15,10 21 1-15,15 22 0 16,18 30 0-16,0 6 0 16,0 0 0-16,36 24 0 0,13 21 0 15,15 22 0-15,9 18 0 16,33 25 0-16,22 33 0 16,-15-7 1-16,0 1-2 15,-10 6 1-15,-12-12 0 16,-8-22 0-16,-4-12 0 15,-40-39 0-15,-27-28 0 16,4-17 0-16,-22-4 0 0,-19-40 0 16,-11-20-1-16,-25-13 1 15,-3-18 0-15,-27-34 1 16,-31-24-1-16,6 16 0 16,-6-4 0-16,25 25 0 15,9 18 0-15,33 30 1 16,27 28-1-16,7 12 0 15,15 24 0-15,33 33 0 16,16 28 0-16,48 43 0 16,37 39-1-16,6 21 1 15,12 24 0-15,28 16 1 16,21 18-2-16,3 9 1 16,-1 9 0-16,32 25 0 15,30 8 1-15,-43-26 0 16,-12-16-1-16,-46-58 1 15,-39-42-1-15,-43-46 0 16,-27-45 0-16,-34-34 0 16,-30-30 0-16,-37-52 0 15,-30-55 0-15,-10 4 0 0,-11-22-1 16,-7 0 1-16,4 6 0 16,14 25 0-16,10 18 0 15,30 36 0-15,16 25 0 16,36 30 0-16,21 54 0 15,46 47 0-15,24 45 0 16,28 39 0-16,27 46 0 16,22 18 0-16,30 28-1 0,-13-19 1 15,1-6 0-15,0-18 0 16,-7-6 0-16,-48-55 1 16,-30-33-1-16,-34-40 0 15,-37-45-1-15,-24-46 1 16,-27-36 0-16,-52-58 0 15,-37-52-1-15,1 6 1 16,-19-15 0-16,30 19 0 16,10 11-1-16,27 43 1 15,28 31 0-15,33 42 0 16,3 18 0-16,33 37 0 16,28 33-1-16,55 58 1 15,33 51 0-15,10 1 0 16,11 21 0-16,-18-31 0 15,-5-15 0-15,-56-51 0 16,-24-43-4-16,-33-43 1 16,-31-39-14-16,-64-52 0 15,-46-51-17-15,-11-49 1 0,-1-3-52 16</inkml:trace>
  <inkml:trace contextRef="#ctx0" brushRef="#br0" timeOffset="55640.074">14252 11248 129 0,'0'0'0'16,"12"34"-1"-16,-12-34 1 15,-25 0-11-15,13-6 0 16,-3-3 21-16,-3-1 0 16,6 4-3-16,-13 3 0 15,4 3-4-15,0-3 0 16,-4-9 0-16,1 3 1 16,0-3 16-16,5-3 0 15,4 12-18-15,15-22 0 16,0-5-2-16,18-10 0 15,10-8 0-15,8-1 1 16,13-12 2-16,15 7 0 16,18 14-2-16,0 4 0 15,16 5 0-15,-1 19 0 16,7 3-1-16,2 18 1 0,-2 12 2 16,24 31 0-16,-1 24-2 15,-17 15 0-15,-16 22-1 16,-24 11 0-16,-30 7 1 15,-25 6 0-15,-27-4 0 16,-31 4 0-16,-39-6-1 16,-27-7 0-16,-28-14 0 15,3-25 0-15,-15-24 0 16,-25-31 0-16,-15-30 0 16,10-33 0-16,5-28 0 0,7-27 0 15,8-31 0-15,31-5 0 16,28-28 2-16,42 3 0 15,40-18-2-15,36 18 0 16,40 0 0-16,33 21 0 16,34 13 2-16,0 36 0 15,27 21-2-15,-3 28 1 16,7 33-1-16,-28 12 0 16,-10 21-18-16,-20 22 0 15,-34 30-21-15,100 55-60 16</inkml:trace>
  <inkml:trace contextRef="#ctx0" brushRef="#br0" timeOffset="72462.421">14380 11735 211 0,'-22'12'0'16,"-14"6"-1"-16,36-18 1 15,9 9-6-15,-9-9 1 16,12 6 0-16,-12-6 0 15,12 12 3-15,-12-12 1 16,-3 25-4-16,3-16 0 16,-9 3 3-16,3-3 1 15,0 6-1-15,-9 3 0 16,2 1 0-16,-5 5 1 16,3-3 0-16,-3 13 0 15,-4 5 0-15,1-2 1 16,3 2 0-16,-1 1 0 15,-2 5-1-15,0-17 1 0,6 5-2 16,-7-3 0-16,7 4-1 16,0-7 0-16,6 4 2 15,-16 2 1-15,4-3 0 16,0 4 0-16,-10-7-3 16,13-3 0-16,6-2 2 15,-3-4 0-15,-4 0 1 16,7 0 0-16,-3-2-2 0,9 2 1 15,0 0-2 1,-9 0 1-16,-13-2 2 0,7 5 0 16,3 9 1-16,-4-9 1 15,7 1 1-15,-3-4 0 16,6 0-3-16,-4 0 0 16,7 1 1-16,-9-4 1 15,-3-6-1-15,2 0 0 16,1 6-1-16,0 0 0 15,0 7 0-15,2-4 1 16,4 3-1-16,3-3 1 16,-6-2-1-16,3 5 0 15,-4 0-1-15,1-3 1 16,3 1-1-16,-9 8 1 16,-1-3 0-16,4 4 0 15,0-4 0-15,-9-3 0 16,-4 10-1-16,7-7 1 15,-7 3 0-15,10-2 0 16,-9-7-1-16,8 3 0 16,1 10-1-16,0-10 1 0,2 9-4 15,-8-6 0-15,3 10 5 16,-7-1 0-16,-15 1 3 16,10-1 0-16,-10 4-2 15,16-7 0-15,-4-3 1 16,1 7 1-16,-4 2-2 15,4-8 1-15,-4 2-2 0,10-6 0 16,-4 7 0-16,1-7 0 16,9 3 0-16,-1-5 0 15,7-1 0-15,-3 9 1 16,0-2-2-16,-7 5 1 16,4-3-1-16,0-5 1 15,-4-1 0-15,7 0 0 16,-3-2-2-16,5-4 1 15,4 3 0-15,-3 4 1 16,0-7-1-16,-6 9 1 16,-10 3-6-16,-2-2 0 15,-4 5 7-15,4 1 0 16,2-1 3-16,-5-9 0 16,5 4-3-16,1-4 1 15,-1 6-1-15,-5-5 1 16,-1 8-2-16,4 4 0 15,-4-7 1-15,1 7 0 16,-1 5-1-16,7-5 1 16,-7-1-1-16,7 0 0 15,-7-5-1-15,13-7 0 0,-1-6-1 16,4 13 0-16,6 2 2 16,-6-8 0-16,5-4-2 15,-5 12 0-15,3 4-2 16,-16-1 1-16,4 4 4 15,-1-4 1-15,-2-2 0 16,9 2 1-16,-7-6-1 16,10-5 0-16,-4 2 0 0,10-12 0 15,3-3-1-15,3 4 1 16,-3 2 0-16,3-6 0 16,-7-6-1-16,16-6 0 15,-15 18 0-15,15-18 0 16,-12 19-1-16,0 2 1 15,-3 6-1-15,2-6 0 16,-8-2 1-16,6-4 0 16,-3-6-1-16,2 3 1 15,13-6-1-15,3-6 0 16,0 0-120-16</inkml:trace>
  <inkml:trace contextRef="#ctx0" brushRef="#br0" timeOffset="86338.276">10318 15068 132 0,'12'0'0'16,"4"0"1"-16,-16 0 0 16,-19-9 7-16,1 3 0 15,3 3-1-15,3-6 0 16,-7 9-2-16,7-6 0 15,-3 3 0-15,15 3 0 16,-21-9 0-16,21 9 1 16,0 0-4-16,12-7 0 15,12-5-1-15,1-6 1 0,8 3 0 16,19-3 0-16,3-7 1 16,-4 1 0-16,7-9-2 15,3 2 0-15,-3 7 0 16,6 3 1-16,-6-4 0 15,9 22 0-15,9 6 0 16,-3 22 0-16,3 11-1 16,-12 13 1-16,6 24-1 15,-12 9 1-15,-3 12-2 16,-28 12 1-16,-18 4 0 0,-39 17 1 16,-31 19-2-16,-18-24 0 15,-28-10 0-15,-2-27 0 16,-13-15 0-16,-15-30 0 15,-9-22 0-15,-1-21 0 16,7-28 0-16,16-8 0 16,11-28 0-16,22 9 0 15,24-12 0-15,30 16 0 16,46 2 0-16,0-12 1 16,31-6-1-16,9-6 1 15,18-9-1-15,15-9 0 16,21-6 0-16,-27 30 1 15,-2 24-2-15,2 10 0 16,-3 18-12-16,-12-1 1 16,-10 10-27-16,-8-9 1 15,-6 0 21-15,-4 9 0 16,4-3-50-16</inkml:trace>
  <inkml:trace contextRef="#ctx0" brushRef="#br0" timeOffset="89610.905">11183 15071 160 0,'3'-12'0'16,"6"-21"0"-16,-9 33 0 15,0 0 0-15,0 0 1 16,-9 6-1-16,9-6 1 0,-12-12 18 16,21-13 1-16,3-11-19 15,22-19 1-15,20-15-2 16,10-15 0-16,3-21 2 15,9 5 1-15,7-14-2 16,17-19 0-16,16-21 1 16,-13 3 0-16,7-9-2 15,-1 21 1-15,-5 13 0 16,-13 20 0-16,-6 25 0 16,-11 16 0-16,-20 14 0 0,-17 15 0 15,-4 16-1-15,-11 6 1 16,-13 6 1-16,3 3 1 15,-3 15-3-15,-9 15 1 16,-15 22 0-16,-19 15 0 16,-5 15-1-16,-31 24 1 15,-15 15 0-15,-37 43 1 16,-27 28-2-16,9 5 0 16,3 7 0-16,12-28 0 15,9-21 0-15,13-31 0 16,5-30 0-16,25-18 0 15,18-24-1-15,13-16 0 16,17-24-1-16,34-24 1 16,13-21-1-16,33-22 1 15,24-21 1-15,39-43 0 16,35-27 0-16,-1 9 0 16,31-5 0-16,-16-14 0 15,10-11 0-15,-4-3 1 0,4 3-1 16,-10-3 0-16,-2-7 0 15,-28 25 0-15,-16 12 0 16,-23 34 1-16,-13 18 0 16,-27 30 0-16,-22 21-1 15,-14 13 0-15,-13 24 0 16,-24 15 0-16,-22 24 1 16,-18 31 1-16,-15 18-1 0,-36 55 0 15,-40 33-1-15,5 3 0 16,-14 10 0-16,0 11 0 15,3 16 0-15,6-31 0 16,2-3 0-16,23-27 0 16,17-21-1-16,22-31 0 15,12-33 0-15,30-28 0 16,22-20 1-16,3-41 0 16,24-38-2-16,15-1 0 15,25-18 1-15,30-31 0 16,43-27 1-16,15-21 0 15,18-21 0-15,22 0 0 16,24-13 1-16,-15-2 0 16,-7-4-1-16,-27 31 0 15,-15 12 1-15,-24 18 0 16,-25 25-1-16,-12 24 1 16,-24 24-1-16,-15 24 0 15,-19 22 0-15,-18 21 1 0,-9 0-1 16,-37 45 0-16,-15 31 0 15,-54 67 1-15,-32 46-1 16,-23 14 0-16,-25 22 0 16,19 3 0-16,11 3 0 15,10-43 0-15,9-23 0 16,27-38 0-16,22-30 0 16,17-27 0-16,38-27-1 15,11-19 1-15,25-24-1 0,37-36 1 16,36-37-1-16,27-25 1 15,34-32-1-15,15-22 1 16,21-12 0-16,19-12 0 16,18-10 0-16,-12 7 0 15,9 9 0-15,-28 0 0 16,-12 18 0-16,-39 6 0 16,-27 9 1-16,-7 22 0 15,-21 8-1-15,-9 31 0 16,-22 25 0-16,-12 14 1 15,-2 22 0-15,-29 27 1 16,-20 24-2-16,-34 56 1 16,-27 38-1-16,-34 28 0 15,-27 31 0-15,-1 5 0 16,-5 16 0-16,12-40 0 16,6-21 0-16,15-27 0 15,25-31 0-15,27-27 0 0,21-37 0 16,34-33 0-1,36-40 0-15,34-12 0 0,36-30-1 16,12-21 1-16,25-25-1 16,27-12 1-16,31-15 0 15,-18 6 0-15,2-12 0 16,-12 9 0-16,-15 9 0 16,-30 28 0-16,-10 11 0 15,-36 40 0-15,-24 28 0 16,-10 11 1-16,-24 16-1 0,-6 15 1 15,0 0-1-15,-36 34 0 16,-19 14 0-16,-18 31 0 16,-21 31 0-16,-34 33 1 15,-40 30-1-15,22-15 0 16,-18-3 0-16,36-28 0 16,15-11 0-16,40-43 0 15,28-25 0-15,23-29 0 16,28-25 0-16,28-37 1 15,30-36-2-15,39-18 0 16,31-28 1-16,3 1 0 16,12-1 0-16,-21 0 0 15,-6 10 0-15,-18 21 0 16,-16 12 0-16,-43 27 0 16,-26 37 0-16,-1 0 0 15,-24 18 0-15,-25 39 1 16,-23 31-1-16,-38 39 0 15,-23 46 0-15,-50 16 1 0,-33 26-1 16,7-9 1-16,-16 4-1 16,9 5 0-16,3-5 0 15,27-10 0-15,22-6 0 16,27-42 0-16,25-28 0 16,27-33 0-16,28-33-1 15,8-25 1-15,13-30-2 16,36-28 1-16,19-39 1 0,27-18 0 15,18-18-1-15,18-7 1 16,22 6-1-16,9 1 0 16,21 9 1-16,-33 2 0 15,-6 16 0-15,-31 6 0 16,-34 24 0-16,-14 22 0 16,-19 23 0-16,-15 16 0 15,-36 43 0-15,-19 18 0 16,-30 27 0-16,-46 49 0 15,-52 42 0-15,-3 3 0 16,-18 19 0-16,22-4 0 16,11 1 0-16,10-22 1 15,24-24-1-15,30-30 1 16,28-34-1-16,24-31 0 16,25-29-2-16,24-46 1 15,15-46 1-15,37-33 0 16,33-55 0-16,18 24 0 15,34-15-1-15,15-3 0 16,19 3 1-16,-16 7 0 16,9-1 0-16,-24 28 0 0,-24 17 0 15,-28 26 0-15,-37 29 0 16,-23 19 0-16,-22 24 0 16,-37 30 1-16,-30 25 0 15,-51 52 0-15,-41 48-1 16,-11-19 0-16,-16 16 0 15,31-15 0-15,12-9 0 0,36-25 0 16,16-20 0-16,36-32 0 16,31-23-1-16,30-68 0 15,49-42 1-15,27-18 0 16,36-34 0-16,32-17 0 16,17-26 0-16,25 1 0 15,18-12-1-15,-12 3 1 16,-6-16 0-16,-10 19 0 15,-8 6 0-15,-19 27 0 16,-6 21 0-16,-21 13 0 16,-24 18 0-16,-25 12 0 15,-15 15 1-15,-28 24 1 16,-17 22-1-16,-35 40 1 16,-32 38-2-16,-25 22 1 15,-34 28-1-15,-18 17 0 16,-33 28 1-16,15-21 0 15,15-6-1-15,18-34 0 0,28-33-1 16,15-22 1 0,31-21 0-16,17-36 0 0,38-18 0 15,17-19 0-15,31-30 0 16,46-24 0-16,39-28 0 16,15 0 0-16,28 0 0 15,-39 1 0-15,-13 2 0 16,-6 18 0-16,-19 10-1 15,-26 39 1-15,-19 22 0 0,-12 17 1 16,-25 19-3-16,-5 3 1 16,-16 9-5-16,-15-3 0 15,9 3-51-15,-9-3 1 16,0 0 41-16,0 0 0 16,0 0-37-16</inkml:trace>
  <inkml:trace contextRef="#ctx0" brushRef="#br0" timeOffset="90190.124">15098 11950 145 0,'-21'16'0'16,"-25"5"2"-16,46-21 0 15,24-18 3-15,-8 11 0 0,-1-5 5 16,-3 12 0-16,3-6-5 16,-15 6 0-16,18 6 0 15,1 3 0-15,14 13 0 16,7 5 1-16,15 19-5 16,-7-1 1-16,4 22-2 15,-6 0 1-15,-4 6 0 16,-5-18 1-16,-7-13-2 15,-8-5 1-15,-7-19-1 0,-15-18 0 16,-15 3 0-16,-7-24 0 16,-14-22 0-16,-13-12 0 15,-12-12 0-15,0-8 1 16,-3-14-1-16,10 10 0 16,14 13 1-16,3 14 0 15,16 9-1-15,9 16 1 16,9 24 0-16,30 24 1 15,22 25-2-15,3 24 0 16,12 27 0-16,-3-3 1 16,3 16 0-16,15 5 1 15,3 4-1-15,-30-50 0 16,-22-32-1-16,-2-10 0 16,-7-18 0-16,-6-30 1 15,0-28 0-15,-21-5 0 16,-9-16-1-16,-15 3 0 15,-13-12-8-15,-12 6 1 16,-12 0-46-16,-52-73-53 16</inkml:trace>
</inkml:ink>
</file>

<file path=ppt/ink/ink11.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9-08-12T20:48:31.664"/>
    </inkml:context>
    <inkml:brush xml:id="br0">
      <inkml:brushProperty name="width" value="0.05292" units="cm"/>
      <inkml:brushProperty name="height" value="0.05292" units="cm"/>
      <inkml:brushProperty name="color" value="#FF0000"/>
    </inkml:brush>
  </inkml:definitions>
  <inkml:trace contextRef="#ctx0" brushRef="#br0">8985 16338 144 0,'0'0'0'16,"0"0"0"-16,-12 3 1 16,-16 3-1-16,10-2 1 15,-3-1 13-15,5-3 1 16,-5-3-15-16,-3-10 0 15,-4-2 0-15,4-12 0 16,-6-16 1-16,2 1 0 16,-2-13 8-16,5-6 0 15,1-21-9-15,3-3 0 16,-1-9 0-16,7-6 0 0,0-7 2 16,12-8 0-16,0-7-2 15,3-11 1-15,0-10-1 16,0 18 1-16,0 10-2 15,3 20 1-15,9 23 0 16,-6-17 0-16,3 4 0 16,-3-6 0-16,-3 3 0 15,16-3 1-15,-10 12-1 16,12-6 0-16,-6 9 1 0,7 0 0 16,2 12-2-16,13-9 1 15,-1 0 1-15,10 0 0 16,-10 3-4-16,-5-3 1 15,-1 7 2-15,1 8 0 16,-7 0 2-16,-3 6 0 16,1 10-2-16,-13 2 1 15,0 13-3-15,-6-6 0 16,6 14 4-16,-3 4 0 16,-6 9-2-16,0 6 0 15,0-15-1-15,0 15 1 16,-6 18-1-16,-9 3 1 15,-10 19 1-15,1 5 0 16,0 1-1-16,-1 12 1 16,-5 15-2-16,-4 6 0 15,7 18 1-15,0 3 0 16,2 10 1-16,-8 8 0 16,15 1-1-16,-16 33 0 0,7 15 1 15,5-9 1-15,7-6-1 16,0 3 1-16,0-9-4 15,-1-1 1-15,13 1 2 16,0-15 1-16,6 3-1 16,-3-16 1-16,13 7-3 15,2-1 1-15,6 1 0 16,-6-10 0-16,-3 10 1 0,13-3 0 16,-13-10-1-16,15-12 0 15,-2-12 0-15,-7-15 1 16,-3-12-1-16,0-18 0 15,-5-10 0-15,-4-6 0 16,3-8-1-16,-6-10 1 16,-3 0 0-16,0-9 0 15,27 6 0-15,-18-3 0 16,10 9-2-16,-19-12 1 16,9 15 1-16,-9-15 0 15,0 0 0-15,0 0 1 16,-28-24-1-16,16 6 0 15,-12-3 0-15,6-19 0 16,-13-12 0-16,1-2 0 16,-7-4 0-16,-2-12 0 15,2-9 0-15,-12-6 0 16,10-3 0-16,2-19 0 16,4-2 0-16,11-37 0 15,-5-21 0-15,12 12 0 0,0-9 1 16,9 3 1-16,6 0-2 15,6 15 0-15,0 12 0 16,12 10 0-16,9 14 0 16,-5-2 0-16,2 12 0 15,-6 11 0-15,7 17 0 16,-13-10 0-16,6-4 0 16,0 1 0-16,10-6 0 15,-4 12 0-15,0-6 0 0,1 12 0 16,-7 0-1-16,3 12 0 15,-5-2 1-15,5 8 1 16,0-3 0-16,10-6 0 16,8 4-2-16,4-7 1 15,-4 9 0-15,-2-9 0 16,-19 12 0-16,4 16 0 16,-7 6-2-16,-3 11 1 15,-6 7 1-15,3 3 0 16,-9 3 0-16,0 9 0 15,0 0 0-15,0 30 0 16,-9 13-1-16,-12 24 1 16,-13 12-3-16,-2 18 1 15,-1 15 2-15,-5 40 0 16,-19 37 0-16,15-7 0 16,3 15 0-16,4-11 0 15,2-4 1-15,7 0 1 0,-1-5-2 16,25-1 1-16,6-3-1 15,3 0 0-15,16-15 2 16,-1 0 0-16,9 0-2 16,-5 4 0-16,5-4 0 15,-9-10 0-15,7-2 1 16,-13-27 0-16,12-10-1 16,-3-21 0-16,-2-12 0 15,-1-30 0-15,-3-19 0 16,-6-2 1-16,7-7 0 15,-10 0 0-15,3-6-1 0,-9-12 0 16,21 12-2-16,-21-12 1 16,15 6-1-16,-15-6 1 15,0 0-156-15</inkml:trace>
  <inkml:trace contextRef="#ctx0" brushRef="#br0" timeOffset="16789.509">11865 4694 40 0,'-15'9'0'0,"-16"-6"49"16,31-3 0-16,31 12-47 15,-16-6 1-15,-3-3-2 0,3 0 0 16,-6-3 3-16,-9 0 0 16,0 0-4-16,0 0 0 15,-15 0 13-15,15 0 0 16,-15 15-15-16,15-15 1 15,-21 22 0-15,5-10 0 16,1 3 8-16,-6-6 0 16,0 3-7-16,2-9 0 15,1 0-1-15,3 3 1 16,0-3 0-16,-4 3 0 16,1-3 1-16,6 10 0 15,-6-7-1-15,2 9 0 16,1-12 0-16,0 9 0 15,-3-12 0-15,-4 0 1 16,-8 0 2-16,-1-6 1 16,-14-3-4-16,8 9 0 15,-5 0 0-15,2 0 0 16,3 0 1-16,1 3 0 16,-10 3 0-16,4 0 0 0,-7-6-2 15,0 0 0-15,-15 0 1 16,16 0 1-16,-13 0 0 15,3 0 1-15,-3-6-2 16,-6-3 0-16,-3 9 0 16,6-9 1-16,-6 3-1 15,12 6 0-15,6 0 1 16,7 0 1-16,14 0-2 16,-11 0 1-16,-4-3-3 0,6 3 1 15,4-3 1-15,-7 3 1 16,4-13-1-16,-7 13 1 15,3 0-2-15,-5 0 1 16,-4 0-2-16,12 7 1 16,1-1 1-16,-7-3 1 15,10-3-1-15,-16 3 1 16,-3-3-2-16,-3-3 0 16,-6 0 1-16,9-3 1 15,1-1 1-15,11 7 0 16,3 0-3-16,-5 0 0 15,5 7 2-15,4-1 0 16,8-3-1-16,-8-3 0 16,-10 0 3-16,-6-3 0 15,1 3-2-15,-10-13 0 16,3 10-1-16,3-12 0 16,12 12 0-16,-5 0 1 0,11 3 0 15,10 0 1-15,2 0-2 16,13 3 0-16,-3 0 0 15,15-3 1-15,-15 9-1 16,15-9 0-16,-15 6 1 16,15-6 0-16,0 0-2 15,0 0 1-15,0 0-19 16,0 0 1-16,9 10 12 0,0 17 1 16,3 9-121-16</inkml:trace>
  <inkml:trace contextRef="#ctx0" brushRef="#br0" timeOffset="21859.094">8963 13451 155 0,'-6'-9'0'0,"-3"-6"3"0,9 0 1 16,-6 0-4-16,6 15 0 16,0-15 19-16,0 15 1 15,0 0-20-15,0 0 0 16,0 0 0-16,0 0 0 15,0 0 1-15,-15 15 1 16,-6 6-1-16,-10 16 1 16,1 14-1-16,-1 10 1 15,-5 0-1-15,-1 0 0 16,1 8 1-16,2 1 0 16,7 3-1-16,-4 3 1 15,1 6-2-15,9-6 0 16,-4 9 2-16,-5-6 0 15,12 12-2-15,-1-8 0 16,-2-1 0-16,6 9 1 16,-4 9-1-16,7-6 0 15,3 13 0-15,9 20 0 0,-3 19 3 16,6-21 0-16,9-1-3 16,-3-8 0-16,4-1-1 15,-7-27 1-15,-6-21 0 16,-6 12 0-16,0-6 0 15,-1-9 0-15,7 3 0 16,13-6 0-16,2 2-1 16,6-2 1-16,4-6 0 15,2 0 1-15,-6-4 0 0,10-5 0 16,-1-1-1-16,-9-5 0 16,10 2 1-16,-13-14 0 15,-3-1-1-15,4-9 0 16,-4-9 0-16,-3 7 0 15,3-1-6-15,4-3 1 16,-10-3-28-16,-25-9 1 16,1 9-74-16</inkml:trace>
  <inkml:trace contextRef="#ctx0" brushRef="#br0" timeOffset="32252.403">24234 3220 164 0,'10'-9'0'0,"8"-13"16"16,0-11 1-16,9-3-17 15,10-1 0-15,0 4 3 16,-1-1 1-16,4 13 1 0,11 33 0 15,16 12-1-15,-6 25 1 16,6 24-5-16,-12 15 0 16,-15 21 0-16,-25-5 0 15,-15 8 0-15,-28-18 1 16,-35-12-1-16,-11-33 1 16,-26-19-1-16,-13-36 1 15,-15-24-1-15,52-3 1 16,31-7 3-16,23-9 1 15,16-5-3-15,28-4 0 16,14-15-6-16,10-3 1 16,21-9-13-16,3-12 1 15,3-3-129-15</inkml:trace>
  <inkml:trace contextRef="#ctx0" brushRef="#br0" timeOffset="32971.422">23893 2633 210 0,'-24'-3'0'15,"-25"-3"1"-15,1 6 0 16,-7 6 1-16,-9-3 1 0,0 9 3 16,-18-5 1-16,0 11-5 15,-1 0 1-15,4 3-3 16,24 4 0-16,7-4 0 16,26 9 1-16,22 10 0 15,19-7 0-15,20-9 0 16,7-2 1-16,9-7-2 15,-10 9 0-15,10 13 0 16,0 11 1-16,9 4 0 0,-40 15 0 16,-21 12-1-16,-21-6 0 15,-18 0 0-15,-16-16 0 16,-24-8 0-16,3-19 1 16,-7-11-1-16,23-7 0 15,8-12-3-15,12-3 1 16,19-21-48-16,30-7 1 15,10 4-13-15,35-22 1 16,-2 1 66-16</inkml:trace>
  <inkml:trace contextRef="#ctx0" brushRef="#br0" timeOffset="33638.549">24569 3110 180 0,'-15'0'0'15,"0"-6"4"-15,-3-3 1 0,8-21-1 16,1 9 1-16,0-10 0 16,12-5 0-16,9-16 1 15,10 3 0-15,17-5-2 16,19-19 0-16,18-3-2 15,13 0 1-15,5 0-3 16,43-18 1-16,21-10 3 0,-3 7 0 16,7 0-2-16,-7 21 1 15,-6 6-2-15,-6 6 0 16,-9 3 0-16,0 13 0 16,-15 2-1-16,-19 4 1 15,-14 5-1-15,-7 1 1 16,-9-1-1-16,-18 7 1 15,-13 6-1-15,-2-1 0 16,-10 4 0-16,1 6 1 16,-7 9-1-16,-21 6 0 15,-15-19 0-15,-7 16 0 16,-14-6 0-16,-16 9 0 16,-21 0 0-16,9-6 0 15,-3-3-1-15,6 0 1 16,9-3 0-16,16 9 0 15,5 0 0-15,31 3 0 16,34-9 0-16,2 9 1 16,19 0-1-16,12 0 0 15,15 0 0-15,-5-3 0 16,5 0 0-16,-18 9 0 0,-9 3 0 16,-7 27 0-16,-11 22 0 15,-16 12 0-15,-18 18 0 16,-21 0 0-16,-13 6 0 15,-11-21 0-15,-7-15-1 16,-3-9 1-16,-2-16-13 16,14-27 0-16,9-21-35 15,25-9 0-15,0-4-36 0</inkml:trace>
  <inkml:trace contextRef="#ctx0" brushRef="#br0" timeOffset="34237.347">27373 1314 181 0,'18'-6'0'0,"10"-9"6"0,8 0 1 16,10-3-5-16,9 9 0 16,18 0 7-16,-3 9 0 15,6 18-8-15,-18 9 1 16,6 10 0-16,-37 11 0 15,-12 25-2-15,-30 6 0 16,-30 3 0-16,-22-12 0 16,-16-3 1-16,-14-25 1 15,-7-23-2-15,4-22 0 16,-3-19 0-16,20-8 0 16,10-25 3-16,37 4 1 15,20-16-4-15,41 12 0 16,21-6-1-16,8 10 1 15,10 11-12-15,15 7 0 16,1 5-14-16,-13 13 0 16,-7-6-81-16</inkml:trace>
  <inkml:trace contextRef="#ctx0" brushRef="#br0" timeOffset="34706.832">27446 427 182 0,'0'21'0'15,"9"16"3"-15,-2-7 1 16,-4-15 2-16,-3 22 1 16,-3-1-2-16,3 22 0 15,-4 0-4-15,14 9 0 16,8 3-1-16,15-16 0 16,13-2 2-16,0-25 1 15,8-8 0-15,1-29 1 16,-6-17-4-16,-6-9 0 15,-13-25 1-15,-3-3 0 16,-8-12-1-16,-7 6 1 16,-9 0 0-16,0 22 1 15,-6 8-2-15,3 28 0 16,0 3 0-16,21 45 0 16,1 25 0-16,8 12 1 0,0 12-1 15,-11-15 0-15,-1-6-5 16,-6-22 0-16,3 4-31 15,-5-10 0-15,-1 4-65 16</inkml:trace>
  <inkml:trace contextRef="#ctx0" brushRef="#br0" timeOffset="35371.966">27815 1743 135 0,'0'0'8'0,"6"-15"0"15,0 0 16-15,-6 15 1 16,6-19-21-16,-6 19 1 15,18-3 0-15,10 6 0 16,-1 16-4-16,22-4 1 16,9 6 3-16,-1 9 1 15,1 7-3-15,27 15 0 16,13 5-2-16,15 1 1 16,14 15 0-16,10 12 0 15,19 3-1-15,-38-18 1 0,-14-9-1 16,-34-25 0-16,-34-14-1 15,-5-7 1-15,-22-15-1 16,3-15 0-16,-12-13 0 16,-15-17 0-16,-22-25 0 15,7 12 0-15,6-6 0 16,2 13 0-16,1 2 0 16,6 12 0-16,3 13-1 15,3 0 1-15,5 12 0 0,4 12 0 16,25 12 0-16,2 12 0 15,19 3 0-15,-7 22 0 16,1 12 0-16,-3 9 0 16,-1 6 0-16,-15 9 0 15,-2 3 0-15,-22-12 1 16,-25 0-1-16,-8-15 1 16,-19-4-2-16,0-23 1 15,-9-13 0-15,19-6 0 16,5-6-1-16,10 1 1 15,8-10-14-15,10 3 1 16,9-3-43-16,3 0 0 16,30-13 17-16,1-8 1 15,-7-3 25-15</inkml:trace>
  <inkml:trace contextRef="#ctx0" brushRef="#br0" timeOffset="35738.786">29474 2053 174 0,'-3'12'0'0,"-6"12"9"16,18-5 1-16,9 2-7 0,3 12 0 15,7 7-2-15,-7 8 0 16,0-5 6-16,1 12 1 15,11 15-2-15,-11-19 0 16,8 4-3-16,3-16 0 16,1-2-2-16,3-7 1 15,2-24 0-15,-2-12 0 16,-1-30-1-16,-5-16 0 16,2-18-1-16,-6-3 0 15,-20-9 0-15,-1 9 1 16,3 6-1-16,-3 19 1 15,3 11-12-15,-6 10 1 16,3 12-66-16,6 15 1 16,-3-9 42-16</inkml:trace>
  <inkml:trace contextRef="#ctx0" brushRef="#br0" timeOffset="37760.019">24776 3779 120 0,'-3'9'0'0,"0"18"2"0,3-17 0 15,-9 8 10-15,18 0 1 16,-9 0-1-16,15 19 1 16,10 8-11-16,8 7 0 15,7 12 4-15,2 0 1 16,7-1-4-16,3-5 1 15,6 9 0-15,12-21 1 16,9-4-5-16,-18-12 1 16,-9-17 0-16,15-16 0 15,9-16 0-15,-12-17 1 16,6-7-2-16,-3-20 1 16,-3-7 1-16,-10 6 0 15,-2-3 0-15,6 6 0 16,12 10-1-16,-15 14 0 15,-3 7-1-15,-1 24 1 0,-5 6-1 16,12 18 1-16,12 24 2 16,-12 13 1-16,-7 15-3 15,1 3 0-15,-6 0-2 16,6-18 1-16,-13-4 2 16,-2-2 0-16,-10-25-1 15,19 3 0-15,12-17-1 16,-4 2 0-16,13-12 0 15,3-12 0-15,10 2 0 0,-23-17 1 16,1 3 0-16,12-7 0 16,0-5-1-16,-3 6 0 15,0 8 0-15,15 4 0 16,4 21 0-16,17 12 1 16,7 4-1-16,9 14 0 15,24 6 0-15,6 10 0 16,9 3-1-16,-21-16 1 15,-9-8 0-15,-18-4 0 16,-19-15 0-16,-21-12 0 16,-27-15-1-16,-7-16 0 15,-12-8 1-15,-11-16 0 16,-7-9 0-16,0-6 1 16,-6-9-1-16,0 15 0 15,0-3 0-15,6 4 0 16,3 5-1-16,3-3 1 0,3 9 0 15,4 1 0-15,-1 8 0 16,9 0 0-16,1-2 0 16,-10 2 0-16,0-2 0 15,-9-7 0-15,-18-6 0 16,6 9 0-16,-12 1-1 16,12 8 0-16,-9 13 1 15,9-4 0-15,3 16 0 0,-3 3 0 16,3 9 0-16,0 6 0 15,-15-15 0 1,15 15 1-16,-19-6-2 0,1 6 1 16,9-12 0-16,9 12 0 15,-18-10 0-15,18 10 1 16,-13-9-1-16,13 9 0 16,-3-18 0-16,3 18 0 15,3-18 0-15,0 3 0 16,-3-4 0-16,10 1 1 15,2 0-1-15,3 9 0 16,-6 0 0-16,9 3 1 16,7 6-1-16,-7-9 1 15,-3 9-1-15,0 0 0 16,-8 0-1-16,-7 0 1 16,0 0 0-16,0 0 0 15,0 0 0-15,0 0 0 16,0 0 0-16,0 0 0 15,0 0-1-15,0 0 1 16,0 0 0-16,0 0 0 0,0 0 1 16,0 0 0-16,18-4-1 15,-18 4 0-15,21-3 0 16,-9 3 0-16,4-12 1 16,-4 9 0-16,6-15-1 15,0 9 0-15,-6-6 0 16,4-1 0-16,-1-5 0 15,-3 6 1-15,6 0-1 0,1-3 0 16,8 2 0-16,0 4 0 16,4 3-1-16,2 18 1 15,-2 3 0-15,5 22 0 16,1 17 0-16,5 7 0 16,-2 9-1-16,-6 9 1 15,-4 15 0-15,-12-3 0 16,-6 7 0-16,-9-23 1 15,-12 1-1-15,-21-21 0 16,-31-15 0-16,-21-16 0 16,-28-15-1-16,-2-15 0 15,-16-25 1-15,-3-23 0 16,-6-22 0-16,21-19 0 16,22-2 0-16,39-3 0 15,37-1 1-15,18 32 0 16,30 17-1-16,16 15 0 15,33 7-5-15,-3 30 0 16,18 6-5-16,-11 12 0 0,2 12-12 16,-18 1 0-16,-18 8-34 15,-22-5 0-15,-3-7 29 16</inkml:trace>
  <inkml:trace contextRef="#ctx0" brushRef="#br0" timeOffset="38328.273">28938 3426 133 0,'24'-9'0'16,"7"-6"9"-16,-7-6 0 16,-12-6-2-16,19 8 0 15,-10 4-3-15,-3 9 1 16,-2-3 5-16,-16 9 1 15,0 30-8-15,-19 7 0 0,-11 14 0 16,-10 4 0-16,-11 6 0 16,-10-6 0-16,-9-1-3 15,-9-2 1-15,-7-3 1 16,19-13 1-16,13-15-2 16,11-2 1-16,19-1-1 15,24-18 1-15,24-28-1 16,22 1 1-16,27-9-1 15,-9 2 1-15,9-2-2 16,3 14 0-16,9 1-1 16,0 21 1-16,4 21 0 0,-1 10 0 15,3 11 1-15,-15 13 0 16,3 15-1-16,-18-15 0 16,-9 5 0-16,-12-11 0 15,-13-9 0-15,-3-7 0 16,-14-15-28-16,-29 0 0 15,-2-5-94-15</inkml:trace>
  <inkml:trace contextRef="#ctx0" brushRef="#br0" timeOffset="39711.714">24244 2962 153 0,'0'0'0'0,"0"0"0"16,0 0 1-16,0 0 0 0,0 0 0 16,0 0 15-16,0 0 1 15,0 0-17-15,0 0 1 16,33-4 2-16,-3 1 1 16,7-9-4-16,9-9 0 15,8-3 2-15,1-7 0 16,0-5 4-16,-9-10 1 15,-10 1-6-15,10-7 0 16,6 9 2-16,-10-5 0 16,4 2-2-16,9 1 1 15,9 2-1-15,-6-2 1 16,-7 2-1-16,10-9 1 16,9 4-2-16,3 2 0 15,13-2 1-15,-7 11 0 16,-3 10 0-16,-3-4 0 15,-3 10-1-15,-3-6 0 16,0 2 0-16,-6-5 1 16,-3 3 0-16,18-10 1 0,12 7-2 15,-3-7 1-15,13 4-1 16,-13 15 0-16,0-4 1 16,-6 1 0-16,-3 12 0 15,-3-9 1-15,4 15-2 16,2-3 0-16,0 6 0 15,0-6 0-15,9 6 1 16,-12 0 0-16,-6 6-2 16,-12 0 1-16,-3 0 0 15,3 9 1-15,9 0-1 0,-6 0 1 16,-6 7-1-16,12-1 0 16,6 9 1-16,-12-8 0 15,-4-4-1-15,1 0 0 16,-3-3 0-16,12 0 1 15,0-8-1-15,-21 2 1 16,-10-3-2-16,-5 0 0 16,-10 3 1-16,22-3 1 15,11 9-1-15,4 0 0 16,3 4 0-16,3 2 0 16,3 3 0-16,6 1 0 15,3-1 0-15,-3 12 0 16,0 1 0-16,-12-1 0 15,-3-8 0-15,-9-1 0 16,-7-6 0-16,-5-3 0 16,-10 1 0-16,1-1 0 0,-7-3 0 15,13 0 0 1,-1-9 0-16,-12 3 0 0,1-2 0 16,-7 2 0-16,3-3 0 15,-6-6 0-15,-3 0-5 16,-9 0 0-16,-12 0-36 15,-33-22 0-15,-1 1-65 16</inkml:trace>
  <inkml:trace contextRef="#ctx0" brushRef="#br0" timeOffset="41811.754">24441 3648 134 0,'0'0'0'15,"34"12"-2"-15,-25-9 0 16,6-3 7-16,-15 0 0 16,12 0 1-16,-12 0 1 15,0 0-5-15,0 0 0 0,0 13 11 16,10 11 0-16,8 25-7 16,12 8 0-16,1 10-6 15,-10-6 1-15,-6 9 0 16,19 0 1-16,30 0-2 15,-10-7 0-15,7 1 2 16,-6-12 1-16,-6-10-3 16,15 4 1-16,3-3 2 15,-15-13 0-15,-7-9-2 0,7-6 1 16,-9-2 2 0,11-13 1-16,7-7-4 0,-12-8 1 15,6 0-2-15,0-6 0 16,-4 0 0-16,-11-10 1 15,-4 4 0-15,-2-10 0 16,-4-8-1-16,-5 2 0 16,-4-8 0-16,-6 2 0 15,-3 12 1-15,1 1 1 16,5 9-2-16,0-7 0 16,0 10 0-16,4 0 1 15,11 8-1-15,-2 4 1 16,5-3 0-16,-11 6 1 15,2 9-2-15,0 9 0 16,-5 6 0-16,14 10 0 16,1 5 0-16,-1-6 1 15,-5 10-1-15,-4 5 0 16,4 7 0-16,-10-1 0 16,-9 1 0-16,12 3 0 0,4 11 0 15,-7-17 1-15,0 9-1 16,-2-10 0-16,-4 4 0 15,3-10 0-15,4-12 1 16,2-5 0-16,-6 5 0 16,19-15 0-16,-1 3-1 15,1-9 0-15,-1 0 1 16,1-3 0-16,-7-3-1 16,10-9 0-16,-1-9 0 15,10 0 0-15,-3-10 0 0,6 4 1 16,-1-10-1-16,1 1 0 15,-3-10 0-15,-1 10 0 16,-17-7 0-16,-4 7 0 16,1-1 0-16,-4 7 0 15,-6-3 0-15,4 8 0 16,-7 10 0-16,0 0 0 16,6 6 0-16,1 12 0 15,8 6 0-15,-2 6 1 16,5 6-1-16,1 13 0 15,2 2 0-15,7 1 0 16,11-1 0-16,4 10 0 16,9-4 0-16,3 4 0 15,9 0 0-15,-21-10 1 16,6-6-1-16,0-5 0 16,-6-10 0-16,12-6 1 15,3-9 0-15,-6-9 0 0,-6-6-1 16,12 0 0-16,6 2 0 15,-6-2 1-15,-3-6-1 16,-9-3 0-16,0 2-1 16,-6-5 1-16,-12-10 0 15,-4-8 0-15,-8-7 0 0,-4-2 0 16,6-1 0-16,-8 0 0 16,2 10 0-16,-6-1 0 15,-5 0-1-15,5-2 1 16,0-1 0-16,1 7 1 15,2-4-2-15,-12 3 1 16,-3 7 0-16,-18-7 0 16,-9-2 0-16,12 8 1 15,-6 4-1-15,6 15 0 16,-1-3 0-16,-2 5 0 16,3 7 0-16,6 9 0 15,-15-12 0-15,-6 15 1 16,-10 6-1-16,-2 3 0 15,-7 16-1-15,4-7 1 16,5 0 0-16,-11-3 1 16,-4 16-1-16,-12-16 0 15,-9 9 0-15,9-5 0 16,7-7 0-16,8-6 1 16,6-6-1-16,10 6 0 0,9-9 0 15,18 0 0-15,0 0 0 16,18-12 0-16,9-6 0 15,19 0 0-15,24-1 0 16,-3 1 0-16,-3 0 0 16,12 3 0-16,-3 0 0 15,3 11 0-15,9 1 0 16,-5 10 1-16,5 17-1 16,-6 0 0-16,-6 13 0 0,-6 2 0 15,-6 13 0-15,-9 2 1 16,-13 10-1-16,1-12 0 15,-16-3-1-15,-5-7 0 16,-7-5 1-16,-6-7 0 16,0 3 0-16,-6-5 1 15,0-4-1-15,3-3 1 16,9-2-1-16,-9-1 0 16,0 0-4-16,-3 0 1 15,-6 7-37-15,-3-13 1 16,6 3-75-16</inkml:trace>
  <inkml:trace contextRef="#ctx0" brushRef="#br0" timeOffset="46634.303">8726 13266 131 0,'0'0'0'16,"0"6"0"-16,15-18 0 15,7-15 1-15,-4 8 0 16,0-5 9-16,0 3 0 16,4-3 12-16,-7 5 0 15,0-2-24-15,-3 3 1 0,-9 3 2 16,-3 15 0-16,9-16 1 16,-9 16 0-16,0 31-2 15,-9 8 0-15,-6 13-1 16,-6 12 0-16,-7 9 3 15,-8 6 0-15,-4 6-3 0,4 9 1 16,-1 12 0 0,1 4 0-16,8 5 4 15,1 43 0-15,-1 28-3 0,16-16 0 16,9 0-1 0,-3-24 0-16,0-9 0 0,6-4 1 15,-6-8-1-15,3 6 1 16,3 5 1-16,3-8 0 15,3-3-2-15,-6-4 0 16,0-5 2-16,6-7 0 16,0-6-2-16,0-30 1 15,3-18-2-15,1-3 1 16,-4-7 0-16,3-11 0 16,6-7 1-16,-9-6 0 15,3-6-2-15,-9-15 1 16,0-42-1-16,0-4 1 15,-9-24 0-15,3-12 0 16,-9-15 0-16,6-6 0 16,-4-7 0-16,10-42 1 15,-6-30-1-15,9 6 0 16,19-9 0-16,-1 8 1 0,9 1-2 16,16 0 1-16,9 9 0 15,-7 9 0-15,7 24 0 16,-6 9 1-16,-10 19-1 15,4 0 0-15,-13 24 0 16,4 12 0-16,-7 18 1 16,-9 9 1-16,0 13-2 15,-5 0 0-15,2 8 0 0,-6 4 0 16,3 3 1-16,-9 15 1 16,6-9-2-16,3 18 0 15,-9 18 0-15,0 1 1 16,-9 20-1-16,-6 7 0 15,-3 12 0-15,-7 6 0 16,-8 6 0-16,5 12 1 16,-17 0-1-16,8 15 0 15,1 13 1-15,-19 21 0 16,6 36-1-16,16-15 1 16,-1 12-2-16,16-3 1 15,3-2 0-15,-1 2 0 16,13-6 0-16,3-18 1 15,3-13-1-15,7-8 0 16,5-16 0-16,-9-2 0 16,0-13 1-16,6-30 1 15,-9-25-2-15,6-8 1 16,-6-7-1-16,3-3 0 0,-6-2 0 16,3-4 1-1,7 0 0-15,-4-3 0 0,3-3-2 16,-6 3 0-16,3-3 1 15,-6 7 0-15,0-7 0 16,0-9 0-16,-6 9-7 16,6-9 0-16,0 0-66 15,-3-21 0-15,-6-4 35 0</inkml:trace>
  <inkml:trace contextRef="#ctx0" brushRef="#br0" timeOffset="52338.653">16824 1163 102 0,'9'-25'0'16,"-6"-2"10"-16,0-10 1 15,0-8 4-15,-3 5 0 16,0 4-3-16,0 8 1 15,4 1-7-15,14 3 0 16,18 3-2-16,-2 5 1 16,15 4 2-16,11 15 1 15,10 12-7-15,10 7 0 16,-4 11 2-16,12-2 1 16,3 11-1-16,-15 13 0 15,-9 9-3-15,-33 15 0 16,-25 12 0-16,-33-3 0 15,-28-3 0-15,-21-24 1 16,-18-7-1-16,-43-35 0 16,-31-25 0-16,4-34 0 15,-4-39 0-15,41-18 1 16,35-25 0-16,41-5 1 16,45-22-2-16,30 24 0 0,46 1-1 15,31 45 1-15,33 33-8 16,15 40 0-16,15 42-51 15,-21 1 0-15,-6 5 3 16</inkml:trace>
  <inkml:trace contextRef="#ctx0" brushRef="#br0" timeOffset="52826.24">17588 1488 155 0,'0'-16'0'16,"-12"-11"1"-16,0 15 1 16,6 0 2-16,6 12 0 15,-21-18 12-15,21 18 1 0,0 0-15 16,0 0 0-16,0 0-1 16,6 15 1-16,3 9 1 15,27 10 0-15,10 11 4 16,9 13 1-16,12 12-4 15,15 24 1-15,18 9-4 16,41 55 1-16,26 46 1 16,-9-1 1-16,-5 10-3 0,-26-27 1 15,-17-16-2-15,-16-18 0 16,-8-28 1-16,-29-39 0 16,-26-36-1-16,-40-34 0 15,-28-30-18-15,19-25 0 16,-6-26-44-16,11-13 0 15,7-3 13-15</inkml:trace>
  <inkml:trace contextRef="#ctx0" brushRef="#br0" timeOffset="53406.5">17689 749 182 0,'15'3'0'0,"9"9"0"0,-5 1 0 16,-10 11 5-16,-3-3 0 15,-3 0-5-15,-3 1 0 16,0 11 2-16,0-15 1 15,0 1 0-15,18-1 1 16,0 0-4-16,22-9 1 16,21-3-1-16,-15-18 1 15,5 0 3-15,-11-15 1 16,-10-7-3-16,-8-5 0 16,-7-1-1-16,-6 4 0 15,-3-1-1-15,0 7 1 16,0 12 1-16,-6 18 0 15,0 0-2-15,0 27 1 16,16 12-1-16,5 7 0 16,6 15 0-16,1 3 1 15,2 9-3-15,-6-4 1 16,10-14-50-16,-16-6 1 16,4-10-27-16</inkml:trace>
  <inkml:trace contextRef="#ctx0" brushRef="#br0" timeOffset="53801.789">19339 3861 111 0,'0'0'0'0,"0"0"-80"16</inkml:trace>
  <inkml:trace contextRef="#ctx0" brushRef="#br0" timeOffset="54109.664">19196 3591 170 0,'0'0'0'0,"0"0"8"15,0 0 1-15,42-40-1 16,4 19 1-16,0-1-5 0,15 7 1 16,9 3-4-16,9 30 1 15,3 10-1-15,-6 17 1 16,6 28-1-1,-24 9 1-15,-30 28 0 0,-19-1 0 16,-40 4-2-16,-27 5 0 16,-33 1 1-16,-28-50 0 15,-33-50 2-15,0-53 0 16,-22-45-2-16,34-24 1 16,13-40-2-16,38-3 1 15,34-15-1-15,49 24 1 16,43 1-3-16,42 41 0 15,49 26-37-15,18 35 0 16,31 43-27-16,-4 37 0 16,4 2 67-16</inkml:trace>
  <inkml:trace contextRef="#ctx0" brushRef="#br0" timeOffset="54423.201">19927 3609 171 0,'12'3'0'0,"15"12"3"15,16 21 1-15,21 16 11 16,-7 12 0-16,-5 9-10 0,6 3 0 16,6 12-5-16,-9-9 1 15,-10-3 5-15,1-12 1 16,-12-19-3-16,8-17 1 15,-5-28-4-15,-7-31 0 16,7-23 0-16,-16-19 1 16,-3-15-1-16,4-4 1 15,-7-5-1-15,-9 12 0 16,3 24-2-16,6 10 1 16,7 5-45-16,-7 7 1 15,-3 2-62-15</inkml:trace>
  <inkml:trace contextRef="#ctx0" brushRef="#br0" timeOffset="55877.274">17409 1679 129 0,'0'0'0'0,"0"0"2"16,0 0 0-16,-37-58 5 15,13 31 1-15,-1-9-3 16,7-1 0-16,-9 1 13 16,9 8 0-16,5 7-16 15,4 6 0-15,0 3 2 16,24 27 0-16,10 15-4 16,11 10 0-16,16 14 0 15,6 29 1-15,12 8 2 0,9 9 0 16,9 18 0-16,19 19 1 15,21 24-2-15,0-3 0 16,6-3 2-16,-13-9 0 16,1 0-3-16,-21-18 1 15,-19-19-2-15,-37-36 1 16,-20-21 0-16,-10-25 1 16,-15-12-1-16,0-15 1 15,0 15-1-15,-12-30 0 16,-9 0-1-16,-16-25 0 15,-15-14 0-15,-24-19 1 16,-6-15-1-16,-34-49 1 16,-6-33-1-16,-18 0 0 15,3-19 0-15,-6 22 1 16,-6 0-2-16,24 27 1 16,13 25 0-16,39 24 0 15,33 27 0-15,10 21 0 0,14 25 0 16,41 21 0-1,20 30 1-15,22 10 0 0,22 27-1 16,14 24 0-16,28 31 0 16,-6 2 0-16,0 1 0 15,9 15 1-15,9-4-1 16,-9-8 0-16,3 12 0 16,-19-15 0-16,-14-1 1 15,-37-23 0-15,-15-25-1 16,-19-19 1-16,-21-32-1 0,-12-13 0 15,-15-12 0-15,-21-21 0 16,-13-34 0-16,-15-6 1 16,-27-21-1-16,-19-30 1 15,-33-28-1-15,12-3 0 16,-9-9 0-16,27 7 1 16,13-4-1-16,15 12 0 15,15-3 0-15,12 25 0 16,15 9 0-16,13 30 0 15,8 15 0-15,7 21 0 16,15 22 0-16,15 6 0 16,7 18 0-16,14 9 0 15,19 19 0-15,3 21 0 16,9 30 0-16,30 33 0 16,31 31 0-16,0 9 0 15,21 19 0-15,-21-19 0 16,-3-3 0-16,-34-15 0 15,-27-19 0-15,-15-33 0 16,-28-30 0-16,-3-21 0 16,-15-25 0-16,-30-30 0 0,-37-13 0 15,-42-51 0-15,-50-30 0 16,13-22 0-16,-9-30 0 16,3-6 0-16,-13-18 0 15,25 11 0-15,10 10 0 16,23 34 0-16,28 26 0 15,18 31 0-15,28 25 0 16,21 20 0-16,15 16-2 0,15 12 1 16,25 18-44-16,-7 4 0 15,1 2-62-15</inkml:trace>
  <inkml:trace contextRef="#ctx0" brushRef="#br0" timeOffset="59248.077">20234 5326 182 0,'-9'-6'0'15,"-12"-10"0"-15,8 10 0 16,4-3 3-16,-33 3 1 16,-13 0-2-16,-12-3 1 15,-34 3-3-15,7 6 0 16,-16 0 1-16,-14 0 1 15,-7 0-2-15,-52 3 0 16,-24 0 0-16,36 6 1 16,13-9 5-16,30-9 1 15,25-6-6-15,36 9 0 16,27-6 2-16,10 2 0 16,24 1-2-16,6 9 1 0,6-15-1 15,-6 15 1-15,21-9 1 16,13 6 0-16,2-6-3 15,-5 9 0-15,5 9 0 16,1-9 0-16,2 3-26 16,-11 0 0-16,-1 0-98 15</inkml:trace>
  <inkml:trace contextRef="#ctx0" brushRef="#br0" timeOffset="60031.329">17007 1874 153 0,'0'0'0'16,"0"0"4"-16,0 0 0 16,0 0-3-16,0 0 1 15,0 0 14-15,0 0 1 16,0 0-16-16,0 0 1 16,-34 30-1-16,-8-9 0 0,-25 10 1 15,-12-10 1-15,-19-6-3 16,-14-9 1-16,-16-12 2 15,-31-18 1-15,-26-4-3 16,45-8 0-16,27 0 2 16,46-1 0-16,37 1 0 15,14-1 0-15,19 1-4 16,16 5 1-16,5-2-6 0,19 15 0 16,-7-4-151-16</inkml:trace>
  <inkml:trace contextRef="#ctx0" brushRef="#br0" timeOffset="65986.648">17470 2302 118 0,'-6'-21'0'16,"-7"-16"17"-16,-2 7 0 15,3 6-16-15,-15-10 1 16,2 7 7-16,-5 0 0 16,8-1-4-16,-11 4 0 15,6-7 1-15,11 4 0 16,1 3-6-16,9 3 1 15,6 14-1-15,0 7 1 16,15 7 1-16,10 11 0 16,11 15 1-16,16 7 0 15,9 11-3-15,12 13 0 16,6 9 1-16,9 3 0 0,13 6 2 16,21 18 1-1,24 4-4-15,-18-10 0 0,-7-3 0 16,-20-3 0-16,-16-6 1 15,-30-27 0-15,-28-9-1 16,-2-22 0-16,-13 3 2 16,-12-27 0-16,-37 0 0 15,-5-30 0-15,-25-7-2 16,0-14 0-16,-16-19 1 0,-2-6 0 16,-3-6-1-16,-25-43 0 15,-24-30 0-15,19 12 1 16,-10 7 0-16,27 23 0 15,25 16-1-15,21 27 0 16,19 15 0-16,14 22 1 16,22 27 0-16,22 0 0 15,30 15-1-15,18 27 0 16,24 19 0-16,22 48 0 16,24 28 1-16,-6 6 0 15,15 15-1-15,-12-22 0 16,0 4 0-16,-31-18 0 15,-20-7 0-15,-22-18 0 16,-34-18 0-16,-12-21 1 16,-18-34-1-16,-27-21 0 15,-28-34 0-15,-12-11 0 16,-18-7 0-16,-37-39 0 16,-15-18 0-16,12-7 0 0,10-6-1 15,-7-5 1-15,6-1 0 16,13 10 0-16,8 17 0 15,37 25 0-15,25 28 0 16,27 14 0-16,21 37 0 16,25 15 0-16,33 28 1 15,-3 30 0-15,12 24-1 16,49 28 1-16,27 23-1 0,-3-2 0 16,10-3 0-1,-53-3 1-15,-14-3-1 0,-37-49 1 16,-25-21-1-16,-21-25 0 15,-15-33 0-15,-30-24 0 16,-34-33 0-16,-27-22 0 16,-31-40 0-16,3 1 0 15,-6-13 0-15,4 7 0 16,2-7 0-16,15 10 0 16,13-4 0-16,18 25 0 15,21 15 0-15,28 28 0 16,12 23 0-16,18 1 0 15,6 12-1-15,6 6 1 16,10 0-36-16,-13 6 1 16,6 0-80-16</inkml:trace>
  <inkml:trace contextRef="#ctx0" brushRef="#br0" timeOffset="69856.313">18648 3654 96 0,'0'0'0'16,"-15"0"7"-16,15 0 0 15,-6-15-1-15,-1 0 0 16,-2-9 1-16,6 5 1 15,0 4-1-15,-9 3 0 16,9-3-6-16,3 15 0 0,-15-9 3 16,15 9 1-16,0 0-1 15,0 0 1-15,0 0-5 16,0 0 0-16,0 0 5 16,0 0 0-16,24-28-2 15,7 7 0-15,8-6 6 16,16 2 0-16,18 1-8 15,12 9 0-15,13 9-1 16,-4 12 1-16,16 12 2 0,-7 19 1 16,-8 20-4-16,-1 13 0 15,-3 6 0-15,1 40 0 16,-7 20 1-16,-39 1 1 16,-28 12-2-16,-46-6 0 15,-26 3 0-15,-29-25 0 16,-14-23 0-16,-34-38 1 15,-21-23-1-15,0-28 1 16,-10-27 0-16,19-40 0 16,6-36-1-16,31-16 0 15,14-23 1-15,25 8 1 16,28-3-1-16,30 19 1 16,42 9-2-16,22 18 0 15,45 18 1-15,16 18 0 16,33 28-1-16,0 3 0 15,4 15-3-15,-47 6 0 16,-24 3-42-16,-33 3 0 0,0-6-41 16</inkml:trace>
  <inkml:trace contextRef="#ctx0" brushRef="#br0" timeOffset="76296.488">13487 14038 67 0,'-27'0'0'0,"-16"0"28"16,43 0 0-16,16 9-12 15,-10 3 1-15,12-12-10 16,-18 0 0-16,12 3-6 15,-12-3 0-15,0 0 1 16,0 0 0-16,-12 0 1 0,-12 3 1 16,-7 6 2-16,4-2 0 15,-13 8-5-15,-11-9 0 16,-23 3 0-16,-17-6 1 16,-22-6-2-16,-5 3 0 15,-16-9 0-15,-15 6 1 16,-22 3-1-16,28 15 0 15,3 9 0-15,40 10 1 16,11 2 0-16,31-5 1 16,25-10-2-16,-1-3 0 15,16-3 0-15,0-9 1 16,6-3-1-16,0-3 1 16,8 0-11-16,4 19 1 15,4-4-126-15</inkml:trace>
  <inkml:trace contextRef="#ctx0" brushRef="#br0" timeOffset="77567.053">20079 14062 83 0,'-12'3'0'0,"-10"-3"-27"0,22 0 0 16,-15 9 63-16,15-9 0 15,0 0-39-15,0 0 0 16,0 0 11-16,0 0 1 16,0 0-9-16,-12 7 0 15,-13 8 3-15,-14-9 0 16,-13 12 15-16,-9-6 0 16,-9-9-17-16,-12 0 0 15,-6-6-1-15,-16 3 1 16,-2-6-1-16,-16-3 0 15,-3 6 4-15,-27-3 0 16,-19-9 3-16,13-4 0 16,3-8-9-16,15 9 1 15,12 0 0-15,15 12 0 16,4 6 1-16,33 6 0 16,21 21 2-16,6 6 0 0,12 10-4 15,1 3 1-15,-4-4-53 16,-5 13 0-16,-1 0 21 15</inkml:trace>
</inkml:ink>
</file>

<file path=ppt/ink/ink12.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9-08-12T21:01:12.865"/>
    </inkml:context>
    <inkml:brush xml:id="br0">
      <inkml:brushProperty name="width" value="0.05292" units="cm"/>
      <inkml:brushProperty name="height" value="0.05292" units="cm"/>
      <inkml:brushProperty name="color" value="#FF0000"/>
    </inkml:brush>
  </inkml:definitions>
  <inkml:trace contextRef="#ctx0" brushRef="#br0">17116 5505 207 0,'0'0'0'0,"0"0"0"0,0 0 0 0,0 0-4 0,0 0 1 16,-33-6 3-16,24 3 0 16,-16 3 0-16,4 0 0 15,-3 0 0-15,-7 0 0 16,4 0 0-16,0 0 0 15,8 0 0-15,13 0 0 16,-6 0 0-16,12 0 0 16,0 0 0-16,18-6 1 15,19 3 0-15,18 0 1 16,18-9-1-16,-6 12 0 16,-3-3-1-16,21 3 1 0,6 0-1 15,10-7 0-15,5 7 1 16,4-3 1-16,-7 3-1 15,7 0 0-15,3 0-1 16,14 3 0-16,10 4 0 16,-12 2 1-16,-3 0 1 15,-21 3 0-15,-22-6 0 0,27 9 0 16,19-12-2-16,-9 0 0 16,6 12 1-16,-31-21 0 15,-12-6 1-15,-6 3 0 16,-3 0-1-16,-12 9 0 15,-15-6 0-15,5 6 0 16,-11 6 0-16,-7-6 1 16,-5 3-2-16,-4 3 1 15,0 0-1-15,-12-3 1 16,1 0 0-16,-10-3 0 16,12 9-1-16,-12-9 1 15,0 0-1-15,0 0 0 16,0 0-15-16,6-15 0 15,9-6-135-15</inkml:trace>
</inkml:ink>
</file>

<file path=ppt/ink/ink13.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9-08-12T21:02:52.385"/>
    </inkml:context>
    <inkml:brush xml:id="br0">
      <inkml:brushProperty name="width" value="0.05292" units="cm"/>
      <inkml:brushProperty name="height" value="0.05292" units="cm"/>
      <inkml:brushProperty name="color" value="#FF0000"/>
    </inkml:brush>
  </inkml:definitions>
  <inkml:trace contextRef="#ctx0" brushRef="#br0">4083 5317 147 0,'-12'0'0'15,"-9"0"11"-15,12 0 0 0,-7-3-9 16,1 3 0-16,-15-10 5 15,-1 10 0-15,-17 0-8 16,-4 10 0-16,-3-1 2 16,-21-6 0-16,-12 6 6 15,-25-18 1-15,-21 3-8 16,-43-10 1-16,-27-2 2 16,22 9 1-16,-4-6-3 15,52 15 1-15,28 6 1 0,17 9 0 16,31 0-1-16,19 1 1 15,24-7-3 1,-7 6 0-16,7 3 3 0,-6-3 0 16,-1 4-3-16,7-10 0 15,0-9 1-15,15 0 1 16,-18 6-2-16,18-6 0 16,0 0 1-16,24 3 0 15,0 3 0-15,-2-6 0 16,-7 9-10-16,0-6 1 15,-9 3-28-15,-6-6 0 16,0 0-63-16</inkml:trace>
  <inkml:trace contextRef="#ctx0" brushRef="#br0" timeOffset="24436.523">1709 7195 155 0,'0'0'0'0,"-13"15"1"16,13-15 0-16,-18 9 11 15,0 3 0-15,0 3-6 16,-4 22 1-16,-2 8-4 16,3 10 0-16,-7 3-3 15,25 12 0-15,6 12 2 16,9-3 1-16,-6 6-2 15,4-9 0-15,-10 6-1 16,9-9 1-16,9-6 0 0,0-7 1 16,13-8-2-16,2-9 0 15,-2-13 0-15,-1-3 0 16,-6-12-54-16,-24-15 0 16,0 0-6-16</inkml:trace>
  <inkml:trace contextRef="#ctx0" brushRef="#br0" timeOffset="92741.031">3703 5523 132 0,'0'0'0'0,"0"0"12"0,0 0 1 16,0 0-9-16,0 0 1 15,0-33 1-15,-22 12 1 16,-14-16-7-16,-19 13 0 16,-3 6 5-16,-27 14 0 15,-9 8-2-15,-4 5 1 16,-15 6 1-16,-36 6 0 15,-27-6 0-15,8 7 0 16,-2-7-4-16,27-3 1 16,21-3-2-16,43 6 0 15,27-3 1-15,12-6 1 16,25-6 1-16,3 10 0 16,3-4-3-16,9-6 1 15,-18 3-1-15,18-3 0 16,0 0-2-16,0 0 0 15,0 0-15-15,0 0 1 16,0 0-121-16</inkml:trace>
</inkml:ink>
</file>

<file path=ppt/ink/ink14.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9-08-12T21:04:59.414"/>
    </inkml:context>
    <inkml:brush xml:id="br0">
      <inkml:brushProperty name="width" value="0.05292" units="cm"/>
      <inkml:brushProperty name="height" value="0.05292" units="cm"/>
      <inkml:brushProperty name="color" value="#FF0000"/>
    </inkml:brush>
  </inkml:definitions>
  <inkml:trace contextRef="#ctx0" brushRef="#br0">865 8161 129 0,'-3'-12'0'15,"-3"-16"18"-15,-6 7 1 16,0-9-19-16,12 2 0 15,12 1 1-15,6 0 0 16,7-1-1-16,-1-5 0 16,6 12 0-16,19 12 0 15,15 2 0-15,6 14 0 16,12 11 3-16,0 3 0 16,10 16 7-16,14 5 0 15,19 13-11-15,-3-19 1 0,6 7 0 16,39-7 0-16,34-5 2 15,-15-1 1-15,6-15-3 16,-43-15 0-16,-24-12-2 16,-7-12 1-16,-23-22 1 15,-4-2 0-15,-6-19 2 16,-21 9 0-16,0 3-1 16,-6-6 0-16,3 4-1 15,-9 17 0-15,-1 4-4 16,13 5 1-16,6 7 6 0,-15 3 1 15,-3 9-4-15,-25-1 1 16,4 10-18-16,-31 3 0 16,0 0-64-16,0 0 44 15</inkml:trace>
  <inkml:trace contextRef="#ctx0" brushRef="#br0" timeOffset="11503.07">1785 8936 201 0,'-16'9'0'0,"-8"-9"1"15,9 6 1-15,0-6 0 16,-7 21 0-16,-11 16-2 16,5 8 1-16,-8 10 0 0,5 6 1 15,13 9 1-15,0-10 1 16,0 4-3-16,9-3 0 15,9 9-1-15,9 0 0 16,9 0-1-16,12 0 0 16,7 0-26-16,-10-22 0 15,1 7-87-15</inkml:trace>
  <inkml:trace contextRef="#ctx0" brushRef="#br0" timeOffset="12036.301">1809 10789 197 0,'-9'7'0'15,"-9"11"2"-15,-4 15 0 16,1 7 3-16,-3 14 0 15,-7 10-4-15,4 15 1 16,5 12 5-16,10 19 0 16,6 17-4-16,0 35 0 15,6 26-3-15,6-36 0 16,0-21-5-16,3-34 0 16,-6-39-68-16,4-19 1 0,-7 10 34 15</inkml:trace>
</inkml:ink>
</file>

<file path=ppt/ink/ink15.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9-08-12T21:06:21.170"/>
    </inkml:context>
    <inkml:brush xml:id="br0">
      <inkml:brushProperty name="width" value="0.05292" units="cm"/>
      <inkml:brushProperty name="height" value="0.05292" units="cm"/>
      <inkml:brushProperty name="color" value="#FF0000"/>
    </inkml:brush>
  </inkml:definitions>
  <inkml:trace contextRef="#ctx0" brushRef="#br0">5660 7146 134 0,'0'0'0'0,"-73"27"0"16,73-27 1-16,46 0 0 15,-19 0 0-15,-2-9 0 16,-4 9 1-16,-6 0 25 15,-15 0 0-15,15 0-32 0,-15 0 0 16,0 0 10-16,-21 9 0 16,-22-3-3-16,-5 0 0 15,-25 4-1-15,-28-20 0 16,-8-2-1-16,-74-12 0 16,-39-3 5-16,-19-1 0 15,-18 4-4-15,13 3 0 16,5 6 0-16,28 2 0 15,24 10-1-15,25 3 0 16,21 3 1-16,30-3 0 16,16 3 0-16,15-6 1 15,24 0-1-15,18-3 1 16,10-3-2-16,8 9 1 16,22-6 0-16,0 6 1 15,0 0-2-15,0 0 1 16,0 0 3-16,0 0 1 15,19 0-5-15,-7-9 1 16,-3 9-3-16,-9 0 1 0,0 0-50 16,-18 0 1-16,-19 9-3 15,-11-9 22 1</inkml:trace>
  <inkml:trace contextRef="#ctx0" brushRef="#br0" timeOffset="8558.325">5541 7268 169 0,'0'0'0'16,"-27"-4"0"-16,27 4 0 15,-6-15 0-15,12 3 0 16,0-3 1-16,-6 6 0 16,0-3 1-16,-15-4 1 15,-19 4 2-15,-8-3 1 16,-10 3 0-16,-15 0 0 0,-21 9-2 15,-19-6 0 1,-18 0-4-16,4 9 0 16,-4 0 1-16,-55 9 0 15,-39 3-1-15,18 3 1 16,-3 9 4-16,12-2 1 16,-3-4-6-16,16 0 0 15,11-3 1-15,31-15 1 0,10 0-2 16,29-12 0-16,31 0 6 15,15 0 1-15,28 0-6 16,24 12 1-16,0-16-2 16,24 7 0-16,13-6 0 15,-1 3 0-15,10-3 0 0,-6 6 0 16,-4-4 0-16,1 1 1 16,-13 3-6-16,-3-3 0 15,-5 9-31-15,-16 3 0 16,0 0-71-16</inkml:trace>
  <inkml:trace contextRef="#ctx0" brushRef="#br0" timeOffset="13496.291">13262 7489 133 0,'0'0'0'0,"-24"-9"-1"16,24 9 0-16,-3-12 1 15,3 12 0-15,0 0 5 0,0 0 0 16,3-12-1-16,-3 12 0 16,-3-18-1-16,-15-1 1 15,-4 1-4-15,-2 0 1 16,-10 0-1-16,1 0 1 15,-19 2 0-15,16 13 0 16,-7 3 6-16,-6 3 1 16,7 9-4-16,-16-8 1 15,-9 5-5-15,-12-6 0 16,-10-3 1-16,-8 6 0 16,-7-3-1-16,-14-3 0 15,-10 6 0-15,-30 3 1 16,-25 3 2-16,-3-6 1 15,0 3-4-15,-5-3 1 16,-10-3-1-16,-15 7 0 16,-16-1 4-16,10-9 1 15,-6-16-4-15,2 13 0 16,-5 0 1-16,21 3 0 0,12 3-3 16,21-3 1-16,28 3 0 15,15 4 1-15,22 2 2 16,17-6 0-16,19 12-3 15,15 3 0-15,25-12 0 16,14 3 0-16,13-9-2 16,-3 0 1-16,0 16-35 15,0-10 0-15,-13 9-57 16</inkml:trace>
  <inkml:trace contextRef="#ctx0" brushRef="#br0" timeOffset="14517.011">17762 7377 116 0,'-18'0'0'0,"-16"-3"0"16,34 3 0-16,0 0 1 16,0 0 1-16,15-6-1 15,-15 6 0-15,13-9 18 0,-13 9 1 16,-13-16-12-16,-2 4 1 16,-3 0-10-16,-19-15 1 15,-5-7 1-15,-13 7 1 16,-15-9-3-16,-6 2 0 15,-6 4 1-15,-1 5 0 16,4 10 1-16,-9 0 0 16,-9 15 0-16,-4-3 0 15,4 6-2-15,-1-3 1 16,-2 9 8-16,-19-9 0 16,-24-9-7-16,12 3 1 15,3-3 0-15,37 3 0 16,21 6-2-16,18 0 1 15,25 0 0-15,-4 0 0 16,13 0-1-16,9 0 1 16,6 0-1-16,3 0 0 15,0 0-12-15,-15 6 0 16,-7 9-53-16,-14-15 1 16,5 0 43-16</inkml:trace>
  <inkml:trace contextRef="#ctx0" brushRef="#br0" timeOffset="18873.359">7380 8231 87 0,'0'0'0'0,"0"-28"9"16,0 28 1-16,-6-9-4 15,6 9 0-15,-9-18 16 16,9 3 1-16,0 6-23 15,0-19 0-15,0 1 7 16,9-18 0-16,0-7-8 0,10-6 1 16,-1 0 0-16,9-8 0 15,10-7 4-15,-10-6 1 16,10-10-3-16,2-5 0 16,10 3-2-16,-6 3 0 15,8 6 1-15,-11 9 0 16,-3 12 2-16,-7 10 0 15,-9 11-1-15,1 4 0 16,-13 14 0-16,-3 7 0 16,-6 3-2-16,-15 9 1 15,-13 6-1-15,-2-3 1 16,-13 3-1-16,10 6 1 16,-4-3-1-16,7-3 1 15,-7 9-3-15,10-9 1 16,8 0 0-16,4 7 1 15,9-10 0-15,6 0 0 16,0 0 1-16,12-13 1 16,22-2-1-16,-4 6 1 15,7-6-2-15,5 3 0 0,-2 9 0 16,6 18 0-16,-1 9 0 16,-5 4 0-16,-4-1 0 15,1 6 1-15,12 7-1 16,-19-7 0-16,1-2 0 15,-13-7 1-15,0-9-2 16,-12 6 1-16,-6-5-3 16,-6 5 0-16,-12 3-23 15,-6-6 0-15,-1 1-80 0</inkml:trace>
  <inkml:trace contextRef="#ctx0" brushRef="#br0" timeOffset="19851.507">6150 9553 167 0,'0'0'0'15,"0"0"0"-15,0-19 0 0,-3-5 6 16,-12 3 0-16,-3 0-5 16,-7 5 0-16,-14 4 6 15,-7 12 0-15,-2 18-9 16,-7 4 0-16,-9 23 7 15,12 7 0-15,9 12-4 16,16 6 0-16,3 6 0 16,24 6 1-16,24-3-3 15,-12-9 1-15,19-19-1 0,20-29 1 16,13-32 0-16,-9-17 1 16,0-25-1-16,-9-42 1 15,-4-30-1-15,-17-43 0 16,-10-43 0-16,-24 31 0 15,-19 5-2-15,4 35 0 16,-7 32 1-16,-5 19 1 16,2 18 0-16,13 31 1 15,15 30-2-15,9 21 1 16,9 39 0-16,7 22 0 16,8 31 0-16,9 35 0 15,4 35 3-15,3-32 0 16,-4-17-3-16,-11-34 1 15,-10-27-8-15,-6-15 1 16,-9-13-7-16,0 4 1 16,-3-13-109-16</inkml:trace>
  <inkml:trace contextRef="#ctx0" brushRef="#br0" timeOffset="20055.704">6589 9449 176 0,'-15'9'0'0,"-13"7"0"15,19 20 1-15,9 16 8 0,0-1 0 16,-6 10-9-16,6-12 0 16,0-10-6-16,0-8 1 15,6-10-29-15,-6-6 1 16,6 3-43-16</inkml:trace>
  <inkml:trace contextRef="#ctx0" brushRef="#br0" timeOffset="20176.758">6604 9106 193 0,'0'0'0'16,"21"21"-1"-16,16-15 1 15,12-6-6-15,-7 0 1 16,1 9-126-16</inkml:trace>
  <inkml:trace contextRef="#ctx0" brushRef="#br0" timeOffset="20508.202">7125 9170 137 0,'-22'9'0'16,"-14"0"5"-16,2 3 0 16,16 3 21-16,-6 25 0 0,2 15-27 15,-5 5 1-15,3 10 0 16,8 3 0-16,-5 0 0 15,9-21 0-15,0-13 0 16,6-5 0-16,6-7 1 16,0-6 0-16,6-5-1 15,6-13 1-15,6-6-2 16,19-7 0-16,14 4 0 16,-11 12 1-16,-3 16-1 15,-7-7 1-15,-15 6 1 0,-15 13 1 16,-15 11-1-16,-15-5 1 15,-13-1-4-15,9-8 0 16,-2-10-1-16,2-6 0 16,16-9-3-16,0 3 1 15,15-9-69-15,18-9 1 16,-3-9 68-16</inkml:trace>
  <inkml:trace contextRef="#ctx0" brushRef="#br0" timeOffset="21273.91">7642 9577 192 0,'-21'6'0'15,"-19"0"2"-15,25 22 1 16,9 8-2-16,-9 3 1 16,-7 7-2-16,-5-9 0 0,3-1-1 15,-1 0 0-15,-2-8 1 16,9-1 0-16,12-6 0 15,12 1 1-15,9-1-2 16,18-18 1-16,13-3-13 16,6-18 1-16,12-10-8 15,-3 1 0-15,6 6 20 16,-10-16 0-16,-2-8 2 16,-6-1 0-16,-13-9 5 15,7 13 1-15,-6-10-6 0,-7 4 0 16,7 14 1-16,5 13 1 15,7 3 4-15,-9 9 0 16,2 9-7-16,1 21 0 16,-7 6 3-16,-14 25 1 15,-7 15-4-15,-21 0 0 16,-19 6-1-16,-14-13 1 16,-22-2-1-16,-6-31 1 15,-9-14 0-15,6-13 0 16,15-10-1-16,15-5 1 15,7 0-2-15,33-24 1 16,15-13 2-16,19 0 0 16,17-9-2-16,7 13 0 15,9 8 1-15,-15 1 1 16,0 2-5-16,3 25 0 16,-10 24 3-16,-8 10 0 0,-10 8 1 15,1 19 1 1,-16 17-1-16,3-8 0 0,-12-6-1 15,-3-7 1-15,0-17-1 16,-9-19 1-16,-6-24-3 16,-1-22 1-16,7-20 1 15,0-16 0-15,3-16 0 16,9 7 0-16,9-9 0 16,0 21 0-16,16 16 1 15,-7 14 1-15,0 19-2 0,10 36 0 16,5 31 3-16,4 24 0 15,-3 6-3-15,-10 9 0 16,9 6 0-16,-11-21 0 16,-13-13-16-16,3-11 1 15,4-19-5-15,-10-27 1 16,0-18-25-16,-6-27 1 16,6-1 17-16</inkml:trace>
  <inkml:trace contextRef="#ctx0" brushRef="#br0" timeOffset="21845.064">8820 9328 155 0,'9'21'0'16,"7"9"3"-16,-7-8 1 15,3-7-3-15,12 9 1 16,-2 10 3-16,11 5 0 16,4 16 4-16,-13-10 0 0,-6-5-9 15,1-7 1-15,-7-5-1 16,-9-13 1-16,0-15-5 15,-3-18 1-15,-3-22 0 16,3-14 0-16,0-10 3 16,12 6 1-16,-6-15 3 15,15 12 0-15,10 7-5 16,-10 20 0-16,13 16-2 16,-4 27 1-16,7 24 5 0,-1 19 1 15,-5 6-2 1,-1-7 1-16,-6 1-1 0,4-12 0 15,-7-4-1-15,-3-5 0 16,1-10-2-16,-4-9 1 16,3-9-2-16,10-18 0 15,8-19 2-15,-5 13 0 16,-7-12 1-16,6-7 1 16,7-12-1-16,-10 10 0 15,4-4-5-15,-7 10 1 16,-6 2 3-16,1 10 0 15,-16 9 0-15,-6-3 0 16,-16 15 0-16,1 6 0 16,-12 15 0-16,-1 0 0 15,1 13-2-15,2 2 1 16,10 3 4-16,9 1 1 16,18-1-4-16,9 16 1 15,19 9 1-15,-1-13 0 16,16-11-4-16,-6-28 1 15,-4-18-13-15,4-18 1 16,-3-10-20-16,-7-2 0 0,4-4-36 16</inkml:trace>
  <inkml:trace contextRef="#ctx0" brushRef="#br0" timeOffset="22071.644">10203 9203 196 0,'-7'15'0'0,"-14"10"0"0,9-16 0 15,3-9 2-15,-12 3 0 16,-4-3-2-16,-11 9 0 15,-10 3-1-15,9 0 1 16,7 0 0-16,6 22 1 16,11 18 0-16,16-16 1 15,22 10-4-15,5-1 1 16,22 7 1-16,3-19 1 16,-3-8-2-16,21-31 0 15,3-28-5-15,-3-18 0 16,-12-21-3-16,0-21 0 15,-4 3-112-15</inkml:trace>
  <inkml:trace contextRef="#ctx0" brushRef="#br0" timeOffset="22254.3">10559 8313 183 0,'6'27'0'16,"-3"22"3"-16,-3-16 0 0,-12-11-4 15,6 35 0-15,-13 25 4 16,19 28 0-16,0 26-1 15,13 41 1-15,8 32 0 16,9-38 0-16,7-23-8 16,-16-56 0-16,-6-44-4 15,-6-20 1-15,4-1-119 16</inkml:trace>
  <inkml:trace contextRef="#ctx0" brushRef="#br0" timeOffset="23061.995">10751 8842 163 0,'-7'21'0'16,"-5"18"1"-16,-3 4 1 16,-6 3-2-16,-16 5 0 15,-18 4 0-15,1-10 0 16,-4-2 0-16,18-13 0 16,4-8 5-16,11-7 0 15,1-6-4-15,24-9 0 16,24 0 6-16,16 0 1 15,18 0-13-15,3 3 0 16,6-3 3-16,-7 9 0 16,-2 0 2-16,9 6 0 15,-12-12-1-15,-12-3 0 16,2-3 2-16,-20 3 1 16,-4-9-4-16,-12-3 1 15,-6-3 0-15,-6 0 1 16,-6 9 0-16,-9 6 0 15,6 6 2-15,-4 12 0 16,1 15-2-16,3-5 0 0,3-1-1 16,0-3 1-16,9-5-1 15,0-7 1-15,9 3 2 16,0 3 0-16,9-6-1 16,19-2 1-16,18 2-2 15,-10-12 1-15,4-6-1 16,-3-4 0-16,-7 10-1 15,-8-15 1-15,-4 9 0 0,-6-18 0 16,4-3-2-16,-7-7 1 16,0 10 1-16,-6 3 1 15,16 5-1-15,-16 4 0 16,3 12 6-16,0 0 0 16,-8 12-6-16,2 13 0 15,-3 11 0-15,3-2 0 16,0-13 0-16,-9-3 0 15,3-3 0-15,9 3 0 16,3 1 0-16,10-19 1 16,8-3-2-16,-11-31 1 15,-1-17 1-15,-6-10 0 16,-6-21-1-16,-9-19 0 16,0-23-1-16,-15-61 1 15,0-46-1-15,-22 15 0 16,-5-6 3-16,-10 37 0 15,-3 30-2-15,13 51 0 0,11 47 1 16,25 84 1-16,24 76-1 16,13 52 0-16,14 55 1 15,1 0 1-15,6 14-3 16,-16-29 0-16,-14-19 0 16,-4-45 0-16,-18-31-8 15,-21-36 0-15,-19-37-36 16,-24-36 0-16,6 6-20 0</inkml:trace>
  <inkml:trace contextRef="#ctx0" brushRef="#br0" timeOffset="24159.665">5264 8805 170 0,'10'6'0'15,"11"9"0"-15,3-21 1 16,-2-21-1-16,14 3 0 15,1-7 7-15,11-5 0 16,10-10-7-16,0 1 0 16,18-7-2-16,6 3 1 15,16-11-1-15,17 8 1 16,22-6 0-16,52-6 1 16,49-18 0-16,5 19 0 15,31 2-1-15,-12 6 1 16,-3 13-1-16,0 2 1 15,-4 7 1-15,16 2 0 0,9 16 4 16,10-9 0-16,-10 2-5 16,18 7 1-16,16 3 0 15,-4 12 1-15,-2 9-2 16,5 6 1-16,-11 7 0 16,-10 20 0-16,-15 22-1 15,0 18 1-15,-6 15-2 16,-9 16 1-16,-3 17 1 15,-40 10 0-15,-24 9-1 16,-43-3 0-16,-27 15 1 0,-28 0 1 16,-30 9-3-16,-46 22 1 15,-36 5-8-15,-58-30 1 16,-40-18 6-16,-60 6 0 16,-59-15 7-16,-51-6 1 15,-58-7-5-15,-27-20 0 16,-52-25-4-16,15-3 0 15,-12-9 2-15,6-16 0 16,15-11 1-16,-21-19 1 16,-9-21-2-16,6-18 0 15,-7-18 1-15,19-25 1 16,19-30-2-16,-4-46 0 16,16-39 0-16,48 9 1 15,21-3-1-15,62-4 1 16,29-8-1-16,68 18 1 15,55 3-5-15,54 6 0 16,56 6 6-16,44 0 0 16,56 1-2-16,46-1 0 0,48 6 1 15,27-3 1 1,37 18-2-16,-12 31 0 0,12 21-14 16,-9 16 1-16,-3 5-112 15</inkml:trace>
  <inkml:trace contextRef="#ctx0" brushRef="#br0" timeOffset="24727.919">11627 7763 172 0,'-18'3'0'16,"-12"-3"0"-16,2 12 0 0,-2 3 2 16,-22 6 0-16,-18 7 2 15,-6 11 1-15,-18 7-5 16,-56 42 0-16,-48 34 2 16,-6 8 0-16,-33 31 3 15,9 6 1-15,-16 19-3 16,4-16 1-16,-4-3-3 15,-18-6 0-15,-12-9 2 16,-6-21 1-16,-12-22-3 16,15 7 1-16,0-7 1 15,21 4 0-15,9-1-2 0,31-15 1 16,24-6-2-16,19 7 0 16,12-7 0-16,24-24 1 15,12-13-1-15,24-14 0 16,19-22 0-16,27-9 0 15,31-6-29-15,12-6 0 16,21-6-15-16,30 3 0 16,4 3-4-16</inkml:trace>
  <inkml:trace contextRef="#ctx0" brushRef="#br0" timeOffset="37773.369">4872 7210 149 0,'0'0'0'0,"0"0"1"16,0 0 1-16,45-25 3 15,-17 16 0-15,-7-3-5 16,3 12 0-16,-5 0 1 16,2 0 1-16,6 9 3 15,-11-6 0-15,-4 3 2 16,-24-3 0-16,-25 7-7 15,-30-10 0-15,-24 6 1 16,-19-6 1-16,-21 9 0 0,-61 0 0 16,-51 6-2-16,18 9 0 15,-13 10 4-15,25 2 1 16,9 4-4-16,31-7 1 16,26 7-2-16,35-1 1 15,20-8-1-15,29-1 1 16,29-15 2-16,13-9 1 15,12-3-2-15,9-3 1 16,21-3-2-16,15 3 0 16,16-15-1-16,18 12 0 15,6 0 0-15,31-3 0 16,18 0 0-16,3 3 1 16,6-3-1-16,36-3 0 15,34 6 0-15,-24 0 0 16,-1 3 0-16,-30 3 0 15,-12 6 0-15,-21 0 0 16,-31-6 0-16,-33 3 0 16,-31 0 0-16,-5-6 1 15,-32 0-2-15,-8-15 1 16,-25 6 0-16,-24 0 1 0,-18-1-2 16,-61 1 0-16,-46-6 2 15,9 15 1-15,-9 0-2 16,6 0 0-16,-2 9-1 15,26 0 1-15,25 7-1 16,36 2 1-16,37-9 0 16,19-3 0-16,20-3 0 15,13-3 1-15,15 0 0 0,3 0 0 16,0 0 0-16,0 0 1 16,0 0-3-16,0 0 0 15,0 0 1-15,0 0 1 16,15 0-1-16,-15 0 1 15,21 0 0-15,-11 0 0 16,2 0-2-16,6 0 0 16,-6 0-6-16,-12 0 0 15,15-3 1-15,-15-12 0 16,-9-6-51-16,6-16 1 16,0 1 4-16</inkml:trace>
</inkml:ink>
</file>

<file path=ppt/ink/ink2.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9-08-12T20:17:38.901"/>
    </inkml:context>
    <inkml:brush xml:id="br0">
      <inkml:brushProperty name="width" value="0.05292" units="cm"/>
      <inkml:brushProperty name="height" value="0.05292" units="cm"/>
      <inkml:brushProperty name="color" value="#FF0000"/>
    </inkml:brush>
  </inkml:definitions>
  <inkml:trace contextRef="#ctx0" brushRef="#br0">25215 9981 50 0,'0'0'-34'0</inkml:trace>
  <inkml:trace contextRef="#ctx0" brushRef="#br0" timeOffset="5290.135">9868 11023 120 0,'-22'0'0'15,"-29"7"0"-15,51-7 1 16,9 12 10-16,-9-12 0 16,21-3 2-16,-33-6 1 15,-16-7-14-15,-17 16 0 16,-13 9 0-16,-12 7 1 15,-9 2 1-15,-6 9 0 16,-1 7 3-16,4 8 0 16,-3 10-2-16,18 3 0 15,0 11 0-15,30-8 0 16,19 0-2-16,30 3 0 16,13-4 4-16,29-17 0 15,19-4-2-15,13-5 0 16,11-10-2-16,-9-3 1 15,7-6 0-15,-10-5 0 16,-9-7-2-16,-9-4 0 16,-6 1 0-16,-18-3 0 0,-10 6-25 15,-18 0 1-15,-15 13-43 16,-15 2 0-16,0 0 58 16</inkml:trace>
  <inkml:trace contextRef="#ctx0" brushRef="#br0" timeOffset="6191.865">9399 13919 144 0,'0'0'0'0,"-28"-15"5"15,28 15 0-15,0 0-4 16,0 0 0-16,0 0 2 15,0 0 0-15,0-9 10 16,0 9 0-16,0-12-12 16,13-9 0-16,-7-13 0 15,9-17 1-15,-9-7 1 0,3-9 0 16,-9-9 0-16,0-15 1 16,-9-15-1-16,-3-13 1 15,-16-15-4-15,10-15 0 16,-9-18 3-16,-1 28 0 15,1 5-2-15,6 37 1 16,11 33-2-16,-8 9 0 16,9 22 0-16,0-4 1 15,-9 16-1-15,2 6 1 16,-5 6-1-16,6 18 0 16,3 9 1-16,-3 6 0 15,2 22-1-15,-5-10 1 16,3 10-1-16,9-7 0 15,-6-2 0-15,9-4 1 16,6-14 1-16,3-1 0 16,0-9-2-16,15-24 0 0,13-16 0 15,2-5 1-15,4-16-1 16,-7 4 0-16,4-7 0 16,-7 3 0-16,1 1 0 15,-7 5 0-15,-3 22 0 16,7 11 0-16,2 26 1 15,7 11 0-15,-4 22-1 16,4 5 0-16,-1 13-1 16,-8 3 1-16,-7 0 0 15,-6-13 0-15,-3-2-3 16,-6-9 0-16,-6-7-15 0,-6-15 0 16,3 1-11-16,-30-7 0 15,2-12-61-15</inkml:trace>
  <inkml:trace contextRef="#ctx0" brushRef="#br0" timeOffset="6828.937">9094 15165 119 0,'0'0'0'0,"13"19"3"0,-13-19 1 15,3 9-1-15,-3-9 0 16,0 0 28-16,0 0 0 16,0 0-29-16,0 0 0 15,12-9-2-15,15 3 1 16,13-7-1-16,11-5 1 15,1-6-2-15,3-7 0 16,-12-2 0-16,-7-3 1 16,-5 8 2-16,-25-8 1 15,-21-1-4-15,-13 19 0 16,-24 6 2-16,-18 9 0 16,-6 9-1-16,0 9 1 15,-9 9-1-15,21 19 0 16,3 6 2-16,25 17 0 15,17 7 0-15,28 9 0 16,22 4 2-16,14-1 0 16,29-3-3-16,-1-19 1 15,18-5-2-15,31-12 1 16,27-16 0-16,-21-21 1 0,-9-15-2 16,-43 3 1-16,-34-3-8 15,-5-15 1-15,-16-3-28 16,-15-19 0-16,6 3-64 15</inkml:trace>
  <inkml:trace contextRef="#ctx0" brushRef="#br0" timeOffset="42443.07">2037 13382 134 0,'-9'0'0'16,"-12"-3"3"-16,21 3 1 16,-18 0 4-16,18 0 1 15,0 0 6-15,0 0 1 16,0 0-19-16,0 0 0 16,0 0 3-16,0 0 1 15,0 0 4-15,0 0 0 16,0 0-4-16,0 0 0 15,0 0 0-15,0 0 1 16,0 0-2-16,0 0 0 0,0 0 1 16,0 0 1-16,0 0-2 15,0 0 0-15,-19 12 0 16,1-6 0-16,3 3 0 16,-13-3 0-16,-2-3 1 15,-13 0 1-15,-5 6 0 16,5-9 0-16,-6 0-2 15,1 0 0-15,-13 0 2 0,12 0 1 16,3 0-3 0,1 3 0-16,-1 0 1 0,10 6 1 15,-7-9-2-15,12 0 0 16,7 0 0-16,-12 3 0 16,-13 0 0-16,0 0 1 15,-15 10-1-15,9-10 0 16,-12 0 0-16,7 6 1 15,-1-6 0-15,9 0 0 16,6 6 2-16,1-3 0 16,8-3-3-16,4-3 1 15,8 0-1-15,-8 0 0 16,14-3 1-16,-5 0 1 16,3 0-2-16,-7-3 1 15,10 3-1-15,-3 3 0 16,12 0 0-16,-7-3 1 15,7 3-1-15,9 0 0 16,-12-3 0-16,12 3 0 16,0 0 0-16,0 0 0 15,0 0 0-15,0 0 0 16,0 0 0-16,0 0 0 0,0 0-1 16,0 0 1-16,6 21-36 15,-21-18 1-15,9 9-74 16</inkml:trace>
  <inkml:trace contextRef="#ctx0" brushRef="#br0" timeOffset="47768.528">415 6240 154 0,'0'0'0'15,"18"6"0"-15,-18-6 0 16,0 0 1-16,0 0 1 16,-18-6 4-16,18 6 1 15,-25-12-7-15,25 12 0 16,-12-3 11-16,12 3 0 15,0 0-11-15,0 0 0 16,24 9-2-16,1-3 1 0,11-3 2 16,19 7 0-16,9-7 0 15,15-3 0-15,16-10-3 16,-10 7 1-16,-3 3 1 16,-12 0 0-16,-3 0 3 15,12 0 1-15,0-3-3 16,-9 3 1-16,-15-6 0 15,-12-3 0-15,-7 9-3 16,-5-9 0-16,-1 3 2 16,-18 6 1-16,4-6-2 0,-19-9 0 15,-13 0 0-15,-8-4 1 16,-13 1 0-16,7 9 0 16,-3 0-1-16,8 6 0 15,-11-9 0-15,11 9 0 16,10-3 0-16,0-4 0 15,9 7 0-15,-3-6 1 16,9-9 0-16,9 3 0 16,0 3-2-16,9-7 1 15,16 13 1-15,27 9 0 16,24 13-1-16,-6 8 0 16,0 21 0-16,-12 10 1 15,-12 9 0-15,-19 18 1 16,-23 6-2-16,-35-12 0 15,-23 0 1-15,-19-21 0 16,-12-16-1-16,-4-14 0 0,1-22-1 16,21-6 0-16,10-10-22 15,20-8 1 1,-2 3-97-16</inkml:trace>
  <inkml:trace contextRef="#ctx0" brushRef="#br0" timeOffset="57875.816">2171 13989 115 0,'-15'13'0'16,"-3"8"-1"-16,18-21 0 15,-3 9 12-15,3-9 0 16,0 0 4-16,0 0 0 15,0 0-15-15,0 0 0 16,0 0 9-16,0 0 0 16,0 0-4-16,0 0 1 15,0 0-5-15,0 0 0 16,0 0 2-16,0 0 0 16,0 0-3-16,0 0 1 15,0 0 0-15,0 0 0 0,-15 6 4 16,-4-6 0-16,7 3-5 15,-3-3 1-15,0 3 1 16,-1-3 0-16,1 3-2 16,15-3 0-16,-21 12 0 15,21-12 0-15,-15 6 1 16,15-6 1-16,-6 16-2 16,-7-13 0-16,-8-3 0 15,3 0 0-15,-16 0 1 16,-8-3 0-16,-10-4-1 0,15-2 1 15,-2 9-1-15,11 0 0 16,10 0 1-16,-6 0 1 16,12 9-2-16,-19-9 0 15,1 7 2-15,2-4 1 16,-2-3-3-16,-4 0 0 16,7 0 0-16,-10 0 0 15,-8 0 1-15,5-3 1 16,-2-1-3-16,5 4 1 15,7 4 2-15,-13-1 0 16,3 0-1-16,4 6 0 16,5-6-2-16,-14-3 1 15,-7-3 0-15,-6 3 1 16,3-9 0-16,-2 6 1 16,5 3-2-16,3 3 0 15,-3 6 1-15,13-9 0 16,-1 3 0-16,-5-3 0 0,2-3-1 15,-3 3 0-15,1 0 1 16,-1 0 0-16,-3 0-1 16,13-9 0-16,11 6 0 15,7 3 1-15,3 0-1 16,0 0 1-16,8 0-1 16,7 0 0-16,0 0 0 15,0 0 1-15,0 0-1 16,0 0 0-16,16 12-2 0,-16-12 1 15,6 15-15-15,12-9 1 16,16 3-43-16,-16-6 0 16,-3 0-2-16</inkml:trace>
  <inkml:trace contextRef="#ctx0" brushRef="#br0" timeOffset="71937.082">10026 16135 84 0,'-21'3'0'0,"-16"0"13"0,22-3 0 16,12-3-11-16,3 3 0 16,-9-15 23-16,9 15 1 15,0-9-26-15,0 9 0 16,-3-19 0-16,-10 10 0 15,1 3 5-15,-24 6 0 16,-10 6-5-16,-15 9 0 16,-6 7 2-16,-12-4 0 15,-12 9 2-15,-4-6 1 16,-2 1-5-16,-10-10 0 16,-5-3 4-16,-31-12 0 15,-16-9 0-15,28-9 0 16,13 2-3-16,32 1 1 15,23 3-1-15,14 6 0 16,6-3 2-16,13 9 1 0,-4 3-3 16,16 0 1-16,9 3-2 15,9-3 1-15,0 0 0 16,0 0 0-16,12 9-2 16,-12-9 0-16,12 3-12 15,-12-3 0-15,0 0-126 16</inkml:trace>
  <inkml:trace contextRef="#ctx0" brushRef="#br0" timeOffset="78572.088">12382 14947 93 0,'-18'-6'0'0,"-15"-4"-11"15,33 10 1-15,3-18 31 16,-3 18 0-16,15-9-18 16,-15 9 0-16,0 0-3 15,0 0 1-15,0 0 2 16,-15-9 1-16,-4 0 7 15,-17 3 0-15,-10 6-3 16,-9 0 1-16,-18 0-11 16,3 9 0-16,-3 6 3 15,12 3 0-15,0 10 1 0,19 8 0 16,8 19-2-16,13-1 1 16,6 16 2-16,15-6 1 15,9-3-3-15,9-12 0 16,16-10-2-16,5-5 1 15,19-7 7-15,-6-12 0 16,9-6-9-16,0-21 1 16,0-6 2-16,-4-16 0 15,-11-17 0-15,-6-7 1 16,2-18-6-16,-14-12 1 16,-7-15 7-16,-9 5 1 15,-9-8-4-15,-3-31 1 16,-6-15-2-16,-3 22 1 15,3 11-1-15,0 28 1 16,6 33-2-16,-9 7 1 16,6 17 0-16,0 1 0 0,-10 14 1 15,10 10 0-15,3-3-1 16,-15 24 1-16,9 16-1 16,-6 20 0-16,9 10 1 15,3 21 0-15,0 3-1 16,3 6 1-16,9 3-2 15,3 1 1-15,7 11 0 16,2-9 1-16,12 9-1 0,-8-14 1 16,2-7-1-16,1-3 1 15,-1-13-1-15,-18-11 1 16,7-12 0-16,-10-16 1 16,-3-6-1-16,-3-6 0 15,-3-11-16-15,0-4 1 16,0 0-118-16</inkml:trace>
  <inkml:trace contextRef="#ctx0" brushRef="#br0" timeOffset="80373.564">11633 14047 121 0,'-9'-9'0'0,"-6"-15"0"0,15 24 1 15,-9-12 9-15,9 12 1 16,0 0 11-16,0 0 0 16,0 0-19-16,0 0 1 15,0 0-4-15,0 0 0 16,27 9 0-16,-5 3 0 15,-7-6 0-15,0-3 1 16,-3 9-1-16,-12-12 1 16,15 3 2-16,-15-3 0 15,0 0-1-15,0 0 0 16,0 0-2-16,0 0 0 16,-6-15 4-16,6 15 1 15,-15-18-3-15,9 12 1 16,0-10-3-16,-3-2 0 15,0 0 0-15,-10-15 0 16,-2 5 0-16,0-5 0 16,0-1 1-16,-1 1 1 15,-5-4-2-15,-7 1 0 16,4 3 0-16,-7-7 1 16,-8-3 0-16,-1-5 1 0,-6-7-3 15,1 3 1-15,-10-2 0 16,3-1 0-16,-3 0 1 15,12 4 1-15,0 2-1 16,7-3 1-16,-4 4-2 16,4-4 0-16,2 1-1 15,-9 5 1-15,7-3 1 16,-16-2 0-16,0-4-1 0,-6 0 0 16,-6 1 0-16,6 8 0 15,-3 0 0-15,9-5 0 16,6 14 0-16,13 1 0 15,2-4-1-15,4 7 0 16,9 6 1-16,5-1 1 16,-2 4 0-16,0-7 1 15,-4 7-2-15,7-6 0 16,-3 9 0-16,5-1 1 16,4 7 0-16,3-3 0 15,3 6-2-15,6 12 0 16,-9-16 1-16,9 16 1 15,0 0-1-15,0 0 1 16,0 0-2-16,0 0 1 16,0 0 0-16,0 0 0 15,0 0 0-15,0 0 1 16,0 28-1-16,0-4 0 16,0 7-1-16,9 8 1 0,-6 16 1 15,0 2 0-15,9 13-1 16,-3-3 0-16,1 3-1 15,5-6 1-15,-6 6 0 16,0 0 1-16,0-10-1 16,-6-8 0-16,6-3-2 15,-9-13 1-15,0-11 1 16,0 2 0-16,-9-9 0 16,6-9 0-16,3 3-1 0,0-12 1 15,0 0 0-15,-3-15 0 16,-9-3 0-16,9-15 0 15,-15-10 0-15,9-9 1 16,-7-5-1-16,4-13 1 16,-3 0-1-16,3-3 0 15,-13 0 0-15,13 12 0 16,-3 6 1-16,0 7 0 16,3 8-1-16,9 4 0 15,-4 5 1-15,17-2 1 16,5 12-2-16,3 0 0 15,-3-1 0-15,1 7 0 16,-1-3 0-16,-3 3 1 16,3-1-1-16,16 13 0 15,11-12 0-15,-2 12 0 16,15 0 0-16,-4 3 0 16,7 0 1-16,0 3 0 15,12 0-1-15,3-3 0 0,18 9 0 16,-24-3 0-16,-3-6 0 15,0-6 1-15,-9 0-5 16,-12 3 1-16,-13 3-59 16,-30 0 1-16,0 0-7 15</inkml:trace>
  <inkml:trace contextRef="#ctx0" brushRef="#br0" timeOffset="95212.52">2260 15016 111 0,'-31'-3'0'15,"-11"-3"0"-15,26 6 0 16,10 0 6-16,6 0 1 16,0 0 3-16,12 0 0 15,13 6-5-15,-13-3 0 16,12 1 5-16,-12-1 1 0,4 6-8 15,-4-3 0 1,-6-3 3-16,-6-3 0 0,0 0-1 16,0 0 1-16,0 0-5 15,0 0 1-15,0 0-2 16,0 0 0-16,0 12 1 16,-18-6 1-16,2 3 4 15,-5-6 0-15,0-3-6 16,-22-6 0-16,-12-6 1 0,4 0 1 15,-1 3-1-15,-9 0 0 16,-6 2-1-16,-3-2 0 16,-9 6 0-16,0 3 0 15,-7-3 1-15,-8 0 1 16,-12 3-2-16,-22 6 0 16,-22 10 0-16,23 5 0 15,17 15 0-15,28-2 0 16,27-13 0-16,9 9 0 15,25 1 0-15,3-4 0 16,15-12 0-16,-13 0 0 16,-5-8 0-16,-3 2 0 15,-4-3 0-15,4-6 1 16,3 0 0-16,-1 0 1 16,13-6-5-16,9 6 0 15,-15-6-8-15,15 6 0 16,18 15-74-16,-5 6 0 15,-7 6 83-15</inkml:trace>
  <inkml:trace contextRef="#ctx0" brushRef="#br0" timeOffset="97947.601">14593 14245 82 0,'-22'-3'0'0,"-5"-3"7"15,15-4 0-15,6-5 16 16,-3 6 1-16,-4-6-24 15,-11 0 0-15,-6 6-1 16,-25-1 1-16,-9 10-2 16,-15 10 1-16,3 11 6 0,-1 3 0 15,-14 13-3-15,12-1 0 16,3 4-6 0,9 11 0-16,15 4 4 0,28 12 0 15,18 6 10-15,18-12 0 16,21 8-12-1,7-17 1-15,9-6 1 0,5-34 0 16,7-15 3-16,3-15 1 16,-15-16-4-16,6-2 0 15,-4-19-1-15,-14 18 1 16,-7 1-2-16,-17 0 1 16,-1-1 2-16,-9 13 0 15,-3 6-1-15,-3 5 0 16,-12 10-2-16,15 3 1 15,-6 34 1-15,15-1 0 16,6 10 2-16,18-1 0 16,4 10-1-16,2-3 0 15,7-10 7-15,0-6 1 16,3-11-6-16,-4-10 0 0,7-12-3 16,-9-12 1-16,5 3-54 15,-11-4 1-15,-7-2 2 16</inkml:trace>
  <inkml:trace contextRef="#ctx0" brushRef="#br0" timeOffset="99155.563">13582 14153 101 0,'-21'-3'0'0,"-10"-9"6"15,10 6 1-15,9 0-2 0,-1-6 1 16,4 0 3-16,-6-9 0 16,3-10-9-16,-3 10 0 15,3 0 3-15,-7-1 1 16,1-8-2-16,0-7 0 15,-10 1-1-15,-5-10 1 16,-4-5-2-16,-5-10 1 16,-10 3 6-16,-15-6 1 15,-15-8-7-15,-10-4 0 16,-11 0-2-16,-22-16 0 16,-12 1 1-16,9 6 0 15,0 9 3-15,0 3 0 16,4 9 2-16,5-15 0 15,0 3-9-15,13-9 1 16,-1 9 8-16,-15 7 1 16,7-4-5-16,2 15 0 15,-9 6-1-15,28 10 1 16,6 5-1-16,33 7 0 0,12 9 1 16,10 5 1-1,11 1-1-15,1-3 1 0,6-3-3 16,-7-13 1-16,1-2 0 15,3-1 0-15,3 4-1 16,2 12 1-16,4 2 0 16,-6 1 0-16,0 3 0 15,0 6 0-15,9 0 1 16,6 9 0-16,-13-9 0 0,13 9 0 16,0 0-1-16,0 0 0 15,0 0-1-15,0 0 0 16,0 0 3-16,3 24 1 15,7 6 0-15,5 22 0 16,-6 12-3-16,9 18 0 16,4 6-2-16,2 9 1 15,3 6 1-15,1-8 0 16,-7-1 2-16,0-27 0 16,-15-16-2-16,7-11 0 15,-10-16 1-15,-9-39 0 16,-16-28 2-16,-5-26 0 15,9-13-3-15,-4-13 0 16,1-5 0-16,6-3 0 16,3-1 0-16,5 10 1 15,1 0-1-15,-3 0 0 16,9 6 0-16,0 12 0 16,9 12 0-16,-6 6 0 0,3 10 2 15,25 5 0-15,12 7-2 16,39 5 0-16,15 25 1 15,10-6 1-15,21 9-2 16,-19-12 1-16,-11 9-1 16,-25-10 0-16,-12-5-29 15,-25-9 0-15,-15-13-37 16,-33-18 1-16,-3 4 53 16</inkml:trace>
  <inkml:trace contextRef="#ctx0" brushRef="#br0" timeOffset="107430.276">2059 15673 57 0,'-16'0'0'0,"-11"0"12"0,12 0 1 16,0 0 25-16,15 0 0 15,-13-3-38-15,13 3 0 16,0 0 0-16,0 0 0 16,0 0 1-16,0 0 1 15,0 0 0-15,0 0 0 16,-21-12 12-16,3 9 1 15,-16 3-15-15,13 0 0 16,3 3 0-16,-1 3 0 16,-8-3 3-16,9 0 0 15,-7 0-1-15,4-3 0 16,9 3-2-16,-12 3 1 16,-7-6 1-16,-11-6 1 15,-16 3-2-15,6-6 0 16,-6 0-1-16,15 3 0 15,7-4 0-15,-1 7 0 16,7-3 0-16,6-3 0 0,2 6 0 16,7 3 1-16,0 9-1 15,0-3 1-15,-7 0-1 16,13 7 0-16,-3-7 1 16,-12 3 1-16,-7-3-1 15,-11-6 1-15,-13 0-2 16,9 0 0-16,10 3 0 15,23-3 0-15,4 6 3 0,9-6 0 16,-6 15-3-16,-21-6 0 16,-1 3 0-16,1-5 0 15,3 2 1-15,-10-9 0 16,1-6 2-16,11 3 0 16,-11-1-3-16,12-2 0 15,5-3 0-15,-5 3 0 16,3 3 0-16,3-3 0 15,5 6 4-15,10 0 0 16,0 0-4-16,0 0 0 16,0 0 0-16,0 0 0 15,16 6-2-15,-16-6 1 16,0 0-24-16,0 0 1 16,0 0-52-16,0 0 1 15,0 0 68-15</inkml:trace>
  <inkml:trace contextRef="#ctx0" brushRef="#br0" timeOffset="118309.524">1916 16329 93 0,'0'0'0'0,"-28"6"9"0,28-6 1 16,-15 3 10-16,15-3 0 15,0 0-13-15,0 0 1 16,0 0-1-16,0 0 0 16,0 0-8-16,0 0 1 15,-12-3 7-15,3 0 0 16,-16 0-7-16,7-3 0 16,-6 6 2-16,-13 0 0 15,-2 6-2-15,-13-3 0 16,-9 0 2-16,-3-3 0 15,3-3-1-15,-15 0 1 16,-9-3 0-16,-1 6 0 16,-5 6-1-16,9 3 0 15,6 7 0-15,24-1 1 16,16 0 6-16,-10-3 0 16,9 6-6-16,-11-6 1 15,5-8-1-15,-6-4 1 0,10 0-2 16,-10-10 0-16,16-5 0 15,2 3 1-15,1 6-1 16,11-3 0 0,10 6-1-16,9 3 0 0,-15 0 0 15,15 0 0-15,0 0-1 16,0 0 0-16,0 0-6 16,0 0 1-16,0 0-74 15,0 0 0-15,0 0 49 0</inkml:trace>
  <inkml:trace contextRef="#ctx0" brushRef="#br0" timeOffset="162315.278">2336 17028 152 0,'-31'6'0'16,"-8"-3"8"-16,36 6 0 16,15 7-7-16,-3 2 0 15,0-15-1-15,0 9 0 16,9 0 1-16,-8-3 1 15,-1 0 7-15,-9-9 1 16,0 0-7-16,0 0 1 16,0 0-3-16,0 0 0 0,0 0 0 15,-9 7 1-15,-19-4 3 16,10 6 1-16,-3 0-4 16,-4 6 0-16,1-9-2 15,-3 0 0-15,-4-6 0 16,-5-9 0-16,-1 6 0 15,-9-12 1-15,-2 0 2 0,5 9 0 16,-6-10-1-16,4 1 0 16,-1 6-2-16,-9-3 0 15,0 12 0-15,7 0 0 16,-13 0 0-16,12 0 0 16,-6 15 0-16,-6-3 0 15,4 0 1-15,-10-6 0 16,-13-6 0-16,1-6 0 15,-6 3-1-15,0 3 1 16,-4 0-1-16,13 0 0 16,0 3 2-16,12 10 0 15,9 2-1-15,10-6 1 16,8 6-2-16,1 3 0 16,-4 0 0-16,-9-5 0 15,1-10 0-15,-1-3 1 16,3-3 1-16,-8-6 0 0,-4-1-1 15,12-2 1 1,3 3-1-16,13 0 0 0,6 6-1 16,11-3 0-16,7 0 0 15,6 6 0-15,0 0-1 16,0 0 1-16,0 0-4 16,0 0 0-16,0 0-47 15,0 0 0-15,0 0-39 16</inkml:trace>
  <inkml:trace contextRef="#ctx0" brushRef="#br0" timeOffset="180900.471">29267 5900 155 0,'9'-18'0'16,"0"-16"0"-16,-6 10 1 16,3 6 5-16,-3-3 1 15,0-7-6-15,3 10 0 16,-6 12 11-16,0 6 1 15,0-15-11-15,0 15 0 16,0 0 0-16,0 21 0 16,16 15 0-16,-1 16 0 15,6 15 0-15,1 9 0 16,11 9-1-16,-6 12 0 16,4 4 0-16,-13-10 1 15,3-6-2-15,-2 0 0 16,5-9 5-16,-15-9 0 15,0-13-4-15,-3-2 1 16,-3-9-2-16,0-7 1 0,4-2-1 16,-17-16 0-16,1-3 0 15,0-30 0-15,0-13 0 16,0-14 0-16,3-13 1 16,12 0 1-16,12-2-1 15,3-1 1-15,13 0-2 16,3 7 1-16,11 2-1 15,10 12 0-15,15 13 0 0,6 15 0 16,3 9 0 0,1 30 0-16,-7 13 0 0,-12 15 0 15,-16 21 1-15,-17 3 1 16,-28 18-2-16,-21-12 0 16,-31-6-1-16,-15-12 1 15,-18-12 0-15,-3-25 0 16,-13-21 0-16,-21-12 0 15,-21-18 0-15,49 6 1 16,24-3-1-16,21 9 1 16,19-9-4-16,27-4 1 15,21 10-66-15,-2-6 0 16,-1 3 13-16</inkml:trace>
  <inkml:trace contextRef="#ctx0" brushRef="#br0" timeOffset="182714.529">28296 8322 160 0,'-12'0'0'0,"-16"0"0"16,28 0 0-16,0 0 0 16,0 0 1-16,0 0 0 0,0 0 1 15,0 0 2-15,0 0 1 16,0 0 8-16,0 0 1 16,18-9-11-16,19-18 1 15,18-7 0-15,3-8 1 16,15-28-4-16,0 0 0 15,9-9 1-15,-9-9 0 16,-9-10-2-16,18-20 0 16,3-13 4-16,-21 13 0 15,-9 11-3-15,-18 47 0 16,-19 23 0-16,-6 4 1 16,3 17-2-16,-15 16 0 15,0 0 0-15,-21 25 0 16,-13 11 0-16,-5 7 1 15,-13 5-1-15,-6-2 1 16,-12-7-1-16,9-5 1 16,0-7-1-16,1-5 1 15,14-16-1-15,12 9 0 0,10-15 0 16,24 0 0 0,40-9 0-16,2-3 0 0,10-19 0 15,3 4 1-15,3-10-1 16,-7 7 1-16,-11-3-1 15,0 14 1-15,-7-5-1 16,7 27 0-16,-1 18 0 16,4 10 0-16,-1 14 0 0,-11 10 0 15,-4 12 0-15,-5 6 1 16,2-6-1-16,-3-10 1 16,-2-5 0-16,-4-13 0 15,-6-8-8-15,0-10 1 16,-6-6-43-16,-3-15 1 15,0 0-39-15</inkml:trace>
  <inkml:trace contextRef="#ctx0" brushRef="#br0" timeOffset="183651.506">27748 9097 157 0,'0'0'0'16,"0"0"12"-16,0 0 0 15,0 0-9-15,0 0 0 16,0-43 0-16,-6 19 1 15,-4 0-1-15,-17-1 0 16,-13-2-2-16,-5 27 1 16,-10 12 0-16,-9 9 0 15,3 13-1-15,9 2 0 0,7 4-1 16,20 12 1-16,7 14-1 16,18-8 1-16,18 3 2 15,16-9 0-15,15-13 0 16,-4-6 1-16,1-14-4 15,0-7 1-15,-7-21 0 16,13-13 1-16,12-23-2 16,-25-13 1-16,-11-9-1 15,-10 0 1-15,-18 1 0 16,0 5 0-16,0 6-1 16,-3 19 0-16,3 5 0 0,9 53 0 15,19 29 0-15,-10 31 1 16,6 16-1-16,-9 26 1 15,4 22-1-15,-25 21 0 16,-22 31 0-16,-5-31 0 16,-22-15 0-16,-6-37 0 15,-3-18 0-15,-9-54 1 16,-9-43-1-16,30-6 0 16,9-25 0-16,19-11 0 15,21-10 0-15,18-18 1 16,25-6 1-16,18-6 1 15,15 9 0-15,46-18 0 16,39-3-2-16,-33 24 1 16,-13 15-3-16,-17 34 1 15,-16 21-41-15,-49 0 0 16,-2 3-71-16</inkml:trace>
  <inkml:trace contextRef="#ctx0" brushRef="#br0" timeOffset="185886.782">27565 12291 83 0,'12'0'0'15,"22"3"9"-15,-22-3 1 16,-9 9 8-16,-3-9 1 16,0 0-12-16,0 0 1 15,0 0-7-15,3-15 1 16,0-7 22-16,3-14 1 16,-3-13-25-16,3-18 0 15,-6-15 1-15,-15-18 0 16,-3-6-2-16,-4-22 0 0,-2-3 1 15,-12-14 0-15,-13-26 0 16,21 71 0-16,1 36 1 16,15 16 1-16,-3 14-2 15,5 16 1-15,7 6 0 16,3 30 1-16,3 31-2 16,-3-4 0-16,-3 16 0 15,0-12 0-15,3 2 0 16,0-14 0-16,0-4 2 15,6-15 0-15,4 1-2 0,-1-38 1 16,9-17-1-16,0 3 0 16,-9-4 0-16,1 1 0 15,-1 2 0-15,0 13 0 16,-9 6 0-16,9 3 0 16,0 2 1-16,6 10 0 15,-3 10-1-15,10 11 0 16,2 15 1-16,13 1 0 15,14 5-1-15,-8 1 0 16,12-1-1-16,-13-20 1 16,-11-1-21-16,5-3 0 15,-2 0-105-15</inkml:trace>
  <inkml:trace contextRef="#ctx0" brushRef="#br0" timeOffset="186686.155">27541 13345 169 0,'0'0'0'0,"0"0"0"16,0 0 1-16,0 0-1 15,0 0 0-15,15-3 0 16,-15 3 0-16,21 12 0 16,-12 13 1-16,-3 11 2 15,7 31 0-15,-7 18-2 16,-6 6 1-16,0 9 3 0,0 4 1 15,0-1-6 1,0-18 0-16,0-6 3 0,3-21 1 16,3-9-3-16,-3-37 1 15,0-12 0-15,18-28 0 16,-3-20-1-16,31-4 1 16,6-3-1-16,6 1 1 15,0 8-2-15,9 16 0 16,-3 14 0-16,-6 16 0 15,-3 19 0-15,2 29 0 16,-11 16 3-16,-9 15 0 16,-13 12-2-16,-3-12 0 15,-8-6 0-15,-10-12 0 16,0-15-2-16,-3-7 0 16,0-5-62-16,-3-19 0 15,0 6 12-15</inkml:trace>
  <inkml:trace contextRef="#ctx0" brushRef="#br0" timeOffset="187823.755">31349 9449 110 0,'0'0'0'0,"-27"-24"15"15,30 0 1-15,9-22-11 0,-9 4 0 16,-3-10-4-16,-12-3 1 16,-6 1 2-16,-22 8 1 15,-15 0-3-15,-6 13 1 16,-12 12-3-16,9 18 0 16,-9 18 4-16,16 12 1 15,2 19-4-15,27 18 0 16,13 24 5-16,15 18 1 15,9 7 0-15,19 38 1 16,8 23-7-16,-11-22 1 16,-7-10-2-16,-9-23 0 15,-15-13 0-15,3-42 0 16,-3-37 0-16,-10 1 0 16,-17-19-1-16,12 3 0 15,-1-9-26-15,-8-24 0 16,6 0-78-16</inkml:trace>
  <inkml:trace contextRef="#ctx0" brushRef="#br0" timeOffset="188015.972">31227 9726 200 0,'-30'3'0'0,"-31"9"3"16,-3-15 0-16,-9-12-2 15,0 3 1-15,-12 3-2 0,15-1 1 16,-3-5-1-16,-3 0 0 16,-7 3-17-16,23 0 0 15,-1-3-107-15</inkml:trace>
  <inkml:trace contextRef="#ctx0" brushRef="#br0" timeOffset="188773.899">30777 8647 169 0,'-21'-6'0'0,"-16"-6"2"16,37 12 1-16,6 3 3 15,-6-3 0-15,25 12-1 16,-25-12 0-16,0 0-3 16,-16-24 1-16,-14-13 0 0,-7-8 0 15,1-10 0-15,-10-6 0 16,-6-21-3-16,-9 9 0 16,-12 0 0-16,-6-15 0 15,0 9 0-15,3-6 1 16,0 6 2-16,-9-9 0 15,-4 0-2-15,41 30 1 16,11 22-2-16,10 5 1 16,15 13-1-16,5 9 0 15,1 0 0-15,6 9 1 16,0 0-1-16,0 36 0 16,6 19 2-16,-6 15 0 15,0 9-1-15,0 9 0 16,0 9 0-16,-9-21 1 15,0-12-2-15,0-15 0 16,0-13 0-16,9-36 0 16,-18-3 0-16,12-33 1 15,2-31 1-15,14-3 0 0,8-9-1 16,6 0 0-16,7-6-1 16,20 9 0-16,10 9 0 15,9 15 0-15,0 10 0 16,-9 14 0-16,3 25 0 15,-3 6 0-15,-3 25 1 16,-9-4 1-16,-7 13-3 16,-8-4 1-16,-1 3-19 15,-14-5 1-15,2-4-129 0</inkml:trace>
  <inkml:trace contextRef="#ctx0" brushRef="#br0" timeOffset="191258.868">25553 5499 159 0,'9'-12'0'0,"-6"-6"2"15,9-4 1-15,0 1-1 16,-15 3 0-16,-18 6 14 16,21 12 1-16,0 0-14 0,3 27 0 15,-3 19-2 1,0 26 1-16,0 17-1 0,0 20 1 15,0 0 2-15,-6-5 0 16,-3-13-4-16,9-18 1 16,0-25 0-16,-3-23 0 15,-7-37-1-15,14-13 1 16,5-26 2-16,21-13 0 16,10-15 0-16,11 15 1 15,10-9-4-15,6 9 1 16,3 10-1-16,-6 17 1 15,3 16-2-15,-6 0 0 16,-3 8-8-16,-6-2 1 16,-13 12-19-16,-20-12 0 15,-1-3-88-15</inkml:trace>
  <inkml:trace contextRef="#ctx0" brushRef="#br0" timeOffset="191795.942">26594 5159 210 0,'-15'15'0'0,"-19"3"0"16,34 15 1-16,18 4-1 15,-18 18 1-15,10 18 0 0,-4 15 0 16,-12 18-1-16,-4-3 0 15,-17 16 3-15,6-25 0 16,-7 0-3-16,13-21 1 16,6-21-3-16,-9-13 1 15,2-8-32-15,16-31 1 16,3-15-4-16,16-22 0 16,17 1 37-16,4-10 1 15,12-15 23-15,-7 16 1 16,1-4-18-16,-6 16 0 15,8 8 2-15,-20 4 1 16,-4 12-3-16,-6 9 1 16,-9 12-4-16,-6 6 0 15,4 10 3-15,-23 11 0 16,-14-2-7-16,-7-10 0 16,-8 0 0-16,8-5 1 15,4-4-2-15,8 0 0 16,10 0 3-16,3 7 0 15,9-7-2-15,24 3 0 16,28 6 1-16,0-11 0 0,18-7-2 16,-7-6 1-16,14-6-8 15,-14-6 1-15,-5-16-38 16,-6-2 0-16,-3-13-7 16,-16 4 1-16,4 0 43 15</inkml:trace>
  <inkml:trace contextRef="#ctx0" brushRef="#br0" timeOffset="192265.736">27498 5535 169 0,'0'0'0'16,"0"0"7"-16,0 0 1 15,0 0-5-15,0 0 1 16,18-27 4-16,1 6 1 16,2 3-7-16,9-10 1 15,4 1 2-15,8 18 1 16,10 9-6-16,0 27 1 16,9 13 0-16,-9 29 1 15,-7 14-1-15,-23 5 1 16,-7 12-1-16,-24-12 0 15,-25 3-1-15,-5-15 1 16,-13-12-1-16,-15-18 0 16,0-13 0-16,3-3 0 0,18-17 0 15,13-4 1-15,11 0 1 16,32-3 0-16,26-3 0 16,1-3 1-16,-1 0-3 15,34 0 1-15,15 0-1 16,-8 12 0-16,-1-6 0 15,-3 12 0-15,3 1-1 0,-18-1 1 16,-7 0-21-16,-11-9 0 16,-19 0-44-16,-21-9 0 15,0 0 31-15</inkml:trace>
  <inkml:trace contextRef="#ctx0" brushRef="#br0" timeOffset="192609.137">28600 6894 180 0,'-18'-6'0'16,"-25"-3"3"-16,19 6 0 15,12 3 4-15,-4 3 1 16,1 3-5-16,-33-12 1 15,-19 3 1-15,-37-1 0 0,-39-11 0 16,-76 15 0-16,-70 0-2 16,-16 0 0-16,-30 15 0 15,9 7 1-15,-2-4-2 16,51 9 0-16,33 1-1 16,25 8 0-16,36-2-1 15,37 2 0-15,43 0 0 16,29-2 0-16,29-13-1 15,17-3 0-15,19-15-12 0,9-3 0 16,0 0-145 0</inkml:trace>
  <inkml:trace contextRef="#ctx0" brushRef="#br0" timeOffset="209244.459">2412 17912 151 0,'-18'7'0'0,"-4"-4"0"16,22-3 1-16,34 9 12 15,-13 0 0-15,3-3-10 16,-5-3 1-16,-4 9-4 16,-15-12 1-16,15 21 0 15,-21-5 1-15,-18-1 1 16,-7 3 0-16,-18 0-2 16,-5-3 0-16,-19-9 3 0,-19-2 1 15,-14-8-2-15,-10 4 1 16,-12 0-4-16,-6 0 1 15,-6 4-1-15,49-4 0 16,18 3 0-16,27 3 0 16,16-3 1-16,-4 0 1 15,16 0-2-15,-6 0 1 16,-1 3-1-16,-2 0 0 16,-10 0 0-16,13 0 0 15,3-3-1-15,5 3 1 16,4 3-13-16,3 0 0 15,0 10-19-15,-9 8 0 16,-1 0-26-16,-17 25 32 16</inkml:trace>
  <inkml:trace contextRef="#ctx0" brushRef="#br0" timeOffset="-196251.597">27200 12996 133 0,'0'0'0'16,"0"0"8"-16,0 0 0 15,0 0-1-15,0 0 1 16,0 0-3-16,0 0 0 16,0 0-5-16,0 0 0 15,0 0 0-15,0 0 0 16,0 0 1-16,0 0 0 16,-28-34-1-16,4 10 0 15,-13-6 8-15,-2 5 0 16,-10-5-5-16,0-1 0 15,-11 10-4-15,17-3 1 16,0-3 0-16,1-1 1 16,-1-20 2-16,-6-4 1 15,10-6-2-15,-1 0 0 16,4 4-1-16,-7 2 1 16,-6 0-2-16,10-5 1 0,-1-4-1 15,-6-6 0-15,4 0 0 16,-7 9 1-16,3-2-1 15,4 5 1-15,-1 3 0 16,19-8 0-16,9 2-1 16,-4 3 0-16,4 3 1 0,-3 4 0 15,0-13-1-15,-7 3 0 16,1-12 0-16,-3 16 0 16,-10-1 0-16,34 3 0 15,6-2 1-15,-12-1 1 16,-19 3-1-16,22-8 1 15,-3-1-1-15,6 0 1 16,-3-3-2-16,3-3 0 16,3-3 0-16,-9 1 0 15,3-4 0-15,-6 9 0 16,-1 0 1-16,17 0 1 16,5-3-2-16,-12-3 0 15,-7 4 0-15,4 8 0 16,6 3 0-16,0 10 0 15,-6 2 0-15,6-3 0 16,6-8 0-16,0-1 0 16,4 3 0-16,5 1 0 15,3 5 1-15,-3 4 1 16,-6-1-2-16,7 0 0 0,-10 13 0 16,18-6 0-16,4-7 1 15,5 4 0-15,-12-13-1 16,10 15 0-16,-4 1 0 15,1-10 0-15,-4-2 0 16,-6-1 0-16,-3 4 0 16,1-4 0-16,-1-3 0 15,6 10 0-15,0-4 1 16,4 7 0-16,5 2-1 16,7 1 0-16,5 2 0 0,-5 1 0 15,-1 9 0-15,-5-13 0 16,-7 1 0-16,7-7 1 15,-7-6 0-15,7 7 0 16,-4 5-1-16,0-2 1 16,-8 18-1-16,-7-4 0 15,3-2 0-15,18 6 0 16,7 3 0-16,-3 8 0 16,-4-5 0-16,7 0 0 15,14-6 0-15,-14 6 0 16,-3-1 0-16,-1 1 1 15,-2 3-1-15,-4-3 0 16,-6 0 0-16,1-1 0 16,8 7 0-16,-2-3 0 15,5 0 0-15,-11-3 0 16,-4 6 0-16,3-7 0 16,-2-5 0-16,5 0 1 15,6-6-1-15,-5 11 0 16,-10 4 0-16,10-3 0 0,-4 3 0 15,6 3 0-15,4-3 0 16,-16-1 0-16,-3 7 0 16,4-12 0-16,2-6 0 15,-3 0 0-15,-3 2 0 16,13 1 0-16,5-9 0 16,4 11 0-16,5 1-1 0,-5 0 1 15,-1 0 0-15,1-1 0 16,3 10 0-16,-7-6 1 15,-2 0-1-15,-7-6 0 16,-3-1 1-16,4 7 0 16,-7 0-1-16,0-9 0 15,0-4-1-15,-5 13 1 16,-1-6 0-16,0 6 0 16,-3-4 0-16,9 4 0 15,4-3 0-15,-4 6 0 16,0 3 0-16,0-9 0 15,1 2 0-15,-1 7 0 16,-6-3 0-16,-3-3 0 16,-3 9 0-16,-6 6 0 15,6-18-1-15,-6 18 1 16,-3-16 0-16,3 16 0 16,0-9-1-16,0 9 1 0,3-15 0 15,-3 15 1-15,0-15-1 16,0 15 0-16,-3-15 0 15,3 15 1-15,-21-6-2 16,6-4 1-16,-16 10-1 16,-5-6 1-16,-19 0-1 15,-12-3 1-15,-15 3 1 16,3 9 0-16,-10 0-1 16,19 9 1-16,3-3-1 0,16 4 1 15,20-10-1-15,-2 6 0 16,14-3 0-16,7 0 0 15,3 3 0-15,9-9 0 16,-3 15 0-16,3-15 0 16,18 6 0-16,4-3 1 15,-4-3-1-15,18 0 1 16,22-3-2-16,-6 3 1 16,3 0 0-16,6-3 1 15,12 0-1-15,-3 3 0 16,3 0 0-16,-15 6 0 15,-13 0 0-15,-2-6 1 16,-6 0-1-16,-7-3 0 16,-12 0 0-16,-6 0 0 15,1 3 0-15,-1 0 0 16,-3 0 0-16,-9 0 0 16,18 3-1-16,-18-3 1 15,0 0 0-15,0 0 0 16,0 0 0-16,0 0 0 0,9 19 0 15,-3 11 0-15,-2 16 0 16,-4 11 0-16,-4 13 0 16,-2 12 1-16,-3 6-1 15,-9-3 0-15,3 4 0 16,3-23 0-16,-1-8 0 16,1-9 0-16,9-7 0 15,0-14 1-15,0-10-1 0,3-6 1 16,0-3-1-16,0-9 0 15,0 0-13-15,0 0 1 16,0 0-47-16,18-12 0 16,1 9-4-16</inkml:trace>
  <inkml:trace contextRef="#ctx0" brushRef="#br0" timeOffset="-195195.729">27769 11118 160 0,'0'0'0'15,"0"0"14"-15,9-16 1 16,9-8-12-16,-2 3 1 16,-1 3-2-16,-9 2 1 15,-6 4-2-15,0 12 1 16,-6-3 0-16,-25 34 0 16,-5 17 2-16,-7 19 1 15,-12 12-2-15,-12 21 1 16,7 10-4-16,-13-16 0 15,-10 12 0-15,-17 7 0 16,-10 14 0-16,1-29 0 0,8-25 0 16,34-31 0-16,31-24 0 15,2 1 0-15,22-10-1 16,12-9 0-16,0 0-23 16,24-9 1-16,1 3-99 15</inkml:trace>
  <inkml:trace contextRef="#ctx0" brushRef="#br0" timeOffset="-194794.845">28134 12315 159 0,'25'0'0'15,"14"0"1"-15,-17-3 0 16,-10 3 11-16,-12 0 1 15,12-9-8-15,-12 9 0 16,-6-15-4-16,-25-7 1 16,-14-5 0-16,-28-9 0 15,-19-4 1-15,-8-24 0 16,-22-3 2-16,-42-39 1 16,-37-28-3-16,15 16 0 15,3-1-1-15,34 22 1 16,21-6-3-16,40 33 0 0,36 30 0 15,16 4 1-15,27 21-1 16,-7-4 1-16,10 13 2 16,6 6 1-16,6-12-3 15,-6 12 0-15,0 0-2 16,31 15 0-16,24 10-22 16,-4-7 1-16,7 0-22 15,-6-3 0-15,9-6 3 16,-6 1 1-16,3-10 34 15</inkml:trace>
  <inkml:trace contextRef="#ctx0" brushRef="#br0" timeOffset="-194443.855">28034 10887 212 0,'-9'12'0'15,"-10"3"-1"-15,19-15 1 16,10 12 1-16,-10 3 1 16,0 16-2-16,-22 20 1 15,-11 13 4-15,-28 21 0 16,-18 16-4-16,-10 17 0 16,-14 7 1-16,-34 18 0 15,-30 18-1-15,11-22 0 16,10-8 0-16,30-31 1 15,19-15-2-15,24-21 0 16,27-27 0-16,22-13 1 16,12-21 0-16,3 6 0 0,-1-15-1 15,26-3 0-15,8-12-6 16,6-10 0-16,7-2-57 16,0-4 0-16,2 4 6 15</inkml:trace>
  <inkml:trace contextRef="#ctx0" brushRef="#br0" timeOffset="-176385.436">27778 6769 13 0,'6'18'0'0,"-3"16"30"0,-3-34 0 15,0 0-17-15,0 0 1 16,0 0 3-16,0 0 0 16,9-12-13-16,-9 12 0 15,0 0 11-15,0 0 1 16,0 0-13-16,0 0 0 16,16-13 6-16,-16 13 0 15,18-18-8-15,-18 18 1 16,15-9-1-16,-15 9 0 15,9-6-3-15,-9 6 1 16,0 0 2-16,0 0 0 16,-21-9 1-16,-10 3 0 15,-11-6 0-15,-4 9 1 16,-21-13-3-16,-3 13 1 16,-6-3 0-16,-15 3 0 15,-19-3-1-15,-12 3 1 16,-21-6 0-16,-36-6 1 15,-41 3 1-15,32 3 0 16,-7 0-1-16,21 5 1 16,7 1-3-16,-4-6 1 0,7 9 0 15,3-9 0-15,8-3 0 16,16 6 0-16,28-3 0 16,36 3 0-16,33 3-1 15,13 0 1-15,18 3 1 16,-16 3 0-16,-11 6-4 15,2-9 0-15,1 9-34 0,-25-6 1 16,3 0-77-16</inkml:trace>
  <inkml:trace contextRef="#ctx0" brushRef="#br0" timeOffset="-170517.962">9764 10607 118 0,'0'0'0'15,"-12"9"9"-15,12-9 0 16,-12 19-2-16,12-19 1 16,-12 18-4-16,2-3 1 15,-5 3-5-15,15-3 0 16,-6-2 5-16,0-4 0 16,0 6-2-16,6-15 1 15,-3 15 0-15,3-15 0 16,-15 6 0-16,-4-6 1 15,-2-6-1-15,6-6 0 16,3 9-3-16,12 3 0 16,-15-24-1-16,5 5 0 15,20-5 0-15,-7 3 1 16,9 6 1-16,9-19 0 16,6 4 1-16,7-13 0 15,-4-2-2-15,-2-7 0 0,8-6-1 16,-2 10 0-16,-4 5 0 15,13-9 0-15,-4 4 0 16,1 8 0-16,9 4 1 16,2-1 0-16,10-2-1 15,6 2 0-15,6 4 2 16,7 3 0-16,-1-4-2 0,3-2 0 16,-6-7-1-16,-3-9 1 15,-9-5-1-15,0 2 1 16,0 3 1-16,6 1 0 15,-3-1-1-15,9 12 1 16,3-11 0-16,13 14 0 16,2 4-1-16,-3 6 0 15,4-4 0-15,-4 7 0 16,0-3 0-16,37-4 0 16,9 1 0-16,-9-4 1 15,3-2-1-15,-15 9 1 16,-1-4-2-16,7 10 0 15,3 9 1-15,3-10 0 16,-6 4-1-16,2-3 1 16,-8 6 0-16,3-16 1 15,0 10-1-15,-1 6 0 16,4-3-1-16,-22 9 1 16,-17-1 0-16,8-8 0 0,-3 15 0 15,28-12 0-15,24-3 1 16,-6 9 1-16,3-1-2 15,-15 1 1-15,0 3-2 16,-25 6 1-16,-15-6-1 16,37 3 0-16,24 3 1 15,-15 0 0-15,0 0 0 16,-6 3 0-16,5 3 1 16,1-6 0-16,9 9-1 0,-15-3 0 15,-3 10-1-15,-4-13 0 16,-2-3 0-16,-22 0 1 15,-11 0 0-15,8 9 0 16,0 0 0-16,0-6 1 16,1 3-1-16,-1 0 1 15,9-6 0-15,31 3 0 16,15 15-2-16,-9-2 1 16,-6-16-1-16,-30 0 1 15,-22-13 0-15,0 10 0 16,-3 3 1-16,9-9 1 15,3 3-2-15,7 3 1 16,2 3-2-16,7 0 1 16,-10 3-1-16,28 3 1 15,12 3 0-15,-10-9 0 16,-2-9-1-16,3 3 1 16,-6 6 0-16,-16-6 1 15,-27-9-1-15,6-6 1 16,-6-4-1-16,6 1 0 0,7 6 0 15,-7-3 0-15,12-4 0 16,4 7 0-16,-4 3 0 16,31-6 1-16,6-7-1 15,-31 13 0-15,-15-6 0 16,3 6 1-16,4 8-1 16,36-11 0-16,30 0 0 15,-64 3 0-15,-24 0 0 16,6 2 0-16,-3 1-1 0,3-6 1 15,3-3 0-15,0-4 0 16,-2 13 0-16,2-12 0 16,3 12-1-16,-6-3 0 15,0-7 1-15,12-5 0 16,-9 9 1-16,-3-10 0 16,-12 1-1-16,24 3 1 15,10-7-2-15,-4 1 1 16,4 9 0-16,-28-1 0 15,-19 7-1-15,7-9 1 16,-3-3 0-16,6 5 1 16,6 1 0-16,0 3 0 15,9 0-1-15,-6 2 0 16,-7-2-1-16,10 12 0 16,-3-3 0-16,-6 0 0 15,0-3 1-15,6 6 0 16,9-3 0-16,-9-1 0 15,0-2 0-15,0 6 0 0,9-9 0 16,-3 3 1-16,1 3-2 16,2-3 0-16,-6 9 1 15,-9-7 0-15,2 4-1 16,14 3 1-16,2 0 1 16,12 3 1-16,-3-9-2 0,-5 6 1 15,2-9-1 1,-9 6 0-16,0 0-1 15,-6-9 1-15,-12 2-1 0,15 4 0 16,0 0 1-16,3 3 0 16,3 6 0-16,-9-12 1 15,13 12-1-15,-4-3 0 16,-9 3 0-16,24 0 0 16,13 0-1-16,-34-6 1 15,-22-3 0-15,-20 9 0 16,-7-6 0-16,22-6 1 15,12-4 0-15,3 7 1 16,6-6-2-16,-10 0 0 16,-2-3 0-16,9 8 0 15,-9 1 0-15,3-6 0 16,-3-3 0-16,2 9 1 16,-5 0-2-16,3-7 1 15,3 4 0-15,-3-3 0 16,-4-3 0-16,13 6 0 0,9-6 0 15,-15 11 0-15,-3-2-1 16,6 6 1-16,0-3 0 16,-9 3 1-16,-7-6-1 15,7 6 0-15,0-9 0 16,-16 6 0-16,-2 0-1 16,-7-9 1-16,-12 2 0 15,1-5 0-15,-1 3 0 0,-9 3 1 16,0-3-1-16,3 2 1 15,-9 4-1-15,-9-6 0 16,-12-9-1-16,-16 3 1 16,-8-4 0-16,-16-5 0 15,-3-7 0-15,-22 13 0 16,-5-6 0-16,-6-4 0 16,-7 10 0-16,10 3 0 15,-1 5 1-15,22 1 1 16,19 0-3-16,14 9 1 15,7 6-1-15,14-9 1 16,10 9 0-16,9 0 0 16,0 0 0-16,0 0 1 15,0 0 0-15,24 9 0 16,16-3 0-16,15 9 0 16,3 4-2-16,21 2 1 15,6 6-1-15,-3-3 0 16,-3 10 0-16,-12-13 1 15,-9 10 0-15,0-4 0 0,-3-3 1 16,-15-3 1 0,-10-14-2-16,-9 5 0 0,-6-6-1 15,-15-6 1-15,13 15-1 16,-13-15 1-16,0 0-1 16,9 12 1-16,-6 9 0 15,0-5 0-15,6 2 0 16,-6-9 1-16,3 6-1 15,-6-15 0-15,3 18 0 0,-3-18 0 16,-3 16 0-16,-6 8 0 16,-6 9 0-16,0 19 0 15,-4 9 0-15,-23 15 0 16,-16 6 1-16,-24 12 1 16,-13 18-2-16,-36 7 1 15,-27 18-1-15,-9-22 0 16,-19-9-5-16,-12-11 0 15,-6 5-66-15,-189 97-25 16</inkml:trace>
  <inkml:trace contextRef="#ctx0" brushRef="#br0" timeOffset="-162516.803">4512 18399 112 0,'-18'3'0'0,"-3"12"0"16,-13-12 0-16,-2 3 2 16,-22-12 0-16,-21 0-2 15,-12-9 0-15,-19-4 17 16,-6-2 0-16,-21 0-16 15,-39-9 1-15,-40 5 0 16,15-2 0-16,-13 9-1 16,23 9 1-16,-7-1-2 15,15 4 0-15,0-6 0 16,10 9 1-16,-4 0 2 0,16 0 0 16,9 3 10-16,24 0 1 15,27 3-14-15,4 3 0 16,18 9-5-16,0-6 0 15,-7 1-23-15,44 8 0 16,-10-3-58-16</inkml:trace>
  <inkml:trace contextRef="#ctx0" brushRef="#br0" timeOffset="-126494.973">28527 10835 64 0,'-18'6'0'16,"-16"0"8"-16,13-6 1 16,0 0 25-16,-31-12 1 15,-9 3-35-15,-30-12 1 16,-19-7 0-16,-15 4 1 16,-21-6-4-16,-37-25 0 15,-36 0-1-15,24 4 0 16,-15 14 3-16,55 4 0 15,27 11 6-15,22 7 0 16,17 15-2-16,22-3 0 16,3 3-4-16,22 0 0 15,8 0-1-15,10 0 0 0,-3 0 1 16,17 0 0-16,-2-3 0 16,12 3 0-16,0 0 12 15,0 0 0-15,0 0-11 16,0 0 1-16,3 12-2 15,-36-3 1-15,-25 7-9 0,58-16 1 16,18 6 5-16,-18-6 1 16,19-22 1-16,-22 7 1 15,-13 3 4-15,4-3 0 16,0 3-6-16,0 3 1 16,3-4 2-16,9 13 0 15,-22-15-6-15,22 15 1 16,-9-9 3-16,9 9 1 15,0 0-12-15,0 0 0 16,0 0-60-16,31-27 0 16,-7 9 80-16</inkml:trace>
  <inkml:trace contextRef="#ctx0" brushRef="#br0" timeOffset="-124107.694">30421 7629 121 0,'0'0'0'0,"0"-30"10"16,0 15 1-16,0 2-8 0,0 4 0 15,0-6-4-15,0 15 0 16,-28-6-1-16,1 9 0 15,-13 9 3-15,-21-6 0 16,-6 3 4-16,-15-3 0 16,-3-6-5-16,-18-15 1 15,-10 9-1-15,-21-21 1 16,-9 6 6-16,-15-13 1 16,-19-21-8-16,40 28 0 15,27 3 0-15,43 12 1 16,34 6-1-16,2 15 0 15,25 0 2-15,-3 6 0 16,9 3-2-16,-9 0 0 16,-6 1-1-16,-25-4 0 15,-8-9-126-15</inkml:trace>
  <inkml:trace contextRef="#ctx0" brushRef="#br0" timeOffset="-88805.259">28183 10835 110 0,'0'0'0'15,"0"0"3"-15,0 0 1 16,18 12-1-16,-18-12 0 15,19 3 22-15,-19-3 1 16,18 15-26-16,-18-15 0 16,9 22 1-16,-9-22 1 0,0 18 2 15,0-18 1-15,-27 9-5 16,-1-18 1-16,-8-6 2 16,-16 3 0-16,-18-4 0 15,6-5 1-15,-15-3-1 16,-10 3 0-16,-14 2-2 15,-1 1 0-15,7 0-1 16,-16 9 0-16,-2 0 3 16,5 3 1-16,1 6-3 15,-13 0 1-15,-12 6-2 0,58-6 0 16,30 0 0-16,9 3 1 16,25 3 0-16,-3-6 0 15,6 0 1-15,9 0 0 16,0 0 0-16,0 0 0 15,0 0-1-15,0 0 0 16,0 0-2-16,0 0 1 16,0 0 0-16,0 0 0 15,0 0 0-15,0 0 1 16,0 0-1-16,0 0 1 16,0 0-1-16,0 0 0 15,0 0 1-15,0 0 1 16,0 0-1-16,0 0 0 15,9-18-1-15,-9-7 0 16,6 1 0-16,3-25 0 16,-9-11-1-16,6-10 1 0,-3-9 0 15,0-19 0-15,-3-2-1 16,10-15 1 0,-10 2 0-16,18-36 0 0,18-21 0 15,-14 33 1-15,-13 13-1 16,33 20 0-16,7 22-1 15,-6 22 1-15,-13 32-2 16,-2-5 1-16,-10 15 0 16,6-13 0-16,-2 4 1 0,2 0 0 15,0 2 0-15,13 13 0 16,2 9 0-16,-2-3 0 16,-1 12-2-16,4-6 1 15,0 6 0-15,5 3 0 16,10-6 1-16,-3-6 0 15,6-12 0-15,21-3 1 16,15 0-1-16,-12-13 0 16,4 4 0-16,-13-22 0 15,-15-2 0-15,-10 5 0 16,-17 0-1-16,-4 1 1 16,-9 8 0-16,1 4 0 15,-19 12-1-15,9 2 1 16,-3 10 0-16,-6 9 0 15,12 31 0-15,-3 2 0 16,-6 10 0-16,9 14 0 16,4 16 0-16,-1 15 0 15,-3 16 0-15,12 11 0 0,-11 19-1 16,14 36 1-16,3 31 0 16,4-25 0-16,-1-9-1 15,-8-24 1-15,2 0 0 16,-12-28 1-16,-5-12-1 15,-7-36 0-15,-3-24 0 16,-3-7 0-16,-1-5-1 16,-8-7 1-16,3 3 0 15,-3-2 0-15,-3-7 0 16,6 0 0-16,-4 0 1 16,-2 1 0-16,3-1-1 0,-18 15 0 15,-4-2 0-15,-21-4 1 16,-18 10-1-16,-24-19 0 15,-28 0 0-15,6-9 1 16,-6-18-1-16,-36-6 0 16,-22-10 0-16,37 7 0 15,15 0 0-15,46 15 0 16,24 6 0-16,22 0 0 16,14-3 1-16,7 3 0 15,6 3 0-15,12-6 1 16,0 0-2-16,21 6 1 15,13 0-1-15,-16 3 0 16,0-2 0-16,4 2 0 16,11-3 0-16,-6-3 0 15,-14 9 0-15,5-9 0 16,-12 0 0-16,-6-3 0 16,0 0-3-16,18 9 0 0,10 0-59 15,14 3 1-15,1-6 2 16</inkml:trace>
  <inkml:trace contextRef="#ctx0" brushRef="#br0" timeOffset="-46013.312">25254 5496 146 0,'0'0'0'0,"22"-12"-6"16,-22 12 0-16,9-15 8 15,-9 15 1-15,-31-19 5 16,13 4 0-16,-6-6 14 15,-7 6 0-15,-2 6-21 16,-10-4 0-16,-15 10-1 16,-21-3 1-16,-12 0-2 0,-10-18 0 15,-8-10 2-15,-50-38 0 16,-38-32 0-16,14-17 0 16,3-31 0-16,22 6 1 15,21-3-2-15,-9 21 1 16,-13 4-1-16,19 14 1 15,6 10 0-15,13 6 1 16,11 6-1-16,4-7 0 16,20 1 1-16,-5-6 0 15,3 9-2-15,18 0 0 16,12 3 0-16,9 15 0 16,22 0 0-16,5 18 0 15,13 9 0-15,9-5 1 16,9-1 2-16,13 3 1 15,-1-2-3-15,19 2 0 16,14-2 1-16,1-19 0 16,15-3-1-16,34-18 1 15,30-13 0-15,-16 25 0 0,10 12-2 16,-18 19 0-16,-1 17 0 16,-32 13 0-16,-29 18 0 15,-8 0 0-15,-13 9 1 16,-15-6 0-16,4 3-1 15,-16-6 0-15,3 9 0 16,-34 1 0-16,-30-10 0 16,-6-10 0-16,-15 7 1 15,21-3 0-15,3 0-1 0,-9 6 0 16,-6-3 0 0,22 3 0-16,14-6 0 0,16-6 0 15,21-3 0-15,27-6 0 16,22 2 0-16,24 1 1 15,27 3-1-15,-23 6 1 16,-1 6-1-16,3 15 0 16,6 12 0-16,-24 16 1 15,-12 11-1-15,-7 4 0 16,-11 6 0-16,-13-3 0 16,-12-4 0-16,-3-2 0 15,-3-13 0-15,-27 7 0 16,-25-6-2-16,15-7 1 15,-5-15-35-15,14 0 1 16,1 1-82-16</inkml:trace>
  <inkml:trace contextRef="#ctx0" brushRef="#br0" timeOffset="-43327.974">23756 1263 123 0,'0'0'0'16,"0"0"1"-16,0 0 0 15,0 0 11-15,0 0 1 16,0-37-12-16,3 10 1 16,1-19 6-16,-8 4 1 15,-2-7-1-15,-6 10 1 0,0 2-3 16,3 13 1-16,0 6-1 15,9 18 1-15,18 36-7 16,0 10 0-16,-2 12 0 16,5 27 0-16,9 24 0 15,-5 0 1-15,11 10 1 16,4-13 1-16,8 4-3 16,-8-31 1-16,-6-12 0 15,-1-43 0-15,0-24 0 16,-2-18 1-16,5-19-1 15,-11-15 0-15,-7-2 0 0,0 14 1 16,-2 4-2-16,-1 21 0 16,0 6 0-16,15 36 0 15,7 28 0-15,0-4 0 16,-1 16 0-16,-9-15 1 16,1-10-1-16,8-20 0 15,10-7 0-15,-9-21 0 16,2-25 0-16,-8-20 1 15,-10-22-1-15,0 0 1 16,-12-6 1-16,4 0 0 16,2 6-4-16,3 18 1 15,12 13-32-15,-5 8 0 16,2 13-36-16,1 6 0 16,-10-7 67-16</inkml:trace>
  <inkml:trace contextRef="#ctx0" brushRef="#br0" timeOffset="-42970.498">25072 1080 181 0,'0'37'0'0,"-3"9"0"16,-13 14 0-16,4 25 10 15,-3-12 0-15,-3 6-7 0,6 3 1 16,5-12 0-16,7-15 0 15,10-9-4-15,-4-16 1 16,0-9-1-16,6-21 0 16,6-15 2-16,13-6 0 15,17-13-1-15,-8-2 0 16,-1-1-1-16,-2 10 1 16,-7 3-1-16,-11 12 0 15,-10 12 0-15,15 12 1 16,13 24-1-16,-37 1 0 15,-19 11-1-15,29-8 1 16,5-1-7-16,-15 1 0 16,-12-13-51-16,39-18 0 15,25-18 16-15,-19-9 0 16,10 0 48-16</inkml:trace>
  <inkml:trace contextRef="#ctx0" brushRef="#br0" timeOffset="-42390.741">25802 1561 132 0,'-15'6'0'15,"-12"-3"19"-15,14-3 1 0,7-3-19 16,6 3 1-16,-15-9 6 16,15 9 1-16,0 0-8 15,0 0 0-15,0 0-1 16,0 0 1-16,-3 12 5 16,-3 0 1-16,3 3-6 15,3 9 0-15,3 10-1 16,12-4 1-16,0 7-1 0,19-10 1 15,12 9-2 1,-16-36 1-16,-9-15 0 0,4-6 1 16,8-22-2-16,-18-5 1 15,-11-4 0-15,-1 4 0 16,-3 2 0-16,-3 10 0 16,-1 17 1-16,4 34 1 15,4 25-2-15,-1 9 1 16,12 8 0-16,3 1 0 15,16-6-1-15,-4-13 0 16,7-5 0-16,-7-16 0 16,0-18-1-16,1-3 1 15,-7-28-15-15,-6 4 1 16,-2-18-2-16,14-10 1 16,19 0 12-16,-10-18 0 15,-2-3 3-15,-4-6 0 16,-11 3 0-16,-4 9 0 15,-3 10 13-15,-3-1 0 0,1 21-9 16,-4 7 1 0,0 15 0-16,-3 33 1 0,3 18 1 15,-9 19 0-15,3 9-5 16,15 24 0-16,1 18-1 16,-7-9 1-16,-9 10-2 15,0-22 0-15,6-9-1 16,-6-19 1-16,0-11-44 0,6-34 0 15,0 9-37-15</inkml:trace>
  <inkml:trace contextRef="#ctx0" brushRef="#br0" timeOffset="-42253.029">26810 1324 199 0,'-15'6'0'16,"-7"12"1"-16,-8 0 0 15,-3-3-1-15,-7 1 1 16,-12 8-1-16,-24-21 0 15,-21-3 0-15,24-3 1 16,6 0-68-16,30 3 0 16,7 3 35-16</inkml:trace>
  <inkml:trace contextRef="#ctx0" brushRef="#br0" timeOffset="-41754.183">27736 1001 193 0,'0'0'0'16,"0"0"0"-16,0 0 0 16,0 0 1-16,0 0 1 15,0 0-1-15,6 43 1 16,12 15 1-16,-3 30 0 16,-6 30 0-16,3 7 1 15,-2 12-2-15,-4-10 0 16,-3-2-1-16,3-22 0 15,0-30-11-15,-3-30 0 16,9-19-48-16,-6-51 1 0,0 2 12 16</inkml:trace>
  <inkml:trace contextRef="#ctx0" brushRef="#br0" timeOffset="-41587.513">28110 1476 212 0,'-21'15'0'0,"-4"15"0"16,-20-6 0-16,-13 10 2 15,-3-1 0-15,-9 4-1 0,-6-7 1 16,0-3-2-16,3-20 0 16,6-4-17-16,21-6 1 15,3-16-74-15,31-14 1 16,-3 6 109-16</inkml:trace>
  <inkml:trace contextRef="#ctx0" brushRef="#br0" timeOffset="-41058.059">28147 953 190 0,'-22'18'0'16,"-20"12"0"-16,48 16 0 15,24 18 1-15,-9 3 1 16,1 12-2-16,-10 0 0 16,-3 18 3-16,-9-24 0 15,0-12-1-15,0-16 0 16,0-8-1-16,6-19 1 15,-6-18-1-15,18-12 1 16,4-22-2-16,5 10 0 16,7-6 0-16,-4 8 1 0,-3 7 0 15,10 15 0-15,-4 15 0 16,-8 16 0-16,8 14 0 16,-2 10 0-16,-4-3-1 15,-15-13 0-15,-6-2 0 16,4-19 1-16,5-9-1 15,12-21 1-15,10-3 2 16,2-4 1-16,13-17-5 16,-12 15 1-16,-1-13 0 15,-2 16 0-15,-4-3 0 16,-15-13 0-16,-2 10 0 0,-13-3 0 16,-9 5 0-16,-25 7 0 15,-14 3-1-15,-1 3 1 16,-6 9 0-16,25 18 0 15,5 10 0-15,29 11 1 16,17 7-1-16,18 5 0 16,7 4 0-16,3-9 0 15,6-19-3-15,3-12 0 16,3-15-17-16,-3-27 1 16,5-16-51-16,1-8 1 15,0 5 60-15</inkml:trace>
  <inkml:trace contextRef="#ctx0" brushRef="#br0" timeOffset="-40473.89">29815 840 174 0,'0'0'0'0,"-21"25"7"15,11-1 1-15,-2 0-3 16,3 34 0-16,0 18 1 15,3 9 0-15,6 6-6 16,0 0 0-16,-6-8 0 16,3-20 0-16,-6-14 1 0,9-10 0 15,0-11 0-15,0-28 0 16,18 6-1-16,-3-21 0 16,6-19 0-16,4 10 0 15,-1-9 2-15,10 11 0 16,-4 10-2-16,4 3 1 15,-7 9 0-15,0 9 0 16,-5 3-2-16,2-6 0 16,-12 10 0-16,-3-1 1 15,-3 0 0-15,-3 0 0 16,7-3 0-16,-4 0 0 16,3 1 0-16,3-1 0 15,6-3 0-15,13-3 1 16,-1 3 0-16,13-18 0 15,2 3-2-15,4-6 1 16,0-13 0-16,-7-5 0 16,-5-6-1-16,-7 5 0 15,-17 7 0-15,-4 0 1 16,-6-1 0-16,-6 19 0 0,-9 0 0 16,-10 12 0-16,-8 15 0 15,9-2 1-15,2-1-1 16,4 3 0-16,9 3 0 15,6-8 0-15,3-4-1 16,18 12 1-16,13 0-1 16,11-2 0-16,4-4-35 15,6-9 0-15,6 0-60 0</inkml:trace>
  <inkml:trace contextRef="#ctx0" brushRef="#br0" timeOffset="-40315.833">30899 1351 176 0,'-9'21'0'16,"6"7"3"-16,3-10 1 16,-4 0-4-16,4 3 0 15,0 7-1-15,0-7 1 16,0-3-10-16,0 0 0 16,4-12-55-16,11-12 1 15,-3-6 59-15</inkml:trace>
  <inkml:trace contextRef="#ctx0" brushRef="#br0" timeOffset="-40206.498">31033 1126 136 0,'15'-15'0'16,"3"-6"3"-16,0 5 0 15,-2 4 2-15,2-3 0 0,3-3-8 16,-6 12 0-16,-2-9-102 16</inkml:trace>
  <inkml:trace contextRef="#ctx0" brushRef="#br0" timeOffset="-39740.08">31337 1366 160 0,'-6'-18'0'0,"-6"-6"0"0,12 24 1 15,0 0-1-15,0 0 1 16,0 0-1-16,0 0 1 16,-15-10-1-16,-1 10 0 15,-2-6 1-15,-6 6 0 16,-10 6 2-16,4 16 0 15,9 14-1-15,5 1 0 16,-2 8 5-16,18-2 0 16,12 8-7-16,-3-14 1 15,10-4-3-15,11-17 0 16,7-7 7-16,-7 3 0 16,-3-9-4-16,-5 6 1 15,-4 0-2-15,-6 28 0 16,-6 29 1-16,-6 7 0 15,-12 15-1-15,-12-9 1 16,-13 19-2-16,-12-22 1 16,-21 3 0-16,13-28 0 15,5-11 0-15,-9-19 0 16,0-9 0-16,25-27 0 0,14-6 0 16,16-28 1-16,15 1 5 15,22-16 0-15,8-6-5 16,19 9 0-16,18-3-1 15,10 16 0-15,2 2-36 16,3 25 1-16,0 6-18 16,10-28 0-16,-1 7 40 15</inkml:trace>
  <inkml:trace contextRef="#ctx0" brushRef="#br0" timeOffset="-39389.682">31660 828 202 0,'9'15'0'16,"0"7"-4"-16,6 23 0 16,1 10 4-16,-1 6 0 15,3 15 0-15,-6 0 0 16,6 3 2-16,-11-22 0 16,2-2-3-16,-9-15 1 15,3-13 0-15,-3-9 0 16,0-12 1-16,6-21 0 15,0-12 0-15,-3-10 1 16,6-8-1-16,9 8 0 16,7 1-2-16,-1 24 1 15,6 3 0-15,10 27 1 16,0 30 0-16,-4 4 1 16,-2 21-2-16,-10-18 0 0,0-1 0 15,-2-11 0 1,-13-7-15-16,3-14 1 0,-6-7-46 15,3-30 0-15,-3 3 35 16</inkml:trace>
  <inkml:trace contextRef="#ctx0" brushRef="#br0" timeOffset="-39201.766">32509 786 163 0,'0'0'0'0,"0"0"1"0,18 27 1 15,-2 19 13-15,-4 11 1 16,-3 13-16-16,0 6 0 16,-3 15 0-16,9-9 0 15,-8 7-2-15,8-26 1 16,-3-8-85-16,-3-28 0 16,0 1 94-16</inkml:trace>
  <inkml:trace contextRef="#ctx0" brushRef="#br0" timeOffset="-39054.527">32765 1147 190 0,'-21'-21'0'15,"-16"-15"2"-15,13 42 1 16,-4 24-3-16,-2-9 0 16,-13-5 1-16,-21-10 0 0,-18-12-9 15,-3-4 1-15,0 4-124 16</inkml:trace>
  <inkml:trace contextRef="#ctx0" brushRef="#br0" timeOffset="-37196.808">23912 2600 188 0,'-9'12'0'16,"-4"12"2"-16,13-8 1 15,3 2 1-15,10 9 0 16,2 10-1-16,-3 5 0 16,3 16 0-16,16 3 1 15,-7 2-3-15,3-8 0 16,-2-9 1-16,5-25 1 15,7-21-2-15,-1-30 0 16,-8-22-1-16,-1-3 0 16,0-18 0-16,-5 10 0 15,8-7 1-15,-5 21 1 16,-7 13-2-16,15 29 1 16,4 14-2-16,-1 23 0 15,-2 9 0-15,2 1 0 0,7 12 0 16,-3-16 1-16,2 10 0 15,-2-22 0-15,2-9 0 16,-5-18 1-16,-4-21-1 16,1-13 1-16,-10-8-1 15,-2-4 0-15,-7 7 0 16,0-4 1-16,-9 10-1 16,31 14 0-16,14 1-1 0,-11 6 1 15,-19 15-1-15,34 3 0 16,12 12 1-16,-9 6 0 15,3 7 0-15,-9 8 1 16,-7 1-1-16,-8-1 1 16,-7-9-1-16,-15 7 0 15,-15-4-1-15,-21-5 0 16,-28-7 0-16,7-15 1 16,-10-3 0-16,-6-9 0 15,3-19 0-15,13 1 0 16,5-9 0-16,40 2 0 15,25-2-1-15,8 5 0 16,19 7-3-16,6 6 0 16,0 6-16-16,6 9 0 15,0 3 21-15,-9 0 1 16,3 0-3-16,-16-4 0 16,1 4 3-16,-19-9 0 15,-5 9 7-15,-4 0 0 0,-12 9-7 16,3 7 1-16,0 8-3 15,-9 15 0 1,-9 10 1-16,-6 0 1 0,3-4-1 16,3-5 1-16,2-4 1 15,4-2 1-15,6-16-4 16,31 0 0-16,21-3-2 16,-7-15 1-16,7-15-3 15,-15-3 1-15,-7 0 3 0,-5-19 0 16,-4-8-1-16,7-7 0 15,-1 0 0-15,-12 10 1 16,-12-4 0-16,0 16 0 16,-6 9 0-16,0 21 1 15,-12 18-1-15,12 9 0 16,0 13 1-16,15-1 1 16,4 7-3-16,8-10 1 15,4 10-6-15,17-19 1 16,4-3-5-16,-6-21 0 15,-7-3 9-15,-5-15 0 16,-4-9-2-16,-8-9 1 16,-4 5 0-16,15-8 1 15,7-1 1-15,-10 4 0 16,-2 5 4-16,-7 4 1 16,-3-3-1-16,1 6 1 15,-1 5 1-15,-3 4 0 16,-12 3-3-16,-3 9 0 0,-36-3-3 15,8 6 0-15,-8 15 1 16,5-2 1-16,-2-1 1 16,14-6 0-16,1 3-1 15,18-12 0-15,-9 21-2 16,9-21 0-16,6 18 0 16,15-8 0-16,10-10 0 15,-1-16 1-15,10-14-1 16,-10 3 0-16,4-19-1 0,-25-6 1 15,-3-5 0-15,-6-7 0 16,-12-15 1-16,18 15 1 16,0 0-1-16,-3 10 0 15,9 17-1-15,-6 1 0 16,3 14 0-16,-2 4 0 16,-1 6 0-16,-6 12 1 15,0 0-1-15,6 18 1 16,3 16-1-16,-9 20 1 15,-6 19-1-15,-3 18 1 16,-4 19-1-16,1 5 0 16,9 4 0-16,-9-16 1 15,9-9 0-15,-3-18 1 16,0-21-3-16,3-9 0 16,3-25-30-16,0-21 0 15,0 0-77-15</inkml:trace>
  <inkml:trace contextRef="#ctx0" brushRef="#br0" timeOffset="-36770.053">27309 2758 163 0,'0'0'0'0,"0"0"7"16,0 0 0-16,0 0-7 15,0 0 0-15,-3-18 1 16,-15 12 1-16,-16-4-2 0,1 4 1 15,-4 6 1-15,4 16 0 16,9 5 4-16,5 9 0 16,10 10-6-16,9 2 0 15,15 4-1-15,16-4 1 16,12-5 0-16,5-22 1 16,-5-24 1-16,3-12 0 15,-4-34-2-15,1-18 0 16,2-18-1-16,-17-15 0 15,-10-19 2-15,-18-6 1 16,-15-21-1-16,-3 37 1 16,-10 27 1-16,13 39 0 15,6 25-3-15,12 39 1 16,6 40-1-16,9 15 0 16,1 24 0-16,8 6 1 15,0 16-1-15,7-13 0 16,-4 6 0-16,-2-21 0 15,-7-21-27-15,3-12 0 16,-2 0-82-16</inkml:trace>
  <inkml:trace contextRef="#ctx0" brushRef="#br0" timeOffset="-36169.967">28551 2366 182 0,'0'0'0'16,"0"0"5"-16,0 0 0 16,10-6 1-16,-10 6 1 15,0 0-6-15,6 15 1 16,-3 6 3-16,9 16 1 16,-6 20-5-16,3 13 0 15,0 6-1-15,6-3 0 16,-2 6 0-16,-7-9 1 15,3-9-1-15,0-22 1 0,-6-2 1 16,15-10 0-16,-9-15 0 16,19-18 0-16,17-15-2 15,-5-9 0-15,3-13 0 16,11 13 1-16,13-7 0 16,-3 19 1-16,3 15-1 15,-6 6 0-15,-6 15-1 16,-15 1 0-16,-13 14 0 15,-27 3 0-15,-21 7 0 16,-25 3 0-16,-27-4 0 0,-12-8 1 16,-19-7 0-16,1-18 1 15,2-9-1-15,25-9 0 16,12-18-1-16,28-7 0 16,27-8-7-16,30 11 0 15,21-5-47-15,13 17 1 16,0 1-22-16</inkml:trace>
  <inkml:trace contextRef="#ctx0" brushRef="#br0" timeOffset="-35601.618">29644 3050 167 0,'0'0'0'15,"-9"-16"6"-15,3 10 0 16,3-15 6-16,12 0 1 16,22-7-10-16,-7 1 1 15,6-9-4-15,4-1 0 16,-4-8 1-16,1 8 0 15,-10 1-1-15,-9 5 0 16,-9 10 1-16,-24 3 1 16,-18 0-2-16,-10 27 1 15,-12 12 0-15,15 0 0 16,-9 13-1-16,55 14 1 16,34 1 0-16,6 3 0 15,23 2 5-15,11-17 0 16,11-1-6-16,6-21 0 15,19-12 0-15,-19-18 1 16,0-9-1-16,-15-10 0 16,-6-2-2-16,-27 9 1 15,-12-1-25-15,-47 7 0 0,10 6-99 16</inkml:trace>
  <inkml:trace contextRef="#ctx0" brushRef="#br0" timeOffset="-34817.799">24055 3727 211 0,'0'0'0'15,"15"-9"0"-15,-15 9 1 16,-9-12-1-16,9 12 1 16,0 0 2-16,6 12 1 15,-3 19-3-15,-3 8 0 16,0 10 1-16,6 8 0 15,-3 1-2-15,3-12 0 16,-3-10 0-16,6-18 0 16,10-11 1-16,8-26 0 15,0-8-1-15,7-16 0 16,-7-2 0-16,-5 14 1 16,-4-2-2-16,3 15 1 15,-6 12 0-15,7 12 0 16,-1 3 0-16,0 3 0 15,7 12 0-15,-10-2 0 16,-6-7 1-16,7-9 0 16,5-3 0-16,6-12 0 15,16-6 0-15,-3-16 1 0,-4-5-3 16,13-1 0-16,6-5-32 16,-22-7 0-16,1 10-81 15</inkml:trace>
  <inkml:trace contextRef="#ctx0" brushRef="#br0" timeOffset="-34641.951">25355 3050 204 0,'-25'30'0'0,"-17"10"1"0,42-4 0 15,24 0-1-15,-33 19 1 16,-12 18 0-16,-22 12 1 16,-15 12-1-16,22-5 1 15,-10 5-6-15,19-18 1 16,8-24-9-16,7-4 0 15,3-14-21-15,3-13 1 16,-3 0-44-16</inkml:trace>
  <inkml:trace contextRef="#ctx0" brushRef="#br0" timeOffset="-34369.017">25087 3639 143 0,'39'-12'0'16,"34"3"4"-16,-18 0 1 15,3-6 2-15,21 9 0 16,10-10 4-16,-16 7 0 15,-3 0-9-15,-3 12 0 16,-3 12 2-16,-22 4 1 0,-20 17 1 16,2 13 1-16,-3 2-6 15,-30 1 1-15,-18-6-2 16,2-10 0-16,-5-9 0 16,-25-21 0-16,-21-21 0 15,-3-3 0-15,-10-15 1 16,47-7 0-16,24-15-4 15,21 4 0-15,21-7-63 16,31 9 1-16,18 19 46 16,33 15 1-16,-2 0-8 15</inkml:trace>
  <inkml:trace contextRef="#ctx0" brushRef="#br0" timeOffset="-33711.704">26974 3700 169 0,'-12'-9'0'0,"0"-6"6"15,12 15 1-15,-12-16 1 16,12 16 1-16,-6 22-5 15,0 11 1-15,-6 31-2 16,12 9 0-16,-4 12-1 16,8 12 1-16,-4 10-2 0,-13-13 0 15,-14 0-1-15,9-27 0 16,9-16-3 0,-1-29 1-16,10-22-21 0,-15-31 1 15,-9-23 13-15,18-16 0 16,12-21 8-16,15 12 0 15,16-3 1-15,-1 3 0 16,16 6 7-16,9 6 1 16,12 9 11-16,3 6 1 15,9 16-16-15,-18 6 0 16,-6 23-1-16,-12 23 0 16,-19 20-3-16,-14 4 1 15,-20 14-1-15,-20-2 0 16,-19 0 0-16,-20-25 0 15,-23-3 0-15,13-15 0 16,-9-9 0-16,24-9 0 16,9-6-8-16,19-18 1 15,18-7-11-15,24 10 0 0,25-7-44 16,17 10 0 0,4-3 47-16</inkml:trace>
  <inkml:trace contextRef="#ctx0" brushRef="#br0" timeOffset="-33441.939">27696 3910 217 0,'0'0'0'16,"-18"-31"1"-16,18 31 1 15,-16-6-1-15,16 6 1 16,0 0-9-16,0 0 0 16,0 0-45-16,0 0 1 15,0 0-12-15</inkml:trace>
  <inkml:trace contextRef="#ctx0" brushRef="#br0" timeOffset="-33076.839">28357 3499 212 0,'-16'3'0'0,"-14"10"0"16,30-13 1-16,0 0-1 0,0 0 1 15,-21 12 1-15,-16 0 0 16,-9 21-1-16,1 4 0 16,2-1-1-16,7 1 1 15,2 14 0-15,19 1 0 16,15 0-1-16,27-10 1 15,16 4 2-15,9-22 1 16,12-3-4-16,6-18 0 16,-13-3-2-16,-2-9 1 15,0-9-41-15,-15-3 1 16,-7-10-12-16,7-5 1 16,-4 3 38-16</inkml:trace>
  <inkml:trace contextRef="#ctx0" brushRef="#br0" timeOffset="-32942.534">28898 3873 226 0,'-15'-9'0'16,"-6"-3"2"-16,21 12 0 15,-18-9-1-15,18 9 1 16,0 0-15-16,0 0 1 0,0 0-138 16</inkml:trace>
  <inkml:trace contextRef="#ctx0" brushRef="#br0" timeOffset="40359.453">5182 3815 77 0,'0'0'0'0,"-12"10"35"15,12-10 0-15,0 0-35 16,0 0 1-16,0 0 0 16,0 18 1-16,3 18 0 15,-3 31 1-15,-3 12-2 16,-9 18 0-16,6 7 2 0,-16 8 1 16,-8 4-4-16,-3-10 0 15,-4 6 2-15,0-17 0 16,4-7-2-16,3-18 0 15,5-25-65-15,1-14 1 16,6 2 53-16</inkml:trace>
  <inkml:trace contextRef="#ctx0" brushRef="#br0" timeOffset="41260.261">9518 4055 117 0,'-19'31'0'16,"4"17"-8"-16,-9 22 1 15,-10 19 17-15,-2-1 0 16,-1 15-11-16,7 6 0 15,-7 1 1-15,-5-10 0 16,2 0-2-16,6-21 1 16,10-9 0-16,6-15 0 15,-3-3-82-15</inkml:trace>
  <inkml:trace contextRef="#ctx0" brushRef="#br0" timeOffset="41726.072">10863 4086 89 0,'-9'36'0'15,"-12"31"0"-15,-10 6 1 0,-5 12 19 16,-1 0 0-16,-15 3-22 15,13-12 1-15,-10 0-91 16</inkml:trace>
  <inkml:trace contextRef="#ctx0" brushRef="#br0" timeOffset="42583.807">16374 3931 64 0,'0'15'0'0,"0"6"18"16,0 25 1-16,0 12-11 16,-6 15 0-16,-4 18-8 15,-5 3 0-15,-3-3 1 16,3 0 0-16,-4 0-1 16,1-12 1-16,-3-6 0 15,-4-12 0-15,-8-3-18 16,0-19 0-16,-1 4-41 15</inkml:trace>
  <inkml:trace contextRef="#ctx0" brushRef="#br0" timeOffset="58496.956">14468 7146 132 0,'0'12'0'15,"0"12"-10"-15,0-24 0 16,-15 13 25-16,5-13 0 16,-17-16-5-16,-9-2 0 15,-7 0-10-15,-9-3 0 16,-3-7 0-16,1 10 1 15,-1 0-1-15,9 9 1 16,-3 9-1-16,10 9 0 16,2 6 1-16,-11 6 0 15,8 7 0-15,-15-7 1 0,0 9-2 16,-9-8 1-16,-12-7 0 16,-6-9 1-16,-9-3 2 15,12-3 0-15,-13-6-4 16,4 3 1-16,-3 3-2 15,-4 0 1-15,4 3 3 16,-3 0 1-16,2 0-2 16,1-3 0-16,-3-3-4 15,-28-3 1-15,-9-9 1 16,0-1 1-16,-15-5 0 16,18-3 0-16,0-4 2 15,-3-2 0-15,0 9-3 0,3 0 0 16,-6 5-1-16,7 1 1 15,-1 9 0-15,-6-9 0 16,-9 3 0-16,-3 9 0 16,-4 3 1-16,10 0 0 15,3 0-1-15,-6 0 0 16,0 3 0-16,3 3 0 16,12 0 2-16,3 0 0 15,13 9-3-15,-1 0 1 16,-3-9-1-16,4 4 0 15,2-10 2-15,7 0 0 16,-4 0-2-16,4-10 1 16,-10 7 1-16,0-6 0 15,-15 0-1-15,10-6 1 16,-7 9-1-16,18 0 1 16,1 0-1-16,27 3 0 15,18 3 1-15,-6 0 0 16,-6 0 0-16,-3 0 0 0,-10 0-1 15,1-6 0-15,-15-4 0 16,-10 4 1-16,-24-9-1 16,-6 0 0-16,-9 9 0 15,27 0 0-15,6 0 2 0,25 6 0 16,12 6-3 0,21 0 1-16,18 0 0 0,4 9 0 15,-1 0 1-15,1-9 0 16,-4 10-1-16,4-7 0 15,5-3 1-15,1-3 0 16,9-3-1-16,2 3 0 16,4-3 2-16,6 0 1 15,-3 0-3-15,12 0 0 16,-12-3 0-16,12 3 0 16,0 0 3-16,0 0 0 15,0 0-3-15,0 0 1 16,0 0-1-16,0 0 0 15,0 0-3-15,0 0 1 16,12-3-49-16,0 3 0 16,-3 3-24-16</inkml:trace>
</inkml:ink>
</file>

<file path=ppt/ink/ink3.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9-08-12T20:26:17.805"/>
    </inkml:context>
    <inkml:brush xml:id="br0">
      <inkml:brushProperty name="width" value="0.05292" units="cm"/>
      <inkml:brushProperty name="height" value="0.05292" units="cm"/>
      <inkml:brushProperty name="color" value="#FF0000"/>
    </inkml:brush>
  </inkml:definitions>
  <inkml:trace contextRef="#ctx0" brushRef="#br0">1724 4019 147 0,'0'0'0'0,"-31"21"-4"16,22-24 1-16,-3-12-2 15,12 15 1-15,-12-21 8 16,12 21 0-16,0 0-6 15,-3 24 1-15,-12 25-1 16,-4 24 1-16,7 21 2 16,-3 12 0-16,3 31-2 15,3 33 0-15,-1 43 4 16,-5-10 0-16,9 10 2 16,9-18 1-16,15-7-7 0,13-30 1 15,5-15 1-15,4-25 0 16,3-11 0-16,-19-43 1 15,-12-28-1-15,6-12 1 16,-15-11-4-16,13-7 1 16,5 3 2-16,-9-3 0 15,3-6-3-15,-15 0 1 16,0 0-110-16</inkml:trace>
  <inkml:trace contextRef="#ctx0" brushRef="#br0" timeOffset="24691.642">1565 7401 89 0,'16'-18'0'0,"-10"-18"8"16,9 17 0-16,-6 1 15 15,-3-3 1-15,0 0-23 0,-6 2 0 16,-3 4 2-16,-6 3 1 15,-6 0-2-15,0 12 0 16,-1 0-2-16,-2 27 1 16,-6 22 5-16,9 15 1 15,-1 24-7-15,-8 9 0 16,3 18 0-16,-10 10 1 16,-2 6 7-16,-7 33 0 15,-5 27-7-15,14-24 0 16,1-3-2-16,8-18 1 15,4-6 0-15,15-15 0 16,3-16-1-16,12-6 0 16,0-5 2-16,7-16 1 15,17-19-1-15,-11 13 1 16,5 3-1-16,-3-18 1 16,-2-6-3-16,5 0 0 15,-2-1 2-15,2-14 1 0,-6-7-1 16,-5-2 0-16,2-7-4 15,-6-9 0 1,3 6-144-16</inkml:trace>
  <inkml:trace contextRef="#ctx0" brushRef="#br0" timeOffset="41341.007">1769 11157 135 0,'0'12'0'0,"0"13"8"0,13-41 1 16,2-5-7-16,-3 3 0 15,0 0 7-15,-6-1 1 16,3 13-8-16,-9 6 0 15,6-15 0-15,-6 15 1 16,-18 0-2-16,0 12 1 16,-19 7-2-16,-2 2 0 15,-13 3 3-15,-3-6 1 16,7 10-1-16,2-10 0 16,9-6-2-16,-2 6 1 15,2 4-1-15,4-1 1 16,-4 3-1-16,19-9 1 15,-3-12-3-15,2 16 1 16,4-1 1-16,3 3 1 16,6 7 0-16,3-7 1 15,3-3-3-15,0 16 0 0,0-7 1 16,0 25 1-16,0 8-2 16,0 4 0-16,-6 12 1 15,6 12 0-15,-9 12 0 16,9-2 0-16,9 11-2 15,-9-6 0-15,0-8 2 16,6-4 0-16,-3-3-2 16,3-30 0-16,0-7 0 15,0 1 1-15,9-13 0 16,1-5 0-16,-10-4 0 0,27-21 0 16,10 4 0-16,9-10 1 15,12-6-1-15,-1-7 1 16,7 4-1-16,4 6 0 15,5 3-1-15,-21 10 1 16,-10-7-69-16,-17-6 1 16,-4 9 25-16</inkml:trace>
  <inkml:trace contextRef="#ctx0" brushRef="#br0" timeOffset="42941.201">18051 10972 135 0,'0'0'0'15,"6"30"1"-15,16-39 1 16,5-12-4-16,0 6 1 16,10-4 1-16,18 1 0 15,3 0 6-15,-7 0 1 16,-2 3-4-16,-3-7 0 15,8-8-2-15,-17 9 1 16,0 2-2-16,-4 4 0 16,-12 6 1-16,1-3 1 15,-7 9-2-15,-3 3 0 16,-3 0 0-16,-3 12 1 16,-6 6-1-16,-6 25 0 0,3 11-1 15,-3 16 1-15,-6 9 0 16,21 9 1-16,0 16-2 15,-6 2 1-15,3 10 1 16,16 26 0-16,14 32 2 16,4-28 0-16,8-4-3 15,-11-23 0-15,-7-19 4 16,-11-27 1-16,-7-21-4 16,-6-13 1-16,3-14-2 15,-3 2 1-15,-3-9-2 16,-3-6 1-16,-6 4-2 0,-9 2 1 15,-10-9 1-15,10-3 1 16,-6-3-1-16,-13-3 0 16,-8 0 0-16,-4-9 0 15,-9-9 2-15,-18-7 0 16,-18 1-2-16,-3 0 0 16,-19-1-2-16,16 7 1 15,-7 9 9-15,7 0 1 16,2 6-19-16,-5 3 1 15,5 0-118-15</inkml:trace>
  <inkml:trace contextRef="#ctx0" brushRef="#br0" timeOffset="69911.703">439 14922 118 0,'0'0'0'16,"-15"-6"4"-16,15 6 0 15,-15-3-4-15,15 3 1 16,-19 0 1-16,19 0 0 16,0 0 9-16,0 0 0 15,0 0-10-15,0 0 0 16,0 0-1-16,0 0 1 15,0 0 19-15,0 0 0 16,19 3-26-16,-4-3 0 0,6 0 6 16,16-6 0-16,14-12 0 15,4-3 0-15,12-7-1 16,-3 16 0-16,9-12 1 16,0 12 1-16,0-4 1 15,3 1 0-15,-3 0-2 16,1 9 0-16,-4-3 2 15,-19 3 0-15,-11-3 1 16,-16 6 1-16,-2 0-4 0,-10-3 1 16,-9 6-1-16,24-10 0 15,1 7 1-15,2 0 1 16,-15-9-2-16,-15 12 0 16,12-15 0-16,-12 15 1 15,-27-9 0-15,-3 0 0 16,-13 3-1-16,6-10 0 15,1 1 0-15,2 9 0 16,-2-9 1-16,8 6 0 16,10-3-3-16,3 0 0 15,3 9 3-15,12 3 0 16,27-22-1-16,28 16 1 16,18 0-2-16,-12 6 1 15,3 6 0-15,0 6 1 16,-12 19 0-16,-4 5 1 15,1 7-2-15,-25 8 0 16,-5 4 0-16,-19 9 0 16,-22 6 0-16,-5-3 1 0,-16 3-1 15,-15-1 0-15,-15-5 0 16,19-15 0-16,11-4-7 16,6-17 1-16,13-4-75 15,24-24 1-15,0 0 76 16</inkml:trace>
  <inkml:trace contextRef="#ctx0" brushRef="#br0" timeOffset="84948.724">13335 16557 75 0,'12'3'0'0,"7"12"-1"16,-19-15 1-16,0 13 36 15,0-13 1-15,-6 9-39 16,6-9 0-16,-16 12 2 16,16-12 0-16,-9 3 4 15,9-3 1-15,0 0-3 0,0 0 0 16,0 0 16 0,0 0 0-16,-18 12-20 0,3-6 1 15,-3 6 1-15,-19-9 1 16,-12 6 1-16,-9-6 1 15,-15-3-3-15,-18-9 0 16,-16 3 0-16,-5-6 0 16,-4-6 0-16,-45-6 0 15,-22-7 1-15,19 4 0 16,-1-1 0-16,25 4 0 16,12 3 0-16,25 6 0 15,21 3-4-15,27 5 0 16,18 7 3-16,10 0 0 15,18 3 0-15,9-3 0 16,0 0-2-16,12 4 0 16,18 14 5-16,10-9 1 15,12 9-3-15,15 0 1 16,9 4-2-16,15-1 0 16,10-6 1-16,5 0 0 0,4-6-1 15,-4 4 0-15,-5-13-1 16,-13 0 0-16,-9-13 1 15,-18 4 0-15,-15-3 1 16,-4-6 0-16,7-6 1 16,-12 5 0-16,-7 4-3 15,-9 3 1-15,-5-3 0 16,-22 3 1-16,-16-4-1 16,-14 4 1-16,-19-6-1 15,-9 3 0-15,-18 12 0 0,6 0 0 16,-16 6 0-16,13-3 1 15,-6 0-1-15,12 0 0 16,9 0 1-16,12 12 0 16,10-3-1-16,23 6 1 15,7 0-1-15,15 7 1 16,12-7-1-16,16 6 0 16,-1-3-2-16,22 4 1 15,15 5 1-15,3-9 1 16,6 1-1-16,19-1 0 15,2 3 0-15,6 0 0 16,-5 7 0-16,-7-7 1 16,-12 0-1-16,-9-6 0 15,-18 1 0-15,-12-10 1 16,-13 3-1-16,-27-9 0 16,0 0-1-16,-30 0 1 15,-22-9 0-15,-18-7 1 0,-15 4-1 16,-7-12 1-16,-8 6-1 15,6 9 0-15,-13-7 0 16,6 4 0-16,-2 9 0 16,18 3 0-16,3 0 0 15,8 0 1-15,20-3 0 16,-4 0 1-16,3-6-3 16,18 6 1-16,1 3-1 0,9 3 1 15,8 12-22-15,-11 4 0 16,-7 17-61-16,-11-24 1 15,2 3 101-15</inkml:trace>
</inkml:ink>
</file>

<file path=ppt/ink/ink4.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9-08-12T20:27:57.055"/>
    </inkml:context>
    <inkml:brush xml:id="br0">
      <inkml:brushProperty name="width" value="0.05292" units="cm"/>
      <inkml:brushProperty name="height" value="0.05292" units="cm"/>
      <inkml:brushProperty name="color" value="#FF0000"/>
    </inkml:brush>
  </inkml:definitions>
  <inkml:trace contextRef="#ctx0" brushRef="#br0">4196 10598 155 0,'0'0'0'15,"-34"-6"8"-15,-2-6 1 16,-13-6-9-16,-12-1 0 16,3 10 7-16,-3 9 0 15,-12 6-6-15,13 16 1 16,-7-1-3-16,0 12 1 15,-10 4 0-15,-5-4 1 16,-6 4-1-16,3-10 0 16,-1-9-3-16,16-9 1 15,13-9-28-15,11-18 0 16,0 3-52-16</inkml:trace>
  <inkml:trace contextRef="#ctx0" brushRef="#br0" timeOffset="683.265">7539 10613 155 0,'-16'3'0'16,"-20"16"1"-16,-4-19 1 15,-24 0-2-15,0 0 0 16,-18 0 0-16,-15-7 1 16,-19-8 1-16,-39-18 0 15,-37-4-2-15,15 1 0 16,4-7-1-16,15-2 1 15,-7 5-118-15</inkml:trace>
  <inkml:trace contextRef="#ctx0" brushRef="#br0" timeOffset="1402.586">10595 10507 160 0,'-27'-3'0'0,"-10"-9"-7"15,19 6 1-15,9 3 6 16,-18 12 1-16,-10 6 0 0,-21-18 0 16,-6-9-1-16,-15 6 0 15,0 3 2-15,-3 0 0 16,0-7-2-16,8 29 0 16,-2 8-13-16,0 0 1 15,3 7-78-15</inkml:trace>
  <inkml:trace contextRef="#ctx0" brushRef="#br0" timeOffset="2067.132">13914 10455 152 0,'0'0'0'16,"-16"15"-1"-16,7-2 1 16,-6-4 1-16,-15 6 1 15,-19 3 4-15,-6-3 1 0,-18 7-8 16,-6-13 0-16,0-3 1 16,-6-3 0-16,5 0 0 15,-11-6 0-15,-9-15-5 16,-1 2 1-16,4-2-58 15,11 9 0-15,10-3 57 16</inkml:trace>
  <inkml:trace contextRef="#ctx0" brushRef="#br0" timeOffset="2696.697">16231 10236 129 0,'0'0'0'16,"-25"-3"0"-16,10 0 1 15,6-6 4-15,-12 9 1 16,-13 0-5-16,-3 0 0 16,-2 9-1-16,-16-6 0 15,-9 10 2-15,-3-10 1 16,-9 3-3-16,0-3 1 15,-12 6-4-15,2-6 0 16,7 0-100-16</inkml:trace>
  <inkml:trace contextRef="#ctx0" brushRef="#br0" timeOffset="3451.289">19421 10370 93 0,'-9'12'0'0,"-12"13"22"0,21-25 1 15,-16-25-18-15,7 13 1 16,9-3-5-16,-21 3 1 16,-16 9 6-16,-8-3 1 15,-7-3-9-15,-12 2 0 16,0-2 0-16,-3 6 0 16,6 0 2-16,-6 9 0 15,0 7-5-15,-12 2 0 16,6 3-24-16,-3 9 0 15,-9 16-12-15,12-13 1 16,0 1 24-16</inkml:trace>
  <inkml:trace contextRef="#ctx0" brushRef="#br0" timeOffset="16680.757">29282 10507 97 0,'0'0'0'15,"6"18"18"-15,-6-18 1 16,0 0-18-16,0 0 0 16,0 0 8-16,0 0 1 15,0 0-7-15,0 0 1 16,-9 0-3-16,9 0 0 16,-18 9 4-16,18-9 1 15,-15 9-2-15,15-9 0 16,-22 22 1-16,7-7 1 15,-6 3-6-15,-10-9 0 16,-2 3 2-16,2 4 0 16,-2-16-2-16,-1 9 0 15,1-3 1-15,-16 3 0 16,-12 0 0-16,16 0 0 0,-4 0 0 16,-6-6 0-16,0 3-1 15,0 0 1-15,1-6-1 16,8 0 1-16,6 0 0 15,-8 0 0-15,-4 3 0 16,9-6 0-16,-2-3-1 16,2-3 1-16,-12-9 1 15,16 9 1-15,5 0-3 16,-2-6 0-16,11 8 0 16,-5-5 0-16,2-3 1 15,-8-3 0-15,-10-3 0 0,13 2 0 16,8 1-1-16,-8 0 0 15,-4-3 0-15,1-10 1 16,-4 1-1-16,13-1 0 16,-4 7 0-16,1-3 0 15,9 2 1-15,-4-8 0 16,4-6-1-16,-12-7 0 16,-1 3 0-16,4 7 0 15,8-1 0-15,13 7 1 16,0-3-1-16,6-4 1 15,6-2-1-15,-3-4 0 16,0 1 0-16,6-7 0 16,0-3 1-16,3 1 0 15,7 2-1-15,2 3 1 16,-3-2-1-16,15-1 1 16,10 7 0-16,3-7 0 15,8 3-1-15,-8 1 0 16,-6 2-1-16,8-5 1 0,-5-4 0 15,2 6 1-15,4 7-1 16,0-7 1-16,-1 4-1 16,1-4 0-16,0 4 0 15,3-4 0-15,2 10 1 16,4 8 0-16,3-2-1 0,6 12 0 16,0 3 0-1,12 11 1-15,9 20-1 0,-6-4 1 16,-6 12-1-16,-3-3 0 15,-12-2 0-15,9 8 0 16,-3 3 0-16,0 4 0 16,-3-1-1-16,6 4 1 15,-3-1 0-15,12 4 0 16,12 5 0-16,-18 7 0 16,-6 6 0-16,-9 5 0 15,0 13 0-15,-13-12 0 16,-11-6 0-16,-1 21 0 15,-5-3 0-15,-13 0 1 16,-27 6-2-16,-1-9 1 16,4 9 0-16,-12-12 0 15,-4 15 0-15,-11-12 0 16,-7-9 0-16,-9 12 0 16,1-13 0-16,-1 4 0 15,-12-6 0-15,0-12 0 0,-9-7-1 16,-6-5 1-1,2-4 0-15,-44-15 0 0,-35 1 0 16,7-16 1-16,3-3-1 16,18-3 0-16,21-16-1 15,37 10 1-15,31 0 0 16,8-9 1-16,13-6-1 16,15-4 0-16,12 10-2 15,30-6 1-15,13 12-7 16,9 2 0-16,0 1-149 0</inkml:trace>
  <inkml:trace contextRef="#ctx0" brushRef="#br0" timeOffset="23006.035">13183 13625 126 0,'-12'-3'0'15,"-12"-3"-1"-15,24 6 1 16,-13-6 6-16,13 6 1 15,0 0-5-15,0 0 0 16,0 0-2-16,0 0 0 16,0 0 3-16,0 0 1 15,0 0-1-15,0 0 0 16,0 0-4-16,0 0 0 0,-24-4 1 16,3 4 0-16,-16 0 2 15,4 0 0-15,-1 4-3 16,-12-4 0-16,-5-4 1 15,-4 8 0-15,6 2 1 16,4 3 1-16,-1-3-2 16,-3 9 0-16,10 3 4 15,-10 3 0-15,6-2-1 16,1-1 1-16,-1-6-4 16,13-9 0-16,-1-9 0 15,7-3 0-15,-1-6 0 0,13 3 0 16,-3-13 1-16,3 13 1 15,-3-3-2-15,15 15 0 16,-13-15 0-16,13 15 0 16,0 0 0-16,0 0 0 15,0 0-1-15,0 0 1 16,0 0 0-16,13 3 1 16,14 6 3-16,0-9 1 15,10 3-5-15,9-6 0 16,8-6-2-16,4 3 0 15,12-3 3-15,-9 3 0 16,-3-1 0-16,-6-2 0 16,-10 0-3-16,4 0 0 15,-12 3 4-15,2-6 0 16,1 6-2-16,-7-3 1 16,-3 6-1-16,-14 0 0 15,2 3 3-15,-15 0 0 0,18 0-2 16,-18 0 1-16,0 0-7 15,-15 0 1-15,-6-3 4 16,-16 3 0-16,-9 3 0 16,-11-3 1-16,-10-3-1 15,-3 0 0-15,-4-7 0 16,14 7 0-16,-1 6 0 16,12-3 1-16,9 10-1 15,10 11 0-15,3 6 0 16,8 0 0-16,7 7 1 15,9-7 1-15,9 10-2 0,12-16 0 16,10-6-1-16,18-12 1 16,11-6 0-16,7-18 0 15,9-9 1-15,-12 2 0 16,-3 7 0-16,-12-3 1 16,-10 18-2-16,-11 6 0 15,-4 6-3-15,-18 18 0 16,-12 3 3-16,-22 1 0 15,-26-1 0-15,-4-9 0 16,-18 0-3-16,2-8 1 16,-2-4 1-16,-6-3 1 15,6 6 0-15,0 0 0 16,3-3-81-16,24 0 0 16,-6-3 89-16</inkml:trace>
  <inkml:trace contextRef="#ctx0" brushRef="#br0" timeOffset="27376.905">6790 10677 135 0,'-22'9'0'0,"-26"6"-2"0,48-15 0 16,39 3 0-16,-8 7 0 15,-10-1 8-15,-3 0 0 16,-2 3-5-16,-16 12 1 15,-16 4-1-15,-8 2 0 16,-25-6 8-16,-3 4 0 16,-5-7-9-16,-7-6 0 15,-6-12 0-15,3-6 1 16,0-12 4-16,6 0 1 16,18 9-6-16,10-7 0 15,17 1 0-15,16 12 0 16,13-18 2-16,23 12 1 15,22-9-3-15,9 12 0 16,15-3-1-16,10 0 1 16,2 6 1-16,-3 0 0 15,7 6-1-15,-22 0 0 16,-3-6-1-16,-18 3 0 16,-19-3 1-16,-24 12 1 0,-24-6-3 15,-24 9 1-15,-28 0 10 16,-9-8 0-16,-25-7-12 15,-8-4 0-15,-4 1 3 16,13-6 0-16,8 6 3 16,32 3 0-16,23 0-5 15,34 0 1-15,21 28-47 16,7-7 0-16,-4-6-8 16</inkml:trace>
  <inkml:trace contextRef="#ctx0" brushRef="#br0" timeOffset="32633.619">19461 13743 88 0,'0'0'0'0,"-22"15"19"0,22-15 1 16,0 0-14-16,0 0 0 15,10-15 0-15,-1 6 0 16,-6-3-5-16,-3 12 1 15,18-18 6-15,-18 18 0 16,18 15-2-16,-12 6 0 16,-12 10-6-16,-3 2 1 15,-6 3 2-15,-34-8 1 16,-9-1-1-16,-24-12 0 16,-18-6-2-16,14-9 1 15,-14 4-2-15,27 8 0 16,9-6-1-16,-3 9 1 15,6-6 1-15,6-3 1 16,19-3-1-16,-7-6 0 16,1-12-1-16,17-3 1 15,4 3-8-15,12 5 1 0,6 1-59 16,18 24 1-16,0 1 37 16</inkml:trace>
  <inkml:trace contextRef="#ctx0" brushRef="#br0" timeOffset="39168.919">30957 8757 77 0,'0'0'0'16,"24"63"14"-16,-24-63 1 16,-9-30 3-16,0 3 1 15,6-4-5-15,12 1 1 0,3-7-16 16,24 4 1-16,10-7 0 16,3 7 1-16,15 3 1 15,12 2 0-15,12 4 2 16,13 6 1-16,11-1-4 15,28 7 0-15,22 12 0 16,-28 12 1-16,-13 13-1 16,-5 23 1-16,-9 13 0 0,-7 30 0 15,4 13-2-15,-10 5 0 16,-12 4 1-16,-9 2 0 16,-12 7 0-16,-21-1 1 15,-16-8-4-15,-24 26 1 16,-18 10 2-16,-19 3 1 15,-24 0-3-15,-24-12 1 16,-12-9 0-16,-13-13 0 16,-15-9 0-16,-3-17 0 15,-2-13-1-15,-17-22 0 16,-8-5 0-16,9-34 1 16,0-18-2-16,0-36 1 15,3-19 1-15,-10-36 1 16,-5-34 0-16,9-8 1 15,9-22-2-15,12 12 1 16,9 6-1-16,40 9 1 16,27 7-1-16,55 8 1 15,46-2-1-15,9 18 1 0,18 3-1 16,18 12 0 0,13 9-2-16,-13 18 1 0,-5 28-59 15,-31 30 0-15,5 0 18 16</inkml:trace>
  <inkml:trace contextRef="#ctx0" brushRef="#br0" timeOffset="40285.822">10212 10607 139 0,'-9'12'0'16,"-4"19"-5"-16,13-31 0 16,13-15 11-16,-13 15 0 15,12-16-6-15,-24 16 0 16,-10 6 1-16,-14-12 0 16,-19 0 0-16,-3-9 0 15,-15-18 10-15,-3 8 0 16,-9-5-11-16,-1 6 0 15,-2-7 1-15,0 19 0 16,9 0-1-16,12 6 0 16,9 6 0-16,6 18 0 15,6 9 3-15,16 1 0 16,-4-7-3-16,13-6 0 16,15-6 0-16,6-9 1 15,-12-9-5-15,12 9 1 0,0 0-120 16</inkml:trace>
  <inkml:trace contextRef="#ctx0" brushRef="#br0" timeOffset="52181.699">31562 12765 109 0,'19'18'0'15,"5"15"9"-15,-24-33 1 16,-15-15 12-16,6 9 1 16,-4-6-18-16,13 12 0 15,-18-6-7-15,18 6 1 16,0 0 8-16,0 0 1 0,0 0-6 16,18-12 1-16,10-10-1 15,14 1 0-15,13-9 0 16,6 12 0-16,12 2-1 15,0 7 0-15,3 0 0 16,13 6 1-16,11 3-1 16,16 0 1-16,18 3-2 15,15 12 1-15,25 13 0 16,-22 17 1-16,-6 22 2 0,-27 12 0 16,-4 31-4-16,-14 26 1 15,-10 31-1-15,-39 1 0 16,-25 20 1-16,-27-6 0 15,-21 4-1-15,-28 2 0 16,-24-6 0-16,-27-8 0 16,-28 2 0-16,12-33 0 15,-9-28 0-15,-45-33 1 16,-43-42 0-16,-6-46 0 16,-16-55-1-16,10-21 0 15,9-40-1-15,24-11 1 16,9-22 0-16,34-16 0 15,21-8 0-15,37 0 0 16,33-4 0-16,24-5 1 16,34 3-1-16,34 8 0 15,21 16 1-15,21 31 0 16,18 17 0-16,7 25 0 16,-1 27-3-16,19 34 1 0,12 27-10 15,-15 12 0-15,5 9-53 16,-42-18 0-16,-2 1 20 15</inkml:trace>
  <inkml:trace contextRef="#ctx0" brushRef="#br0" timeOffset="52987.778">32196 12345 118 0,'-13'-6'0'0,"-11"-12"9"16,24 18 0-16,0 0 5 16,0 0 1-16,0 0-7 15,0 0 1-15,-9-18-3 16,0-16 1-16,-9-14-5 16,5-25 1-16,-2-30 3 0,0-10 1 15,0-18-6-15,-1-48 0 16,7-37-1-16,0 22 0 15,9 5 3-15,6 47 0 16,3 35-1-16,4 37 0 16,-7 37-1-16,9 12 0 15,0 6-1-15,-9 33 1 16,9 30-1-16,-30 19 1 16,-3 34-1-16,-6 2 1 15,-13 9-1-15,1-21 1 16,-10 1-1-16,18-26 0 15,1-26 0-15,27-7 0 16,18-17 0-16,16-29 1 16,2-11 0-16,1-15 0 15,2-16-1-15,-2-6 0 16,0-3 0-16,-10 10 0 16,-6-1 0-16,-2 12 0 15,-4 16 0-15,12 15 1 0,10 24-1 16,8 9 0-16,1 13 0 15,-6 5 0-15,5 13 0 16,-5-7 1-16,2 7-2 16,-14-15 0-16,-4-7-37 15,-6-15 1-15,1 0-70 16</inkml:trace>
  <inkml:trace contextRef="#ctx0" brushRef="#br0" timeOffset="53723.259">32159 10680 94 0,'-18'6'0'15,"-22"12"22"-15,16-5 1 0,-7 2-22 16,-11-3 1-16,-22 3 15 15,-3 3 0-15,-18 1-17 16,-7-4 0-16,-2-9 2 16,0 3 0-16,-4-18-2 15,-8-3 1-15,-13-13 2 16,18 4 0-16,-2-15-4 16,-1-37 1-16,-2-25 2 15,21-8 0-15,24-18 2 16,12-4 0-16,22-12-3 0,11-3 1 15,22-9-2-15,1-6 1 16,17-6 0-16,6 0 0 16,19 6 0-16,21 12 1 15,15 6-2-15,31 13 1 16,18 8 0-16,-3 16 0 16,6 18-1-16,9 30 1 15,9 28-1-15,13 27 1 16,17 27-1-16,-2 55 0 15,3 28 0-15,-10 39 0 16,-5 33 0-16,-43 15 0 16,-19 22 1-16,-42-3 1 15,-33 12-1-15,-43-28 0 16,-43-2-1-16,-61-46 0 16,-60-15 1-16,-40-58 1 15,-37-43-1-15,-3-36 1 0,-21-36-2 16,28-28 0-16,11-27 0 15,59 3 0-15,45-1-2 16,39 1 0-16,38 3-37 16,17-3 0-16,4 6-54 15</inkml:trace>
  <inkml:trace contextRef="#ctx0" brushRef="#br0" timeOffset="54534.624">31005 8447 136 0,'0'0'0'0,"-33"-34"2"15,21 28 0-15,5 6 6 16,-2-15 1-16,0 0 6 16,-18-13 1-16,-4-23-19 15,-14-13 0-15,-13-12 2 0,-12-3 1 16,-9-9 6-16,-43-25 1 15,-24-26-7-15,6 17 0 16,-6-3-1-16,18 34 0 16,6 9 2-16,31 12 0 15,27 16 0-15,18 17 1 16,34 22-1-16,12 15 1 16,27 0-1-16,13 21 0 15,15 25 0-15,18 2 0 16,15 22-1-16,15 40 1 15,16 23 0-15,-24-11 0 16,-10 12-1-16,-24-40 0 16,-22-18 1-16,-11-25 0 15,-25-29-1-15,-18-19 1 16,-10-6 0-16,-5-34 0 16,-10-14-1-16,4-10 0 15,-10-18 1-15,9-6 0 16,4 0 0-16,6 6 0 15,8-6-1-15,7 18 1 0,6 9-1 16,24 6 0-16,16 16 1 16,11 5 0-16,16 4-1 15,-9 12 0-15,-9 12 0 16,5 3 0-16,1 3-12 16,3 6 0-16,3-6-52 15,-16 0 1-15,4-3 31 16</inkml:trace>
  <inkml:trace contextRef="#ctx0" brushRef="#br0" timeOffset="55352.861">29894 7173 142 0,'-3'-12'0'0,"-9"-6"7"16,12 18 0-16,-22 36-3 16,-5-17 0-16,-19 2-3 15,-11-9 1-15,-20-12 4 16,-8-15 1-16,-15-6-8 15,2-10 0-15,-2 1 6 0,5-7 0 16,-11-5-3-16,15-10 0 16,-4 0-2-16,-2-23 0 15,-7-14 0-15,13-8 1 16,18-12 2-16,27 2 1 16,19-2-2-16,42-10 1 15,34 1-3-15,27-10 0 16,21-8 1-16,7-7 0 15,15-6 1-15,8 12 0 16,1 16-1-16,21 32 0 16,16 29 0-16,-1 32 0 15,4 31-1-15,11 37 0 16,7 33 3-16,-28 30 0 16,-12 28-2-16,-36 15 0 15,-25 27-1-15,-33 3 0 16,-37 16 0-16,-63 5 0 15,-44 1 0-15,-45-19 1 16,-61-15-1-16,-24-36 0 16,-37-22 0-16,1-42 0 15,-13-37 1-15,15-27 0 0,-3-27-1 16,40-25 0-16,33-30 0 16,34 3 0-16,30-21 0 15,46 9 0-15,36-1 0 16,25 20 0-16,34 8-2 15,17 12 1-15,19 16-7 0,9 11 0 16,9 19-78-16,-6 6 1 16,6 0 83-16</inkml:trace>
  <inkml:trace contextRef="#ctx0" brushRef="#br0" timeOffset="58022.314">19449 13777 143 0,'-25'18'0'0,"-2"-3"0"0,27-15 1 16,27-21-1-16,-12 6 0 16,7-1 0-16,-7 10 0 15,-6 3 21-15,-9 3 0 16,-27 22-18-16,-19-4 0 15,-18 3-5-15,-12 0 1 16,-15-2 4-16,-1-4 1 16,-2 3-5-16,12-6 1 15,3 3 0-15,15-6 0 16,0 7-2-16,15-13 1 16,-3-3 3-16,10 0 1 15,17 0-2-15,7-3 1 16,24-13-2-16,21 1 1 15,10-6-1-15,6 3 0 16,18 0 2-16,5 11 1 16,23-2 1-16,5 6 0 15,16 3-3-15,-25 0 1 16,-6 0-2-16,3-3 1 0,-15-3-1 16,-21 0 1-16,-25 6 2 15,-21 0 0-15,-30 27-3 16,-28-2 0-16,-24 8 0 15,-25-8 0-15,-18 2 1 16,-30-18 0-16,-24-3 0 16,2-15 0-16,-9-18-1 15,58 2 0-15,49 4-1 16,37 15 0-16,42 3-43 16,42 24 0-16,1 3-46 0</inkml:trace>
  <inkml:trace contextRef="#ctx0" brushRef="#br0" timeOffset="60360.941">9158 11321 117 0,'-9'-9'0'15,"6"-12"13"-15,0-3 0 16,-6 2-10-16,9-8 0 16,0 9 2-16,15-16 1 15,19-5-4-15,5 2 1 16,25-5 2-16,9 5 0 16,25 7-1-16,-7 11 1 15,9 13-5-15,10 18 1 16,-6 10 2-16,-7 29 0 15,-6 25 0-15,-15 30 1 0,-3 37-4 16,-57 6 0 0,-35 9 1-16,-38-24 1 0,-35-4-1 15,-42-54 0-15,-42-33-5 16,8-28 1-16,-2-36 3 16,21-19 0-16,9-12 0 15,33-24 0-15,31-24 0 0,30 9 0 16,31-9 0-16,39 8 0 15,34-8-1-15,34 39 0 16,14 19-5-16,10 11 0 16,12 16-28-16,-37 30 1 15,-3-6-42-15</inkml:trace>
  <inkml:trace contextRef="#ctx0" brushRef="#br0" timeOffset="61127.778">8778 11807 138 0,'6'19'0'0,"9"8"5"15,-15-27 0-15,-6-12-5 16,6 12 1-16,-21-15 4 15,-4 9 0-15,7 12-4 0,-3 3 1 16,2 9 5-16,-5 12 1 16,-6 16-8-16,11 6 1 15,1 8 0-15,12 13 0 16,6 13 1-16,6 2 0 16,3 6 4-16,3-6 1 15,19 0-6-15,2-9 1 16,4-6-1-16,-1-21 0 15,-8-16 0-15,5-12 1 16,-2 1-2-16,2-25 1 16,-8-9-1-16,-4-7 0 15,-3-5 0-15,-6-15 1 16,-6-16-1-16,4 13 1 16,-10-1-2-16,-7-12 1 15,-2-5 0-15,0 8 0 16,3 13-1-16,-6 8 1 15,3 4 0-15,0 12 1 16,9 0-1-16,0 12 0 16,15-3 0-16,15 18 0 0,19 12 1 15,0 10 1-15,3 8-1 16,-10 1 1-16,13 8-2 16,-19-2 1-16,-2-3-1 15,-16-10 1-15,-12-5-1 16,-18-10 0-16,-18 3 0 15,-19-18 1-15,-15-9-1 0,-3 13 0 16,-3-7 0-16,12 9 0 16,16 15-55-16,20 13 1 15,19 15 17-15,15 2 0 16,1-2 25-16</inkml:trace>
  <inkml:trace contextRef="#ctx0" brushRef="#br0" timeOffset="63064.618">6074 11464 116 0,'0'0'0'15,"-9"9"25"-15,9-9 1 16,-24-24-26-16,18 12 0 16,-6-3 0-16,8-7 1 15,4-2 0-15,10-6 1 16,11-13 5-16,6 7 1 15,22-10-3-15,9 3 0 16,21 7-5-16,21 18 0 16,19 18 1-16,9 18 1 15,3 28 2-15,46 33 0 0,11 24-3 16,-38 9 0-16,-23 13-3 16,-63-4 1-16,-52-5 0 15,-60-25 0-15,-65-12 2 16,-39-33 1-16,-34-28-2 15,-6-21 0-15,-21-34 0 16,28-14 0-16,14-10 3 16,43-21 0-16,22-9 2 15,33 0 0-15,21-4-4 0,49-8 0 16,36-6 0-16,25 5 1 16,43 10-1-16,17 24 0 15,32 28-1-15,-7 24 0 16,6 30-33-16,-27 24 1 15,-1 1-80-15</inkml:trace>
  <inkml:trace contextRef="#ctx0" brushRef="#br0" timeOffset="64045.072">6169 12060 55 0,'0'0'0'16,"-13"-22"42"-16,7 1 1 15,3-6-37-15,-3 6 1 16,-3 2-4-16,3 1 0 16,-6 0 6-16,3 9 1 15,0 3-9-15,-16 6 0 16,-5 15 3-16,-10 6 1 15,-12 16-5-15,-5 5 0 16,-1 4 0-16,-3-7 0 16,-3 13 2-16,15-13 1 15,1 1-1-15,14-4 0 16,-3-8-1-16,16-1 1 0,6 0-2 16,9 7 0-16,6 2 3 15,9-5 0-15,6-4-2 16,13 10 0-16,-1-4-1 15,7 3 1-15,-1 1 0 16,13-1 0-16,15 1 2 16,-16-1 1-16,-5-5-4 15,15-7 0-15,15 12 0 16,-19-8 0-16,1-4 2 16,-15-6 1-16,-7-6-3 0,-12-5 0 15,1 5 0-15,-10-12 0 16,-3 3 0-16,-12-18 0 15,-22-19 0-15,-2 7 1 16,-4-7-1-16,-2-5 0 16,-13-7 0-16,25 10 0 15,-7-1 1-15,13 10 0 16,3 9 0-16,15 3 1 16,0 2-2-16,33 7 0 15,7 12 0-15,9-6 0 16,2 19 0-16,4 2 0 15,-6 12 0-15,0 7 0 16,-13 11 0-16,-5 1 0 16,-22-3-1-16,-12 2 1 15,-19-2-1-15,-14-6 1 16,-19-7 0-16,3-6 0 16,-18 1-1-16,22-10 1 15,-4-3-26-15,12-5 0 0,4-4-95 16</inkml:trace>
  <inkml:trace contextRef="#ctx0" brushRef="#br0" timeOffset="88301.744">4034 13531 82 0,'0'0'0'16,"-54"6"2"-16,54-6 1 15,0 0 31-15,0 0 0 16,15-6-34-16,-15 6 1 16,0 0-1-16,0 0 0 15,15 3 1-15,-9 3 0 0,19-3 3 16,-4 12 1-16,0 0 1 16,-3 3 1-16,7 4-6 15,-7-4 0-15,-9 3 1 16,-18 12 0-16,-9 4 1 15,-7-1 0-15,-14 7-1 16,-7-13 0-16,-12 4 0 16,4 2 0-16,-4-2-1 15,-3-10 1-15,-6 9-3 0,-15-11 1 16,-7-4-1-16,-11-3 1 16,6-3 0-16,-4-21 0 15,1 0 1-15,8-6 0 16,4-3-1-16,12-16 0 15,0-2 1-15,0-16 0 16,9-3 0-16,6 1 0 16,6-4 0-16,-2-3 0 15,-4-3-1-15,12 4 0 16,0-4 2-16,10-6 0 16,5 3-2-16,13 3 1 15,3 9 0-15,12-11 1 16,3 2 0-16,15-6 0 15,6-6-1-15,25 0 0 16,21-12 1-16,52-12 0 16,30-7-3-16,15 37 1 15,13 25 0-15,6 33 0 16,-4 30 0-16,-8 33 1 16,2 38-2-16,-8 23 1 0,5 31 0 15,-39 3 0-15,-21 9 0 16,-34-6 0-16,-24-1-1 15,-52-20 0-15,-31-9 0 16,-82-22 1-16,-51-18 0 16,-19-15 1-16,-24-10-1 15,-9-23 0-15,-6-25 0 16,39-9 0-16,28-15-8 16,33-19 1-16,28-15 6 0,39-2 0 15,34 2-94-15,63-9 1 16,7-2 107-16</inkml:trace>
  <inkml:trace contextRef="#ctx0" brushRef="#br0" timeOffset="89289.267">7246 13819 153 0,'0'0'0'15,"0"0"-1"-15,0 21 1 16,0 13 0-16,-15 11 0 15,-15 22 2-15,-10-6 0 16,-15 9 3-16,-15-15 0 16,-9-1 4-16,-12-8 1 15,-19-16-5-15,1-5 0 16,-10-16-2-16,-18-15 0 16,-3-25-1-16,21-8 0 15,22-22-2-15,8-12 0 16,13-12 2-16,6-9 1 0,22-13 0 15,2 1 0-15,12 0-3 16,22 18 0-16,6 12 1 16,6-12 0-16,6 2 2 15,12-26 1-15,13-19-4 16,2 4 0-16,10-10 0 16,9 25 1-16,12-1-1 0,-9 31 0 15,8 30 1-15,20 13 0 16,14 12-1-16,37 17 0 15,40 13 0-15,-19 40 0 16,3 24 1-16,-18 36 0 16,3 40-1-16,-21 3 0 15,-12 27-1-15,-34 9 1 16,-37 16 0-16,-51-25 1 16,-43-12-1-16,-45-33 0 15,-49-22 0-15,-37-51 1 16,-33-37-1-16,9-36 0 15,3-40 0-15,21-30 0 16,16-34 2-16,48 1 0 16,24-19-2-16,53 19 1 15,45 8-1-15,36 19 0 16,49 24 0-16,4 24 0 16,23 25-11-16,7 21 0 15,0 28-31-15,-28 17 1 0,1 10-44 16</inkml:trace>
  <inkml:trace contextRef="#ctx0" brushRef="#br0" timeOffset="98062.441">2387 13020 105 0,'0'0'0'15,"0"0"0"-15,0 0 0 16,0 0 21-16,-15-6 0 16,0 0-18-16,-6-18 0 15,-10 2 11-15,10-14 1 16,0-7-10-16,5-2 1 16,7 2-4-16,18-9 0 15,10 1-2-15,14-7 1 16,4 0-1-16,17 4 0 0,20 2 2 15,-1 3 0 1,9 7-1-16,15 5 0 0,7 10-1 16,18 6 1-16,11 6 0 15,26 24 1-15,27 9-2 16,-1 34 1-16,4 23-1 16,-25 29 1-16,-8 30-1 15,-41-4 0-15,-20 22 1 16,-44 6 1-16,-35 18-2 15,-16-8 0-15,-28 8-1 16,-33-12 1-16,-30-12 0 16,-12-22 0-16,-28-17 1 0,15-25 0 15,-6-27-1-15,-12-10 0 16,-15-14 0-16,-9-43 0 16,6-25 1-16,5-32 0 15,-2-28 1-15,3-16 0 16,3-20-2-16,15-1 0 15,15-9 0-15,19 16 0 16,24 8 1-16,24 4 0 16,31 5-1-16,18 13 0 15,19 12 0-15,23 3 0 16,13 9 1-16,21-2 1 16,25-1-2-16,-22 15 1 15,-6 3-4-15,-21 13 0 16,-3 2-11-16,-22 10 1 15,4 0-125-15</inkml:trace>
</inkml:ink>
</file>

<file path=ppt/ink/ink5.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9-08-12T20:29:41.056"/>
    </inkml:context>
    <inkml:brush xml:id="br0">
      <inkml:brushProperty name="width" value="0.05292" units="cm"/>
      <inkml:brushProperty name="height" value="0.05292" units="cm"/>
      <inkml:brushProperty name="color" value="#FF0000"/>
    </inkml:brush>
  </inkml:definitions>
  <inkml:trace contextRef="#ctx0" brushRef="#br0">4010 13588 133 0,'0'0'0'16,"-36"6"0"-16,36-21 0 15,15-9 8-15,-6 6 0 0,3 2-3 16,3 10 0-16,1-3 10 16,-4 18 0-16,12-6-13 15,-12 10 0-15,7-4 1 16,-10 6 0-16,0-3-2 16,-3 0 1-16,-6-3-1 15,-15 9 1-15,-13 7-2 16,1 2 0-16,-19 4-1 0,4-4 1 15,-13 0 3 1,-3-9 0-16,-9-5 1 0,-9-13 1 16,-6-6-5-16,-7-1 0 15,-2 4 0-15,6 6 0 16,6 10 2-16,12-10 0 16,9 6-1-16,3-9 1 15,12-9-2-15,-5 3 1 16,5-7-1-16,0-5 1 15,1-3 0-15,14 3 1 16,7 2-1-16,-3 1 0 16,12 12-1-16,12 3 0 15,0 0 0-15,0 0 0 16,21 18 1-16,6-5 0 16,16 5-1-16,6-9 0 15,18 3 0-15,12-15 0 16,21-9 0-16,-2 3 0 15,14-3 1-15,-5 9 1 16,2 3-2-16,-8 3 0 0,-10 0 0 16,-18 0 0-16,-18 3 0 15,-6-6 0-15,-22 0 0 16,-12 3 1-16,-12 0-1 16,-27 9 1-16,-28 0-3 15,-5 6 1-15,-13 7 0 16,-7-1 1-16,-2-3 0 15,3-2 0-15,-6-4-1 0,0 3 0 16,6-15-4-16,15 3 0 16,18-6-3-16,7-18 1 15,20-9-33-15,7-25 1 16,0 0-45-16</inkml:trace>
  <inkml:trace contextRef="#ctx0" brushRef="#br0" timeOffset="885.847">7319 13603 154 0,'-27'3'0'16,"-19"7"0"-16,46-10 0 15,37 15 1-15,-22 3 1 16,-6 3 1-16,-18 22 1 15,-21 12 6-15,-19 5 0 16,-15 13-10-16,-18-9 0 16,-9-3 2-16,-46-22 1 0,-40-8 0 15,28-28 0-15,-3-18-5 16,36-4 1-16,15-17 4 16,40 2 1-16,31 10-4 15,6-9 0-15,12 14 7 16,8 1 0-16,4 9-7 15,40 18 0-15,27 9 0 16,9 13 0-16,19 8 1 16,-4-5 1-16,12 2 0 15,-5-11 0-15,-4-10-3 0,7-3 1 16,-10-6 0-16,-12 6 0 16,-9-6 0-16,-21-6 0 15,-13 3 0-15,-5-6 0 16,-13 3-3-16,-18 0 0 15,-24-21 3-15,-4 6 0 16,-11-3-1-16,2-1 0 16,-11-2 1-16,8 6 0 15,3 0-1-15,7-4 1 16,6 4-11-16,-7-6 1 16,-5-12-126-16</inkml:trace>
  <inkml:trace contextRef="#ctx0" brushRef="#br0" timeOffset="12281.076">3949 13503 141 0,'-15'0'0'16,"-18"-6"0"-16,17-3 0 15,7 6 0-15,9 3 0 16,6-15 1-16,0 12 1 16,19 3 2-16,2 3 1 15,22 12-4-15,-13 3 1 16,1 10-2-16,-10-7 1 0,7-3 21 15,-13 0 1-15,-6 4-26 16,1-4 1-16,-10-3 3 16,9 9 1-16,-9 13-5 15,3-10 0-15,-3 0 3 16,3 1 1-16,0-4-1 16,-18 6 1-16,-6-2-7 15,-6 5 0-15,-10 1 7 16,-11-10 0-16,-13 9-1 0,-9-2 1 15,0-4 2-15,-3 4 1 16,3-10-6-16,-6-6 1 16,3 0 2-16,-15-12 1 15,-6-3 1-15,-1-3 0 16,4-9-2-16,-3 6 1 16,3-6-2-16,21 6 1 15,0-3 0-15,12 6 0 16,9 0-1-16,7-1 1 15,11 1-1-15,10 3 1 16,3 0-4-16,12 0 1 16,0 0 2-16,0 0 1 15,0 0 0-15,0 0 0 16,12-12-2-16,19 0 1 16,14 6-1-16,13 0 0 15,12-3 2-15,6 6 0 16,6 0 1-16,1-9 0 15,-4 9-2-15,3-13 0 16,-18-2 0-16,21 3 0 0,-9 6 1 16,-3-3 1-16,-15-3-2 15,-3 11 1-15,-18-11-1 16,-1 9 0-16,-2 0 0 16,2-3 0-16,-5 9 0 15,-7 0 1-15,-6-6-1 16,-18 6 1-16,15 0-2 15,-36 6 1-15,-15 9-5 0,-25 0 0 16,-6 1 5-16,-12-4 0 16,-1 6 0-16,-20-3 1 15,-7 3-1-15,1-2 0 16,-4-1-1-16,19-9 0 16,0-6 2-16,21 3 1 15,12 3-2-15,15-6 1 16,7-6-1-16,11 3 0 15,1-3 0-15,15-3 1 16,6 6 1-16,3-13 0 16,12-2-2-16,21-3 0 15,19 0-1-15,9-10 0 16,12 10 1-16,18-3 0 16,4-7 1-16,5 13 1 15,-2 3-2-15,-4 6 0 16,6 0-1-16,-5 9 1 15,-13 0-1-15,-9 9 1 16,-15 0 0-16,-15 6 0 0,-13 3-1 16,-18 4 0-16,-24 11 0 15,-25-6 0-15,-20 1 2 16,-16-10 1-16,-19 0-2 16,-8-6 0-16,-22-6 0 15,-27-3 0-15,-31 4 0 16,40-7 1-16,21-10-1 15,43 10 0-15,40 0 1 0,2 0 1 16,22 3-3-16,3 4 1 16,3-1 0-16,6-6 0 15,0 0 1-15,0 0 0 16,9-16-3-16,-9 16 0 16,0 0 2-16,0 0 0 15,18 0 0-15,1-3 0 16,-13 3 1-16,-6 0 0 15,12-3-1-15,-12 3 0 16,0 0 0-16,0 0 0 16,0 0 1-16,0 0 1 15,0 0-2-15,0 0 0 16,0 0-1-16,0 0 1 16,0 0 0-16,0 0 1 15,-3-15-1-15,3 15 0 16,-15-15 1-16,15 15 0 15,0 0-2-15,0 0 1 16,0 0 0-16,0 0 0 0,0 0 0 16,0 0 0-1,0 0-1-15,0 0 1 0,0 0 0 16,0 0 0-16,0 0-1 16,0 0 0-16,0-18 1 15,0 18 1-15,0-9 0 16,0 9 0-16,0-10-1 15,0 10 0-15,0 0 0 0,0 0 1 16,0 0 0-16,0 0 0 16,0 0-1-16,0 0 0 15,0 0-12-15,0 0 0 16,18-15 3-16,9 3 0 16,1-15-66-16,26-31 1 15,-2-6 74-15</inkml:trace>
  <inkml:trace contextRef="#ctx0" brushRef="#br0" timeOffset="13315.549">4034 13467 166 0,'-18'-3'0'0,"-9"-10"-1"15,27 13 0-15,42-6 1 0,-20 6 0 16,2 6 8-16,-3 7 0 16,4 2-8-16,-16 12 0 15,-3 19-4-15,-18-4 1 16,0 13 4-16,-31-6 0 15,-12-7 4-15,-12 4 1 16,-15-10-7-16,0-2 1 16,-22-7 0-16,-2-9 1 15,-13-6 2-15,-12-6 1 16,-12-6-3-16,55 0 1 16,33-9-5-16,9 0 0 15,19 6 3-15,9-9 1 16,5 9-1-16,13 3 0 15,-9-18 5-15,9 18 0 16,0 0-5-16,0 0 1 0,0-9-1 16,0 9 0-16,0-9 4 15,0 9 0-15,0 0-4 16,0 0 1 0,0 0-1-16,0 0 0 0,0 0 0 15,0 0 1-15,0 0-1 16,0 0 0-16,3-19-7 15,-3 19 1-15,0 0-138 16</inkml:trace>
  <inkml:trace contextRef="#ctx0" brushRef="#br0" timeOffset="18519.463">13320 13758 61 0,'-3'19'0'0,"-6"14"7"16,9-33 1-16,27 3 31 16,-15-3 0-16,7 0-47 15,-1 0 0-15,-6 6 8 16,-6 3 0-16,3 13 0 16,-18 5 0-16,-12 0 0 15,-13 4 1-15,-11-7 1 16,-10 3 0-16,-9-11-7 0,-15-7 0 15,-9 3 5 1,-10-12 0-16,-11 0 3 0,5 0 0 16,10 0-5-16,11 0 0 15,10-9 2-15,0 6 0 16,6-13 0-16,13 10 0 16,-4 3 7-16,12-9 0 15,3 9-7-15,13 3 0 16,6-6 0-16,2 0 1 15,4 3 2-15,18 3 0 16,-6 0 7-16,27 0 0 16,19 0-12-16,-1 0 1 15,16 9 1-15,3 3 0 16,6 6 0-16,9 10 1 16,9-10-1-16,4 0 0 15,8 0-1-15,-3 1 1 16,13-4 2-16,-7-12 0 15,1 0-2-15,-7-9 0 0,-3-9-1 16,-9 3 1-16,7-7-1 16,-29 4 0-16,-14 3 0 15,-6 0 0-15,-4-3 1 16,-18-1 0-16,-15-2-1 16,-15-3 0-16,-21 0 1 15,-1-4 0-15,-18 10-1 16,7 6 1-16,-4 15 0 15,3 3 1-15,-3 9 1 0,13 10 0 16,-1 11-2 0,1 4 0-16,-10 2 0 0,0-5 0 15,-3-7 1-15,-12-5 1 16,1 2-5-16,-14-18 1 16,-5-9 1-16,9-6 1 15,0-6-1-15,12 0 1 16,9-6 0-16,7 3 0 15,-1 3-2-15,13-1 1 16,5 4 0-16,7-6 1 16,0 6 0-16,-4-6 0 15,13-3-1-15,-3-3 1 16,6-4-1-16,-10 7 0 16,16-3 11-16,3 18 0 15,-9-15-10-15,9 15 0 16,0 0 1-16,0 0 0 15,0 0-2-15,25 9 0 16,11-6 4-16,7 3 1 0,12 6-7 16,-1 3 0-1,22 0-1-15,-5 7 0 0,5-7 6 16,-3 3 1-16,12 0-4 16,-6-2 0-16,-3-13-1 15,-21-3 1-15,0-3-1 16,-19-10 0-16,-2-2 2 15,5-9 0-15,1-22 0 0,-10 13 0 16,-8 9-1-16,5 2 1 16,1 7-1-16,-13 0 0 15,0 6 6-15,0 0 1 16,-9 9-5-16,-6 0 0 16,0 0-5-16,-15 3 1 15,-12 12-4-15,-10 3 1 16,-9 0 6-16,-8 1 0 15,-10 2 0-15,-6-6 0 16,-19-3 0-16,7-6 0 16,0 6 0-16,6-8 0 15,3-8 0-15,3 4 1 16,12-3-13-16,-12 3 0 16,-3-9-86-16</inkml:trace>
  <inkml:trace contextRef="#ctx0" brushRef="#br0" timeOffset="23763.197">3995 13740 118 0,'-15'12'0'16,"-4"7"3"-16,16-10 1 0,-6 6 23 16,9-3 0-16,0 0-28 15,-9 16 0-15,3 2 3 16,-24 6 0-16,-7 7-2 16,-21-13 1-16,-18-8 3 15,-27-4 0-15,-19-3-1 16,-3-6 1-16,3 6-3 15,-12-6 0-15,-9-9-1 0,34 0 1 16,14 0 1-16,34-9 1 16,22-9-3-16,8 0 1 15,10 0-3-15,6 9 0 16,9-4-10-16,27-5 0 16,-6 3-115-16</inkml:trace>
  <inkml:trace contextRef="#ctx0" brushRef="#br0" timeOffset="24408.176">7146 13956 162 0,'-27'-6'0'15,"-37"3"8"-15,54 3 0 16,20 0-8-16,-10 0 0 15,6 12 1-15,-15 18 0 16,-13 10 0-16,-11-4 0 16,-10 13-2-16,-18-10 1 15,-12 7 0-15,-27-22 0 16,-10-2 12-16,-39-7 0 16,-22-3-12-16,13-21 1 15,-9 0-1-15,36-9 0 16,3-10 0-16,46 4 1 15,30-13 0-15,21 16 1 16,16 6-1-16,30-12 0 0,22-10-1 16,-3 13 1-16,14 3 1 15,7-4 1-15,6 13-5 16,-15 3 1-16,-13-6-23 16,4 12 1-16,-16 6-42 15,3 21 1-15,1-3 54 16</inkml:trace>
  <inkml:trace contextRef="#ctx0" brushRef="#br0" timeOffset="28074.15">7182 13695 115 0,'-12'24'0'0,"-12"15"2"0,24-39 0 16,0-24-1-16,0 6 1 15,9 0 4-15,-9-1 0 16,3 4 12-16,-3 0 1 15,0 6-20-15,0 9 0 16,-3-18 2-16,3 18 0 16,0 0 0-16,0 0 1 15,6 24 1-15,-6-9 0 16,9 3-1-16,-9 4 0 16,0-1 0-16,-9 6 1 15,-6 4 0-15,3-1 1 16,-13 0-2-16,13-8 0 15,-3-1-2-15,3-9 1 16,3 3 0-16,0-6 1 16,2 7-1-16,-5-4 1 15,9 0-2-15,-12 3 0 16,-6-3 1-16,-4-3 0 16,-2 4 0-16,3-7 0 0,-1 6 0 15,-8-6 0-15,-1 3-1 16,4-3 0-16,2 6 0 15,13-6 1-15,0 10-1 16,-6-1 1-16,-1-9-1 16,-5 9 0-16,6-6 0 15,-16-3 1-15,1-3 2 16,-10-3 0-16,0-3-3 16,4 0 1-16,-7-6 0 0,6 6 1 15,1 3-1-15,11 0 0 16,10 0 0-16,3 0 0 15,5 0-1-15,4 0 0 16,-6 0 0-16,3-3 0 16,3 3 0-16,9 0 1 15,-22-12-1-15,22 12 1 16,-15-15-1-16,15 15 0 16,-15-13 0-16,15 13 0 15,-12-12 0-15,12 12 0 16,-3-15-6-16,3 15 1 15,3-15-28-15,-3 15 1 16,0 0-74-16</inkml:trace>
</inkml:ink>
</file>

<file path=ppt/ink/ink6.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9-08-12T20:30:15.607"/>
    </inkml:context>
    <inkml:brush xml:id="br0">
      <inkml:brushProperty name="width" value="0.05292" units="cm"/>
      <inkml:brushProperty name="height" value="0.05292" units="cm"/>
      <inkml:brushProperty name="color" value="#FF0000"/>
    </inkml:brush>
  </inkml:definitions>
  <inkml:trace contextRef="#ctx0" brushRef="#br0">7928 9437 113 0,'-12'0'0'16,"-9"0"10"-16,21 0 1 16,-15 0 7-16,15 0 1 15,0 0-19-15,0 0 0 0,0 0 3 16,0 0 1-16,0 0-4 15,0 0 0-15,0 0 0 16,-16 0 0-16,-5 0 1 16,-12-6 1-16,-1 0-1 15,-2 3 0-15,-7 3-1 16,6 0 1-16,10 0 0 16,-6 0 1-16,-1 3 3 0,13 9 0 15,-1-9-5-15,-5 0 1 16,0 12-3-16,-7-15 1 15,-5 0 4-15,-4 0 0 16,-6 0-2-16,-3-6 1 16,-5-6-4-16,2-3 1 15,3 6 3-15,9-3 0 16,-11 9-1-16,17 3 0 16,16-6-3-16,-7 6 1 15,10 6 2-15,0-3 0 16,6 6 0-16,-13-6 0 15,13 3-1-15,-15-12 0 16,-7-3 0-16,4 6 0 16,-16 3 0-16,10 0 1 15,-1 0-1-15,-6 0 0 16,4 3 0-16,-7-3 0 16,-9-3 0-16,7 3 1 15,-16-3 0-15,12-3 0 0,3 0-1 16,-2 3 0-1,8 3 0-15,0 0 0 0,4 0 2 16,2 3 1-16,10 9-3 16,-10-9 1-16,1 6-1 15,-1 0 1-15,7-6-1 16,-7 9 1-16,1-9-2 16,2 0 1-16,-2 6 0 0,-7-3 0 15,-6 4 1-15,10-4 0 16,-1 0-1-16,4 3 1 15,-4-3-1-15,10 9 0 16,2-9 1-16,1 9 0 16,9 4-2-16,-4-4 1 15,1 3 0-15,-10-15 1 16,-5 9 0-16,-4-9 0 16,-5-3-1-16,-1 3 0 15,3 13 0-15,-5-10 0 16,5 3 1-16,7-3 0 15,-1-6 0-15,0 9 0 16,4-9-1-16,-4 0 0 16,-5-9-1-16,11 3 1 15,-5-3 0-15,2 18 0 16,-5 6 0-16,11-12 1 16,-8 3-1-16,8-3 0 15,10 6 0-15,-3 6 0 0,0 1 0 16,-4-10 1-16,10-3-2 15,-6 9 0-15,-4-12 1 16,4 0 1-16,0 0 0 16,-13-9 0-16,7 6-3 15,-1 3 1-15,4 0 1 16,-6 0 0-16,8 0 0 16,1 0 0-16,6 0 0 15,0 0 0-15,5 0-1 16,-5 0 1-16,3 0 0 0,-6 0 0 15,6 0 0-15,-4-3 0 16,7 0 0-16,9 3 0 16,-21-3 0-16,21 3 1 15,0 0 1-15,0 0 1 16,0 0-3-16,0 0 0 16,21 6-11-16,-3 0 0 15,-2 9-27-15,-13 0 1 16,-3 0-53-16</inkml:trace>
  <inkml:trace contextRef="#ctx0" brushRef="#br0" timeOffset="15186.202">5283 11516 108 0,'0'0'0'16,"0"0"3"-16,0 0 1 16,-3-15 11-16,-3-4 0 15,-10-2-15-15,7 3 0 16,3-3 1-16,0-10 0 15,0 4 4-15,12-10 0 16,6-5 3-16,13 2 0 16,5-2-8-16,7 5 1 15,-1 4-1-15,16 12 1 16,6 5 8-16,-4 16 0 16,13 6-9-16,-15 16 0 15,3 2 0-15,-12 25 0 16,-10 21-3-16,-15 12 0 15,-18 12 0-15,-24-6 0 16,-3 0 3-16,-25-24 1 16,-18-3-1-16,6-16 1 0,0-8 5 15,15-10 1-15,13-15-5 16,5 3 0-16,10-15-1 16,21 0 1-16,21-9-2 15,22 0 1-15,27-9-1 16,3 12 1-16,18 3 0 15,-24-3 0-15,-6 6-1 16,-9-3 1-16,-15-3-7 16,-10-7 1-16,-3-2-6 15,-24-6 0-15,0 3-114 0</inkml:trace>
  <inkml:trace contextRef="#ctx0" brushRef="#br0" timeOffset="16053.267">5258 12233 148 0,'16'0'0'0,"-4"-3"1"0,-12 3 0 15,0 0 2-15,0 0 0 16,0 0 0-16,0 0 0 16,0 0 3-16,0 0 1 15,0 0 0-15,0 0 0 16,18 12-7-16,-3 3 0 15,13 16 0-15,11-10 1 16,10 9 2-16,15-2 0 16,0 5-3-16,9 0 0 15,0 4-2-15,-18-10 0 16,-7 1 5-16,-5 2 0 16,3-3-3-16,-19 1 1 15,1-4-1-15,-7-12 0 16,-12-3 1-16,-9-9 0 15,0 0-3-15,0 0 1 16,-21-21 1-16,12 6 0 16,-10-6 1-16,-5-4 1 15,-3-2-2-15,-4-3 0 0,4 2-2 16,-1-2 1-16,4 5 1 16,6 4 0-16,2 3 1 15,10 3 1-15,-3 3-2 16,9 12 0-16,9-9 1 15,13 9 0-15,20 3 0 16,-5 3 1-16,-1 15-2 16,4 6 1-16,3 10-3 15,-7-1 0-15,1 7 3 16,-7 2 1-16,-12 7-2 0,1-3 1 16,-19 11-1-16,-10-2 0 15,-5-6 0-15,-15-10 0 16,-10-5-1-16,4-7 0 15,-7-9 1-15,7-8 0 16,5-10-1-16,-2-6 0 16,11-3-38-16,4-16 1 15,-6 1-44-15</inkml:trace>
  <inkml:trace contextRef="#ctx0" brushRef="#br0" timeOffset="80463.945">22304 4815 131 0,'0'0'0'16,"0"-15"3"-16,0 15 1 0,-15-24 0 15,0 15 0-15,9 6 17 16,-10-7 0-16,4 1-21 16,12 9 0-16,-3-9 3 15,34-6 1-15,11-12 1 16,31 2 0-16,19-8-4 16,8 3 1-16,7 8 0 15,-4 19 1-15,7 15 2 16,2 16 1-16,4 20-6 15,0 47 1-15,-3 32 0 16,-77 16 0-16,-63 12 1 0,-28-21 1 16,-40-10-3-16,-20-27 1 15,-34-11-1-15,-28-41 0 16,-12-24 0-16,-15-36 1 16,-3-36-1-16,12-19 1 15,16-28 0-15,48-5 0 16,40-18-1-16,36-1 0 15,49-15 0-15,64 31 0 16,54 0 2-16,16 33 0 16,21 27-3-16,10 28 0 15,11 24-5-15,-39 9 1 16,-18 6-55-16,-10-5 0 16,-6-1-3-16</inkml:trace>
  <inkml:trace contextRef="#ctx0" brushRef="#br0" timeOffset="82116.334">22490 5028 161 0,'30'-9'0'0,"19"6"2"15,-31-6 0-15,-24 0 10 16,6-10 0-16,-6 1-7 16,6 3 0-16,0-3 2 15,-18 2 1-15,-16 13-6 16,-5 3 0-16,-7 0-1 15,1 10 0-15,-4 11-1 16,9 0 0-16,4 16 1 16,5 14 0-16,13 7-1 15,18 0 1-15,6 9-1 0,6-16 0 16,3-8 0-16,7-16 1 16,8-18-1-16,10-18 0 15,2-24-1-15,10-1 1 16,-6-5 0-16,-10-7 1 15,-11 10-1-15,-4 8 0 16,-6-2 0-16,-15 30 0 16,6 36 0-16,-12 22 1 15,-18 27-1-15,-13 19 0 16,-14 20 0-16,-44 28 1 16,-27 27-2-16,34-36 1 15,21-12 0-15,-24-55 0 16,-16-31 0-16,40-32 0 15,25-38 0-15,30-14 1 16,36-34 0-16,37-34 1 16,21-23 1-16,61 11 0 15,43 7 0-15,-19 24 0 0,16 27-1 16,-25 24 0-16,-15 25-17 16,-39 9 0-16,-22 18-56 15,-27 10 0-15,3-4 37 16</inkml:trace>
  <inkml:trace contextRef="#ctx0" brushRef="#br0" timeOffset="85473.807">20429 10644 150 0,'0'0'0'16,"0"0"-1"-16,0 0 1 15,0 0 11-15,0 0 0 16,0 0-8-16,0 0 0 0,0 0-3 15,0 0 1-15,0 0 9 16,0 0 1-16,0 0-10 16,0 0 0-16,0 0 4 15,21-3 1-15,10-3-4 16,8-1 0-16,19 4-1 16,18 6 1-16,15 4-1 15,1 8 1-15,2 3-2 0,10-6 0 16,2-3 1-16,53-12 0 15,32-24 3-15,-51 3 0 16,-12 2-3-16,-46-2 0 16,-42 9 1-16,18 3 1 15,-15-7-3-15,2 19 1 16,-11 0-1-16,-7 0 0 16,-6 0 1-16,-5 0 1 15,-13 0-2-15,12 0 0 16,-3 0 0-16,-12 0 0 15,6 19 0-15,3 2 1 16,-9 12-1-16,9 13 1 16,4 6-1-16,-4 8 0 15,6 1 0-15,6 27 1 16,-2 12-1-16,14 16 1 16,-3 18 0-16,25 30 0 15,18 33-1-15,-33-14 0 16,-13 5 0-16,-11-12 1 0,-13-15-2 15,15-9 1-15,-3-24 0 16,-6 0 0-16,-3-7 0 16,-6-8 1-16,0-10-1 15,22-3 0-15,-1 0-1 16,15-8 1-16,1 11 0 16,-16-18 0-16,-9-6 0 15,-9 6 0-15,-3 6 0 0,0-27 0 16,0-12 0-16,-3-4 0 15,-12-20-1-15,0-4 1 16,-3-15 0-16,-13-18 1 16,-8-15-2-16,-16 2 1 15,-12-11 0-15,-3 12 0 16,6 2 0-16,-24 10 1 16,-10 3-1-16,-5 15 0 15,-4 1 0-15,-57 5 0 16,-22 6 0-16,-6-6 0 15,-6-12 0-15,13-3 0 16,5-6 0-16,19-6 1 16,21 0-2-16,36 3 0 15,34 9-7-15,21 3 1 16,25 12-46-16,3-15 0 16,2 15 11-16,-17 0 5 15</inkml:trace>
  <inkml:trace contextRef="#ctx0" brushRef="#br0" timeOffset="85941.259">20213 12081 167 0,'15'-3'0'15,"6"-6"0"-15,-3 9 1 16,1 9 12-16,11-9 0 16,7 12-4-16,24-21 1 15,9 3-8-15,24-9 0 16,19 9 5-16,18-7 1 16,21 4-8-16,37-6 1 15,39-6 2-15,-33 3 0 16,-7-1-1-16,-38 10 1 0,-29 0-3 15,-20 0 0-15,-28 0-1 16,-24 0 1-16,-34 9-36 16,-6-15 1-16,-9-1-18 15,12-5 0-15,-9-12 20 16</inkml:trace>
  <inkml:trace contextRef="#ctx0" brushRef="#br0" timeOffset="87038.597">21272 9653 193 0,'-15'9'0'0,"-6"6"0"16,21-15 1-16,0-21 1 15,-22 6 1-15,-5-3-1 16,-13 15 0-16,-11 0-1 16,-10 9 0-16,-12 6 2 15,6 12 1-15,3 9-3 16,15 13 1-16,9 9-2 0,25-1 1 15,15-5-1 1,34-3 1-16,24-13-1 0,-1-21 0 16,4-15 1-16,6-15 0 15,-9-25 0-15,-12-11 0 16,-28-16-1-16,-3 9 0 16,-9-6 1-16,10 19 0 15,-1 11-1-15,6 28 0 16,-6 15 1-16,-6 34 0 15,4 29-1-15,-13 20 0 16,0 17 0-16,-22 0 0 16,-8 10 1-16,-19-16 1 15,-9-15-3-15,0-24 1 16,-18-25 0-16,9-36 0 16,0-33 0-16,31-7 0 15,8-11 0-15,41-1 0 16,23-6 2-16,16 10 1 15,15 8-12-15,15 25 1 16,12 15-41-16,-11 15 1 16,5-9-25-16</inkml:trace>
  <inkml:trace contextRef="#ctx0" brushRef="#br0" timeOffset="87681.074">21306 10957 151 0,'0'0'0'16,"12"-16"0"-16,3 10 0 15,0-6 13-15,7-6 0 0,-7 0-13 16,0 9 1-16,-6-7 14 16,-9 16 1-16,0-15-13 15,-24 30 1-15,-19 13-4 16,-18 17 0-16,-15 7 1 16,6 12 1-16,-6 21-1 15,15 3 0-15,0 6-1 16,19 10 0-16,5-10 2 15,37-21 0-15,18-6-2 16,19-28 0-16,15-21 0 0,2-24 0 16,13-27 1-16,-21-7 0 15,-6-8-1-15,-13-1 0 16,-18 10 0-16,-12 5 0 16,-33 16 0-16,-1 9 1 15,-18 15-1-15,1 9 0 16,-10 9 1-16,15-5 1 15,9-1-2-15,7 0 0 16,18-6-11-16,15-12 1 16,0 0-55-16,0 0 0 15,0 0 25-15</inkml:trace>
  <inkml:trace contextRef="#ctx0" brushRef="#br0" timeOffset="89290.261">20812 13020 155 0,'0'0'0'15,"10"-12"-1"-15,-10 12 0 16,0 0 1-16,0 0 0 16,0 0 2-16,0 0 0 15,0 0 5-15,0 0 1 16,12-9 6-16,9 9 1 16,10-6-12-16,5 3 1 15,4-3 0-15,2 12 1 16,10 0-2-16,-9-3 1 15,2 9-3-15,-5-9 1 16,-16-3 4-16,4-6 1 16,-10-18-4-16,-9 14 0 15,3-2-3-15,-36 9 0 0,-28 3 1 16,-15 3 1-16,-9 9-2 16,-6-2 1-16,-6 14-1 15,14-12 0-15,7 3 1 16,16-6 0-16,14 0-1 15,10-6 0-15,15 7 0 16,27-10 0-16,24-3 0 16,16-13 1-16,27-5-1 15,1 3 0-15,-1-6 0 16,-6-1 1-16,3 1-1 0,-21 0 0 16,-6 11 0-16,-4 1 1 15,-2 9-1-15,-25 3 0 16,-12 6 0-16,-24 10 0 15,-24 2 0-15,-19 0 0 16,-30 3 0-16,11 1 0 16,-5-7 0-16,21 0 0 15,10-9 0-15,8 0 0 16,16-3 0-16,27-3 0 16,9-18 0-16,18 15 0 15,22-6 0-15,-13 6 0 16,1 6-4-16,-13-3 0 15,-5 0-30-15,14-15 1 16,-12-7-7-16,10 1 1 16,-4 0-24-16</inkml:trace>
  <inkml:trace contextRef="#ctx0" brushRef="#br0" timeOffset="89941.74">21662 12546 114 0,'0'0'0'0,"0"0"18"0,6-15 0 16,18-19-4-16,-15 13 1 15,-6 3-14-15,7-3 1 16,-10 2 11-16,-10 4 1 15,4 6-13-15,6 9 0 16,-21 3 5-16,9 15 1 16,9 16-6-16,3 14 0 15,6 19 0-15,12 18 0 16,0 12 2-16,10 10 1 16,-1 14-4-16,-12-8 1 15,-2-4-1-15,-10-18 1 16,-9-2-1-16,0-32 0 15,2-11 1-15,-17-37 0 16,-3-18 0-16,-4-37 1 16,4-24-2-16,-3-24 0 15,8-30 0-15,13-22 1 16,6-21 0-16,16 18 0 16,8 12-1-16,3 49 0 0,-5 24 0 15,-4 12 0-15,0 19 0 16,-3 12 0-16,-2 2 1 15,-13 19 0-15,18 34 0 16,-9 5 1-16,0 19-2 16,3 12 0-16,-9 15 1 15,0 15 0-15,-3 10-1 16,-3 8 1-16,-12 7-1 16,-3 2 0-16,-13 7 0 15,13-49 1-15,6-39-1 0,6-1 0 16,-3-20 0-16,3-10 0 15,-4-6 0-15,10-9 1 16,-12-9-16-16,12-6 0 16,0-4-48-16,6-17-36 15</inkml:trace>
  <inkml:trace contextRef="#ctx0" brushRef="#br0" timeOffset="94043.239">22560 13938 73 0,'21'9'0'16,"10"0"27"-16,-10 6 0 15,-12-12-29-15,3 9 0 16,-6-6 5-16,-6-6 0 15,-15 16 5-15,6-16 1 16,-6 0-9-16,-19 0 0 16,-8-13 9-16,-10 10 0 0,-3 3-8 15,-9 3 0-15,-3 13-1 16,-3 2 0-16,3 3 0 16,-15 6 0-16,0-2-1 15,-6-7 0-15,-4 9 1 16,-5-21 0-16,-7-6 0 15,-2 0 0-15,-10-6 1 16,13 12 0-16,11 4 1 0,25-1 1 16,15 9-3-16,-11-6 0 15,2 3 0-15,9-6 0 16,15 10 2-16,7-7 1 16,-1-6 6-16,10 3 0 15,0-6-9-15,6-3 0 16,-1 0 0-16,1 0 1 15,9 3-2-15,6-3 1 16,-12 6-1-16,21 9 0 16,3 4-3-16,22-4 0 15,11 3 9-15,10-3 0 16,9 0-5-16,12-6 0 16,13-9 0-16,5 0 0 15,16-15 0-15,-4-3 0 16,4-6 1-16,-10 6 1 15,4 2-2-15,-16 13 0 16,-9 6 1-16,-3 0 0 16,-18 3-1-16,-6-3 1 15,-13-3 0-15,-8 0 0 0,-13 0-2 16,0-3 1-16,-15-3-1 16,-3 6 0-16,0 0 2 15,-36-3 0-15,-19 3-1 16,0-6 0-16,-3-3-4 15,10-3 0-15,11 0-18 16,10 6 0-16,5 0-40 16,22 6 0-16,0 0 62 15</inkml:trace>
  <inkml:trace contextRef="#ctx0" brushRef="#br0" timeOffset="129432.181">4126 9860 138 0,'0'0'0'16,"-9"-13"22"-16,9 13 0 15,-9-15-24-15,9 15 1 16,-10-9 8-16,10 9 1 0,-15-24-8 15,9-10 0-15,6-2 2 16,0 9 0-16,9-4-2 16,3-20 0-16,4-7 1 15,-7-9 1-15,-6-15-3 16,-3 3 0-16,6-12 1 16,-6 9 1-16,-6-6 0 15,3 21 0-15,3 12-1 16,3 12 1-16,-3 13-1 0,6 0 1 15,0 11-2-15,0 7 1 16,9 3 2-16,-15 9 0 16,22-18-1-16,-7 12 0 15,6-3-1-15,0 6 0 16,4 0 2-16,-1-13 1 16,7 7-3-16,5-6 0 15,1-3 0-15,17 3 0 16,13 0 0-16,7-1 0 15,8 10 0-15,0-6 0 16,6-3 1-16,-9 3 1 16,-3-6-3-16,10-10 1 15,-10 1 1-15,6 3 1 16,12-1-1-16,4 7 0 16,14 3-1-16,-5 9 0 15,-3-3 0-15,-19 3 0 16,0-1-1-16,-9-2 1 15,-3 3 0-15,6 6 1 0,7-9-2 16,-7 18 1-16,9-6 0 16,-9 0 0-16,-9 9-1 15,-12 7 1-15,0-4 0 16,3-3 0-16,-6 12 0 16,2-15 1-16,-5 4-1 15,3 2 1-15,6-9-1 16,-3 0 1-16,-3 9-1 15,12-3 0-15,6-3 0 0,0 4 1 16,-6-7-2-16,3 3 1 16,-3-3 0-16,-10-6 0 15,4 0-1-15,-3 0 1 16,12-9-2-16,-18 0 1 16,-9 6 1-16,-7-10 1 15,-8 1-2-15,14-12 1 16,10 12 0-16,0-6 0 15,-4 8-1-15,1 7 1 16,3 6 0-16,-3 7 0 16,5 8 0-16,-5-6 0 15,-12 12-1-15,-1-2 1 16,1 11 0-16,-7-6 0 16,7 10 0-16,-13 5 0 15,-3 4 0-15,-15 9 1 16,4 15-2-16,-4-19 1 15,3 4 0-15,-3 6 0 16,9 12 0-16,-9 0 0 16,6-1 0-16,-6-2 0 0,-3 0 0 15,7-15 0-15,-10-3-4 16,-10-16 1-16,7-6 3 16,-15-2 0-16,-9 8-1 15,-10-11 1-15,-2-13 0 16,-4-3 0-16,-3-9-3 0,-11 0 0 15,-10 0 3-15,-10-9 0 16,-8 6 1-16,-9 3 0 16,-16-6-2-16,10-7 0 15,-4-5 1-15,-24-3 0 16,-18-9-1-16,18 20 0 16,13 1 3-16,26 6 1 15,32 6-3-15,8-3 1 16,28 9-1-16,-1-2 0 15,10-4 1-15,3 15 0 16,6 3-16-16,-21-9 1 16,-4-9-26-16,-8 12 1 15,-1 4-23-15</inkml:trace>
  <inkml:trace contextRef="#ctx0" brushRef="#br0" timeOffset="149604.092">22880 8501 132 0,'15'0'0'15,"15"-6"1"-15,-30 6 0 16,9 3 8-16,-9-3 0 15,-24 3 6-15,9-3 0 16,0 0-15-16,15 0 1 16,-19-15 5-16,22 3 1 15,13-12-4-15,14-1 0 0,7-2-3 16,8 3 1-16,7-1 2 16,21 10 0-16,12 0 2 15,-9 0 0-15,-6 0-5 16,16 8 1-16,5-8 2 15,0 9 0-15,1-3-1 16,-1 18 0-16,3 6-1 16,-5-2 1-16,-4 17-2 0,-3 0 1 15,0 13-1 1,-15 12 0-16,0 14 0 0,-12 1 1 16,-3 9 0-16,-6 28 1 15,5 20-2-15,-8-8 1 16,-7-4-1-16,-8 16 0 15,-19 0 1-15,-9 5 0 16,-21-5-1-16,-7-6 0 16,-8-10 0-16,-10-5 0 15,-24-1-1-15,27-33 1 16,-8-18-1-16,-7-4 1 16,-12-2 0-16,-34 6 0 15,-36-7 0-15,-6-11 0 16,-15-7 0-16,30-11 0 15,15-10 0-15,-6-15 1 16,-9-15-1-16,22-13 0 16,8-8-1-16,-17-28 1 15,-4-27 0-15,31-16 0 16,8-33-1-16,16-9 1 0,3-18 0 16,25 18 1-16,5-6-1 15,25 31 0-15,18 11 1 16,28 16 0-16,18 12-1 15,12-6 0-15,15-4 1 16,31 4 0-16,30 3-1 16,-12 24 0-16,6 15 0 15,-7 16 1-15,-5 18-4 0,-55 3 1 16,-36 15-21-16,-4 15 1 16,-15 12-15-16,-2 16 1 15,11-4-42-15</inkml:trace>
  <inkml:trace contextRef="#ctx0" brushRef="#br0" timeOffset="152952.779">31428 12908 124 0,'0'0'0'0,"0"33"7"0,0-33 1 16,-24 0-3-16,24 0 1 15,-18-6 2-15,18 6 1 16,-18-15-9-16,11 3 0 16,7 2 0-16,0-17 1 15,7 3 14-15,17-7 0 16,12-2-10-16,13-4 0 15,18 1-5-15,6 0 1 16,6-4 0-16,13-2 0 16,-1-4-1-16,0 9 0 15,4-2 5-15,-1 9 0 16,13 2-4-16,14 10 0 16,19 6 1-16,-42 9 0 15,-31 6-2-15,-9 3 0 16,-13 9 3-16,-2 12 1 0,6 10-3 15,-13-1 0 1,-8 7-1-16,-10-7 1 16,-3 1-4-16,-6-16 0 0,-9 10-15 15,-24-28 0-15,-19-3-49 16,10 0 1-16,-4 0 39 16</inkml:trace>
  <inkml:trace contextRef="#ctx0" brushRef="#br0" timeOffset="154954.621">22947 8842 130 0,'0'0'0'16,"-22"-25"0"-16,7 13 0 0,0 0 4 15,3 9 0 1,3-12-4-16,-4 3 1 0,-2-4 6 16,6 1 1-16,-3 0-4 15,9 0 0-15,-3 6 5 16,6 9 1-16,6-19-9 15,15 1 0-15,6-6 3 16,13-6 1-16,3-7-5 0,11 7 1 16,1 5 2-16,6 1 1 15,9 12-3-15,22 3 1 16,11 18 0-16,-2-6 0 16,8 6-2-16,10 15 1 15,0-2 1-15,2 11 0 16,10 7 1-16,-39-1 1 15,-38 1-4-15,-5 14 1 16,-12 7 0-16,8 3 0 16,-2 18-1-16,-7-6 1 15,-5 9 0-15,-10 0 0 16,-9 6-1-16,-12 34 0 16,-9 21 1-16,-27 3 1 15,-22 3-2-15,-3-4 0 16,-18 7 0-16,0-3 1 15,-16 9-1-15,-2-30 0 16,-13-15 0-16,4-22 0 0,-1-24 0 16,25-31 1-16,3-24 1 15,-52-45 0-15,-37-28-2 16,1-30 1-16,-16-21-1 16,4-4 0-16,2-17 0 15,40 8 0-15,43 0 0 16,-1 4 0-16,25 3-2 15,58 2 1-15,49 7 0 16,5 15 1-16,19 2-1 16,21 16 0-16,19 19-15 15,9 11 1-15,5 16-46 16,13 9 0-16,0 2 23 0</inkml:trace>
  <inkml:trace contextRef="#ctx0" brushRef="#br0" timeOffset="-209570.957">3021 9437 142 0,'-3'12'0'16,"0"13"0"-16,3-25 0 16,6-37 1-16,3 22 0 15,-6-6 0-15,3 6 1 16,-6 15 8-16,0 0 1 15,-6 15-8-15,3 9 1 16,-12 28-1-16,2 12 0 16,-8 15-4-16,3 3 1 15,-16 9 1-15,16-9 0 16,-9 0-1-16,8-18 0 16,4-10 0-16,3-2 1 15,3-16-2-15,-3-5 1 16,3-7 0-16,-1 4 1 15,-5-7 5-15,12-6 0 16,0-6-5-16,3-9 1 0,0 0-38 16,0 0 0-16,0 0-46 15</inkml:trace>
  <inkml:trace contextRef="#ctx0" brushRef="#br0" timeOffset="-207066.499">2817 9516 136 0,'-3'18'0'15,"-3"16"9"-15,6-34 1 16,0 0-9-16,0 0 0 16,12-21 13-16,-12 21 1 15,15-16-15-15,0 16 1 16,3 0 7-16,7 0 1 15,2 16-9-15,-5-1 1 16,-1 0 0-16,15 9 0 16,4 10-1-16,12-10 0 15,15 3 0-15,15 1 0 16,3 5 1-16,10-5 1 16,-4-1 1-16,9 6 1 15,7 7-3-15,6-13 1 16,-4-6-2-16,4-2 0 15,-4-1 0-15,31-9 0 16,16 3 0-16,-7-27 1 16,9-3-1-16,-9 15 1 0,1 3-1 15,-4 3 0-15,9 9 0 16,3-3 0-16,10 6-1 16,-22-3 1-16,3-6 1 15,-3-12 0-15,0-3-1 16,3-9 1-16,1-6-1 0,-7-1 0 15,-6 1-1-15,0 3 1 16,3-3 0-16,12 2 0 16,9 4 0-16,-21-6 0 15,-3-1 1-15,0 7 0 16,-6 0 0-16,3 0 0 16,-9 2-2-16,-3-5 1 15,-10-9 0-15,1 2 0 16,15-8-1-16,0 9 1 15,3 8 0-15,6-2 0 16,-9 6-1-16,6 9 0 16,-7-9 2-16,7-1 0 15,-3-2-2-15,-6 3 1 16,0 3 0-16,9 3 0 16,0 6 0-16,9-12 0 15,-6-7 0-15,-3 7 1 16,-6 0-2-16,6 9 0 15,6-6 1-15,0 12 0 16,9 0-1-16,3 0 0 0,-3 9 1 16,-12-6 0-16,10 3 0 15,-20-6 1-15,-2 0-1 16,3 0 0-16,3 3-1 16,0-6 1-16,0 3-1 15,0-9 1-15,-3 0 0 16,-4 0 0-16,4-10 0 15,3 1 0-15,9 0 0 0,0 3 0 16,-3 3-1-16,9 2 1 16,1-2 1-16,8 0 0 15,9 9-1-15,-12-3 0 16,-5 3 0-16,17-15 0 16,-12-10-1-16,10 13 1 15,-13-6 0-15,0 6 0 16,3 3-1-16,6-13 1 15,4 7 0-15,-10 9 0 16,-3 0 0-16,6-9 0 16,1-7 0-16,-10 10 0 15,3 9-1-15,-3-18 1 16,-3 2 0-16,6-5 0 16,4 0 1-16,-10 8 1 15,-6 1-2-15,0 15 0 16,-6 3 0-16,18-15 0 15,-3-3-1-15,-6-1 0 16,-12 4 1-16,-6 0 0 16,-4 9-2-16,-5-9 1 0,-3-3 1 15,-13 2 0-15,-3 13-1 16,-24-12 1-16,-18 12-2 16,-9-3 1-16,-10 3 1 15,10 3 0-15,9 6 1 16,-19 0 1-16,-2 9-2 15,-4 22 1-15,-6-1-1 16,10 31 0-16,-7 9-4 16,-6 0 1-16,-2 12 3 0,2 0 0 15,3 13 0-15,-6-1 0 16,7-3 0-16,-4 6 0 16,0 13 0-16,19 9 1 15,9 11-1-15,-28-45 0 16,-12-36-1-16,-6-3 1 15,-6-16-1-15,-19-2 0 16,-5-13 2-16,-16 0 0 16,-12-6-1-16,-2 1 0 15,-7-10 1-15,6 3 0 16,9-9-3-16,-27 0 1 16,-13 0 2-16,-11 6 0 15,-10 3-2-15,7-3 1 16,8-3-1-16,-33 0 1 15,-12 6 0-15,0-3 0 16,-6 7-1-16,3 11 0 16,15 21 1-16,3-11 0 15,0 2 1-15,-3-17 0 16,-6-13 0-16,0 0 1 0,0 6-2 16,-3-9 0-16,3-6 0 15,-6 0 0-15,0 0-1 16,-3-3 1-16,-3 3 0 15,3 6 0-15,0 9 0 16,-4-9 0-16,-2 0 0 16,9-6 1-16,9 0-2 15,-12-3 1-15,3 0 0 0,-3-16 1 16,3-5-1-16,12 0 0 16,12 2 0-16,-18-5 1 15,3 12-2-15,0 0 0 16,3 15 2-16,9-1 0 15,4 8-1-15,-10-1 1 16,0 6 0-16,0-9 0 16,-3 0-1-16,9 6 0 15,10 9-1-15,-13 0 1 16,3-3 0-16,-3-3 0 16,4-6-2-16,2 10 0 15,12 8 3-15,-8 0 1 16,-1 0-2-16,-3 1 1 15,-6 2 0-15,1-15 0 16,2-6-2-16,3-3 1 16,9-3 0-16,-8-12 0 15,-7 3 0-15,-3-3 0 16,0-1 1-16,9 16 1 16,10 13-2-16,-4 14 0 0,-6 9-1 15,7-8 1-15,-4-16 0 16,13 3 0-16,-1-15 0 15,22 0 1-15,9 0 0 16,-37-9 0-16,-21-6-1 16,6 6 1-16,-2 6-2 15,14 3 1-15,3 0-1 16,-5-19 1-16,-7 1 0 0,3 3 0 16,-9 12 0-16,-3 0 1 15,0 0-1-15,7 3 0 16,-4 0 0-16,0 0 0 15,0 3 0-15,9 0 0 16,4-3-1-16,-1 21 0 16,-12 13 2-16,9-4 1 15,-9-3-2-15,4 4 0 16,-4-13 0-16,0-6 1 16,-6-6-1-16,-15-21 0 15,-16-3 0-15,7 0 0 16,9-4-1-16,-6 7 1 15,-4 18 0-15,4-3 1 16,0 0-2-16,3 6 1 16,-7 0-1-16,4-6 1 15,-3 0 0-15,8-6 0 0,-5-3 0 16,-3 9 0-16,-7-6 0 16,1-6 1-16,0 3-1 15,15-19 0-15,-7-5-1 16,-8 15 1-16,-4-4 0 15,7 13 0-15,9 3 0 16,3 6 0-16,-4 12 0 16,4 1 0-16,12-4 1 15,9-9 1-15,7-3-2 16,2-13 0-16,-3 1 1 0,6 3 0 16,-5-12-2-16,23 12 1 15,13 2 0-15,9 4 1 16,3-6-2-16,24 15 1 15,13 9-3-15,11-12 0 16,19-3-33-16,0-12 1 16,0-3-1-16,-3-15-26 15</inkml:trace>
</inkml:ink>
</file>

<file path=ppt/ink/ink7.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9-08-12T20:34:39.537"/>
    </inkml:context>
    <inkml:brush xml:id="br0">
      <inkml:brushProperty name="width" value="0.05292" units="cm"/>
      <inkml:brushProperty name="height" value="0.05292" units="cm"/>
      <inkml:brushProperty name="color" value="#FF0000"/>
    </inkml:brush>
  </inkml:definitions>
  <inkml:trace contextRef="#ctx0" brushRef="#br0">2969 6806 149 0,'-6'15'0'16,"-9"12"0"-16,15-27 0 16,21-6-1-16,-6 6 1 15,-6-6 0-15,-9 6 1 16,12-12 7-16,-12 12 1 15,0 0-9-15,0 18 1 16,-3 25 2-16,-6 17 0 16,-6 16-4-16,3 12 1 15,3 16 2-15,-6-7 0 16,2 9-3-16,4-5 1 16,0-1 6-16,3-9 1 15,-6 6-8-15,12-12 1 16,-3-12 2-16,6-3 0 15,3-6-2-15,6-12 1 16,3-13-1-16,22-2 0 0,18-1-78 16,6-30 1-1,2 9 72-15</inkml:trace>
  <inkml:trace contextRef="#ctx0" brushRef="#br0" timeOffset="833.818">22508 6708 179 0,'0'0'0'15,"34"0"-3"-15,-34 0 0 16,15 0 2-16,-15 0 1 16,18 19-4-16,-6 14 0 0,7 16 4 15,8 30 0-15,-3 18 0 16,7 15 0-16,-1 22 4 16,13 36 0-16,-7 31-4 15,-23-28 0-15,-13-21 0 16,-40-46 1-16,-33-27-2 15,-18-42 0-15,-1-1-124 16</inkml:trace>
  <inkml:trace contextRef="#ctx0" brushRef="#br0" timeOffset="33203.148">12796 11373 98 0,'-21'0'0'16,"-15"0"15"-16,20-3 0 15,13-12-9-15,3 15 0 16,-3-15 2-16,3 15 1 15,-12-7 4-15,12 7 1 16,0 0-14-16,0 0 0 16,0 0 0-16,0 0 0 15,-21-15 0-15,6 9 0 16,2 3 0-16,-14 3 0 0,3 3 1 16,-7 3 0-16,10-6-1 15,-4 0 1-15,4 0-1 16,-6 3 0-16,2 3 1 15,-2 0 1-15,3-6-3 16,-1 3 1-16,1-3 1 16,12 0 0-16,-13 0-1 15,-2-3 0-15,-13-9 0 16,-5 3 0-16,2-3 2 16,-6-6 1-16,-5 3-2 15,-4-1 1-15,3-2-1 0,-6 15 0 16,3 3-2-16,3 0 1 15,4 0-3-15,-7 0 1 16,3 0 2-16,-12 0 1 16,3-9 1-16,-15 0 0 15,0-6-2-15,-12 6 0 16,-7-4 3-16,13 10 0 16,9 3-3-16,0 3 0 15,0 0 0-15,2 13 1 16,-2-7-1-16,-3 0 0 15,3-6 1-15,-6 12 0 16,-3-12-4-16,2 9 0 16,1 0 3-16,9-2 0 15,-3-4 1-15,-3 3 0 16,3-9 0-16,-6 9 1 16,5 3-2-16,4 3 1 0,0 3 0 15,0 1 0-15,9-4-1 16,-9-9 0-16,3 0-1 15,-15-6 1-15,-9-9 0 16,-25-6 0-16,-21-7 0 16,15 7 0-16,9 3 2 15,28 6 0-15,27 12-2 16,-12-6 0-16,12 0 0 16,-12 0 1-16,3-6-1 0,-15 6 0 15,-10 6 1-15,16-3 0 16,-6 3-1-16,18-6 0 15,6 3 0-15,6-3 1 16,16-3-1-16,-7 3 0 16,1 3 1-16,8-3 0 15,0 6 0-15,1-6 0 16,-1 0-1-16,7 0 0 16,6 0-1-16,5 6 1 15,7-6-7-15,12 0 0 16,-12 16-10-16,9 5 1 15,3 0-107-15</inkml:trace>
  <inkml:trace contextRef="#ctx0" brushRef="#br0" timeOffset="34752.437">21318 11531 121 0,'-18'0'0'15,"-22"3"1"-15,40-3 0 16,0 0 21-16,0 0 0 16,21 0-24-16,-21 0 1 15,12 3 10-15,-12-3 0 0,-3 15-12 16,3-15 0-16,-9 18 4 15,-12-14 0-15,-3 5-1 16,-25-9 0-16,-6 0 1 16,-3-9 1-16,-12-7 2 15,9 4 1-15,-12-3-5 16,-12 0 0-16,6 0 2 16,-3-4 0-16,-1 1-2 15,1 0 1-15,0 3 2 0,-9-4 1 16,-1 7-3-16,-2-6 1 15,-3 0-1-15,-7 3 1 16,7 2-3-16,8 10 1 16,13 3 1-16,0 0 0 15,9 7-1-15,-3-1 0 16,6-3 3-16,-3 3 0 16,-9-6-3-16,3 0 0 15,3 0 0-15,6 0 1 16,-3 0-1-16,6-15 0 15,0 2 3-15,-3 4 0 16,4-9-3-16,-4 12 0 16,-6 3 1-16,-10-6 0 15,1 9-2-15,6-15 0 16,3-4 1-16,9 1 0 16,3 0-1-16,-5 12 1 15,5-3 0-15,6 6 0 16,9 3 1-16,-5 0 1 0,8 0-3 15,-9 12 1-15,-2 3 0 16,-7-6 0-16,-3-6 0 16,0 9 0-16,-12-12 1 15,0 3 0-15,3 0-1 16,9 3 0-16,-6-6 1 16,3 0 0-16,-3 4-1 15,-6-4 0-15,0-4 0 16,0-2 0-16,-9 3 0 0,-4 0 0 15,7 3 0-15,12 0 0 16,0-6-1-16,0 6 0 16,9 0 1-16,10 6 0 15,-4 6 0-15,12-2 0 16,1 5 3-16,5-12 0 16,-2 6-3-16,5 0 1 15,-2 6-1-15,2 0 0 16,13-8 0-16,-3 2 0 15,6-3-1-15,-4-6 0 16,4 0-6-16,12 15 1 16,3 6-91-16,-6 19 36 15</inkml:trace>
  <inkml:trace contextRef="#ctx0" brushRef="#br0" timeOffset="52324.982">12401 13771 118 0,'-22'3'0'16,"-14"0"4"-16,36-3 0 15,27 18 8-15,-9-9 0 16,1-6-10-16,-1 0 0 15,-9-3-1-15,-9 0 1 16,12 3 9-16,-12-3 0 16,0 0-12-16,-18-3 1 15,-6-12 9-15,-10 0 0 16,-5-4-9-16,-1 1 0 16,-9 6 1-16,7-3 1 15,-7 0-3-15,-6-1 1 0,-6-2-1 16,-9 0 1-16,-6-9 1 15,0-1 1-15,0 1-3 16,-6-3 1-16,0-1 0 16,-4 10 1-16,-2 6 0 15,9 0 0-15,3 11-1 16,0 1 0-16,9 3 0 16,-6 3 0-16,6 1 2 15,-6 5 1-15,3-6-2 0,-13 0 0 16,1-3 0-16,-12 9 1 15,-7-9-3-15,10 0 0 16,0 0 1-16,11 6 0 16,1-3 0-16,3 3 0 15,-3-6 1-15,3 6 0 16,0 9-1-16,-6-12 0 16,-7 0 0-16,4 7 0 15,3-1 0-15,0 3 0 16,9-6 0-16,-10 6 0 15,-5-3 0-15,0-3 1 16,-4-3-1-16,7 0 0 16,3 0 0-16,9-3 0 15,3 0 0-15,12 0 0 16,12 0 0-16,-2 19 1 16,2-1-1-16,0 3 0 15,1-3 1-15,-16 1 1 16,-3-4-2-16,-3-12 0 0,-6 3 1 15,0-6 1-15,9 0-3 16,0-9 1-16,6 6 0 16,3-3 1-16,19 0-1 15,-1-1 1-15,1 1-1 16,8 6 0-16,1 6 0 16,-1 1 0-16,-2-1 0 15,-13 3 1-15,4 3-1 16,-7-6 0-16,4-3 1 0,5 3 1 15,7-3-2-15,-1 0 0 16,7 0 0-16,12-3 0 16,2 9 0-16,10-9 0 15,-15 9 1-15,15-9 1 16,0 16-1-16,0-16 1 16,0 0-2-16,0 0 1 15,0 0-3-15,0 0 0 16,15-16-24-16,-15 16 1 15,0 0-98-15</inkml:trace>
  <inkml:trace contextRef="#ctx0" brushRef="#br0" timeOffset="62552.799">12605 3588 152 0,'0'0'0'16,"-22"36"-1"-16,22-36 1 15,0-36 0-15,0 5 0 16,0 4 1-16,0 5 0 15,-3 4 2-15,3 18 0 16,-6-12 11-16,6 12 1 16,0 0-15-16,0 0 1 15,-12 21-2-15,6-5 0 16,3-1 4-16,-6 6 1 0,9 3-7 16,-16 13 1-16,1 18 3 15,-6 11 0-15,-6 7 1 16,2 9 0-16,-8 16-1 15,8 11 0-15,-2 16 0 16,6-7 1-16,2 4-2 16,1 20 0-16,12 10 1 0,-6-51 0 15,12-16-1 1,0-27 1-16,0-13-1 0,12-8 0 16,-6-16-56-16,40-15 1 15,-1 3 3-15</inkml:trace>
  <inkml:trace contextRef="#ctx0" brushRef="#br0" timeOffset="63714.713">25440 3609 83 0,'0'0'0'15,"33"-21"16"-15,-29-4 1 16,8 1 6-16,-6-3 1 16,3-4-24-16,-27 7 0 0,-25-4 15 15,58 7 1-15,22 15-18 16,15 12 1-16,15 25 4 15,-13 20 0-15,1 13-3 16,-6 42 1-16,-16 19 1 16,-14 57 0-16,-16 55-2 15,-28-21 0-15,-23 9 1 16,-38-34 1-16,-38-14-2 16,-1-47 1-16,-9-26 0 15,12-31 0-15,6-31-4 0,19-14 0 16,15-19-5-16,18-22 0 15,0-5-126-15</inkml:trace>
  <inkml:trace contextRef="#ctx0" brushRef="#br0" timeOffset="146382.056">1635 3195 171 0,'0'0'0'0,"0"0"11"15,0 0 0-15,-33-12-10 0,18 3 0 16,9-6 0-16,6 15 1 16,-16-6 0-16,16 6 0 15,19 21 0-15,-7 16 0 16,-6 20 1-16,12 7 0 16,4 9-3-16,-4 12 0 15,9 0 0-15,1 3 1 16,2 4-1-16,-6-10 0 15,4-19 2-15,-4-2 0 16,-3-21-2-16,-2-7 0 16,8-18 1-16,1-15 0 15,8-27-1-15,-2-6 1 16,-13-4-1-16,0-2 0 16,4-10 0-16,-4 13 0 15,0 8-1-15,4 13 1 16,11 9 0-16,1 15 0 15,17 24 0-15,-14-11 0 16,3-1 0-16,-1-6 0 16,1-6 0-16,-7-21 1 15,1-21-1-15,-19-10 1 0,-9-24-1 16,-18-3 1-16,3-18-1 16,-9 6 0-16,0 6 0 15,2 9 1-15,4 10-2 16,9 5 1-16,3 16-1 15,-3 5 0-15,13 13-33 16,2 15 0-16,12 3-25 16,-2 6 0-16,-4 9 58 15,3 22 1-15,1-4-21 0</inkml:trace>
  <inkml:trace contextRef="#ctx0" brushRef="#br0" timeOffset="146913.29">2899 3591 166 0,'0'0'0'15,"-15"-19"1"-15,36 13 0 16,22 6-1-16,-10 6 0 16,7-3 3-16,-7 22 1 15,-8 2 2-15,-19 22 0 16,-16 8-1-16,-11-5 0 15,-18 6-4-15,-10-13 0 16,-12-17-1-16,0-10 1 16,-6-15-1-16,9-3 0 0,10-6 0 15,26-12 0-15,7-7 1 16,30-11 1-16,16-10-4 16,14 10 1-16,10-16-12 15,9 16 0-15,-3-7 10 16,-3 13 0-16,-16 2 3 15,-5 10 0-15,-4 9 2 16,-2 18 0-16,5 16-2 16,-8 5 0-16,-1 6 3 15,1 7 0-15,-4 12 1 0,-12-19 1 16,3 1-1-16,1-10 0 16,-10-6-1-16,6-15 0 15,0-6-3-15,-3-18 0 16,3-18 3-16,7-4 0 15,2-12-3-15,6 10 0 16,19-19 2-16,-6 22 0 16,-4 2-8-16,7 10 1 15,2 12-2-15,1 2 1 16,-9 4-28-16,-4 0 1 16,1 6-45-16</inkml:trace>
  <inkml:trace contextRef="#ctx0" brushRef="#br0" timeOffset="147214.564">3949 3320 155 0,'0'0'4'0,"-15"9"1"16,0 0-4-16,15-9 1 0,-22 19-2 16,7 17 0-1,-15 10 7-15,2-4 0 16,-11 13-7-16,8-19 0 0,-2 1 7 16,15-7 1-16,-4-9-7 15,13-5 1-15,3-1 1 16,21-9 0-16,22-6-2 15,-7 0 0-15,7 0 0 16,2 3 0-16,-2 9-1 16,-10 3 0-16,4 7-2 0,-25 8 0 15,3 12 2-15,-30-11 1 16,-10 5-2-16,-11-11 0 16,-10-7 1-16,12-12 0 15,4-6-3-15,8-6 1 16,16-9-13-16,6-13 0 15,0-2-105-15</inkml:trace>
  <inkml:trace contextRef="#ctx0" brushRef="#br0" timeOffset="147428.648">4217 3074 188 0,'0'9'0'16,"-3"9"1"-16,6 28 1 15,6 12-2-15,0 15 0 16,-6 15 0-16,13 3 1 16,2 3 0-16,-15-6 1 15,-3 0-2-15,0-27 1 16,-3-6-7-16,-6-22 0 0,-3-9-16 16,9-11 0-16,-7-13-29 15,10-16 0-15,10-2 39 16</inkml:trace>
  <inkml:trace contextRef="#ctx0" brushRef="#br0" timeOffset="147597.347">4525 3463 199 0,'-22'0'0'0,"-14"3"1"0,-4 12 0 16,-5 6 1-16,-13 4 0 16,-15-1-2-16,12-3 1 15,3-2-1-15,12-1 0 16,13 0-16-16,5-6 1 15,13-3-64-15,9 6 0 16,0-2 89-16</inkml:trace>
  <inkml:trace contextRef="#ctx0" brushRef="#br0" timeOffset="148047.842">6111 3390 170 0,'-15'0'0'0,"-16"-3"0"0,-11 9 1 16,-16 9 10-16,-6 6 0 16,-15 16-11-16,2 5 1 15,1 13-2-15,6 6 1 16,12-3 4-16,25-4 0 15,12 10-4-15,18 0 0 16,15 3 3-16,0-12 0 16,15-7-3-16,16-11 0 15,12-4 0-15,12-15 0 16,-3-9-6-16,9-15 1 16,3-9-45-16,-6 0 0 15,-3-6-6-15</inkml:trace>
  <inkml:trace contextRef="#ctx0" brushRef="#br0" timeOffset="149033.057">6701 3527 152 0,'-21'3'0'0,"-3"6"5"16,-7 6 1-16,1-3-5 15,-13 10 0-15,-12 2 4 16,-2 12 0-16,-13 13 2 16,12-4 0-16,-3 1-7 15,15-6 0-15,10 5 7 16,30-5 0-16,12-4-7 0,27-2 0 16,19-4 0-16,0-9 1 15,9-15 0-15,-1-9 0 16,4-18-1-16,-12-22 1 15,-12-14-1-15,-4-1 0 16,-14-12-2-16,-7 9 1 16,-24-3 1-16,9 25 0 15,0 9-1-15,0 30 0 16,9 6 1-16,12 33 1 16,3 19-1-16,4-3 0 15,-1 8 0-15,1-14 0 16,-7 0-2-16,0-16 0 15,-15-9-14-15,19-21 1 16,-7-9 0-16,12-15 0 16,7-15-5-16,-1-10 0 15,1-3 40-15,0-11 0 16,-1 5-12-16,-15 15 1 0,4 4-1 16,-13 6 1-16,0 17-2 15,0 4 1-15,-3 3-8 16,-9 6 0-16,-18 25 1 15,-3-7 0-15,-13 3-5 16,1-3 1-16,5 1 4 16,1-4 1-16,15-6-1 15,-3-3 1-15,6-3 0 16,18 12 0-16,15 3 3 16,6 1 1-16,-2 17-6 15,2-3 0-15,-11 4 1 0,-7 5 1 16,-21 10-2-16,3-15 0 15,-10-1 0-15,1-9 0 16,-6-8-1-16,6-16 1 16,-1-3 0-16,16 0 1 15,9-19 2-15,19 13 0 16,33-9-3-16,3 6 0 16,12 9 0-16,-15 0 0 15,0-3 0-15,-1-3 0 16,-5 3 0-16,9-12 1 15,-3-13-1-15,-9 4 1 16,-16-12-5-16,-14-1 1 16,-19 1 3-16,-6-1 0 15,-10 7 0-15,-17 2 1 16,-16 13 0-16,10 15 0 16,2 6-1-16,13 31 0 15,0 14 0-15,21 1 0 16,6 12 3-16,18 12 0 0,1-3-3 15,17-9 0-15,13-1 2 16,0-20 0-16,9-22-2 16,0-18 0-16,-10-12-2 15,-2-36 0-15,-9-13-25 16,-19-24 0-16,-12 0-84 16</inkml:trace>
  <inkml:trace contextRef="#ctx0" brushRef="#br0" timeOffset="150518.206">1298 3910 131 0,'-16'-10'0'0,"1"4"11"15,0 22 0-15,9 5-10 16,-3-3 0-16,3 0 17 16,12-2 0-16,3-10-16 15,6-6 1-15,-3 0-3 16,-3-19 0-16,-9-14 3 0,0-16 1 15,0-18-4-15,-9-5 1 16,9-23 2 0,-12-2 0-16,-3 3-2 0,6 0 0 15,-10 3-1-15,7 5 1 16,3 4-1-16,6 16 0 16,-9-1 2-16,12 12 0 15,0 9 0-15,9 4 1 16,-6 15-3-16,0-4 0 15,6 16 0-15,0-6 1 16,-6 15 0-16,16-7 0 16,5 10 0-16,34 3 0 15,24-9 0-15,9 9 0 16,-2 0-1-16,2-3 0 16,6 0 1-16,7-3 0 15,9-3-1-15,51 3 0 16,28-9 0-16,-3 9 0 15,-4 6 0-15,-8-9 0 16,5 2-1-16,-8-2 1 0,-13-3 0 16,13 12 0-16,-1 0-1 15,7 0 1-15,6 0 0 16,-1 9 1-16,-5 3-2 16,12 4 1-16,21-4 0 15,-21 12 1-15,3-3-1 16,6-2 0-16,-10-1-1 0,-8 0 1 15,-9-3-1-15,-4 4 1 16,1-4-2-16,-13-3 1 16,-6-6 1-16,-6-3 1 15,-15-3-2-15,21 3 0 16,10 0 0-16,-16 6 1 16,-15-9 0-16,0 9 0 15,-3 6 0-15,-10-2 0 16,-5 11 0-16,-31-9 0 15,-24 0-1-15,3 13 0 16,-6-7 1-16,3 12 0 16,-7 16 0-16,-2 3 0 15,3 8 0-15,-13 16 0 16,-2 10 0-16,-4-1 0 16,-2 6-1-16,-10 3 1 15,-6-6 0-15,-6 0 0 16,-9-9-1-16,3 3 0 0,7-18 1 15,-10-3 0-15,0-22 0 16,-10-5 0-16,1-22-20 16,-9-12 0-16,-12-21-13 15,8-16 0-15,1 1-39 16</inkml:trace>
  <inkml:trace contextRef="#ctx0" brushRef="#br0" timeOffset="151527.048">8415 3423 162 0,'0'-18'0'0,"-3"-6"-5"16,3 24 1-16,0 0 4 15,0 0 1-15,0 0 0 16,0 0 1-16,3 9 1 0,31 3 1 15,2 3 16-15,22-6 0 16,15 4-18-16,19-7 1 16,14 3-1-16,1-9 0 15,2 0-2 1,-5-9 1-16,6-10 1 0,-1-5 1 16,-2-12-3-16,18-16 0 15,12-15 0-15,-28 12 1 16,-18 1 1-16,-36-4 0 15,-21 9-2-15,-13-5 0 16,-6-1 0-16,-9 3 1 16,-6-5-1-16,-3 5 0 15,0 0 0-15,-12 10 0 16,9-1 0-16,-9 7 0 16,0-1 0-16,8 10 0 15,-8 18 3-15,0 0 1 16,-6 3-4-16,5 12 0 15,-8 12 2-15,-6 15 1 16,2 4-2-16,-14-1 0 16,2 4-1-16,-6-7 0 0,-18-2 0 15,16-4 0-15,-4 0 0 16,6-2 0-16,16 2 1 16,-4 0 0-16,7 1-1 15,15-1 0-15,-3-6 0 16,2 7 0-16,10-13 2 15,3-6 0-15,0 3-2 16,0-12 0-16,22-21 0 0,-7-10 0 16,0-17 0-16,9-1 0 15,4-12 1-15,-1 13 1 16,-5-1-1-16,5 10 0 16,-6-7-1-16,-2 19 1 15,-1 2-1-15,15 13 0 16,10 3 0-16,9 18 0 15,2 3 0-15,10 34 1 16,9 15-2-16,7 9 1 16,2 12 0-16,-6-18 1 15,0-1-1-15,-21-20 0 16,-6-13-40-16,-49-30 1 16,0 0-78-16</inkml:trace>
</inkml:ink>
</file>

<file path=ppt/ink/ink8.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9-08-12T20:40:12.792"/>
    </inkml:context>
    <inkml:brush xml:id="br0">
      <inkml:brushProperty name="width" value="0.05292" units="cm"/>
      <inkml:brushProperty name="height" value="0.05292" units="cm"/>
      <inkml:brushProperty name="color" value="#FF0000"/>
    </inkml:brush>
  </inkml:definitions>
  <inkml:trace contextRef="#ctx0" brushRef="#br0">19452 5785 166 0,'0'0'0'0,"0"-16"0"0,0 1 1 16,-3-6 3-16,6-9 0 15,3-13-3-15,9-3 1 16,6 4 6-16,1 5 0 16,14-8-3-16,16 24 1 15,12 2-4-15,9 19 0 16,3 22-1-16,3 11 1 16,0 19 0-16,-15 5 0 15,-18 16-2-15,-10 15 1 16,-5 7-1-16,-31 8 1 15,-15 3-1-15,-22-2 0 16,-21-4 2-16,-30 6 0 16,-28 7-2-16,4-37 1 15,-10-31-1-15,12-42 0 16,7-39 0-16,5-22 1 16,7-21-1-16,33-9 0 15,3-24 0-15,49 5 0 16,21 1 0-16,13 12 1 0,30-4-1 15,-4 35 0-15,10 17-1 16,9 3 1-16,13 13 0 16,-1 15 0-16,-6 24 1 15,0 12 0-15,-6 19-1 16,-24 8 0-16,-12 16 0 16,-25 0 0-16,-21 9 0 15,-31-12 0-15,-24 9 0 16,-18-34 1-16,-9-15-1 0,-40-21 0 15,-28-21 0-15,41-6 0 16,20-10-3-16,34 19 1 16,43 0-37-16,21 0 1 15,6-1-58-15</inkml:trace>
  <inkml:trace contextRef="#ctx0" brushRef="#br0" timeOffset="345.363">20797 5602 161 0,'-24'6'0'0,"-22"0"3"16,13 10 1-16,11-13 6 16,-14 30 0-16,-4 13-13 15,-5 2 0-15,-4 19 4 16,6 3 1-16,-2 15 3 16,23-3 1-16,7 9-6 15,15-6 0-15,3-9 1 16,15-6 1-16,19-12-9 15,9-22 1-15,-1-5-2 0,-8-16 0 16,-1-9-114-16</inkml:trace>
  <inkml:trace contextRef="#ctx0" brushRef="#br0" timeOffset="762.259">21114 5912 157 0,'0'0'0'0,"0"0"0"16,0 0 1-16,0 0 5 15,0 0 0-15,0 34-6 16,0-7 1-16,-6 9 3 0,6 19 1 15,-9 0 1-15,9 0 1 16,9-10-6-16,-6-2 0 16,-3 2-1-16,3-8 0 15,-3-10-51-15,0-12 1 16,0 3-5-16</inkml:trace>
  <inkml:trace contextRef="#ctx0" brushRef="#br0" timeOffset="1028.165">21613 5681 158 0,'-12'0'0'16,"-6"6"12"-16,18-6 1 16,36 9-8-16,-5 13 0 15,17 14-3-15,1 16 0 16,0 24-1-16,-4 12 1 15,-17 18 1-15,-16 7 0 0,-15 5-4 16,-12-2 0-16,-22-7 1 16,-15-18 0-16,-18-15-19 15,-33-24 1-15,-34-19-52 16,46-17 1-16,5-1 69 16</inkml:trace>
  <inkml:trace contextRef="#ctx0" brushRef="#br0" timeOffset="129657.858">12334 13409 97 0,'-19'6'0'16,"-14"12"6"-16,33-18 1 16,0 0 13-16,0 0 0 15,15-15-21-15,-15 15 1 16,0 0 1-16,-15-3 1 15,-6-12 0-15,-34 6 0 16,-3-6 8-16,-24-1 1 16,-16 1-11-16,7 9 0 15,-3-6 8-15,-19 9 1 16,0-6-9-16,-33 3 0 16,-15 3 0-16,27 3 0 15,9 3 0-15,-3 3 1 16,-3-3-1-16,0-12 0 15,-3-3 0-15,7 2 0 16,2 1 0-16,27 0 0 16,13 6 1-16,33-3 1 0,25 6-3 15,-1 0 0 1,19 0-32-16,-3 0 1 0,-3 6-20 16,-6-6 17-1</inkml:trace>
  <inkml:trace contextRef="#ctx0" brushRef="#br0" timeOffset="130576.818">12105 11048 117 0,'-27'0'0'16,"-13"0"1"-16,40 0 0 16,13 18 5-16,-13-18 0 15,18 21 1-15,-18-21 1 16,-31 25-8-16,-5-22 0 15,-10 3 5-15,-9-3 0 16,-12-3 15-16,-9-3 0 16,-12-3-24-16,-19-7 1 15,-11 4 3-15,-41-6 0 0,-11-3 0 16,5 9 0-16,1 9 0 16,9 0 0-16,6 15 0 15,9-6 1-15,9-6 1 16,-9 3 1-16,-7-3-3 15,7 6 1-15,-9-3 2 16,24 4 1-16,13-1-3 16,5 3 1-16,4 6-2 15,36-12 0-15,21-3 0 16,3 3 1-16,16 0 0 0,6-3 0 16,2-3-1-16,-5-3 1 15,-6 0-1-15,-1-12 0 16,-5-6-50-16,-1 0 1 15,1-7-19-15</inkml:trace>
  <inkml:trace contextRef="#ctx0" brushRef="#br0" timeOffset="131461.986">20736 11464 100 0,'-9'-6'0'0,"-18"-6"18"15,-4 12 0-15,-5 0-18 16,-16 0 0-16,-3-3 7 16,-12-3 1-16,-15-3-4 15,-9 3 0-15,-13-10-4 0,-14 1 1 16,-10-3 16-16,-31 0 0 16,-14-1-17-16,-7 1 0 15,-6-3 0-15,10 0 0 16,2-4 1-16,-20 4 0 15,-4-6-1-15,9-4 1 16,-6-2 0-16,12-4 1 16,7 1 0-16,2 9 0 15,19-7-2-15,18 16 0 16,21 0-3-16,28 6 0 16,18 12 5-16,27 0 1 15,19 9-3-15,-6-6 1 16,-4 6-1-16,10 3 0 15,5 0-11-15,1-9 0 16,0 3-119-16</inkml:trace>
  <inkml:trace contextRef="#ctx0" brushRef="#br0" timeOffset="155902.036">20615 9170 88 0,'0'0'0'15,"0"0"14"-15,0 0 1 16,0 0-5-16,0 0 1 15,-16-3-8-15,16 3 1 16,-21 0-4-16,6 0 1 16,-3 3 7-16,5 6 0 15,-2-6-2-15,-15 6 1 0,-13 0-8 16,-6-3 1-16,-12-6 2 16,-6 9 1-16,-9-9-3 15,-12 0 0-15,-12-9 7 16,-7 9 1-16,-12 0-10 15,-33-6 1-15,-21-6 4 16,5 6 1-16,4 3-3 16,-1 3 0-16,7 0-1 15,9-9 0-15,9 3 1 0,-3 9 1 16,6 0-1 0,6 12 0-16,12 0-2 0,-9-9 0 15,0-6 1-15,-3 9 0 16,0 4 1-16,7 2 1 15,2 3-2-15,9-6 0 16,10-3-1-16,-1 9 1 16,7 7 2-16,15-16 0 15,-1 6-2-15,1-15 0 16,-9-6 0-16,-13-3 0 16,-14-9 1-16,26 9 0 15,10-1 0-15,0-8 0 16,15 3-1-16,0-6 0 15,-3-4 0-15,21-2 0 16,4-9 0-16,-1-4 1 16,9-15-2-16,1 1 0 15,5-7 1-15,-5-3 0 16,-4-6 0-16,4 12 0 16,-7-8 2-16,19 11 0 0,2 6-2 15,22-5 1-15,10-1 0 16,17 6 0-16,9 10-1 15,16-7 0-15,9 10 0 16,9-7 1-16,9-2-2 16,7 5 1-16,2 1 0 0,9-1 0 15,7 4 0 1,15-10 0-16,11 0 0 0,-5 4 0 16,-12 5 0-16,3 1 1 15,5 12-1-15,-8-1 1 16,0-2-3-16,-19 6 0 15,-9 3 2-15,28-4 1 16,18-5-1-16,12 18 1 16,6-3-2-16,9 12 0 15,7 12 1-15,2-3 0 16,7 18 0-16,-7-2 1 16,-2 8-1-16,2 3 0 15,10 7-3-15,-13 9 0 16,0 11 3-16,1 1 0 15,-7-6 1-15,4 0 0 16,-13-10-3-16,9 4 1 16,-18-3 1-16,12-7 0 15,-3 4 0-15,-12 5 1 16,-6 7-1-16,16-3 0 0,-1-3 0 16,-34 2 1-16,-20 1-1 15,-16 3 1-15,-12-1-2 16,-25-5 1-16,-17-15 0 15,-4-1 0-15,-6 4 0 16,-12-1 0-16,-12 1 0 16,-25-4 0-16,-18 0 0 15,-5-8 0-15,-17-7 0 16,-11 9 0-16,-9 1 0 16,-46-1 1-16,-37 7-1 0,-3-13 1 15,-8-12-1-15,-10-15 0 16,-22-21 1-16,19 9 0 15,-9-1 1-15,9-2 1 16,0 3-3-16,25 3 0 16,23-6 0-16,16 9 0 15,25 5 0-15,17 8 1 16,16 5-26-16,0 18 1 16,0 0-97-16</inkml:trace>
  <inkml:trace contextRef="#ctx0" brushRef="#br0" timeOffset="170948.449">12641 17767 137 0,'-21'15'0'0,"-25"6"1"16,46-21 1-16,6-15 1 16,-6 15 1-16,12-9 9 15,-12 9 0-15,0 0-10 16,0 0 1-16,-24 6 3 15,0 3 0-15,-7 0-2 0,-11 0 1 16,-19 0-6-16,-6 7 0 16,-22-1 0-16,-14-6 1 15,-10 6 1-15,-11 0 0 16,-1 0-2-16,-55 7 1 16,-36-1 2-16,-6 6 0 15,-13-5 3-15,16-10 0 16,6-3-6-16,12 0 0 15,15-9 1-15,7 9 0 16,8 0 0-16,13-3 0 16,12-3 0-16,18 9 1 15,12 4-2-15,10-7 0 16,14 3 0-16,13-3 0 16,12-3-1-16,9 0 0 15,13-3-32-15,14 6 0 16,10-3-33-16,42-6 0 15,1 0 59-15</inkml:trace>
  <inkml:trace contextRef="#ctx0" brushRef="#br0" timeOffset="171243.274">12148 18292 48 0,'-21'-3'0'15,"5"-3"-33"-15</inkml:trace>
  <inkml:trace contextRef="#ctx0" brushRef="#br0" timeOffset="171414.952">12121 18244 110 0,'0'0'0'16,"-16"3"9"-16,16-3 0 15,-15 3-8-15,15-3 1 16,-18 0 12-16,-19 6 1 15,-21 9 5-15,-33 0 0 0,-40 0-20 16,-73 1 0-16,-64 2 1 16,-21-15 1-16,-37-12 3 15,1-12 0-15,-7-7-5 16,-3 1 0-16,0-7-74 16,91 19 0-16,4 3 47 15</inkml:trace>
</inkml:ink>
</file>

<file path=ppt/ink/ink9.xml><?xml version="1.0" encoding="utf-8"?>
<inkml:ink xmlns:inkml="http://www.w3.org/2003/InkML">
  <inkml:definitions>
    <inkml:context xml:id="ctx0">
      <inkml:inkSource xml:id="inkSrc0">
        <inkml:traceFormat>
          <inkml:channel name="X" type="integer" max="18460" units="cm"/>
          <inkml:channel name="Y" type="integer" max="10400" units="cm"/>
          <inkml:channel name="F" type="integer" max="256" units="dev"/>
          <inkml:channel name="T" type="integer" max="2.14748E9" units="dev"/>
        </inkml:traceFormat>
        <inkml:channelProperties>
          <inkml:channelProperty channel="X" name="resolution" value="627.89117" units="1/cm"/>
          <inkml:channelProperty channel="Y" name="resolution" value="630.30304" units="1/cm"/>
          <inkml:channelProperty channel="F" name="resolution" value="0" units="1/dev"/>
          <inkml:channelProperty channel="T" name="resolution" value="1" units="1/dev"/>
        </inkml:channelProperties>
      </inkml:inkSource>
      <inkml:timestamp xml:id="ts0" timeString="2019-08-12T20:43:17.874"/>
    </inkml:context>
    <inkml:brush xml:id="br0">
      <inkml:brushProperty name="width" value="0.05292" units="cm"/>
      <inkml:brushProperty name="height" value="0.05292" units="cm"/>
      <inkml:brushProperty name="color" value="#FF0000"/>
    </inkml:brush>
  </inkml:definitions>
  <inkml:trace contextRef="#ctx0" brushRef="#br0">1715 11008 79 0,'-22'22'0'16,"-5"11"30"-16,27-33 0 15,21-21-32-15,-15 6 0 16,10-4 13-16,-16 1 0 16,-13-3-10-16,-5 9 0 15,-9 9-1-15,-1 6 0 16,-8 15 5-16,14 18 1 15,1 10 0-15,-12 12 1 16,5 12-11-16,1 2 1 16,-7 7 9-16,13 13 0 0,-12-4-6 15,-1 3 0-15,4 0-1 16,-1 3 1-16,10-3 0 16,0 34 1-16,-1 18-4 15,10-6 0-15,9-1 2 16,-9 4 0-16,9 3 2 15,-3 0 0-15,-6 6-1 16,5 0 0-16,-2 6 1 16,-3 6 1-16,-3 0-3 0,-6 0 1 15,5-6-1-15,-14 0 1 16,-4-6 1-16,22 6 0 16,3 6-1-16,27-3 0 15,1 9 1-15,2-3 1 16,-6 0-2-16,-3-3 0 15,-6-12 0-15,16 0 0 16,11-6 0-16,-5 0 0 16,-1-4 5-16,7-11 0 15,-4-7-6-15,7-17 0 16,-1-4 2-16,4-6 0 16,5-3 0-16,-11-21 1 15,-13-18-3-15,13-6 1 16,-10-1-4-16,-6-11 1 15,-3-10-41-15,-33-24 1 16,9 0-22-16</inkml:trace>
  <inkml:trace contextRef="#ctx0" brushRef="#br0" timeOffset="5405.238">18760 12671 122 0,'0'0'0'16,"-39"0"0"-16,21 0 0 15,-7 0 12-15,-20-7 0 0,-13-2-11 16,-3 9 0-16,-12-6-1 16,-3-3 0-16,-10 6 13 15,13 0 0-15,0-12-15 16,6 9 0-16,6-6 0 16,13-4 1-16,2 4 8 15,7 0 0-15,5-3-9 16,10 9 0-16,8-3 1 15,16 9 0-15,-9-18 0 16,40 8 1-16,14 1-1 16,13-9 0-16,6 12 0 15,15-3 0-15,7 9 2 0,5 6 1 16,9 0-3-16,-17-3 0 16,-13 9 2-16,-13-6 0 15,-17-6 0-15,-6 3 0 16,-19-3-2-16,-30 0 1 15,-37 0 2-15,-6-3 0 16,-18 3 2-16,-16-15 1 16,-11 3-4-16,9 3 0 15,-7-9-1-15,-2 2 0 16,11-5 3-16,19 6 1 16,12 6-3-16,13-3 1 15,23 9-2-15,1-3 0 16,12-1 0-16,12 7 1 15,0 0-1-15,24 7 0 16,13 2-1-16,-4 0 0 0,4 3-43 16,2 21 1-16,-2-2-26 15</inkml:trace>
  <inkml:trace contextRef="#ctx0" brushRef="#br0" timeOffset="6771.664">25860 12634 100 0,'-18'3'0'0,"-16"6"5"15,22 0 0-15,6-6 7 16,6-3 1-16,-18 16-8 16,-37-13 0-16,-24 3-5 15,-12-3 0-15,-16 3 6 16,-3-6 1-16,-2 0-8 15,-1-6 1-15,0 3 0 16,7-3 1-16,15 3 0 16,14 0 0-16,7-4-1 0,22-2 1 15,11 9 2-15,37 0 0 16,31-9-3-16,23 3 1 16,20 6-1-16,11-3 0 15,15 3 0-15,10 0 0 16,18 0-1-16,21 3 1 15,9 6-2-15,-30-3 0 16,-18 3 3-16,-28-2 0 16,-27-4-2-16,-22 6 1 15,-21 0 1-15,-12-9 1 16,-27 0 6-16,-31-6 1 16,-36-3-11-16,-1 6 0 15,-8 0 0-15,-13-13 0 16,-9 10 4-16,-18-6 0 15,-18 3-4-15,33 0 1 16,9 9-1-16,52-6 1 16,31 6 1-16,36 0 0 0,21-15 0 15,25 2 0 1,27 10 1-16,12-6 0 0,15 3 0 16,7 12 1-16,0 3-3 15,30 1 0-15,21 11 0 16,-61-12 0-16,-39 6 1 15,-6-3 1-15,-25-6-1 16,-27 13 0-16,-27-1 6 16,-19 0 0-16,-33-6-10 15,-9-6 0-15,-31-6 3 16,-30-6 0-16,-22-9 1 16,31-6 0-16,13 6-1 0,53-1 1 15,35 1 3-15,5 9 0 16,22 0-3-16,12 6 1 15,12 6-8-15,43 9 0 16,33 10-60-16,-8 8 1 16,8-12 58-16</inkml:trace>
  <inkml:trace contextRef="#ctx0" brushRef="#br0" timeOffset="22938.118">20837 13856 143 0,'-28'0'0'15,"-20"0"0"-15,48 0 0 16,0 0-5-16,0 0 0 15,0 0 8-15,-16 6 0 16,-2 0-1-16,-15 0 1 16,-16-3-5-16,-15-3 1 15,0 0 4-15,-9 0 1 16,-15 0 1-16,-4-3 0 16,-14-6-6-16,2 9 1 15,-11 0 0-15,-22 9 1 16,-25 0 0-16,-2-9 0 15,-4 0-1-15,-2-9 0 0,3 0-1 16,-7-9 0-16,4-1 1 16,14 13 0-16,1-3 3 15,21 6 0-15,9 0-3 16,31-9 0-16,9-3 0 16,42 9 0-16,22-7 5 15,5 10 0-15,1-3-6 16,15 6 1-16,0 0-1 15,0 0 0-15,31-15 4 0,8 3 0 16,16 6-4-16,15 6 0 16,18 6-1-16,13 6 1 15,24 0 1-15,39-3 0 16,28-9-1-16,9 10 1 16,12-1-1-16,-21 9 1 15,-10-3 0-15,7 3 1 16,0 1-1-16,-16-4 0 15,-14 0 0-15,-19-6 1 16,-28 3 2-16,-20-6 1 16,-37 9-5-16,-19-5 0 15,-18-4 6-15,-18-6 0 16,0 12-6-16,-30-3 0 16,-25-6 1-16,-24 9 1 15,-18-12-3-15,-22 0 1 16,-21-12 0-16,-46 9 0 15,-39 3 6-15,15-9 0 16,-16 0-6-16,28 6 0 16,22-13-3-16,21 16 0 0,9-9 4 15,33 3 0-15,22 12 3 16,21-12 0-16,30 3-3 16,13 0 0-16,5-3 0 15,7-3 1-15,0-6-1 16,15 15 0-16,-15-18-4 15,15 18 1-15,0 0 3 0,15-3 0 16,9 3 0-16,7 0 1 16,2-7-2-16,7 4 0 15,-4 3 6-15,16 0 0 16,-6 3-5-16,-1 4 0 16,-5-7-4-16,-7 0 1 15,-2 0 5-15,-1 0 1 16,-2 0-4-16,-4 0 1 15,-12 0 0-15,3-7 1 16,4 7-6-16,-1 0 0 16,9 0-12-16,16 7 1 15,6 11-46-15,15 0 1 16,3 0 63-16</inkml:trace>
  <inkml:trace contextRef="#ctx0" brushRef="#br0" timeOffset="52534.73">24533 13822 158 0,'0'0'0'15,"-61"-45"-3"-15,30 29 0 16,1 13 3-16,12-3 1 16,6 12-1-16,5 10 0 15,17 17 0-15,-1 7 1 16,15 5 1-16,0 10 0 16,-2 6-1-16,8 5 0 15,4 7-1-15,-4-12 1 0,4 3 17 16,-13-18 1-16,3-10-19 15,-12-9 0-15,1-14-8 16,-13-13 1-16,18-19 10 16,-12-17 1-16,-3-19-4 15,12-3 0-15,0-15-2 16,10 4 0-16,8-7 7 16,19 6 0-16,6 15-7 15,6 3 1-15,3 16 1 16,24 18 0-16,19 18 0 15,-16 24 1-15,-3 15-4 0,-17 7 0 16,-4 15 3-16,-37-6 0 16,-24 2 4-16,-18-14 1 15,-24-10-5-15,-41-15 0 16,-38-18 0-16,75-18 0 16,43-18 1-16,-6 2 0 15,10-2-1-15,17-7 0 16,19-8-2-16,8-1 0 15,10 16 2-15,9 11 1 16,4 13-4-16,14 12 1 16,3 9 3-16,7 12 1 15,-7 16-1-15,-15 5 0 16,0 10-4-16,-27-9 0 16,-15 8 3-16,-25 4 1 15,-30 9-1-15,11-25 1 16,-8-2-1-16,3-7 0 15,9-2-4-15,-3-7 1 0,6 6-34 16,21-3 0-16,16-5-2 16,5-7 0-16,4-6 27 15</inkml:trace>
  <inkml:trace contextRef="#ctx0" brushRef="#br0" timeOffset="53054.162">28025 13649 163 0,'-12'9'0'16,"-10"9"-1"-16,7-12 1 16,-6-3-4-16,-7 1 1 15,4 2 5-15,-28 12 0 16,-15 6 10-16,-12-3 0 15,-3 10-14-15,-6-7 1 0,-7 10 1 16,10-13 0-16,6 6 5 16,12-3 1-16,12-5-6 15,15 8 1-15,19-3-1 16,21 10 0-16,21-7 0 16,28 7 0-16,12-1 0 15,24 3 0-15,16 1 0 16,5-1 0-16,10 1 3 15,18-1 0-15,6 1-2 0,-55-16 1 16,-33-6-3-16,-12-3 0 16,-19-6-21-16,-21-6 0 15,-15 10-36-15,-1-10 0 16,7 0 47-16</inkml:trace>
  <inkml:trace contextRef="#ctx0" brushRef="#br0" timeOffset="53585.232">28761 13810 156 0,'-9'12'0'0,"3"6"-1"15,21 1 1-15,13-1-2 16,-1 9 1-16,1 16 4 16,-1 2 0-16,0 22-3 15,1 0 0-15,-10 15 0 16,0-9 0-16,-8-3 1 15,-1-18 0-15,-3-13-1 0,-6-21 1 16,-12-15-1-16,2-27 1 16,-5-31 16-16,9-11 0 15,6-16-23-15,9 9 0 16,7-9 6-16,8 12 0 16,18 6-1-16,4 12 0 15,6 7 1-15,9 20 0 16,9 10 0-16,9 15 0 15,6 18 2-15,-6 16 0 16,-6 17-4-16,-15 7 0 16,-9 9 5-16,-16-6 1 15,-5 3-4-15,-16-16 0 16,-6-2 2-16,0-13 0 16,-3-8-12-16,6-4 1 15,-9-3-116-15</inkml:trace>
  <inkml:trace contextRef="#ctx0" brushRef="#br0" timeOffset="54068.442">29791 13251 161 0,'12'3'0'15,"6"12"2"-15,-18-33 1 16,-12-6-5-16,3 2 1 16,-7 4 3-16,26 0 0 15,11-3-2-15,15 8 0 16,16 4 0-16,9 9 0 15,6 0 0-15,-3 13 0 16,9 11 4-16,-9 9 1 16,-3 22-5-16,-34 3 0 15,-12 15 0-15,-18-4 1 16,-18 1 5-16,-12-6 1 16,-13-6-9-16,16-16 1 15,-1-11 3-15,22-7 0 16,6-6 0-16,15-18 0 15,25-9-3-15,5-6 1 16,16-12 3-16,-3 9 0 16,9-4 0-16,6 1 0 0,3-3-13 15,-15 5 0-15,-7 7 7 16,-35 27 1-16,-4 1-130 16</inkml:trace>
  <inkml:trace contextRef="#ctx0" brushRef="#br0" timeOffset="55757.653">21567 13214 130 0,'10'10'0'16,"14"2"0"-16,-39-15 0 15,-16-12 9-15,10 5 0 16,6-2-8-16,0-3 1 15,15 12-2-15,30-3 0 16,13 12 8-16,21-6 1 16,15 15-5-16,-9 0 1 0,-6 7-7 15,6-1 0-15,-16 6 4 16,10 1 0 0,-3-1-1-16,6 0 0 0,0 7-1 15,6-1 0-15,0 4 0 16,3-13 0-16,7 6 1 15,-4 4 0-15,0 2-3 16,3 1 1-16,-6 2 0 16,16-5 0-16,8-7 5 15,-9 6 0-15,-2-2-4 0,2-7 1 16,-9 10 0-16,25 2 0 16,33 0 2-16,-15 1 1 15,3-1-4-15,-31-5 0 16,-30-10 0-16,-12-3 0 15,-19-3 1-15,-8-8 0 16,-10 5-2-16,-6-12 1 16,-9 0 2-16,-27-19 0 15,-19-11-1-15,-12 6 1 16,-12-7-4-16,-15-5 0 16,-9 3 4-16,6-4 0 15,-13-2 0-15,31 5 0 16,12 10-2-16,-8-7 0 15,11-5 1-15,18 15 0 16,10 2-1-16,24 4 0 16,30 15 0-16,13 3 0 15,15 16 0-15,21 8 1 0,3 6-1 16,6 4 0-16,10 5 0 16,2 7 0-16,1 3 0 15,-7-4 1-15,-12 7-2 16,-21 0 1-16,-21 5-1 15,-13-8 1-15,-18-6 0 16,-36-7 0-16,-25-8 0 16,-24-1 0-16,-12-3-4 15,-3-9 0-15,2-5 5 16,7-7 1-16,15 6-2 0,3-6 0 16,15-6-4-16,13 0 1 15,12 0-3-15,24 0 1 16,12 15-52-16,21 6 1 15,19 10 43-15,-16-10 0 16,4-6-15-16</inkml:trace>
  <inkml:trace contextRef="#ctx0" brushRef="#br0" timeOffset="56386.065">21528 13072 142 0,'12'15'0'16,"12"9"-2"-16,-24-24 1 15,-30 15 1-15,15-12 0 16,9 13 5-16,12 20 0 15,9 19-6-15,3 12 0 16,7 6 1-16,-1 6 1 16,-6 9 7-16,4-3 1 15,-1-9-9-15,0-9 0 16,-12-16 0-16,3-8 0 16,7-7 6-16,-7-2 1 15,-6-13-7-15,-6-12 0 16,-6-3 3-16,-15-21 0 15,-16-28 3-15,-3-5 0 16,-8-16-7-16,-4-3 1 16,-3-3-5-16,10 0 1 15,8-3 7-15,37 7 1 16,18 11-4-16,28 12 0 0,27 4 0 16,9 8 0-16,16 4 2 15,5 3 0-15,10 6-3 16,18 5 1-16,12-2-7 15,-58 6 1-15,-30 15-81 16,0 3 1-16,-1 9 103 16</inkml:trace>
  <inkml:trace contextRef="#ctx0" brushRef="#br0" timeOffset="64919.347">30771 14858 114 0,'-28'0'0'0,"-11"0"15"0,30 0 1 16,9 0-11-16,0 0 1 15,0 0-5-15,-37 0 1 16,-21 0 5-16,-24 0 0 15,-27-3-2-15,-1-9 1 16,-18 0-5-16,-9-3 0 16,-12-3-1-16,-34-1 1 15,-30 1-1-15,37 0 0 16,2 3 0-16,22 3 0 16,9 12 0-16,24-6 0 15,18 3 1-15,38 3 1 16,26 0-2-16,10 3 1 15,14 3-1-15,20 9 1 16,23 0-5-16,25-3 1 16,24-3 8-16,12 3 0 15,7-9-5-15,45 1 0 16,27 5 0-16,-14 0 0 16,2 6 0-16,-9-3 1 15,3-3-1-15,-18 0 0 16,-18-3 0-16,-10-3 0 0,-26-3 0 15,-29 10 0-15,-29-7 0 16,5 0 0-16,-24 0-5 16,-21-3 1-16,-31 0 4 15,-15 0 1-15,-27-3 2 16,-28 0 1-16,-18 0-6 16,-39-7 1-16,-28 7 1 15,12-12 0-15,-6 6-1 16,30-3 1-16,10 0 0 0,58 9 1 15,33-3-1-15,27 3 1 16,25 3-2-16,15 0 0 16,12 0 1-16,43 0 1 15,21 3-2-15,18 3 1 16,16 6 0-16,63 6 0 16,41 6 0-16,-10 10 0 15,12-1 0-15,-18 4 0 16,-10 2 4-16,-26-2 0 15,-22-1-3-15,-40-5 1 16,-30-13-3-16,-27-9 1 16,-28 0 0-16,-15-9 0 15,-46-9 0-15,-14 0 1 16,-29-3-9-16,-51-22 0 16,-33-2 13-16,-10-1 1 15,-9 4-5-15,13 6 1 16,5-1-5-16,37 7 1 15,27 6 2-15,47 12 1 0,35 3 1 16,28 0 0-16,34 12-4 16,14 3 1-16,31-3 2 15,55 16 1-15,40 5-1 16,0-6 0-16,17 10-1 16,1-7 1-16,3 4 0 15,-37-10 0-15,-18 6-1 16,-48-11 0-16,-38-13-2 15,-26 3 1-15,-28-3 1 0,-37-21 1 16,-36-4-1-16,-24-5 1 16,-28-6-1-16,-45-7 0 15,-47-5-2-15,16-1 1 16,-18 7 1-16,46 5 0 16,20 4-2-16,47 12 0 15,39 3 3-15,46 2 0 16,42 20 0-16,19-7 1 15,30 6-2-15,54 6 1 16,47 6-4-16,8-6 0 16,22 4 3-16,-21-1 0 15,-9 0 0-15,-41-6 0 16,-26-6-2-16,-43 3 1 16,-37-9 1-16,-42-9 0 15,-37 0 0-15,-21-3 0 16,-34-3 0-16,-39 0 1 15,-43-7 0-15,10 7 0 16,-13 3 0-16,43 0 0 0,24 0-3 16,49 9 1-16,42 0-5 15,10 3 1-15,18 3 10 16,48 6 1-16,37 0-7 16,28 6 1-16,36-3 0 15,24-3 1-15,34-6 1 16,-52-6 1-16,-30 0-3 0,-46-3 1 15,-40 0-1-15,-11-3 0 16,-25-3-8-16,-22 12 0 16,-30 12-46-16,-3 9 0 15,4 1 12-15</inkml:trace>
  <inkml:trace contextRef="#ctx0" brushRef="#br0" timeOffset="68868.841">31017 14074 132 0,'31'-12'0'16,"11"-6"0"-16,13-3 0 15,3-13 0-15,6 1 0 16,0-10 5-16,9-5 0 16,0-10-1-16,0-15 1 15,0-12-4-15,-15-6 0 16,3 0-1-16,-12-16 1 16,2-8 0-16,-32 18 1 15,-19 15-2-15,-22-31 1 16,-14-21-4-16,-22 10 1 15,-15 2 6-15,-3 16 1 16,-12 6-4-16,2-1 1 16,1-11-4-16,-15-1 1 15,-10 1 2-15,16 9 1 0,-4 2-2 16,10 10 0-16,0 3-1 16,-4-12 1-16,1-6 0 15,-6-1 1-15,-1 4-1 16,-2 12 1-16,-1 3-1 15,-8 15 0-15,-13 9 4 16,12 9 0-16,-5-3-5 16,5 1 0-16,0 2 1 0,1-6 0 15,-1 0 0 1,4 10 0-16,8 5-1 0,10 1 1 16,12 14 0-1,-31-8 0-15,-21-1-1 0,43 10 1 16,15 12-2-16,0-4 1 15,0 4 1-15,9 3 0 16,-6 9 0-16,3-6 0 16,-6 9-1-16,9-7 1 15,10 4 0-15,-7 12 1 16,0 4-2-16,9-10 1 16,7 15-1-16,2-12 1 15,3 15 1-15,-8-9 0 16,-10 3-1-16,3 3 0 15,3 1-1-15,-2-1 1 16,2 6 0-16,-6 0 0 16,-9 10 0-16,-3-13 0 15,-6 3 0-15,9 7 0 16,0-1 0-16,10 6 0 16,11-2 0-16,-9-1 0 0,-6 7 4 15,16-4 1 1,8-6-7-16,-5 4 1 0,2 2 2 15,-9 1 0-15,4 2 1 16,-10-15 0-16,6 4-4 16,-2-4 1-16,-1 0 0 15,9-6 1-15,4 7 3 16,-1 2 1-16,-5 10-6 16,5-13 1-16,7 6 0 0,-10-3 1 15,-5 7-1-15,2-10 1 16,3 0-1-16,1 10 1 15,-10-1-1-15,12 7 0 16,7-10 3-16,-10 19 0 16,-2-1-2-16,21-2 0 15,2 2-1-15,4-8 0 16,3-1 5-16,-12 1 0 16,2-7-4-16,4-6 0 15,0 7-1-15,9-7 1 16,-1-3-2-16,1 10 1 15,-3-1 1-15,-21-6 0 16,-19 4-2-16,27-16 1 16,-5-3 1-16,21-9 1 15,6-9 8-15,0-3 1 16,-9-13-11-16,9 4 0 0,3 0 1 16,-10-9 0-16,-2 5 2 15,6-23 1-15,0-7-4 16,6 0 1-16,3 0 0 15,0 10 0-15,3 2 1 16,3 10 1-16,10 6-2 16,-7 5 0-16,-3 7 0 15,-9 15 1-15,18-3-2 16,1 24 1-16,8 16 0 0,-6 5 0 16,-2 13-5-16,-1-3 0 15,-12 2 2-15,-6-2 1 16,-6 0 3-16,6-10 0 15,0 1 3-15,0-7 0 16,6-8-4-16,6-7 1 16,6 3 0-16,16-18 0 15,8-6 0-15,7-15 1 16,6-3-2-16,9-6 0 16,9-10 3-16,3 1 0 15,0-1-3-15,9 16 0 16,4 12-67-16,20 9 0 15,1 0 32-15</inkml:trace>
  <inkml:trace contextRef="#ctx0" brushRef="#br0" timeOffset="79526.627">24356 11495 61 0,'0'0'0'16,"-12"6"28"-16,24-6 0 15,22-3-29-15,-16 0 1 16,3 3 0-16,-2 0 0 16,-4 0 20-16,-15 0 0 15,18-13-20-15,-24-2 1 16,-9-6 0-16,-10-3 0 16,-11-7 4-16,-7-11 1 15,-6-13-1-15,-14-6 0 16,-11 3-6-16,1-2 1 15,-21 2-1-15,21 3 0 16,9-6 3-16,-30 7 0 16,-25-1-1-16,-27-3 0 15,-25-2-3-15,7-4 1 0,-7-6 5 16,16 9 0-16,9 6-4 16,-3 10 0-16,0 17 0 15,-1-8 0-15,1-1 0 16,6 7 1-16,3-3-1 15,-3 8 0-15,0-5 0 0,0 9 0 16,3-10-2-16,-12 10 1 16,-1-6 0-16,4-1 1 15,0 4 1-15,3-6 1 16,3 8-2-16,15 7 1 16,18 0-4-16,-5 9 1 15,2 12 3-15,10-6 0 16,8 0-1-16,16 0 0 15,15 0 2-15,-15-6 0 16,-3 6 0-16,-25 0 0 16,-30 0 0-16,43 0 1 15,21-3-3-15,12-3 0 16,12 6 0-16,-12 6 1 16,-9 3 0-16,-3 0 0 15,-3 0-1-15,-6 0 0 16,0 0-7-16,-10-2 1 15,1 5 9-15,6 12 1 16,-4 0-3-16,4 1 1 16,-9 8-1-16,12-3 0 0,2-2-1 15,23 17 1-15,-1-2-1 16,9 9 1-16,6 5 0 16,7 4 1-16,-4-6-2 15,-2-10 0-15,-4 1 0 16,-12 0 1-16,-3-1 0 15,-3-2 0-15,10-4-2 16,8 10 0-16,0-7 0 16,1 10 0-16,8 9 2 15,7-16 0-15,2 4-1 0,4-7 0 16,-7 7 0-16,4-6 1 16,-7-7-1-16,-2 1 0 15,-4-1 0-15,4-3 1 16,-4 1 0-16,7-13 0 15,11-3-1-15,7 1 0 16,-3-4 0-16,9 0 1 16,0 0-1-16,3-6 1 15,3 4-4-15,3-13 0 16,-28 15 3-16,7-15 0 16,3-9 1-16,-4 3 0 15,-11-7-1-15,5-5 0 16,-17-3 0-16,17 6 0 15,1-7 0-15,3 7 0 16,5-6 1-16,4-9 1 16,9 2-3-16,-9 1 1 15,9 9 0-15,-3 8 0 16,2 1 0-16,7 9 1 0,0 0-1 16,0 0 0-16,7 19 0 15,-4 5 0-15,3 3 1 16,-6 10 0-16,0-1-1 15,6 1 0-15,0-4 1 16,18 1 1-16,-3-10-2 16,-2 3 0-16,8-15 0 15,-9 4 1-15,10-7 0 0,17-18 1 16,22 2-2-16,-3-14 0 16,0-3 2-16,0-3 0 15,6-19-2-15,-9-3 1 16,6-11-1-16,0 2 0 15,6-12-4-15,25 33 1 16,14 13-52-16,68 30 1 16,-4-3-12-16</inkml:trace>
  <inkml:trace contextRef="#ctx0" brushRef="#br0" timeOffset="92912.377">26204 12169 145 0,'-12'0'0'0,"-6"0"5"0,18 0 0 16,21-15-4-16,-21 15 1 15,18-12-2-15,-27-3 0 16,-6-1 10-16,-22-2 1 15,-14 3-10-15,11 12 1 16,7-9 4-16,-7 27 1 16,-12 6-8-16,16 7 1 15,8-1 0-15,-11 6 1 16,-4 10 2-16,-21-7 0 16,-18-8-3-16,-9 2 0 15,-22-9 1-15,3 1 1 16,-17-4 2-16,-29-3 0 15,-39 0-4-15,19-6 0 16,-4 0 0-16,1-5 0 16,5-4 3-16,-3-4 1 15,10-5-4-15,-16 3 0 0,4-6 0 16,8 3 0-16,7-6 1 16,-1 0 0-1,13-1-1-15,9-5 0 0,9 0 0 16,12 0 1-16,13-1 0 15,14-5 0-15,22 6-1 16,6-7 0-16,16 4 1 16,14 3 0-16,10 3-1 15,-10-19 1-15,-2 1-1 0,-1-13 0 16,3-3 1-16,13 7 1 16,15-1-2-16,15-12 0 15,15-2 1-15,13 8 0 16,15 3-1-16,5 4 0 15,4-7 0-15,12 4 0 16,6-4 1-16,13-3 0 16,5 0-1-16,37-5 0 15,27-10-1-15,-6 6 1 16,10 9 0-16,2 16 1 16,7 5 0-16,-4 7 0 15,1-3-2-15,-4-1 1 16,-3 10 0-16,-8 3 0 15,-10 12 0-15,18 9 1 16,6 12-1-16,22 0 0 16,21 12 0-16,-15 10 0 15,0 15 0-15,-9 11 0 16,-1 4-1-16,-17 3 0 0,-7 0 1 16,-9 0 0-16,-2-3-2 15,-19-3 1-15,-10-7 1 16,-20 19 0-16,-13-3-1 15,-15 6 0-15,-18 6 0 16,-28-6 0-16,-33 3 1 16,-15-21 0-16,-19-12-1 15,-21-10 1-15,-30-2 0 16,-49 2 0-16,-43-2 1 16,25-1 1-16,-6-2-2 0,-19 2 0 15,-21 4-1-15,12-4 0 16,10-3 2-16,-59-11 1 15,-36-22-2-15,0 0 0 16,-15-18-5-16,27 18 0 16,12 0-26-16,67 18 0 15,-2 0-76-15</inkml:trace>
  <inkml:trace contextRef="#ctx0" brushRef="#br0" timeOffset="103870.828">25589 12573 154 0,'-9'9'0'15,"-9"7"-2"-15,6-13 1 16,2 0 1-16,-5-3 0 15,0-3 1-15,-15 3 0 16,-1 3-1-16,-27 12 0 16,-21-6 1-16,-34 3 0 15,-24 6 8-15,-57 7 1 16,-44-1 0-16,7-9 0 16,-10-15-15-16,13 0 0 15,18-9 6-15,-3 6 1 16,12 0 2-16,-3 3 0 15,0-6-4-15,3 6 0 16,0 6 0-16,12-12 0 16,10 0 0-16,14-15 0 0,22-19-2 15,21-12 1-15,25-8 2 16,15-4 0-16,12-15 3 16,30-12 0-16,16-28-4 15,30 4 0-15,40-16 0 16,2 15 0-16,31 7 2 15,4 9 0-15,11 3-2 16,31-4 0-16,21-2 0 16,21 15 1-16,28 9-1 0,12 9 0 15,16 3 0-15,20 15 0 16,31 13 1-16,18 15 0 16,19 15-1-16,27 24 1 15,36 15-1-15,7 13 0 16,15 14 0-16,-22 28 1 15,-9 22-1-15,-57-13 0 16,-40 12 0-16,-67-2 0 16,-55-7 0-16,-21 24 0 15,-46 16 0-15,-9 0 0 16,-31-9 0-16,-42-7 1 16,-33-14-1-16,-62-7 0 15,-54-12 0-15,-33-15 0 16,-53-15 0-16,-21-4 1 15,-27-8 0-15,-58-4 1 16,-46-8-3-16,-21 11 1 16,-27-8 0-16,60-16 1 0,37-15-1 15,55 3 1-15,49-18-2 16,48-9 0-16,52-18 2 16,40 2 0-16,48-2-1 15,49-22 0-15,49-12-7 16,51 15 0-16,49 1-43 15,-6 17 1-15,-3 4-13 16</inkml:trace>
  <inkml:trace contextRef="#ctx0" brushRef="#br0" timeOffset="107071.02">18989 12388 136 0,'0'0'0'16,"18"15"4"-16,-18-15 0 16,24 9 5-16,-24-9 0 15,16 9-9-15,-29 3 0 0,4 4-3 16,-18 2 0-16,-10 0 4 15,1-9 1-15,-1 6 4 16,-2-2 0-16,-13-4-4 16,-6-3 0-16,-6 3 8 15,-21-9 0-15,-22 0-8 16,-8 0 0-16,-19 0-1 16,-58 0 1-16,-36-9-2 15,5 9 0-15,-11 0 2 16,0-6 1-16,5-3 0 0,4 0 1 15,9-1-4-15,15 1 0 16,12 9 1-16,16 0 1 16,20 0 0-16,16 12 1 15,3 4-4-15,22 8 1 16,-1 12-15-16,3 31 1 16,-2-6-123-16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2F6EF-DD4F-40A6-9466-37335F0D5081}" type="datetimeFigureOut">
              <a:rPr lang="en-US" smtClean="0"/>
              <a:t>8/12/2019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C3895D-5801-4F6A-9AFF-43CD19C07B10}" type="slidenum">
              <a:rPr lang="en-US" smtClean="0"/>
              <a:t>‹#›</a:t>
            </a:fld>
            <a:endParaRPr lang="en-US"/>
          </a:p>
        </p:txBody>
      </p:sp>
    </p:spTree>
    <p:extLst>
      <p:ext uri="{BB962C8B-B14F-4D97-AF65-F5344CB8AC3E}">
        <p14:creationId xmlns:p14="http://schemas.microsoft.com/office/powerpoint/2010/main" val="2462173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a disjoint set on the right is implemented as the array on the left.  We’re arbitrarily deciding which node is which position, but it’s labeled on top of the array (not stored in the array). For example, the node for a will be represented by index 0, the node for e will be represented by index 1 ….</a:t>
            </a:r>
            <a:br>
              <a:rPr lang="en-US" dirty="0"/>
            </a:br>
            <a:br>
              <a:rPr lang="en-US" dirty="0"/>
            </a:br>
            <a:r>
              <a:rPr lang="en-US" dirty="0"/>
              <a:t>Let’s try to understand this array representation here</a:t>
            </a:r>
          </a:p>
          <a:p>
            <a:endParaRPr lang="en-US" dirty="0"/>
          </a:p>
          <a:p>
            <a:r>
              <a:rPr lang="en-US" dirty="0"/>
              <a:t>in our disjoint set on the right, B’s parent is A</a:t>
            </a:r>
          </a:p>
          <a:p>
            <a:r>
              <a:rPr lang="en-US" dirty="0"/>
              <a:t>which means in our array representation – since we’re storing the index of the parent node, B should store the index of A – B’s storing 0 … and index 0 is A – looks good.</a:t>
            </a:r>
          </a:p>
          <a:p>
            <a:endParaRPr lang="en-US" dirty="0"/>
          </a:p>
          <a:p>
            <a:r>
              <a:rPr lang="en-US" dirty="0"/>
              <a:t>We can also check C and D ... they should both store the index of their parent who is E.  They store index 1 which ….. is E. Great.</a:t>
            </a:r>
          </a:p>
          <a:p>
            <a:endParaRPr lang="en-US" dirty="0"/>
          </a:p>
          <a:p>
            <a:r>
              <a:rPr lang="en-US" dirty="0"/>
              <a:t>So for F that I’ve left as a question mark … what should we store there? Index 2.</a:t>
            </a:r>
            <a:br>
              <a:rPr lang="en-US" dirty="0"/>
            </a:br>
            <a:endParaRPr lang="en-US" dirty="0"/>
          </a:p>
        </p:txBody>
      </p:sp>
      <p:sp>
        <p:nvSpPr>
          <p:cNvPr id="4" name="Slide Number Placeholder 3"/>
          <p:cNvSpPr>
            <a:spLocks noGrp="1"/>
          </p:cNvSpPr>
          <p:nvPr>
            <p:ph type="sldNum" sz="quarter" idx="5"/>
          </p:nvPr>
        </p:nvSpPr>
        <p:spPr/>
        <p:txBody>
          <a:bodyPr/>
          <a:lstStyle/>
          <a:p>
            <a:fld id="{93B336D0-BB87-4158-9DDA-BA914A234D18}" type="slidenum">
              <a:rPr lang="en-US" smtClean="0"/>
              <a:t>5</a:t>
            </a:fld>
            <a:endParaRPr lang="en-US"/>
          </a:p>
        </p:txBody>
      </p:sp>
    </p:spTree>
    <p:extLst>
      <p:ext uri="{BB962C8B-B14F-4D97-AF65-F5344CB8AC3E}">
        <p14:creationId xmlns:p14="http://schemas.microsoft.com/office/powerpoint/2010/main" val="334654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a disjoint set on the right is implemented as the array on the left.  We’re arbitrarily deciding which node is which position, but it’s labeled on top of the array (not stored in the array). For example, the node for a will be represented by index 0, the node for e will be represented by index 1 ….</a:t>
            </a:r>
            <a:br>
              <a:rPr lang="en-US" dirty="0"/>
            </a:br>
            <a:br>
              <a:rPr lang="en-US" dirty="0"/>
            </a:br>
            <a:r>
              <a:rPr lang="en-US" dirty="0"/>
              <a:t>Let’s try to understand this array representation here</a:t>
            </a:r>
          </a:p>
          <a:p>
            <a:endParaRPr lang="en-US" dirty="0"/>
          </a:p>
          <a:p>
            <a:r>
              <a:rPr lang="en-US" dirty="0"/>
              <a:t>in our disjoint set on the right, B’s parent is A</a:t>
            </a:r>
          </a:p>
          <a:p>
            <a:r>
              <a:rPr lang="en-US" dirty="0"/>
              <a:t>which means in our array representation – since we’re storing the index of the parent node, B should store the index of A – B’s storing 0 … and index 0 is A – looks good.</a:t>
            </a:r>
          </a:p>
          <a:p>
            <a:endParaRPr lang="en-US" dirty="0"/>
          </a:p>
          <a:p>
            <a:r>
              <a:rPr lang="en-US" dirty="0"/>
              <a:t>We can also check C and D ... they should both store the index of their parent who is E.  They store index 1 which ….. is E. Great.</a:t>
            </a:r>
          </a:p>
          <a:p>
            <a:endParaRPr lang="en-US" dirty="0"/>
          </a:p>
          <a:p>
            <a:r>
              <a:rPr lang="en-US" dirty="0"/>
              <a:t>So for F that I’ve left as a question mark … what should we store there? Index 2.</a:t>
            </a:r>
            <a:br>
              <a:rPr lang="en-US" dirty="0"/>
            </a:br>
            <a:endParaRPr lang="en-US" dirty="0"/>
          </a:p>
        </p:txBody>
      </p:sp>
      <p:sp>
        <p:nvSpPr>
          <p:cNvPr id="4" name="Slide Number Placeholder 3"/>
          <p:cNvSpPr>
            <a:spLocks noGrp="1"/>
          </p:cNvSpPr>
          <p:nvPr>
            <p:ph type="sldNum" sz="quarter" idx="5"/>
          </p:nvPr>
        </p:nvSpPr>
        <p:spPr/>
        <p:txBody>
          <a:bodyPr/>
          <a:lstStyle/>
          <a:p>
            <a:fld id="{93B336D0-BB87-4158-9DDA-BA914A234D18}" type="slidenum">
              <a:rPr lang="en-US" smtClean="0"/>
              <a:t>6</a:t>
            </a:fld>
            <a:endParaRPr lang="en-US"/>
          </a:p>
        </p:txBody>
      </p:sp>
    </p:spTree>
    <p:extLst>
      <p:ext uri="{BB962C8B-B14F-4D97-AF65-F5344CB8AC3E}">
        <p14:creationId xmlns:p14="http://schemas.microsoft.com/office/powerpoint/2010/main" val="3552167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a disjoint set on the right is implemented as the array on the left.  We’re arbitrarily deciding which node is which position, but it’s labeled on top of the array (not stored in the array). For example, the node for a will be represented by index 0, the node for e will be represented by index 1 ….</a:t>
            </a:r>
            <a:br>
              <a:rPr lang="en-US" dirty="0"/>
            </a:br>
            <a:br>
              <a:rPr lang="en-US" dirty="0"/>
            </a:br>
            <a:r>
              <a:rPr lang="en-US" dirty="0"/>
              <a:t>Let’s try to understand this array representation here</a:t>
            </a:r>
          </a:p>
          <a:p>
            <a:endParaRPr lang="en-US" dirty="0"/>
          </a:p>
          <a:p>
            <a:r>
              <a:rPr lang="en-US" dirty="0"/>
              <a:t>in our disjoint set on the right, B’s parent is A</a:t>
            </a:r>
          </a:p>
          <a:p>
            <a:r>
              <a:rPr lang="en-US" dirty="0"/>
              <a:t>which means in our array representation – since we’re storing the index of the parent node, B should store the index of A – B’s storing 0 … and index 0 is A – looks good.</a:t>
            </a:r>
          </a:p>
          <a:p>
            <a:endParaRPr lang="en-US" dirty="0"/>
          </a:p>
          <a:p>
            <a:r>
              <a:rPr lang="en-US" dirty="0"/>
              <a:t>We can also check C and D ... they should both store the index of their parent who is E.  They store index 1 which ….. is E. Great.</a:t>
            </a:r>
          </a:p>
          <a:p>
            <a:endParaRPr lang="en-US" dirty="0"/>
          </a:p>
          <a:p>
            <a:r>
              <a:rPr lang="en-US" dirty="0"/>
              <a:t>So for F that I’ve left as a question mark … what should we store there? Index 2.</a:t>
            </a:r>
            <a:br>
              <a:rPr lang="en-US" dirty="0"/>
            </a:br>
            <a:endParaRPr lang="en-US" dirty="0"/>
          </a:p>
        </p:txBody>
      </p:sp>
      <p:sp>
        <p:nvSpPr>
          <p:cNvPr id="4" name="Slide Number Placeholder 3"/>
          <p:cNvSpPr>
            <a:spLocks noGrp="1"/>
          </p:cNvSpPr>
          <p:nvPr>
            <p:ph type="sldNum" sz="quarter" idx="5"/>
          </p:nvPr>
        </p:nvSpPr>
        <p:spPr/>
        <p:txBody>
          <a:bodyPr/>
          <a:lstStyle/>
          <a:p>
            <a:fld id="{93B336D0-BB87-4158-9DDA-BA914A234D18}" type="slidenum">
              <a:rPr lang="en-US" smtClean="0"/>
              <a:t>7</a:t>
            </a:fld>
            <a:endParaRPr lang="en-US"/>
          </a:p>
        </p:txBody>
      </p:sp>
    </p:spTree>
    <p:extLst>
      <p:ext uri="{BB962C8B-B14F-4D97-AF65-F5344CB8AC3E}">
        <p14:creationId xmlns:p14="http://schemas.microsoft.com/office/powerpoint/2010/main" val="1862289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090F30F-44C0-4502-A6F1-2D7AD68D9CD7}"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85BBD-9CAC-4C02-8DF9-967676DA22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1028" name="Picture 4" descr="Cherry blossoms on Grant Lane">
            <a:extLst>
              <a:ext uri="{FF2B5EF4-FFF2-40B4-BE49-F238E27FC236}">
                <a16:creationId xmlns:a16="http://schemas.microsoft.com/office/drawing/2014/main" id="{E196A663-22E9-46AF-AE76-3031B2F2C7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034" b="13442"/>
          <a:stretch/>
        </p:blipFill>
        <p:spPr bwMode="auto">
          <a:xfrm>
            <a:off x="-3" y="-1"/>
            <a:ext cx="12192002" cy="459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417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01CC624-0437-43EF-99D3-4B5E545BF210}"/>
              </a:ext>
            </a:extLst>
          </p:cNvPr>
          <p:cNvSpPr/>
          <p:nvPr/>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05FEBE18-A94F-4CF8-8975-BC720F0701B8}"/>
              </a:ext>
            </a:extLst>
          </p:cNvPr>
          <p:cNvSpPr>
            <a:spLocks noGrp="1"/>
          </p:cNvSpPr>
          <p:nvPr>
            <p:ph type="dt" sz="half" idx="10"/>
          </p:nvPr>
        </p:nvSpPr>
        <p:spPr/>
        <p:txBody>
          <a:bodyPr/>
          <a:lstStyle/>
          <a:p>
            <a:fld id="{4090F30F-44C0-4502-A6F1-2D7AD68D9CD7}" type="datetimeFigureOut">
              <a:rPr lang="en-US" smtClean="0"/>
              <a:t>8/12/2019</a:t>
            </a:fld>
            <a:endParaRPr lang="en-US"/>
          </a:p>
        </p:txBody>
      </p:sp>
      <p:sp>
        <p:nvSpPr>
          <p:cNvPr id="4" name="Footer Placeholder 3">
            <a:extLst>
              <a:ext uri="{FF2B5EF4-FFF2-40B4-BE49-F238E27FC236}">
                <a16:creationId xmlns:a16="http://schemas.microsoft.com/office/drawing/2014/main" id="{79FEFF45-D87C-45A5-8A43-AA51E8326F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B072C5-2DDD-45C4-966C-970A137A42B6}"/>
              </a:ext>
            </a:extLst>
          </p:cNvPr>
          <p:cNvSpPr>
            <a:spLocks noGrp="1"/>
          </p:cNvSpPr>
          <p:nvPr>
            <p:ph type="sldNum" sz="quarter" idx="12"/>
          </p:nvPr>
        </p:nvSpPr>
        <p:spPr/>
        <p:txBody>
          <a:bodyPr/>
          <a:lstStyle/>
          <a:p>
            <a:fld id="{64485BBD-9CAC-4C02-8DF9-967676DA22F2}" type="slidenum">
              <a:rPr lang="en-US" smtClean="0"/>
              <a:t>‹#›</a:t>
            </a:fld>
            <a:endParaRPr lang="en-US"/>
          </a:p>
        </p:txBody>
      </p:sp>
      <p:cxnSp>
        <p:nvCxnSpPr>
          <p:cNvPr id="16" name="Straight Connector 15">
            <a:extLst>
              <a:ext uri="{FF2B5EF4-FFF2-40B4-BE49-F238E27FC236}">
                <a16:creationId xmlns:a16="http://schemas.microsoft.com/office/drawing/2014/main" id="{537B5817-8D3A-4DD3-92FF-32BBC5F91560}"/>
              </a:ext>
            </a:extLst>
          </p:cNvPr>
          <p:cNvCxnSpPr/>
          <p:nvPr/>
        </p:nvCxnSpPr>
        <p:spPr>
          <a:xfrm>
            <a:off x="61415" y="753975"/>
            <a:ext cx="12008609" cy="0"/>
          </a:xfrm>
          <a:prstGeom prst="line">
            <a:avLst/>
          </a:prstGeom>
          <a:ln>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2B1C59-33FF-4FB4-BDD7-F61C64008581}"/>
              </a:ext>
            </a:extLst>
          </p:cNvPr>
          <p:cNvSpPr>
            <a:spLocks noGrp="1"/>
          </p:cNvSpPr>
          <p:nvPr>
            <p:ph type="title"/>
          </p:nvPr>
        </p:nvSpPr>
        <p:spPr>
          <a:xfrm>
            <a:off x="1428134" y="263276"/>
            <a:ext cx="10334364" cy="1014667"/>
          </a:xfrm>
          <a:solidFill>
            <a:schemeClr val="bg1"/>
          </a:solidFill>
        </p:spPr>
        <p:txBody>
          <a:bodyPr/>
          <a:lstStyle/>
          <a:p>
            <a:r>
              <a:rPr lang="en-US"/>
              <a:t>Click to edit Master title style</a:t>
            </a:r>
            <a:endParaRPr lang="en-US" dirty="0"/>
          </a:p>
        </p:txBody>
      </p:sp>
      <p:grpSp>
        <p:nvGrpSpPr>
          <p:cNvPr id="13" name="Group 12">
            <a:extLst>
              <a:ext uri="{FF2B5EF4-FFF2-40B4-BE49-F238E27FC236}">
                <a16:creationId xmlns:a16="http://schemas.microsoft.com/office/drawing/2014/main" id="{FB754F48-B758-43EB-980F-1E2884C8E2A7}"/>
              </a:ext>
            </a:extLst>
          </p:cNvPr>
          <p:cNvGrpSpPr/>
          <p:nvPr/>
        </p:nvGrpSpPr>
        <p:grpSpPr>
          <a:xfrm>
            <a:off x="575239" y="475151"/>
            <a:ext cx="631298" cy="631298"/>
            <a:chOff x="1530939" y="2405329"/>
            <a:chExt cx="631298" cy="631298"/>
          </a:xfrm>
        </p:grpSpPr>
        <p:sp>
          <p:nvSpPr>
            <p:cNvPr id="7" name="Oval 6">
              <a:extLst>
                <a:ext uri="{FF2B5EF4-FFF2-40B4-BE49-F238E27FC236}">
                  <a16:creationId xmlns:a16="http://schemas.microsoft.com/office/drawing/2014/main" id="{99BADBD9-302C-40D9-A763-C65CCFE16FDE}"/>
                </a:ext>
              </a:extLst>
            </p:cNvPr>
            <p:cNvSpPr/>
            <p:nvPr userDrawn="1"/>
          </p:nvSpPr>
          <p:spPr>
            <a:xfrm>
              <a:off x="1530939" y="2405329"/>
              <a:ext cx="631298" cy="631298"/>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Shape 490">
              <a:extLst>
                <a:ext uri="{FF2B5EF4-FFF2-40B4-BE49-F238E27FC236}">
                  <a16:creationId xmlns:a16="http://schemas.microsoft.com/office/drawing/2014/main" id="{ABC713E7-D704-4682-B292-907313F269C9}"/>
                </a:ext>
              </a:extLst>
            </p:cNvPr>
            <p:cNvGrpSpPr/>
            <p:nvPr userDrawn="1"/>
          </p:nvGrpSpPr>
          <p:grpSpPr>
            <a:xfrm>
              <a:off x="1661835" y="2536225"/>
              <a:ext cx="369505" cy="369505"/>
              <a:chOff x="2594050" y="1631825"/>
              <a:chExt cx="439625" cy="439625"/>
            </a:xfrm>
          </p:grpSpPr>
          <p:sp>
            <p:nvSpPr>
              <p:cNvPr id="9" name="Shape 491">
                <a:extLst>
                  <a:ext uri="{FF2B5EF4-FFF2-40B4-BE49-F238E27FC236}">
                    <a16:creationId xmlns:a16="http://schemas.microsoft.com/office/drawing/2014/main" id="{5701E159-D011-460A-BF32-22B3BFF6328B}"/>
                  </a:ext>
                </a:extLst>
              </p:cNvPr>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492">
                <a:extLst>
                  <a:ext uri="{FF2B5EF4-FFF2-40B4-BE49-F238E27FC236}">
                    <a16:creationId xmlns:a16="http://schemas.microsoft.com/office/drawing/2014/main" id="{CA3D8659-8AB7-48FB-9131-98E6A18A0B20}"/>
                  </a:ext>
                </a:extLst>
              </p:cNvPr>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493">
                <a:extLst>
                  <a:ext uri="{FF2B5EF4-FFF2-40B4-BE49-F238E27FC236}">
                    <a16:creationId xmlns:a16="http://schemas.microsoft.com/office/drawing/2014/main" id="{A811AE90-64AA-41C3-9DE9-62A86028AA6C}"/>
                  </a:ext>
                </a:extLst>
              </p:cNvPr>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4">
                <a:extLst>
                  <a:ext uri="{FF2B5EF4-FFF2-40B4-BE49-F238E27FC236}">
                    <a16:creationId xmlns:a16="http://schemas.microsoft.com/office/drawing/2014/main" id="{0551D70B-4457-48F5-81B9-3A38F6B661D9}"/>
                  </a:ext>
                </a:extLst>
              </p:cNvPr>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7" name="Content Placeholder 2">
            <a:extLst>
              <a:ext uri="{FF2B5EF4-FFF2-40B4-BE49-F238E27FC236}">
                <a16:creationId xmlns:a16="http://schemas.microsoft.com/office/drawing/2014/main" id="{572BD7EC-0D21-433C-A8B8-B34982C0240B}"/>
              </a:ext>
            </a:extLst>
          </p:cNvPr>
          <p:cNvSpPr>
            <a:spLocks noGrp="1"/>
          </p:cNvSpPr>
          <p:nvPr>
            <p:ph idx="1"/>
          </p:nvPr>
        </p:nvSpPr>
        <p:spPr>
          <a:xfrm>
            <a:off x="1428134" y="1463857"/>
            <a:ext cx="10334364" cy="4845504"/>
          </a:xfrm>
        </p:spPr>
        <p:txBody>
          <a:bodyPr/>
          <a:lstStyle>
            <a:lvl1pPr marL="91440" indent="-91440">
              <a:buClr>
                <a:srgbClr val="4C3282"/>
              </a:buClr>
              <a:buFont typeface="Segoe UI Semilight" panose="020B0402040204020203" pitchFamily="34" charset="0"/>
              <a:buChar char="-"/>
              <a:defRPr/>
            </a:lvl1pPr>
            <a:lvl2pPr>
              <a:buClr>
                <a:srgbClr val="4C3282"/>
              </a:buClr>
              <a:defRPr/>
            </a:lvl2pPr>
            <a:lvl3pPr>
              <a:buClr>
                <a:srgbClr val="4C3282"/>
              </a:buClr>
              <a:defRPr/>
            </a:lvl3pPr>
            <a:lvl4pPr>
              <a:buClr>
                <a:srgbClr val="4C3282"/>
              </a:buClr>
              <a:defRPr/>
            </a:lvl4pPr>
            <a:lvl5pPr>
              <a:buClr>
                <a:srgbClr val="4C3282"/>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634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356FD08-8E43-4554-8ACC-11234BCBCF4E}"/>
              </a:ext>
            </a:extLst>
          </p:cNvPr>
          <p:cNvCxnSpPr/>
          <p:nvPr/>
        </p:nvCxnSpPr>
        <p:spPr>
          <a:xfrm>
            <a:off x="127669" y="3557888"/>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777F25E-8269-472E-9791-7EB74F793C8D}"/>
              </a:ext>
            </a:extLst>
          </p:cNvPr>
          <p:cNvSpPr>
            <a:spLocks noGrp="1"/>
          </p:cNvSpPr>
          <p:nvPr>
            <p:ph type="title"/>
          </p:nvPr>
        </p:nvSpPr>
        <p:spPr>
          <a:xfrm>
            <a:off x="1902775" y="3262680"/>
            <a:ext cx="6504161" cy="590415"/>
          </a:xfrm>
          <a:solidFill>
            <a:schemeClr val="bg1"/>
          </a:solidFill>
        </p:spPr>
        <p:txBody>
          <a:bodyPr>
            <a:noAutofit/>
          </a:bodyPr>
          <a:lstStyle>
            <a:lvl1pPr>
              <a:defRPr sz="3200">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A7D8F82-27EF-4582-903A-FAC779261E7E}"/>
              </a:ext>
            </a:extLst>
          </p:cNvPr>
          <p:cNvSpPr>
            <a:spLocks noGrp="1"/>
          </p:cNvSpPr>
          <p:nvPr>
            <p:ph type="dt" sz="half" idx="10"/>
          </p:nvPr>
        </p:nvSpPr>
        <p:spPr/>
        <p:txBody>
          <a:bodyPr/>
          <a:lstStyle/>
          <a:p>
            <a:fld id="{4090F30F-44C0-4502-A6F1-2D7AD68D9CD7}" type="datetimeFigureOut">
              <a:rPr lang="en-US" smtClean="0"/>
              <a:t>8/12/2019</a:t>
            </a:fld>
            <a:endParaRPr lang="en-US"/>
          </a:p>
        </p:txBody>
      </p:sp>
      <p:sp>
        <p:nvSpPr>
          <p:cNvPr id="4" name="Footer Placeholder 3">
            <a:extLst>
              <a:ext uri="{FF2B5EF4-FFF2-40B4-BE49-F238E27FC236}">
                <a16:creationId xmlns:a16="http://schemas.microsoft.com/office/drawing/2014/main" id="{E706C1EE-E506-47FA-A188-0DF16D497E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80F48F-87DE-4815-AD70-D0F2CA558E7D}"/>
              </a:ext>
            </a:extLst>
          </p:cNvPr>
          <p:cNvSpPr>
            <a:spLocks noGrp="1"/>
          </p:cNvSpPr>
          <p:nvPr>
            <p:ph type="sldNum" sz="quarter" idx="12"/>
          </p:nvPr>
        </p:nvSpPr>
        <p:spPr/>
        <p:txBody>
          <a:bodyPr/>
          <a:lstStyle/>
          <a:p>
            <a:fld id="{64485BBD-9CAC-4C02-8DF9-967676DA22F2}" type="slidenum">
              <a:rPr lang="en-US" smtClean="0"/>
              <a:t>‹#›</a:t>
            </a:fld>
            <a:endParaRPr lang="en-US"/>
          </a:p>
        </p:txBody>
      </p:sp>
      <p:sp>
        <p:nvSpPr>
          <p:cNvPr id="7" name="Oval 6">
            <a:extLst>
              <a:ext uri="{FF2B5EF4-FFF2-40B4-BE49-F238E27FC236}">
                <a16:creationId xmlns:a16="http://schemas.microsoft.com/office/drawing/2014/main" id="{886714E5-EBF9-4569-A5F7-79EC8ADBC566}"/>
              </a:ext>
            </a:extLst>
          </p:cNvPr>
          <p:cNvSpPr/>
          <p:nvPr/>
        </p:nvSpPr>
        <p:spPr>
          <a:xfrm>
            <a:off x="743453" y="3050554"/>
            <a:ext cx="897775" cy="897775"/>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8A67AF-FC3C-498E-9019-5526D4E35E56}"/>
              </a:ext>
            </a:extLst>
          </p:cNvPr>
          <p:cNvSpPr/>
          <p:nvPr/>
        </p:nvSpPr>
        <p:spPr>
          <a:xfrm>
            <a:off x="321425" y="60960"/>
            <a:ext cx="171797" cy="1474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Shape 496">
            <a:extLst>
              <a:ext uri="{FF2B5EF4-FFF2-40B4-BE49-F238E27FC236}">
                <a16:creationId xmlns:a16="http://schemas.microsoft.com/office/drawing/2014/main" id="{A9D83950-EFA8-45B6-9842-F0E75D62D1E4}"/>
              </a:ext>
            </a:extLst>
          </p:cNvPr>
          <p:cNvGrpSpPr/>
          <p:nvPr/>
        </p:nvGrpSpPr>
        <p:grpSpPr>
          <a:xfrm>
            <a:off x="1042384" y="3287057"/>
            <a:ext cx="299911" cy="424768"/>
            <a:chOff x="3979850" y="1598950"/>
            <a:chExt cx="356825" cy="505375"/>
          </a:xfrm>
        </p:grpSpPr>
        <p:sp>
          <p:nvSpPr>
            <p:cNvPr id="11" name="Shape 497">
              <a:extLst>
                <a:ext uri="{FF2B5EF4-FFF2-40B4-BE49-F238E27FC236}">
                  <a16:creationId xmlns:a16="http://schemas.microsoft.com/office/drawing/2014/main" id="{5AC1FC31-D74E-4136-9F49-9396640AE6A7}"/>
                </a:ext>
              </a:extLst>
            </p:cNvPr>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8">
              <a:extLst>
                <a:ext uri="{FF2B5EF4-FFF2-40B4-BE49-F238E27FC236}">
                  <a16:creationId xmlns:a16="http://schemas.microsoft.com/office/drawing/2014/main" id="{55224696-5DAC-453B-AD17-A914F23CD917}"/>
                </a:ext>
              </a:extLst>
            </p:cNvPr>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Text Placeholder 2">
            <a:extLst>
              <a:ext uri="{FF2B5EF4-FFF2-40B4-BE49-F238E27FC236}">
                <a16:creationId xmlns:a16="http://schemas.microsoft.com/office/drawing/2014/main" id="{75FA472A-7AFD-46BC-8C3E-7439952E8F2E}"/>
              </a:ext>
            </a:extLst>
          </p:cNvPr>
          <p:cNvSpPr>
            <a:spLocks noGrp="1"/>
          </p:cNvSpPr>
          <p:nvPr>
            <p:ph type="body" idx="1"/>
          </p:nvPr>
        </p:nvSpPr>
        <p:spPr>
          <a:xfrm>
            <a:off x="1902775" y="3931493"/>
            <a:ext cx="6504161" cy="506283"/>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08904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0F30F-44C0-4502-A6F1-2D7AD68D9CD7}"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85BBD-9CAC-4C02-8DF9-967676DA22F2}" type="slidenum">
              <a:rPr lang="en-US" smtClean="0"/>
              <a:t>‹#›</a:t>
            </a:fld>
            <a:endParaRPr lang="en-US"/>
          </a:p>
        </p:txBody>
      </p:sp>
    </p:spTree>
    <p:extLst>
      <p:ext uri="{BB962C8B-B14F-4D97-AF65-F5344CB8AC3E}">
        <p14:creationId xmlns:p14="http://schemas.microsoft.com/office/powerpoint/2010/main" val="1431495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90F30F-44C0-4502-A6F1-2D7AD68D9CD7}" type="datetimeFigureOut">
              <a:rPr lang="en-US" smtClean="0"/>
              <a:t>8/12/2019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85BBD-9CAC-4C02-8DF9-967676DA22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2050" name="Picture 2" descr="UW building">
            <a:extLst>
              <a:ext uri="{FF2B5EF4-FFF2-40B4-BE49-F238E27FC236}">
                <a16:creationId xmlns:a16="http://schemas.microsoft.com/office/drawing/2014/main" id="{8DB080C4-5F0D-47C3-B99E-D2AD3B91FD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185" b="5565"/>
          <a:stretch/>
        </p:blipFill>
        <p:spPr bwMode="auto">
          <a:xfrm>
            <a:off x="3" y="0"/>
            <a:ext cx="12191997"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46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4620" y="1512985"/>
            <a:ext cx="5397689" cy="4796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809" y="1512984"/>
            <a:ext cx="5397689" cy="4796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90F30F-44C0-4502-A6F1-2D7AD68D9CD7}"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85BBD-9CAC-4C02-8DF9-967676DA22F2}" type="slidenum">
              <a:rPr lang="en-US" smtClean="0"/>
              <a:t>‹#›</a:t>
            </a:fld>
            <a:endParaRPr lang="en-US"/>
          </a:p>
        </p:txBody>
      </p:sp>
      <p:sp>
        <p:nvSpPr>
          <p:cNvPr id="8" name="Title Placeholder 1">
            <a:extLst>
              <a:ext uri="{FF2B5EF4-FFF2-40B4-BE49-F238E27FC236}">
                <a16:creationId xmlns:a16="http://schemas.microsoft.com/office/drawing/2014/main" id="{F45E9297-2ED3-49ED-918C-68275E6EDE6A}"/>
              </a:ext>
            </a:extLst>
          </p:cNvPr>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243183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75239"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a:t>Edit Master text styles</a:t>
            </a:r>
          </a:p>
        </p:txBody>
      </p:sp>
      <p:sp>
        <p:nvSpPr>
          <p:cNvPr id="7" name="Date Placeholder 6"/>
          <p:cNvSpPr>
            <a:spLocks noGrp="1"/>
          </p:cNvSpPr>
          <p:nvPr>
            <p:ph type="dt" sz="half" idx="10"/>
          </p:nvPr>
        </p:nvSpPr>
        <p:spPr/>
        <p:txBody>
          <a:bodyPr/>
          <a:lstStyle/>
          <a:p>
            <a:fld id="{4090F30F-44C0-4502-A6F1-2D7AD68D9CD7}" type="datetimeFigureOut">
              <a:rPr lang="en-US" smtClean="0"/>
              <a:t>8/12/2019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485BBD-9CAC-4C02-8DF9-967676DA22F2}" type="slidenum">
              <a:rPr lang="en-US" smtClean="0"/>
              <a:t>‹#›</a:t>
            </a:fld>
            <a:endParaRPr lang="en-US"/>
          </a:p>
        </p:txBody>
      </p:sp>
      <p:sp>
        <p:nvSpPr>
          <p:cNvPr id="11" name="Content Placeholder 2">
            <a:extLst>
              <a:ext uri="{FF2B5EF4-FFF2-40B4-BE49-F238E27FC236}">
                <a16:creationId xmlns:a16="http://schemas.microsoft.com/office/drawing/2014/main" id="{57CD2F29-FDCB-4CD4-A706-8477E063ED40}"/>
              </a:ext>
            </a:extLst>
          </p:cNvPr>
          <p:cNvSpPr>
            <a:spLocks noGrp="1"/>
          </p:cNvSpPr>
          <p:nvPr>
            <p:ph sz="half" idx="13"/>
          </p:nvPr>
        </p:nvSpPr>
        <p:spPr>
          <a:xfrm>
            <a:off x="584218" y="2096446"/>
            <a:ext cx="5397689" cy="4330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a:extLst>
              <a:ext uri="{FF2B5EF4-FFF2-40B4-BE49-F238E27FC236}">
                <a16:creationId xmlns:a16="http://schemas.microsoft.com/office/drawing/2014/main" id="{F6C8EDAC-3655-4870-AA43-44830ED94DF0}"/>
              </a:ext>
            </a:extLst>
          </p:cNvPr>
          <p:cNvSpPr>
            <a:spLocks noGrp="1"/>
          </p:cNvSpPr>
          <p:nvPr>
            <p:ph type="body" idx="14"/>
          </p:nvPr>
        </p:nvSpPr>
        <p:spPr>
          <a:xfrm>
            <a:off x="6355830"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a:t>Edit Master text styles</a:t>
            </a:r>
          </a:p>
        </p:txBody>
      </p:sp>
      <p:sp>
        <p:nvSpPr>
          <p:cNvPr id="13" name="Content Placeholder 2">
            <a:extLst>
              <a:ext uri="{FF2B5EF4-FFF2-40B4-BE49-F238E27FC236}">
                <a16:creationId xmlns:a16="http://schemas.microsoft.com/office/drawing/2014/main" id="{C6DFFB8E-9225-4B12-B4C6-960DAE3BDB96}"/>
              </a:ext>
            </a:extLst>
          </p:cNvPr>
          <p:cNvSpPr>
            <a:spLocks noGrp="1"/>
          </p:cNvSpPr>
          <p:nvPr>
            <p:ph sz="half" idx="15"/>
          </p:nvPr>
        </p:nvSpPr>
        <p:spPr>
          <a:xfrm>
            <a:off x="6364809" y="2096446"/>
            <a:ext cx="5397689" cy="4330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208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90F30F-44C0-4502-A6F1-2D7AD68D9CD7}" type="datetimeFigureOut">
              <a:rPr lang="en-US" smtClean="0"/>
              <a:t>8/12/2019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85BBD-9CAC-4C02-8DF9-967676DA22F2}" type="slidenum">
              <a:rPr lang="en-US" smtClean="0"/>
              <a:t>‹#›</a:t>
            </a:fld>
            <a:endParaRPr lang="en-US"/>
          </a:p>
        </p:txBody>
      </p:sp>
    </p:spTree>
    <p:extLst>
      <p:ext uri="{BB962C8B-B14F-4D97-AF65-F5344CB8AC3E}">
        <p14:creationId xmlns:p14="http://schemas.microsoft.com/office/powerpoint/2010/main" val="358159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0F30F-44C0-4502-A6F1-2D7AD68D9CD7}" type="datetimeFigureOut">
              <a:rPr lang="en-US" smtClean="0"/>
              <a:t>8/12/2019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85BBD-9CAC-4C02-8DF9-967676DA22F2}" type="slidenum">
              <a:rPr lang="en-US" smtClean="0"/>
              <a:t>‹#›</a:t>
            </a:fld>
            <a:endParaRPr lang="en-US"/>
          </a:p>
        </p:txBody>
      </p:sp>
    </p:spTree>
    <p:extLst>
      <p:ext uri="{BB962C8B-B14F-4D97-AF65-F5344CB8AC3E}">
        <p14:creationId xmlns:p14="http://schemas.microsoft.com/office/powerpoint/2010/main" val="226431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90F30F-44C0-4502-A6F1-2D7AD68D9CD7}" type="datetimeFigureOut">
              <a:rPr lang="en-US" smtClean="0"/>
              <a:t>8/12/2019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85BBD-9CAC-4C02-8DF9-967676DA22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16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B2A4-11AD-445D-9449-ECE97BF7265C}"/>
              </a:ext>
            </a:extLst>
          </p:cNvPr>
          <p:cNvSpPr>
            <a:spLocks noGrp="1"/>
          </p:cNvSpPr>
          <p:nvPr>
            <p:ph type="title" hasCustomPrompt="1"/>
          </p:nvPr>
        </p:nvSpPr>
        <p:spPr>
          <a:xfrm>
            <a:off x="3315881" y="3446573"/>
            <a:ext cx="5590283" cy="1014667"/>
          </a:xfrm>
        </p:spPr>
        <p:txBody>
          <a:bodyPr/>
          <a:lstStyle>
            <a:lvl1pPr algn="ctr">
              <a:defRPr cap="none" baseline="0"/>
            </a:lvl1pPr>
          </a:lstStyle>
          <a:p>
            <a:r>
              <a:rPr lang="en-US" dirty="0"/>
              <a:t>Big Concept</a:t>
            </a:r>
          </a:p>
        </p:txBody>
      </p:sp>
      <p:sp>
        <p:nvSpPr>
          <p:cNvPr id="3" name="Date Placeholder 2">
            <a:extLst>
              <a:ext uri="{FF2B5EF4-FFF2-40B4-BE49-F238E27FC236}">
                <a16:creationId xmlns:a16="http://schemas.microsoft.com/office/drawing/2014/main" id="{E45E7B94-0CB0-48FD-9BA2-0BCEF75A76A1}"/>
              </a:ext>
            </a:extLst>
          </p:cNvPr>
          <p:cNvSpPr>
            <a:spLocks noGrp="1"/>
          </p:cNvSpPr>
          <p:nvPr>
            <p:ph type="dt" sz="half" idx="10"/>
          </p:nvPr>
        </p:nvSpPr>
        <p:spPr/>
        <p:txBody>
          <a:bodyPr/>
          <a:lstStyle/>
          <a:p>
            <a:fld id="{4090F30F-44C0-4502-A6F1-2D7AD68D9CD7}" type="datetimeFigureOut">
              <a:rPr lang="en-US" smtClean="0"/>
              <a:t>8/12/2019</a:t>
            </a:fld>
            <a:endParaRPr lang="en-US"/>
          </a:p>
        </p:txBody>
      </p:sp>
      <p:sp>
        <p:nvSpPr>
          <p:cNvPr id="4" name="Footer Placeholder 3">
            <a:extLst>
              <a:ext uri="{FF2B5EF4-FFF2-40B4-BE49-F238E27FC236}">
                <a16:creationId xmlns:a16="http://schemas.microsoft.com/office/drawing/2014/main" id="{F7BA529F-BA16-4C50-8761-34379098BF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838C27-C210-4D9C-AB83-9BF54E32912E}"/>
              </a:ext>
            </a:extLst>
          </p:cNvPr>
          <p:cNvSpPr>
            <a:spLocks noGrp="1"/>
          </p:cNvSpPr>
          <p:nvPr>
            <p:ph type="sldNum" sz="quarter" idx="12"/>
          </p:nvPr>
        </p:nvSpPr>
        <p:spPr/>
        <p:txBody>
          <a:bodyPr/>
          <a:lstStyle/>
          <a:p>
            <a:fld id="{64485BBD-9CAC-4C02-8DF9-967676DA22F2}" type="slidenum">
              <a:rPr lang="en-US" smtClean="0"/>
              <a:t>‹#›</a:t>
            </a:fld>
            <a:endParaRPr lang="en-US"/>
          </a:p>
        </p:txBody>
      </p:sp>
      <p:cxnSp>
        <p:nvCxnSpPr>
          <p:cNvPr id="21" name="Straight Connector 20">
            <a:extLst>
              <a:ext uri="{FF2B5EF4-FFF2-40B4-BE49-F238E27FC236}">
                <a16:creationId xmlns:a16="http://schemas.microsoft.com/office/drawing/2014/main" id="{C067791F-5EAB-433C-8512-E3D8B5FEA33C}"/>
              </a:ext>
            </a:extLst>
          </p:cNvPr>
          <p:cNvCxnSpPr/>
          <p:nvPr/>
        </p:nvCxnSpPr>
        <p:spPr>
          <a:xfrm>
            <a:off x="138752" y="1917510"/>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9FC5ADD-7CD5-4855-8137-142378EFA26D}"/>
              </a:ext>
            </a:extLst>
          </p:cNvPr>
          <p:cNvGrpSpPr/>
          <p:nvPr/>
        </p:nvGrpSpPr>
        <p:grpSpPr>
          <a:xfrm>
            <a:off x="4736398" y="555634"/>
            <a:ext cx="2723751" cy="2723751"/>
            <a:chOff x="4360460" y="449353"/>
            <a:chExt cx="3282287" cy="3282287"/>
          </a:xfrm>
        </p:grpSpPr>
        <p:sp>
          <p:nvSpPr>
            <p:cNvPr id="6" name="Oval 5">
              <a:extLst>
                <a:ext uri="{FF2B5EF4-FFF2-40B4-BE49-F238E27FC236}">
                  <a16:creationId xmlns:a16="http://schemas.microsoft.com/office/drawing/2014/main" id="{161030CC-581E-4D1E-9ACA-A92F5BB6C0CB}"/>
                </a:ext>
              </a:extLst>
            </p:cNvPr>
            <p:cNvSpPr/>
            <p:nvPr userDrawn="1"/>
          </p:nvSpPr>
          <p:spPr>
            <a:xfrm>
              <a:off x="4360460" y="449353"/>
              <a:ext cx="3282287" cy="3282287"/>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Shape 822">
              <a:extLst>
                <a:ext uri="{FF2B5EF4-FFF2-40B4-BE49-F238E27FC236}">
                  <a16:creationId xmlns:a16="http://schemas.microsoft.com/office/drawing/2014/main" id="{9662AC8F-8502-4CF6-87AC-2CB7EFEBC5CD}"/>
                </a:ext>
              </a:extLst>
            </p:cNvPr>
            <p:cNvGrpSpPr/>
            <p:nvPr userDrawn="1"/>
          </p:nvGrpSpPr>
          <p:grpSpPr>
            <a:xfrm>
              <a:off x="4868910" y="1003939"/>
              <a:ext cx="2265387" cy="2173113"/>
              <a:chOff x="5233525" y="4954450"/>
              <a:chExt cx="538275" cy="516350"/>
            </a:xfrm>
          </p:grpSpPr>
          <p:sp>
            <p:nvSpPr>
              <p:cNvPr id="8" name="Shape 823">
                <a:extLst>
                  <a:ext uri="{FF2B5EF4-FFF2-40B4-BE49-F238E27FC236}">
                    <a16:creationId xmlns:a16="http://schemas.microsoft.com/office/drawing/2014/main" id="{915C32CE-F54C-4A91-A795-5F6EE0E2C310}"/>
                  </a:ext>
                </a:extLst>
              </p:cNvPr>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824">
                <a:extLst>
                  <a:ext uri="{FF2B5EF4-FFF2-40B4-BE49-F238E27FC236}">
                    <a16:creationId xmlns:a16="http://schemas.microsoft.com/office/drawing/2014/main" id="{25663F7D-C889-439B-A68E-97D8B29147A8}"/>
                  </a:ext>
                </a:extLst>
              </p:cNvPr>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825">
                <a:extLst>
                  <a:ext uri="{FF2B5EF4-FFF2-40B4-BE49-F238E27FC236}">
                    <a16:creationId xmlns:a16="http://schemas.microsoft.com/office/drawing/2014/main" id="{5C225417-5386-4CF0-A050-D547324972FC}"/>
                  </a:ext>
                </a:extLst>
              </p:cNvPr>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826">
                <a:extLst>
                  <a:ext uri="{FF2B5EF4-FFF2-40B4-BE49-F238E27FC236}">
                    <a16:creationId xmlns:a16="http://schemas.microsoft.com/office/drawing/2014/main" id="{F2B2177A-3C1C-4737-A983-B5086B44BAC9}"/>
                  </a:ext>
                </a:extLst>
              </p:cNvPr>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827">
                <a:extLst>
                  <a:ext uri="{FF2B5EF4-FFF2-40B4-BE49-F238E27FC236}">
                    <a16:creationId xmlns:a16="http://schemas.microsoft.com/office/drawing/2014/main" id="{065E0883-FD56-4990-A3BA-7394FB6E3D9D}"/>
                  </a:ext>
                </a:extLst>
              </p:cNvPr>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828">
                <a:extLst>
                  <a:ext uri="{FF2B5EF4-FFF2-40B4-BE49-F238E27FC236}">
                    <a16:creationId xmlns:a16="http://schemas.microsoft.com/office/drawing/2014/main" id="{C497A5ED-CCEE-4F09-A7B4-7079C57F1DC1}"/>
                  </a:ext>
                </a:extLst>
              </p:cNvPr>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829">
                <a:extLst>
                  <a:ext uri="{FF2B5EF4-FFF2-40B4-BE49-F238E27FC236}">
                    <a16:creationId xmlns:a16="http://schemas.microsoft.com/office/drawing/2014/main" id="{D8CBE5C1-1916-4EF1-B9E9-DC5E58DE62C4}"/>
                  </a:ext>
                </a:extLst>
              </p:cNvPr>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830">
                <a:extLst>
                  <a:ext uri="{FF2B5EF4-FFF2-40B4-BE49-F238E27FC236}">
                    <a16:creationId xmlns:a16="http://schemas.microsoft.com/office/drawing/2014/main" id="{BB37530B-08B3-4205-8A08-E876EE3F9FBE}"/>
                  </a:ext>
                </a:extLst>
              </p:cNvPr>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831">
                <a:extLst>
                  <a:ext uri="{FF2B5EF4-FFF2-40B4-BE49-F238E27FC236}">
                    <a16:creationId xmlns:a16="http://schemas.microsoft.com/office/drawing/2014/main" id="{14DEB002-C856-4D51-9E3F-42951B8C7A10}"/>
                  </a:ext>
                </a:extLst>
              </p:cNvPr>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832">
                <a:extLst>
                  <a:ext uri="{FF2B5EF4-FFF2-40B4-BE49-F238E27FC236}">
                    <a16:creationId xmlns:a16="http://schemas.microsoft.com/office/drawing/2014/main" id="{5B5D5E96-C594-4AB6-9DF5-2ED8F56CCF52}"/>
                  </a:ext>
                </a:extLst>
              </p:cNvPr>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833">
                <a:extLst>
                  <a:ext uri="{FF2B5EF4-FFF2-40B4-BE49-F238E27FC236}">
                    <a16:creationId xmlns:a16="http://schemas.microsoft.com/office/drawing/2014/main" id="{3FC3F998-CA08-40F4-81A5-CEC994EBBF42}"/>
                  </a:ext>
                </a:extLst>
              </p:cNvPr>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3" name="Text Placeholder 2">
            <a:extLst>
              <a:ext uri="{FF2B5EF4-FFF2-40B4-BE49-F238E27FC236}">
                <a16:creationId xmlns:a16="http://schemas.microsoft.com/office/drawing/2014/main" id="{9C05CDBC-229D-45E2-B2F9-9037D7DF9793}"/>
              </a:ext>
            </a:extLst>
          </p:cNvPr>
          <p:cNvSpPr>
            <a:spLocks noGrp="1"/>
          </p:cNvSpPr>
          <p:nvPr>
            <p:ph type="body" idx="1"/>
          </p:nvPr>
        </p:nvSpPr>
        <p:spPr>
          <a:xfrm>
            <a:off x="3315880" y="4628428"/>
            <a:ext cx="5590283" cy="1463040"/>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24" name="Rectangle 23">
            <a:extLst>
              <a:ext uri="{FF2B5EF4-FFF2-40B4-BE49-F238E27FC236}">
                <a16:creationId xmlns:a16="http://schemas.microsoft.com/office/drawing/2014/main" id="{4D812236-1A32-4FE2-AB5A-F8F998D835F3}"/>
              </a:ext>
            </a:extLst>
          </p:cNvPr>
          <p:cNvSpPr/>
          <p:nvPr/>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FB8EB76-3B7A-4486-95E5-0316680FFD7E}"/>
              </a:ext>
            </a:extLst>
          </p:cNvPr>
          <p:cNvCxnSpPr>
            <a:cxnSpLocks/>
          </p:cNvCxnSpPr>
          <p:nvPr/>
        </p:nvCxnSpPr>
        <p:spPr>
          <a:xfrm>
            <a:off x="3315880" y="4545974"/>
            <a:ext cx="5590283" cy="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8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5240" y="1463857"/>
            <a:ext cx="11187258" cy="4845504"/>
          </a:xfrm>
          <a:prstGeom prst="rect">
            <a:avLst/>
          </a:prstGeom>
        </p:spPr>
        <p:txBody>
          <a:bodyPr vert="horz" lIns="45720" tIns="45720" rIns="4572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5240" y="6544402"/>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4090F30F-44C0-4502-A6F1-2D7AD68D9CD7}" type="datetimeFigureOut">
              <a:rPr lang="en-US" smtClean="0"/>
              <a:t>8/12/2019</a:t>
            </a:fld>
            <a:endParaRPr lang="en-US"/>
          </a:p>
        </p:txBody>
      </p:sp>
      <p:sp>
        <p:nvSpPr>
          <p:cNvPr id="5" name="Footer Placeholder 4"/>
          <p:cNvSpPr>
            <a:spLocks noGrp="1"/>
          </p:cNvSpPr>
          <p:nvPr>
            <p:ph type="ftr" sz="quarter" idx="3"/>
          </p:nvPr>
        </p:nvSpPr>
        <p:spPr>
          <a:xfrm>
            <a:off x="5715301" y="6521027"/>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Segoe UI Light" panose="020B0502040204020203" pitchFamily="34" charset="0"/>
                <a:cs typeface="Segoe UI Light" panose="020B0502040204020203" pitchFamily="34" charset="0"/>
              </a:defRPr>
            </a:lvl1pPr>
          </a:lstStyle>
          <a:p>
            <a:endParaRPr lang="en-US"/>
          </a:p>
        </p:txBody>
      </p:sp>
      <p:sp>
        <p:nvSpPr>
          <p:cNvPr id="6" name="Slide Number Placeholder 5"/>
          <p:cNvSpPr>
            <a:spLocks noGrp="1"/>
          </p:cNvSpPr>
          <p:nvPr>
            <p:ph type="sldNum" sz="quarter" idx="4"/>
          </p:nvPr>
        </p:nvSpPr>
        <p:spPr>
          <a:xfrm>
            <a:off x="11681670" y="6521027"/>
            <a:ext cx="421923" cy="274320"/>
          </a:xfrm>
          <a:prstGeom prst="rect">
            <a:avLst/>
          </a:prstGeom>
        </p:spPr>
        <p:txBody>
          <a:bodyPr vert="horz" lIns="91440" tIns="45720" rIns="91440" bIns="45720" rtlCol="0" anchor="ctr"/>
          <a:lstStyle>
            <a:lvl1pPr algn="r">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64485BBD-9CAC-4C02-8DF9-967676DA22F2}" type="slidenum">
              <a:rPr lang="en-US" smtClean="0"/>
              <a:t>‹#›</a:t>
            </a:fld>
            <a:endParaRPr lang="en-US"/>
          </a:p>
        </p:txBody>
      </p:sp>
      <p:cxnSp>
        <p:nvCxnSpPr>
          <p:cNvPr id="7" name="Straight Connector 6"/>
          <p:cNvCxnSpPr>
            <a:cxnSpLocks/>
          </p:cNvCxnSpPr>
          <p:nvPr/>
        </p:nvCxnSpPr>
        <p:spPr>
          <a:xfrm flipV="1">
            <a:off x="429491" y="172390"/>
            <a:ext cx="0" cy="1196439"/>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238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none" spc="100" baseline="0">
          <a:solidFill>
            <a:schemeClr val="tx1">
              <a:lumMod val="95000"/>
              <a:lumOff val="5000"/>
            </a:schemeClr>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0.png"/><Relationship Id="rId10" Type="http://schemas.openxmlformats.org/officeDocument/2006/relationships/image" Target="../media/image13.png"/><Relationship Id="rId4" Type="http://schemas.openxmlformats.org/officeDocument/2006/relationships/image" Target="../media/image60.png"/><Relationship Id="rId9" Type="http://schemas.openxmlformats.org/officeDocument/2006/relationships/customXml" Target="../ink/ink8.xml"/></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7.xml"/><Relationship Id="rId7" Type="http://schemas.openxmlformats.org/officeDocument/2006/relationships/image" Target="../media/image90.png"/><Relationship Id="rId1" Type="http://schemas.openxmlformats.org/officeDocument/2006/relationships/slideLayout" Target="../slideLayouts/slideLayout2.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20: Array Disjoint Sets, Prim’s, DFS</a:t>
            </a:r>
          </a:p>
        </p:txBody>
      </p:sp>
      <p:sp>
        <p:nvSpPr>
          <p:cNvPr id="3" name="Subtitle 2"/>
          <p:cNvSpPr>
            <a:spLocks noGrp="1"/>
          </p:cNvSpPr>
          <p:nvPr>
            <p:ph type="subTitle" idx="1"/>
          </p:nvPr>
        </p:nvSpPr>
        <p:spPr/>
        <p:txBody>
          <a:bodyPr/>
          <a:lstStyle/>
          <a:p>
            <a:r>
              <a:rPr lang="en-US" dirty="0"/>
              <a:t>CSE 373: Data Structures And Algorithms</a:t>
            </a:r>
          </a:p>
        </p:txBody>
      </p:sp>
    </p:spTree>
    <p:extLst>
      <p:ext uri="{BB962C8B-B14F-4D97-AF65-F5344CB8AC3E}">
        <p14:creationId xmlns:p14="http://schemas.microsoft.com/office/powerpoint/2010/main" val="3631649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running time of </a:t>
            </a:r>
            <a:r>
              <a:rPr lang="en-US" dirty="0" err="1"/>
              <a:t>Kruskal’s</a:t>
            </a:r>
            <a:r>
              <a:rPr lang="en-US" dirty="0"/>
              <a:t>?</a:t>
            </a:r>
          </a:p>
        </p:txBody>
      </p:sp>
      <p:sp>
        <p:nvSpPr>
          <p:cNvPr id="4" name="TextBox 3"/>
          <p:cNvSpPr txBox="1"/>
          <p:nvPr/>
        </p:nvSpPr>
        <p:spPr>
          <a:xfrm>
            <a:off x="575238" y="1604461"/>
            <a:ext cx="11187259" cy="4016484"/>
          </a:xfrm>
          <a:prstGeom prst="rect">
            <a:avLst/>
          </a:prstGeom>
          <a:noFill/>
        </p:spPr>
        <p:txBody>
          <a:bodyPr wrap="square" rtlCol="0">
            <a:spAutoFit/>
          </a:bodyPr>
          <a:lstStyle/>
          <a:p>
            <a:pPr>
              <a:spcBef>
                <a:spcPts val="200"/>
              </a:spcBef>
            </a:pPr>
            <a:r>
              <a:rPr lang="en-US" sz="2400" dirty="0" err="1">
                <a:latin typeface="Courier New" panose="02070309020205020404" pitchFamily="49" charset="0"/>
                <a:cs typeface="Courier New" panose="02070309020205020404" pitchFamily="49" charset="0"/>
              </a:rPr>
              <a:t>KruskalMST</a:t>
            </a:r>
            <a:r>
              <a:rPr lang="en-US" sz="2400" dirty="0">
                <a:latin typeface="Courier New" panose="02070309020205020404" pitchFamily="49" charset="0"/>
                <a:cs typeface="Courier New" panose="02070309020205020404" pitchFamily="49" charset="0"/>
              </a:rPr>
              <a:t>(Graph G) </a:t>
            </a:r>
          </a:p>
          <a:p>
            <a:pPr>
              <a:spcBef>
                <a:spcPts val="200"/>
              </a:spcBef>
            </a:pPr>
            <a:r>
              <a:rPr lang="en-US" sz="2400" dirty="0">
                <a:latin typeface="Courier New" panose="02070309020205020404" pitchFamily="49" charset="0"/>
                <a:cs typeface="Courier New" panose="02070309020205020404" pitchFamily="49" charset="0"/>
              </a:rPr>
              <a:t>   initialize new </a:t>
            </a:r>
            <a:r>
              <a:rPr lang="en-US" sz="2400" dirty="0" err="1">
                <a:latin typeface="Courier New" panose="02070309020205020404" pitchFamily="49" charset="0"/>
                <a:cs typeface="Courier New" panose="02070309020205020404" pitchFamily="49" charset="0"/>
              </a:rPr>
              <a:t>DisjointSets</a:t>
            </a:r>
            <a:r>
              <a:rPr lang="en-US" sz="2400" dirty="0">
                <a:latin typeface="Courier New" panose="02070309020205020404" pitchFamily="49" charset="0"/>
                <a:cs typeface="Courier New" panose="02070309020205020404" pitchFamily="49" charset="0"/>
              </a:rPr>
              <a:t> DS</a:t>
            </a:r>
          </a:p>
          <a:p>
            <a:pPr>
              <a:spcBef>
                <a:spcPts val="200"/>
              </a:spcBef>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for(v : </a:t>
            </a:r>
            <a:r>
              <a:rPr lang="en-US" sz="2400" b="1" dirty="0" err="1">
                <a:latin typeface="Courier New" panose="02070309020205020404" pitchFamily="49" charset="0"/>
                <a:cs typeface="Courier New" panose="02070309020205020404" pitchFamily="49" charset="0"/>
              </a:rPr>
              <a:t>G.vertices</a:t>
            </a:r>
            <a:r>
              <a:rPr lang="en-US" sz="2400" b="1" dirty="0">
                <a:latin typeface="Courier New" panose="02070309020205020404" pitchFamily="49" charset="0"/>
                <a:cs typeface="Courier New" panose="02070309020205020404" pitchFamily="49" charset="0"/>
              </a:rPr>
              <a:t>) { </a:t>
            </a:r>
            <a:r>
              <a:rPr lang="en-US" sz="2400" b="1" dirty="0" err="1">
                <a:latin typeface="Courier New" panose="02070309020205020404" pitchFamily="49" charset="0"/>
                <a:cs typeface="Courier New" panose="02070309020205020404" pitchFamily="49" charset="0"/>
              </a:rPr>
              <a:t>DS.makeSet</a:t>
            </a:r>
            <a:r>
              <a:rPr lang="en-US" sz="2400" b="1" dirty="0">
                <a:latin typeface="Courier New" panose="02070309020205020404" pitchFamily="49" charset="0"/>
                <a:cs typeface="Courier New" panose="02070309020205020404" pitchFamily="49" charset="0"/>
              </a:rPr>
              <a:t>(v) }</a:t>
            </a:r>
          </a:p>
          <a:p>
            <a:pPr>
              <a:spcBef>
                <a:spcPts val="200"/>
              </a:spcBef>
            </a:pPr>
            <a:r>
              <a:rPr lang="en-US" sz="2400" dirty="0">
                <a:latin typeface="Courier New" panose="02070309020205020404" pitchFamily="49" charset="0"/>
                <a:cs typeface="Courier New" panose="02070309020205020404" pitchFamily="49" charset="0"/>
              </a:rPr>
              <a:t>   sort the edges by weight</a:t>
            </a:r>
          </a:p>
          <a:p>
            <a:pPr>
              <a:spcBef>
                <a:spcPts val="200"/>
              </a:spcBef>
            </a:pPr>
            <a:r>
              <a:rPr lang="en-US" sz="2400" dirty="0">
                <a:latin typeface="Courier New" panose="02070309020205020404" pitchFamily="49" charset="0"/>
                <a:cs typeface="Courier New" panose="02070309020205020404" pitchFamily="49" charset="0"/>
              </a:rPr>
              <a:t>   foreach(edge (u, v) in sorted order){</a:t>
            </a:r>
          </a:p>
          <a:p>
            <a:pPr>
              <a:spcBef>
                <a:spcPts val="200"/>
              </a:spcBef>
            </a:pPr>
            <a:r>
              <a:rPr lang="en-US" sz="2400" dirty="0">
                <a:latin typeface="Courier New" panose="02070309020205020404" pitchFamily="49" charset="0"/>
                <a:cs typeface="Courier New" panose="02070309020205020404" pitchFamily="49" charset="0"/>
              </a:rPr>
              <a:t>      if(</a:t>
            </a:r>
            <a:r>
              <a:rPr lang="en-US" sz="2400" b="1" dirty="0" err="1">
                <a:latin typeface="Courier New" panose="02070309020205020404" pitchFamily="49" charset="0"/>
                <a:cs typeface="Courier New" panose="02070309020205020404" pitchFamily="49" charset="0"/>
              </a:rPr>
              <a:t>DS.findSet</a:t>
            </a:r>
            <a:r>
              <a:rPr lang="en-US" sz="2400" b="1" dirty="0">
                <a:latin typeface="Courier New" panose="02070309020205020404" pitchFamily="49" charset="0"/>
                <a:cs typeface="Courier New" panose="02070309020205020404" pitchFamily="49" charset="0"/>
              </a:rPr>
              <a:t>(u) != </a:t>
            </a:r>
            <a:r>
              <a:rPr lang="en-US" sz="2400" b="1" dirty="0" err="1">
                <a:latin typeface="Courier New" panose="02070309020205020404" pitchFamily="49" charset="0"/>
                <a:cs typeface="Courier New" panose="02070309020205020404" pitchFamily="49" charset="0"/>
              </a:rPr>
              <a:t>DS.findSet</a:t>
            </a:r>
            <a:r>
              <a:rPr lang="en-US" sz="2400" b="1" dirty="0">
                <a:latin typeface="Courier New" panose="02070309020205020404" pitchFamily="49" charset="0"/>
                <a:cs typeface="Courier New" panose="02070309020205020404" pitchFamily="49" charset="0"/>
              </a:rPr>
              <a:t>(v)</a:t>
            </a:r>
            <a:r>
              <a:rPr lang="en-US" sz="2400" dirty="0">
                <a:latin typeface="Courier New" panose="02070309020205020404" pitchFamily="49" charset="0"/>
                <a:cs typeface="Courier New" panose="02070309020205020404" pitchFamily="49" charset="0"/>
              </a:rPr>
              <a:t>){</a:t>
            </a:r>
          </a:p>
          <a:p>
            <a:pPr>
              <a:spcBef>
                <a:spcPts val="200"/>
              </a:spcBef>
            </a:pPr>
            <a:r>
              <a:rPr lang="en-US" sz="2400" dirty="0">
                <a:latin typeface="Courier New" panose="02070309020205020404" pitchFamily="49" charset="0"/>
                <a:cs typeface="Courier New" panose="02070309020205020404" pitchFamily="49" charset="0"/>
              </a:rPr>
              <a:t>         add (</a:t>
            </a:r>
            <a:r>
              <a:rPr lang="en-US" sz="2400" dirty="0" err="1">
                <a:latin typeface="Courier New" panose="02070309020205020404" pitchFamily="49" charset="0"/>
                <a:cs typeface="Courier New" panose="02070309020205020404" pitchFamily="49" charset="0"/>
              </a:rPr>
              <a:t>u,v</a:t>
            </a:r>
            <a:r>
              <a:rPr lang="en-US" sz="2400" dirty="0">
                <a:latin typeface="Courier New" panose="02070309020205020404" pitchFamily="49" charset="0"/>
                <a:cs typeface="Courier New" panose="02070309020205020404" pitchFamily="49" charset="0"/>
              </a:rPr>
              <a:t>) to the MST</a:t>
            </a:r>
          </a:p>
          <a:p>
            <a:pPr>
              <a:spcBef>
                <a:spcPts val="200"/>
              </a:spcBef>
            </a:pPr>
            <a:r>
              <a:rPr lang="en-US" sz="2400"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DS.union</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u,v</a:t>
            </a:r>
            <a:r>
              <a:rPr lang="en-US" sz="2400" b="1" dirty="0">
                <a:latin typeface="Courier New" panose="02070309020205020404" pitchFamily="49" charset="0"/>
                <a:cs typeface="Courier New" panose="02070309020205020404" pitchFamily="49" charset="0"/>
              </a:rPr>
              <a:t>)</a:t>
            </a:r>
          </a:p>
          <a:p>
            <a:pPr>
              <a:spcBef>
                <a:spcPts val="200"/>
              </a:spcBef>
            </a:pPr>
            <a:r>
              <a:rPr lang="en-US" sz="2400" dirty="0">
                <a:latin typeface="Courier New" panose="02070309020205020404" pitchFamily="49" charset="0"/>
                <a:cs typeface="Courier New" panose="02070309020205020404" pitchFamily="49" charset="0"/>
              </a:rPr>
              <a:t>      }</a:t>
            </a:r>
          </a:p>
          <a:p>
            <a:pPr>
              <a:spcBef>
                <a:spcPts val="200"/>
              </a:spcBef>
            </a:pPr>
            <a:r>
              <a:rPr lang="en-US" sz="2400" dirty="0">
                <a:latin typeface="Courier New" panose="02070309020205020404" pitchFamily="49" charset="0"/>
                <a:cs typeface="Courier New" panose="02070309020205020404" pitchFamily="49" charset="0"/>
              </a:rPr>
              <a:t>   }</a:t>
            </a:r>
            <a:endParaRPr lang="en-US" sz="2400" dirty="0"/>
          </a:p>
        </p:txBody>
      </p:sp>
      <mc:AlternateContent xmlns:mc="http://schemas.openxmlformats.org/markup-compatibility/2006" xmlns:a14="http://schemas.microsoft.com/office/drawing/2010/main">
        <mc:Choice Requires="a14">
          <p:sp>
            <p:nvSpPr>
              <p:cNvPr id="5" name="TextBox 4"/>
              <p:cNvSpPr txBox="1"/>
              <p:nvPr/>
            </p:nvSpPr>
            <p:spPr>
              <a:xfrm>
                <a:off x="5846617" y="2854035"/>
                <a:ext cx="1440873" cy="369332"/>
              </a:xfrm>
              <a:prstGeom prst="rect">
                <a:avLst/>
              </a:prstGeom>
              <a:no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𝑚</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𝑚</m:t>
                          </m:r>
                          <m:r>
                            <a:rPr lang="en-US" b="0" i="1" smtClean="0">
                              <a:latin typeface="Cambria Math" panose="02040503050406030204" pitchFamily="18" charset="0"/>
                            </a:rPr>
                            <m:t>)</m:t>
                          </m:r>
                        </m:e>
                      </m:func>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846617" y="2854035"/>
                <a:ext cx="1440873" cy="369332"/>
              </a:xfrm>
              <a:prstGeom prst="rect">
                <a:avLst/>
              </a:prstGeom>
              <a:blipFill>
                <a:blip r:embed="rId2"/>
                <a:stretch>
                  <a:fillRect b="-11111"/>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084120" y="2484703"/>
                <a:ext cx="1440873" cy="369332"/>
              </a:xfrm>
              <a:prstGeom prst="rect">
                <a:avLst/>
              </a:prstGeom>
              <a:no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8084120" y="2484703"/>
                <a:ext cx="1440873" cy="369332"/>
              </a:xfrm>
              <a:prstGeom prst="rect">
                <a:avLst/>
              </a:prstGeom>
              <a:blipFill>
                <a:blip r:embed="rId3"/>
                <a:stretch>
                  <a:fillRect b="-11290"/>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227284" y="3612703"/>
                <a:ext cx="3535213" cy="646331"/>
              </a:xfrm>
              <a:prstGeom prst="rect">
                <a:avLst/>
              </a:prstGeom>
              <a:noFill/>
              <a:ln w="12700">
                <a:solidFill>
                  <a:schemeClr val="tx1"/>
                </a:solidFill>
              </a:ln>
            </p:spPr>
            <p:txBody>
              <a:bodyPr wrap="square" rtlCol="0">
                <a:spAutoFit/>
              </a:bodyPr>
              <a:lstStyle/>
              <a:p>
                <a14:m>
                  <m:oMath xmlns:m="http://schemas.openxmlformats.org/officeDocument/2006/math">
                    <m:r>
                      <a:rPr lang="en-US" b="0" i="1" smtClean="0">
                        <a:latin typeface="Cambria Math" panose="02040503050406030204" pitchFamily="18" charset="0"/>
                      </a:rPr>
                      <m:t>𝑚</m:t>
                    </m:r>
                  </m:oMath>
                </a14:m>
                <a:r>
                  <a:rPr lang="en-US" dirty="0"/>
                  <a:t> calls, do we have to worry about the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 </m:t>
                    </m:r>
                  </m:oMath>
                </a14:m>
                <a:r>
                  <a:rPr lang="en-US" dirty="0"/>
                  <a:t>worst case?</a:t>
                </a:r>
              </a:p>
            </p:txBody>
          </p:sp>
        </mc:Choice>
        <mc:Fallback xmlns="">
          <p:sp>
            <p:nvSpPr>
              <p:cNvPr id="7" name="TextBox 6"/>
              <p:cNvSpPr txBox="1">
                <a:spLocks noRot="1" noChangeAspect="1" noMove="1" noResize="1" noEditPoints="1" noAdjustHandles="1" noChangeArrowheads="1" noChangeShapeType="1" noTextEdit="1"/>
              </p:cNvSpPr>
              <p:nvPr/>
            </p:nvSpPr>
            <p:spPr>
              <a:xfrm>
                <a:off x="8227284" y="3612703"/>
                <a:ext cx="3535213" cy="646331"/>
              </a:xfrm>
              <a:prstGeom prst="rect">
                <a:avLst/>
              </a:prstGeom>
              <a:blipFill>
                <a:blip r:embed="rId4"/>
                <a:stretch>
                  <a:fillRect l="-1375" t="-4630" b="-12963"/>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692071" y="4371371"/>
                <a:ext cx="3535213" cy="646331"/>
              </a:xfrm>
              <a:prstGeom prst="rect">
                <a:avLst/>
              </a:prstGeom>
              <a:noFill/>
              <a:ln w="12700">
                <a:solidFill>
                  <a:schemeClr val="tx1"/>
                </a:solidFill>
              </a:ln>
            </p:spPr>
            <p:txBody>
              <a:bodyPr wrap="square" rtlCol="0">
                <a:spAutoFit/>
              </a:bodyPr>
              <a:lstStyle/>
              <a:p>
                <a14:m>
                  <m:oMath xmlns:m="http://schemas.openxmlformats.org/officeDocument/2006/math">
                    <m:r>
                      <a:rPr lang="en-US" b="0" i="1" smtClean="0">
                        <a:latin typeface="Cambria Math" panose="02040503050406030204" pitchFamily="18" charset="0"/>
                      </a:rPr>
                      <m:t>𝑛</m:t>
                    </m:r>
                  </m:oMath>
                </a14:m>
                <a:r>
                  <a:rPr lang="en-US" dirty="0"/>
                  <a:t> calls, do we have to worry about the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 </m:t>
                    </m:r>
                  </m:oMath>
                </a14:m>
                <a:r>
                  <a:rPr lang="en-US" dirty="0"/>
                  <a:t>worst case?</a:t>
                </a:r>
              </a:p>
            </p:txBody>
          </p:sp>
        </mc:Choice>
        <mc:Fallback xmlns="">
          <p:sp>
            <p:nvSpPr>
              <p:cNvPr id="8" name="TextBox 7"/>
              <p:cNvSpPr txBox="1">
                <a:spLocks noRot="1" noChangeAspect="1" noMove="1" noResize="1" noEditPoints="1" noAdjustHandles="1" noChangeArrowheads="1" noChangeShapeType="1" noTextEdit="1"/>
              </p:cNvSpPr>
              <p:nvPr/>
            </p:nvSpPr>
            <p:spPr>
              <a:xfrm>
                <a:off x="4692071" y="4371371"/>
                <a:ext cx="3535213" cy="646331"/>
              </a:xfrm>
              <a:prstGeom prst="rect">
                <a:avLst/>
              </a:prstGeom>
              <a:blipFill>
                <a:blip r:embed="rId5"/>
                <a:stretch>
                  <a:fillRect l="-1375" t="-3704" b="-12963"/>
                </a:stretch>
              </a:blipFill>
              <a:ln w="127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545057" y="5225450"/>
                <a:ext cx="11117998" cy="646331"/>
              </a:xfrm>
              <a:prstGeom prst="rect">
                <a:avLst/>
              </a:prstGeom>
              <a:noFill/>
            </p:spPr>
            <p:txBody>
              <a:bodyPr wrap="square" rtlCol="0">
                <a:spAutoFit/>
              </a:bodyPr>
              <a:lstStyle/>
              <a:p>
                <a:r>
                  <a:rPr lang="en-US" dirty="0"/>
                  <a:t>Intuition: We could make the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oMath>
                </a14:m>
                <a:r>
                  <a:rPr lang="en-US" dirty="0"/>
                  <a:t> running time happen once…but not much more than that. </a:t>
                </a:r>
              </a:p>
              <a:p>
                <a:r>
                  <a:rPr lang="en-US" dirty="0"/>
                  <a:t>Since we’re counting total operations, we’re actually going to see the “in-practice” behavior</a:t>
                </a:r>
              </a:p>
            </p:txBody>
          </p:sp>
        </mc:Choice>
        <mc:Fallback>
          <p:sp>
            <p:nvSpPr>
              <p:cNvPr id="9" name="TextBox 8"/>
              <p:cNvSpPr txBox="1">
                <a:spLocks noRot="1" noChangeAspect="1" noMove="1" noResize="1" noEditPoints="1" noAdjustHandles="1" noChangeArrowheads="1" noChangeShapeType="1" noTextEdit="1"/>
              </p:cNvSpPr>
              <p:nvPr/>
            </p:nvSpPr>
            <p:spPr>
              <a:xfrm>
                <a:off x="1545057" y="5225450"/>
                <a:ext cx="11117998" cy="646331"/>
              </a:xfrm>
              <a:prstGeom prst="rect">
                <a:avLst/>
              </a:prstGeom>
              <a:blipFill>
                <a:blip r:embed="rId6"/>
                <a:stretch>
                  <a:fillRect l="-439"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590473" y="1277943"/>
                <a:ext cx="7527636" cy="646331"/>
              </a:xfrm>
              <a:prstGeom prst="rect">
                <a:avLst/>
              </a:prstGeom>
              <a:noFill/>
            </p:spPr>
            <p:txBody>
              <a:bodyPr wrap="square" rtlCol="0">
                <a:spAutoFit/>
              </a:bodyPr>
              <a:lstStyle/>
              <a:p>
                <a:r>
                  <a:rPr lang="en-US" dirty="0"/>
                  <a:t>For MST algorithms, assume that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oMath>
                </a14:m>
                <a:r>
                  <a:rPr lang="en-US" dirty="0"/>
                  <a:t>dominates </a:t>
                </a:r>
                <a14:m>
                  <m:oMath xmlns:m="http://schemas.openxmlformats.org/officeDocument/2006/math">
                    <m:r>
                      <a:rPr lang="en-US" b="0" i="1" smtClean="0">
                        <a:latin typeface="Cambria Math" panose="02040503050406030204" pitchFamily="18" charset="0"/>
                      </a:rPr>
                      <m:t>𝑛</m:t>
                    </m:r>
                  </m:oMath>
                </a14:m>
                <a:r>
                  <a:rPr lang="en-US" dirty="0"/>
                  <a:t> </a:t>
                </a:r>
                <a:br>
                  <a:rPr lang="en-US" dirty="0"/>
                </a:br>
                <a:r>
                  <a:rPr lang="en-US" dirty="0"/>
                  <a:t>(if it doesn’t, there is no spanning tree to find)</a:t>
                </a:r>
              </a:p>
            </p:txBody>
          </p:sp>
        </mc:Choice>
        <mc:Fallback xmlns="">
          <p:sp>
            <p:nvSpPr>
              <p:cNvPr id="10" name="TextBox 9"/>
              <p:cNvSpPr txBox="1">
                <a:spLocks noRot="1" noChangeAspect="1" noMove="1" noResize="1" noEditPoints="1" noAdjustHandles="1" noChangeArrowheads="1" noChangeShapeType="1" noTextEdit="1"/>
              </p:cNvSpPr>
              <p:nvPr/>
            </p:nvSpPr>
            <p:spPr>
              <a:xfrm>
                <a:off x="4590473" y="1277943"/>
                <a:ext cx="7527636" cy="646331"/>
              </a:xfrm>
              <a:prstGeom prst="rect">
                <a:avLst/>
              </a:prstGeom>
              <a:blipFill>
                <a:blip r:embed="rId7"/>
                <a:stretch>
                  <a:fillRect l="-648"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82694" y="5956895"/>
                <a:ext cx="11117998" cy="369332"/>
              </a:xfrm>
              <a:prstGeom prst="rect">
                <a:avLst/>
              </a:prstGeom>
              <a:noFill/>
            </p:spPr>
            <p:txBody>
              <a:bodyPr wrap="square" rtlCol="0">
                <a:spAutoFit/>
              </a:bodyPr>
              <a:lstStyle/>
              <a:p>
                <a:r>
                  <a:rPr lang="en-US" dirty="0"/>
                  <a:t>Whether we hit worst-case or not: </a:t>
                </a:r>
                <a14:m>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𝑚</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𝑚</m:t>
                        </m:r>
                        <m:r>
                          <a:rPr lang="en-US" b="0" i="1" smtClean="0">
                            <a:latin typeface="Cambria Math" panose="02040503050406030204" pitchFamily="18" charset="0"/>
                          </a:rPr>
                          <m:t>)</m:t>
                        </m:r>
                      </m:e>
                    </m:func>
                    <m:r>
                      <a:rPr lang="en-US" b="0" i="1" smtClean="0">
                        <a:latin typeface="Cambria Math" panose="02040503050406030204" pitchFamily="18" charset="0"/>
                      </a:rPr>
                      <m:t> </m:t>
                    </m:r>
                  </m:oMath>
                </a14:m>
                <a:r>
                  <a:rPr lang="en-US" dirty="0"/>
                  <a:t>is dominating term.</a:t>
                </a:r>
              </a:p>
            </p:txBody>
          </p:sp>
        </mc:Choice>
        <mc:Fallback xmlns="">
          <p:sp>
            <p:nvSpPr>
              <p:cNvPr id="11" name="TextBox 10"/>
              <p:cNvSpPr txBox="1">
                <a:spLocks noRot="1" noChangeAspect="1" noMove="1" noResize="1" noEditPoints="1" noAdjustHandles="1" noChangeArrowheads="1" noChangeShapeType="1" noTextEdit="1"/>
              </p:cNvSpPr>
              <p:nvPr/>
            </p:nvSpPr>
            <p:spPr>
              <a:xfrm>
                <a:off x="182694" y="5956895"/>
                <a:ext cx="11117998" cy="369332"/>
              </a:xfrm>
              <a:prstGeom prst="rect">
                <a:avLst/>
              </a:prstGeom>
              <a:blipFill>
                <a:blip r:embed="rId8"/>
                <a:stretch>
                  <a:fillRect l="-493" t="-8197" b="-24590"/>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06F69055-2287-40EA-AC2E-25DABBA22E60}"/>
                  </a:ext>
                </a:extLst>
              </p14:cNvPr>
              <p14:cNvContentPartPr/>
              <p14:nvPr/>
            </p14:nvContentPartPr>
            <p14:xfrm>
              <a:off x="3139200" y="1962000"/>
              <a:ext cx="4738320" cy="4640040"/>
            </p14:xfrm>
          </p:contentPart>
        </mc:Choice>
        <mc:Fallback>
          <p:pic>
            <p:nvPicPr>
              <p:cNvPr id="3" name="Ink 2">
                <a:extLst>
                  <a:ext uri="{FF2B5EF4-FFF2-40B4-BE49-F238E27FC236}">
                    <a16:creationId xmlns:a16="http://schemas.microsoft.com/office/drawing/2014/main" id="{06F69055-2287-40EA-AC2E-25DABBA22E60}"/>
                  </a:ext>
                </a:extLst>
              </p:cNvPr>
              <p:cNvPicPr/>
              <p:nvPr/>
            </p:nvPicPr>
            <p:blipFill>
              <a:blip r:embed="rId10"/>
              <a:stretch>
                <a:fillRect/>
              </a:stretch>
            </p:blipFill>
            <p:spPr>
              <a:xfrm>
                <a:off x="3129840" y="1952640"/>
                <a:ext cx="4757040" cy="4658760"/>
              </a:xfrm>
              <a:prstGeom prst="rect">
                <a:avLst/>
              </a:prstGeom>
            </p:spPr>
          </p:pic>
        </mc:Fallback>
      </mc:AlternateContent>
    </p:spTree>
    <p:extLst>
      <p:ext uri="{BB962C8B-B14F-4D97-AF65-F5344CB8AC3E}">
        <p14:creationId xmlns:p14="http://schemas.microsoft.com/office/powerpoint/2010/main" val="237603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Notes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Intuition: We could make the bad case happen once…but not really more than that. </a:t>
                </a:r>
              </a:p>
              <a:p>
                <a:r>
                  <a:rPr lang="en-US" dirty="0"/>
                  <a:t>Since we’re counting total operations, we’re actually going to see “in-practice” behavior</a:t>
                </a:r>
              </a:p>
              <a:p>
                <a:endParaRPr lang="en-US" dirty="0"/>
              </a:p>
              <a:p>
                <a:r>
                  <a:rPr lang="en-US" dirty="0"/>
                  <a:t>This kind of statement is “amortized analysis” </a:t>
                </a:r>
              </a:p>
              <a:p>
                <a:pPr lvl="1"/>
                <a:r>
                  <a:rPr lang="en-US" dirty="0"/>
                  <a:t>It’s also the math behind why we always double the size of array-based data structures. </a:t>
                </a:r>
              </a:p>
              <a:p>
                <a:pPr lvl="1"/>
                <a:endParaRPr lang="en-US" dirty="0"/>
              </a:p>
              <a:p>
                <a:r>
                  <a:rPr lang="en-US" dirty="0"/>
                  <a:t>Some people write the running time as </a:t>
                </a:r>
                <a14:m>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𝑚</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e>
                    </m:func>
                    <m:r>
                      <a:rPr lang="en-US" b="0" i="1" smtClean="0">
                        <a:latin typeface="Cambria Math" panose="02040503050406030204" pitchFamily="18" charset="0"/>
                      </a:rPr>
                      <m:t> </m:t>
                    </m:r>
                  </m:oMath>
                </a14:m>
                <a:r>
                  <a:rPr lang="en-US" dirty="0"/>
                  <a:t>instead of </a:t>
                </a:r>
                <a14:m>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𝑚</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𝑚</m:t>
                        </m:r>
                      </m:e>
                    </m:func>
                    <m:r>
                      <a:rPr lang="en-US" b="0" i="1" smtClean="0">
                        <a:latin typeface="Cambria Math" panose="02040503050406030204" pitchFamily="18" charset="0"/>
                      </a:rPr>
                      <m:t>)</m:t>
                    </m:r>
                  </m:oMath>
                </a14:m>
                <a:endParaRPr lang="en-US" dirty="0"/>
              </a:p>
              <a:p>
                <a:r>
                  <a:rPr lang="en-US" dirty="0"/>
                  <a:t>They’re assuming the graph doesn’t have any </a:t>
                </a:r>
                <a:r>
                  <a:rPr lang="en-US" b="1" dirty="0"/>
                  <a:t>multi-edges</a:t>
                </a:r>
                <a:r>
                  <a:rPr lang="en-US" dirty="0"/>
                  <a:t>. </a:t>
                </a:r>
              </a:p>
              <a:p>
                <a:pPr lvl="1"/>
                <a:r>
                  <a:rPr lang="en-US" dirty="0"/>
                  <a:t>I.e. there’s at most one edge between any pair of vertices.</a:t>
                </a:r>
              </a:p>
              <a:p>
                <a:r>
                  <a:rPr lang="en-US" dirty="0"/>
                  <a:t>And they just think </a:t>
                </a:r>
                <a14:m>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𝑚</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a14:m>
                <a:r>
                  <a:rPr lang="en-US" dirty="0"/>
                  <a:t> looks better (even though it’s just a constant factor)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2" t="-1509"/>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41FEDE92-2473-48A7-9B55-D4711DCC82E2}"/>
                  </a:ext>
                </a:extLst>
              </p14:cNvPr>
              <p14:cNvContentPartPr/>
              <p14:nvPr/>
            </p14:nvContentPartPr>
            <p14:xfrm>
              <a:off x="358560" y="3582360"/>
              <a:ext cx="11111760" cy="2540520"/>
            </p14:xfrm>
          </p:contentPart>
        </mc:Choice>
        <mc:Fallback>
          <p:pic>
            <p:nvPicPr>
              <p:cNvPr id="4" name="Ink 3">
                <a:extLst>
                  <a:ext uri="{FF2B5EF4-FFF2-40B4-BE49-F238E27FC236}">
                    <a16:creationId xmlns:a16="http://schemas.microsoft.com/office/drawing/2014/main" id="{41FEDE92-2473-48A7-9B55-D4711DCC82E2}"/>
                  </a:ext>
                </a:extLst>
              </p:cNvPr>
              <p:cNvPicPr/>
              <p:nvPr/>
            </p:nvPicPr>
            <p:blipFill>
              <a:blip r:embed="rId4"/>
              <a:stretch>
                <a:fillRect/>
              </a:stretch>
            </p:blipFill>
            <p:spPr>
              <a:xfrm>
                <a:off x="349200" y="3573000"/>
                <a:ext cx="11130480" cy="2559240"/>
              </a:xfrm>
              <a:prstGeom prst="rect">
                <a:avLst/>
              </a:prstGeom>
            </p:spPr>
          </p:pic>
        </mc:Fallback>
      </mc:AlternateContent>
    </p:spTree>
    <p:extLst>
      <p:ext uri="{BB962C8B-B14F-4D97-AF65-F5344CB8AC3E}">
        <p14:creationId xmlns:p14="http://schemas.microsoft.com/office/powerpoint/2010/main" val="240803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MST algorithm	</a:t>
            </a:r>
          </a:p>
        </p:txBody>
      </p:sp>
      <p:sp>
        <p:nvSpPr>
          <p:cNvPr id="3" name="Content Placeholder 2"/>
          <p:cNvSpPr>
            <a:spLocks noGrp="1"/>
          </p:cNvSpPr>
          <p:nvPr>
            <p:ph idx="1"/>
          </p:nvPr>
        </p:nvSpPr>
        <p:spPr/>
        <p:txBody>
          <a:bodyPr/>
          <a:lstStyle/>
          <a:p>
            <a:r>
              <a:rPr lang="en-US" dirty="0"/>
              <a:t>Last Wednesday we said there were two ways to find an MST. </a:t>
            </a:r>
          </a:p>
          <a:p>
            <a:r>
              <a:rPr lang="en-US" dirty="0"/>
              <a:t>Let’s talk about the other way.</a:t>
            </a:r>
          </a:p>
          <a:p>
            <a:r>
              <a:rPr lang="en-US" sz="2800" dirty="0"/>
              <a:t>Think vertex-by-vertex</a:t>
            </a:r>
          </a:p>
          <a:p>
            <a:pPr lvl="1"/>
            <a:r>
              <a:rPr lang="en-US" sz="2400" dirty="0"/>
              <a:t>Maintain a tree over a set of vertices</a:t>
            </a:r>
          </a:p>
          <a:p>
            <a:pPr lvl="1"/>
            <a:r>
              <a:rPr lang="en-US" sz="2400" dirty="0"/>
              <a:t>Have each vertex remember the cheapest edge that could connect it to that set.</a:t>
            </a:r>
          </a:p>
          <a:p>
            <a:pPr lvl="1"/>
            <a:r>
              <a:rPr lang="en-US" sz="2400" dirty="0"/>
              <a:t>At every step, connect the vertex that can be connected the cheapest.</a:t>
            </a:r>
            <a:endParaRPr lang="en-US" sz="2800" dirty="0"/>
          </a:p>
          <a:p>
            <a:endParaRPr lang="en-US" dirty="0"/>
          </a:p>
        </p:txBody>
      </p:sp>
      <p:sp>
        <p:nvSpPr>
          <p:cNvPr id="5" name="Oval 4">
            <a:extLst>
              <a:ext uri="{FF2B5EF4-FFF2-40B4-BE49-F238E27FC236}">
                <a16:creationId xmlns:a16="http://schemas.microsoft.com/office/drawing/2014/main" id="{D77B0CAB-C878-48C3-8C48-2EBDC04D332D}"/>
              </a:ext>
            </a:extLst>
          </p:cNvPr>
          <p:cNvSpPr/>
          <p:nvPr/>
        </p:nvSpPr>
        <p:spPr>
          <a:xfrm>
            <a:off x="3750777" y="5473613"/>
            <a:ext cx="247809" cy="24251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6" name="Oval 5">
            <a:extLst>
              <a:ext uri="{FF2B5EF4-FFF2-40B4-BE49-F238E27FC236}">
                <a16:creationId xmlns:a16="http://schemas.microsoft.com/office/drawing/2014/main" id="{3248EE6F-2444-4888-8BFB-4574131F7742}"/>
              </a:ext>
            </a:extLst>
          </p:cNvPr>
          <p:cNvSpPr/>
          <p:nvPr/>
        </p:nvSpPr>
        <p:spPr>
          <a:xfrm>
            <a:off x="5223532" y="4035105"/>
            <a:ext cx="247809" cy="24251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7" name="Oval 6">
            <a:extLst>
              <a:ext uri="{FF2B5EF4-FFF2-40B4-BE49-F238E27FC236}">
                <a16:creationId xmlns:a16="http://schemas.microsoft.com/office/drawing/2014/main" id="{22006256-8BE5-402A-AF34-ABEEF1E8625E}"/>
              </a:ext>
            </a:extLst>
          </p:cNvPr>
          <p:cNvSpPr/>
          <p:nvPr/>
        </p:nvSpPr>
        <p:spPr>
          <a:xfrm>
            <a:off x="4880772" y="6258091"/>
            <a:ext cx="247809" cy="24251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8" name="Oval 7">
            <a:extLst>
              <a:ext uri="{FF2B5EF4-FFF2-40B4-BE49-F238E27FC236}">
                <a16:creationId xmlns:a16="http://schemas.microsoft.com/office/drawing/2014/main" id="{1655E818-C36E-4E7F-8929-4D7D16F2F335}"/>
              </a:ext>
            </a:extLst>
          </p:cNvPr>
          <p:cNvSpPr/>
          <p:nvPr/>
        </p:nvSpPr>
        <p:spPr>
          <a:xfrm>
            <a:off x="6775093" y="6245200"/>
            <a:ext cx="337109" cy="329911"/>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sp>
        <p:nvSpPr>
          <p:cNvPr id="9" name="Oval 8">
            <a:extLst>
              <a:ext uri="{FF2B5EF4-FFF2-40B4-BE49-F238E27FC236}">
                <a16:creationId xmlns:a16="http://schemas.microsoft.com/office/drawing/2014/main" id="{8F58C267-D2C0-4483-9A9B-67CEDF2BBA3B}"/>
              </a:ext>
            </a:extLst>
          </p:cNvPr>
          <p:cNvSpPr/>
          <p:nvPr/>
        </p:nvSpPr>
        <p:spPr>
          <a:xfrm>
            <a:off x="6898998" y="4774618"/>
            <a:ext cx="247809" cy="24251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0" name="Oval 9">
            <a:extLst>
              <a:ext uri="{FF2B5EF4-FFF2-40B4-BE49-F238E27FC236}">
                <a16:creationId xmlns:a16="http://schemas.microsoft.com/office/drawing/2014/main" id="{0B6D3AEB-63C8-4B72-BEA3-99FC0DB12260}"/>
              </a:ext>
            </a:extLst>
          </p:cNvPr>
          <p:cNvSpPr/>
          <p:nvPr/>
        </p:nvSpPr>
        <p:spPr>
          <a:xfrm>
            <a:off x="4975723" y="5317218"/>
            <a:ext cx="247809" cy="24251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1" name="Straight Connector 10">
            <a:extLst>
              <a:ext uri="{FF2B5EF4-FFF2-40B4-BE49-F238E27FC236}">
                <a16:creationId xmlns:a16="http://schemas.microsoft.com/office/drawing/2014/main" id="{19AD1E47-5A1D-4186-82EA-3ED6F3FCFCB4}"/>
              </a:ext>
            </a:extLst>
          </p:cNvPr>
          <p:cNvCxnSpPr>
            <a:stCxn id="6" idx="2"/>
            <a:endCxn id="5" idx="7"/>
          </p:cNvCxnSpPr>
          <p:nvPr/>
        </p:nvCxnSpPr>
        <p:spPr>
          <a:xfrm flipH="1">
            <a:off x="3962295" y="4156365"/>
            <a:ext cx="1261237" cy="13527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286E8A5-5255-4C09-B1AC-EE7250251F48}"/>
              </a:ext>
            </a:extLst>
          </p:cNvPr>
          <p:cNvCxnSpPr>
            <a:stCxn id="5" idx="5"/>
            <a:endCxn id="7" idx="2"/>
          </p:cNvCxnSpPr>
          <p:nvPr/>
        </p:nvCxnSpPr>
        <p:spPr>
          <a:xfrm>
            <a:off x="3962295" y="5680614"/>
            <a:ext cx="918476" cy="6987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F26DB5-363D-40F9-884E-73A7DAED359D}"/>
              </a:ext>
            </a:extLst>
          </p:cNvPr>
          <p:cNvCxnSpPr>
            <a:stCxn id="7" idx="0"/>
            <a:endCxn id="10" idx="4"/>
          </p:cNvCxnSpPr>
          <p:nvPr/>
        </p:nvCxnSpPr>
        <p:spPr>
          <a:xfrm flipV="1">
            <a:off x="5004676" y="5559737"/>
            <a:ext cx="94951" cy="6983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0B9DC6-4289-4F4B-A832-6AAEC6D1C9B3}"/>
              </a:ext>
            </a:extLst>
          </p:cNvPr>
          <p:cNvCxnSpPr>
            <a:stCxn id="10" idx="2"/>
            <a:endCxn id="5" idx="6"/>
          </p:cNvCxnSpPr>
          <p:nvPr/>
        </p:nvCxnSpPr>
        <p:spPr>
          <a:xfrm flipH="1">
            <a:off x="3998586" y="5438478"/>
            <a:ext cx="977137" cy="1563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189257F-F82D-4E9D-82D7-B5FE7C3F96A7}"/>
              </a:ext>
            </a:extLst>
          </p:cNvPr>
          <p:cNvCxnSpPr>
            <a:stCxn id="10" idx="7"/>
            <a:endCxn id="9" idx="2"/>
          </p:cNvCxnSpPr>
          <p:nvPr/>
        </p:nvCxnSpPr>
        <p:spPr>
          <a:xfrm flipV="1">
            <a:off x="5187241" y="4895878"/>
            <a:ext cx="1711757" cy="4568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402B0D4-E1B3-44B9-82F6-9C27446B3B7E}"/>
              </a:ext>
            </a:extLst>
          </p:cNvPr>
          <p:cNvCxnSpPr>
            <a:stCxn id="9" idx="4"/>
            <a:endCxn id="8" idx="0"/>
          </p:cNvCxnSpPr>
          <p:nvPr/>
        </p:nvCxnSpPr>
        <p:spPr>
          <a:xfrm flipH="1">
            <a:off x="6943648" y="5017137"/>
            <a:ext cx="79255" cy="1228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3C9D6F5-2066-4620-B0EC-7ECB41F989C7}"/>
              </a:ext>
            </a:extLst>
          </p:cNvPr>
          <p:cNvCxnSpPr>
            <a:stCxn id="8" idx="3"/>
            <a:endCxn id="7" idx="6"/>
          </p:cNvCxnSpPr>
          <p:nvPr/>
        </p:nvCxnSpPr>
        <p:spPr>
          <a:xfrm flipH="1" flipV="1">
            <a:off x="5128581" y="6379350"/>
            <a:ext cx="1695881" cy="1474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9AFE01-9F18-4544-B6BC-32D132E1EF37}"/>
              </a:ext>
            </a:extLst>
          </p:cNvPr>
          <p:cNvCxnSpPr>
            <a:stCxn id="8" idx="1"/>
            <a:endCxn id="6" idx="6"/>
          </p:cNvCxnSpPr>
          <p:nvPr/>
        </p:nvCxnSpPr>
        <p:spPr>
          <a:xfrm flipH="1" flipV="1">
            <a:off x="5471341" y="4156365"/>
            <a:ext cx="1353121" cy="2137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BF94DB-F806-4D55-BFC0-79E3DE416722}"/>
              </a:ext>
            </a:extLst>
          </p:cNvPr>
          <p:cNvCxnSpPr>
            <a:stCxn id="9" idx="3"/>
            <a:endCxn id="7" idx="7"/>
          </p:cNvCxnSpPr>
          <p:nvPr/>
        </p:nvCxnSpPr>
        <p:spPr>
          <a:xfrm flipH="1">
            <a:off x="5092290" y="4981620"/>
            <a:ext cx="1842999" cy="13119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D5D814-2677-465C-8B1B-F0DA200EA26C}"/>
              </a:ext>
            </a:extLst>
          </p:cNvPr>
          <p:cNvCxnSpPr>
            <a:stCxn id="10" idx="5"/>
            <a:endCxn id="8" idx="2"/>
          </p:cNvCxnSpPr>
          <p:nvPr/>
        </p:nvCxnSpPr>
        <p:spPr>
          <a:xfrm>
            <a:off x="5187241" y="5524220"/>
            <a:ext cx="1587852" cy="8859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4AEA563-3307-48E0-BBDE-20DA2BAF6A2A}"/>
              </a:ext>
            </a:extLst>
          </p:cNvPr>
          <p:cNvSpPr txBox="1"/>
          <p:nvPr/>
        </p:nvSpPr>
        <p:spPr>
          <a:xfrm>
            <a:off x="4211426" y="4575293"/>
            <a:ext cx="275728" cy="320584"/>
          </a:xfrm>
          <a:prstGeom prst="rect">
            <a:avLst/>
          </a:prstGeom>
          <a:noFill/>
        </p:spPr>
        <p:txBody>
          <a:bodyPr wrap="square" rtlCol="0">
            <a:spAutoFit/>
          </a:bodyPr>
          <a:lstStyle/>
          <a:p>
            <a:r>
              <a:rPr lang="en-US" dirty="0"/>
              <a:t>3</a:t>
            </a:r>
          </a:p>
        </p:txBody>
      </p:sp>
      <p:sp>
        <p:nvSpPr>
          <p:cNvPr id="22" name="TextBox 21">
            <a:extLst>
              <a:ext uri="{FF2B5EF4-FFF2-40B4-BE49-F238E27FC236}">
                <a16:creationId xmlns:a16="http://schemas.microsoft.com/office/drawing/2014/main" id="{59525342-B931-411C-8A4E-F00A8B779076}"/>
              </a:ext>
            </a:extLst>
          </p:cNvPr>
          <p:cNvSpPr txBox="1"/>
          <p:nvPr/>
        </p:nvSpPr>
        <p:spPr>
          <a:xfrm>
            <a:off x="5725924" y="4352497"/>
            <a:ext cx="275728" cy="320584"/>
          </a:xfrm>
          <a:prstGeom prst="rect">
            <a:avLst/>
          </a:prstGeom>
          <a:noFill/>
        </p:spPr>
        <p:txBody>
          <a:bodyPr wrap="square" rtlCol="0">
            <a:spAutoFit/>
          </a:bodyPr>
          <a:lstStyle/>
          <a:p>
            <a:r>
              <a:rPr lang="en-US" dirty="0"/>
              <a:t>6</a:t>
            </a:r>
          </a:p>
        </p:txBody>
      </p:sp>
      <p:sp>
        <p:nvSpPr>
          <p:cNvPr id="23" name="TextBox 22">
            <a:extLst>
              <a:ext uri="{FF2B5EF4-FFF2-40B4-BE49-F238E27FC236}">
                <a16:creationId xmlns:a16="http://schemas.microsoft.com/office/drawing/2014/main" id="{19CE6DC3-7C6C-4BAE-9D8B-1A105767AE35}"/>
              </a:ext>
            </a:extLst>
          </p:cNvPr>
          <p:cNvSpPr txBox="1"/>
          <p:nvPr/>
        </p:nvSpPr>
        <p:spPr>
          <a:xfrm>
            <a:off x="5393583" y="4927913"/>
            <a:ext cx="275728" cy="320584"/>
          </a:xfrm>
          <a:prstGeom prst="rect">
            <a:avLst/>
          </a:prstGeom>
          <a:noFill/>
        </p:spPr>
        <p:txBody>
          <a:bodyPr wrap="square" rtlCol="0">
            <a:spAutoFit/>
          </a:bodyPr>
          <a:lstStyle/>
          <a:p>
            <a:r>
              <a:rPr lang="en-US" dirty="0"/>
              <a:t>2</a:t>
            </a:r>
          </a:p>
        </p:txBody>
      </p:sp>
      <p:sp>
        <p:nvSpPr>
          <p:cNvPr id="24" name="TextBox 23">
            <a:extLst>
              <a:ext uri="{FF2B5EF4-FFF2-40B4-BE49-F238E27FC236}">
                <a16:creationId xmlns:a16="http://schemas.microsoft.com/office/drawing/2014/main" id="{A2D1B21D-5E47-4294-BA90-A7F7C2726EBB}"/>
              </a:ext>
            </a:extLst>
          </p:cNvPr>
          <p:cNvSpPr txBox="1"/>
          <p:nvPr/>
        </p:nvSpPr>
        <p:spPr>
          <a:xfrm>
            <a:off x="4438226" y="5213849"/>
            <a:ext cx="275728" cy="320584"/>
          </a:xfrm>
          <a:prstGeom prst="rect">
            <a:avLst/>
          </a:prstGeom>
          <a:noFill/>
        </p:spPr>
        <p:txBody>
          <a:bodyPr wrap="square" rtlCol="0">
            <a:spAutoFit/>
          </a:bodyPr>
          <a:lstStyle/>
          <a:p>
            <a:r>
              <a:rPr lang="en-US" dirty="0"/>
              <a:t>1</a:t>
            </a:r>
          </a:p>
        </p:txBody>
      </p:sp>
      <p:sp>
        <p:nvSpPr>
          <p:cNvPr id="25" name="TextBox 24">
            <a:extLst>
              <a:ext uri="{FF2B5EF4-FFF2-40B4-BE49-F238E27FC236}">
                <a16:creationId xmlns:a16="http://schemas.microsoft.com/office/drawing/2014/main" id="{65B0FA75-F6D4-498C-8752-1E6AF313F0F5}"/>
              </a:ext>
            </a:extLst>
          </p:cNvPr>
          <p:cNvSpPr txBox="1"/>
          <p:nvPr/>
        </p:nvSpPr>
        <p:spPr>
          <a:xfrm>
            <a:off x="4223927" y="6029982"/>
            <a:ext cx="275728" cy="320584"/>
          </a:xfrm>
          <a:prstGeom prst="rect">
            <a:avLst/>
          </a:prstGeom>
          <a:noFill/>
        </p:spPr>
        <p:txBody>
          <a:bodyPr wrap="square" rtlCol="0">
            <a:spAutoFit/>
          </a:bodyPr>
          <a:lstStyle/>
          <a:p>
            <a:r>
              <a:rPr lang="en-US" dirty="0"/>
              <a:t>4</a:t>
            </a:r>
          </a:p>
        </p:txBody>
      </p:sp>
      <p:sp>
        <p:nvSpPr>
          <p:cNvPr id="26" name="TextBox 25">
            <a:extLst>
              <a:ext uri="{FF2B5EF4-FFF2-40B4-BE49-F238E27FC236}">
                <a16:creationId xmlns:a16="http://schemas.microsoft.com/office/drawing/2014/main" id="{0D331B91-E082-421E-A1C2-9F169589A089}"/>
              </a:ext>
            </a:extLst>
          </p:cNvPr>
          <p:cNvSpPr txBox="1"/>
          <p:nvPr/>
        </p:nvSpPr>
        <p:spPr>
          <a:xfrm>
            <a:off x="4819337" y="5684435"/>
            <a:ext cx="275728" cy="320584"/>
          </a:xfrm>
          <a:prstGeom prst="rect">
            <a:avLst/>
          </a:prstGeom>
          <a:noFill/>
        </p:spPr>
        <p:txBody>
          <a:bodyPr wrap="square" rtlCol="0">
            <a:spAutoFit/>
          </a:bodyPr>
          <a:lstStyle/>
          <a:p>
            <a:r>
              <a:rPr lang="en-US" dirty="0"/>
              <a:t>5</a:t>
            </a:r>
          </a:p>
        </p:txBody>
      </p:sp>
      <p:sp>
        <p:nvSpPr>
          <p:cNvPr id="27" name="TextBox 26">
            <a:extLst>
              <a:ext uri="{FF2B5EF4-FFF2-40B4-BE49-F238E27FC236}">
                <a16:creationId xmlns:a16="http://schemas.microsoft.com/office/drawing/2014/main" id="{149C4396-7ED5-4194-9B44-E1D692102910}"/>
              </a:ext>
            </a:extLst>
          </p:cNvPr>
          <p:cNvSpPr txBox="1"/>
          <p:nvPr/>
        </p:nvSpPr>
        <p:spPr>
          <a:xfrm>
            <a:off x="5725924" y="6415776"/>
            <a:ext cx="275728" cy="320584"/>
          </a:xfrm>
          <a:prstGeom prst="rect">
            <a:avLst/>
          </a:prstGeom>
          <a:noFill/>
        </p:spPr>
        <p:txBody>
          <a:bodyPr wrap="square" rtlCol="0">
            <a:spAutoFit/>
          </a:bodyPr>
          <a:lstStyle/>
          <a:p>
            <a:r>
              <a:rPr lang="en-US" dirty="0"/>
              <a:t>8</a:t>
            </a:r>
          </a:p>
        </p:txBody>
      </p:sp>
      <p:sp>
        <p:nvSpPr>
          <p:cNvPr id="28" name="TextBox 27">
            <a:extLst>
              <a:ext uri="{FF2B5EF4-FFF2-40B4-BE49-F238E27FC236}">
                <a16:creationId xmlns:a16="http://schemas.microsoft.com/office/drawing/2014/main" id="{3269123E-EC1F-44FB-A4CC-9976038F8F20}"/>
              </a:ext>
            </a:extLst>
          </p:cNvPr>
          <p:cNvSpPr txBox="1"/>
          <p:nvPr/>
        </p:nvSpPr>
        <p:spPr>
          <a:xfrm>
            <a:off x="7056427" y="5524220"/>
            <a:ext cx="275728" cy="320584"/>
          </a:xfrm>
          <a:prstGeom prst="rect">
            <a:avLst/>
          </a:prstGeom>
          <a:noFill/>
        </p:spPr>
        <p:txBody>
          <a:bodyPr wrap="square" rtlCol="0">
            <a:spAutoFit/>
          </a:bodyPr>
          <a:lstStyle/>
          <a:p>
            <a:r>
              <a:rPr lang="en-US" dirty="0"/>
              <a:t>9</a:t>
            </a:r>
          </a:p>
        </p:txBody>
      </p:sp>
      <p:sp>
        <p:nvSpPr>
          <p:cNvPr id="29" name="TextBox 28">
            <a:extLst>
              <a:ext uri="{FF2B5EF4-FFF2-40B4-BE49-F238E27FC236}">
                <a16:creationId xmlns:a16="http://schemas.microsoft.com/office/drawing/2014/main" id="{6F84A814-5DDA-437E-BE36-C53419C31D90}"/>
              </a:ext>
            </a:extLst>
          </p:cNvPr>
          <p:cNvSpPr txBox="1"/>
          <p:nvPr/>
        </p:nvSpPr>
        <p:spPr>
          <a:xfrm>
            <a:off x="5263887" y="5389701"/>
            <a:ext cx="568877" cy="369332"/>
          </a:xfrm>
          <a:prstGeom prst="rect">
            <a:avLst/>
          </a:prstGeom>
          <a:noFill/>
        </p:spPr>
        <p:txBody>
          <a:bodyPr wrap="square" rtlCol="0">
            <a:spAutoFit/>
          </a:bodyPr>
          <a:lstStyle/>
          <a:p>
            <a:r>
              <a:rPr lang="en-US" dirty="0"/>
              <a:t>10</a:t>
            </a:r>
          </a:p>
        </p:txBody>
      </p:sp>
      <p:sp>
        <p:nvSpPr>
          <p:cNvPr id="30" name="TextBox 29">
            <a:extLst>
              <a:ext uri="{FF2B5EF4-FFF2-40B4-BE49-F238E27FC236}">
                <a16:creationId xmlns:a16="http://schemas.microsoft.com/office/drawing/2014/main" id="{3895051C-65DE-4EBB-9BA6-7BA62AD5CD85}"/>
              </a:ext>
            </a:extLst>
          </p:cNvPr>
          <p:cNvSpPr txBox="1"/>
          <p:nvPr/>
        </p:nvSpPr>
        <p:spPr>
          <a:xfrm>
            <a:off x="5149248" y="5861087"/>
            <a:ext cx="275728" cy="320584"/>
          </a:xfrm>
          <a:prstGeom prst="rect">
            <a:avLst/>
          </a:prstGeom>
          <a:noFill/>
        </p:spPr>
        <p:txBody>
          <a:bodyPr wrap="square" rtlCol="0">
            <a:spAutoFit/>
          </a:bodyPr>
          <a:lstStyle/>
          <a:p>
            <a:r>
              <a:rPr lang="en-US" dirty="0"/>
              <a:t>7</a:t>
            </a:r>
          </a:p>
        </p:txBody>
      </p:sp>
      <mc:AlternateContent xmlns:mc="http://schemas.openxmlformats.org/markup-compatibility/2006">
        <mc:Choice xmlns:p14="http://schemas.microsoft.com/office/powerpoint/2010/main" Requires="p14">
          <p:contentPart p14:bwMode="auto" r:id="rId2">
            <p14:nvContentPartPr>
              <p14:cNvPr id="31" name="Ink 30">
                <a:extLst>
                  <a:ext uri="{FF2B5EF4-FFF2-40B4-BE49-F238E27FC236}">
                    <a16:creationId xmlns:a16="http://schemas.microsoft.com/office/drawing/2014/main" id="{9C74B254-CC28-4ED2-AEA8-11AF592828E6}"/>
                  </a:ext>
                </a:extLst>
              </p14:cNvPr>
              <p14:cNvContentPartPr/>
              <p14:nvPr/>
            </p14:nvContentPartPr>
            <p14:xfrm>
              <a:off x="492480" y="2453400"/>
              <a:ext cx="6899400" cy="4356360"/>
            </p14:xfrm>
          </p:contentPart>
        </mc:Choice>
        <mc:Fallback>
          <p:pic>
            <p:nvPicPr>
              <p:cNvPr id="31" name="Ink 30">
                <a:extLst>
                  <a:ext uri="{FF2B5EF4-FFF2-40B4-BE49-F238E27FC236}">
                    <a16:creationId xmlns:a16="http://schemas.microsoft.com/office/drawing/2014/main" id="{9C74B254-CC28-4ED2-AEA8-11AF592828E6}"/>
                  </a:ext>
                </a:extLst>
              </p:cNvPr>
              <p:cNvPicPr/>
              <p:nvPr/>
            </p:nvPicPr>
            <p:blipFill>
              <a:blip r:embed="rId3"/>
              <a:stretch>
                <a:fillRect/>
              </a:stretch>
            </p:blipFill>
            <p:spPr>
              <a:xfrm>
                <a:off x="483120" y="2444040"/>
                <a:ext cx="6918120" cy="4375080"/>
              </a:xfrm>
              <a:prstGeom prst="rect">
                <a:avLst/>
              </a:prstGeom>
            </p:spPr>
          </p:pic>
        </mc:Fallback>
      </mc:AlternateContent>
    </p:spTree>
    <p:extLst>
      <p:ext uri="{BB962C8B-B14F-4D97-AF65-F5344CB8AC3E}">
        <p14:creationId xmlns:p14="http://schemas.microsoft.com/office/powerpoint/2010/main" val="1282448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mc:AlternateContent xmlns:mc="http://schemas.openxmlformats.org/markup-compatibility/2006">
        <mc:Choice xmlns:a14="http://schemas.microsoft.com/office/drawing/2010/main" Requires="a14">
          <p:sp>
            <p:nvSpPr>
              <p:cNvPr id="6" name="TextBox 5"/>
              <p:cNvSpPr txBox="1"/>
              <p:nvPr/>
            </p:nvSpPr>
            <p:spPr>
              <a:xfrm>
                <a:off x="575239" y="1041023"/>
                <a:ext cx="11187258" cy="5816977"/>
              </a:xfrm>
              <a:prstGeom prst="rect">
                <a:avLst/>
              </a:prstGeom>
              <a:noFill/>
            </p:spPr>
            <p:txBody>
              <a:bodyPr wrap="square" rtlCol="0">
                <a:spAutoFit/>
              </a:bodyPr>
              <a:lstStyle/>
              <a:p>
                <a:pPr>
                  <a:spcBef>
                    <a:spcPts val="200"/>
                  </a:spcBef>
                </a:pPr>
                <a:r>
                  <a:rPr lang="en-US" dirty="0" err="1">
                    <a:latin typeface="Courier New" panose="02070309020205020404" pitchFamily="49" charset="0"/>
                    <a:cs typeface="Courier New" panose="02070309020205020404" pitchFamily="49" charset="0"/>
                  </a:rPr>
                  <a:t>PrimMST</a:t>
                </a:r>
                <a:r>
                  <a:rPr lang="en-US" dirty="0">
                    <a:latin typeface="Courier New" panose="02070309020205020404" pitchFamily="49" charset="0"/>
                    <a:cs typeface="Courier New" panose="02070309020205020404" pitchFamily="49" charset="0"/>
                  </a:rPr>
                  <a:t>(Graph G) </a:t>
                </a:r>
              </a:p>
              <a:p>
                <a:pPr>
                  <a:spcBef>
                    <a:spcPts val="200"/>
                  </a:spcBef>
                </a:pPr>
                <a:r>
                  <a:rPr lang="en-US" dirty="0">
                    <a:latin typeface="Courier New" panose="02070309020205020404" pitchFamily="49" charset="0"/>
                    <a:cs typeface="Courier New" panose="02070309020205020404" pitchFamily="49" charset="0"/>
                  </a:rPr>
                  <a:t>  	initialize </a:t>
                </a:r>
                <a:r>
                  <a:rPr lang="en-US" dirty="0" err="1">
                    <a:latin typeface="Courier New" panose="02070309020205020404" pitchFamily="49" charset="0"/>
                    <a:cs typeface="Courier New" panose="02070309020205020404" pitchFamily="49" charset="0"/>
                  </a:rPr>
                  <a:t>costToAdd</a:t>
                </a:r>
                <a:r>
                  <a:rPr lang="en-US" dirty="0">
                    <a:latin typeface="Courier New" panose="02070309020205020404" pitchFamily="49" charset="0"/>
                    <a:cs typeface="Courier New" panose="02070309020205020404" pitchFamily="49" charset="0"/>
                  </a:rPr>
                  <a:t> to </a:t>
                </a:r>
                <a14:m>
                  <m:oMath xmlns:m="http://schemas.openxmlformats.org/officeDocument/2006/math">
                    <m:r>
                      <a:rPr lang="en-US" b="0" i="1" smtClean="0">
                        <a:latin typeface="Cambria Math" panose="02040503050406030204" pitchFamily="18" charset="0"/>
                        <a:cs typeface="Courier New" panose="02070309020205020404" pitchFamily="49" charset="0"/>
                      </a:rPr>
                      <m:t>∞</m:t>
                    </m:r>
                  </m:oMath>
                </a14:m>
                <a:endParaRPr lang="en-US" b="0" dirty="0">
                  <a:latin typeface="Courier New" panose="02070309020205020404" pitchFamily="49" charset="0"/>
                  <a:cs typeface="Courier New" panose="02070309020205020404" pitchFamily="49" charset="0"/>
                </a:endParaRPr>
              </a:p>
              <a:p>
                <a:pPr>
                  <a:spcBef>
                    <a:spcPts val="200"/>
                  </a:spcBef>
                </a:pPr>
                <a:r>
                  <a:rPr lang="en-US" dirty="0">
                    <a:latin typeface="Courier New" panose="02070309020205020404" pitchFamily="49" charset="0"/>
                    <a:cs typeface="Courier New" panose="02070309020205020404" pitchFamily="49" charset="0"/>
                  </a:rPr>
                  <a:t>	mark source as </a:t>
                </a:r>
                <a:r>
                  <a:rPr lang="en-US" dirty="0" err="1">
                    <a:latin typeface="Courier New" panose="02070309020205020404" pitchFamily="49" charset="0"/>
                    <a:cs typeface="Courier New" panose="02070309020205020404" pitchFamily="49" charset="0"/>
                  </a:rPr>
                  <a:t>costToAdd</a:t>
                </a:r>
                <a:r>
                  <a:rPr lang="en-US" dirty="0">
                    <a:latin typeface="Courier New" panose="02070309020205020404" pitchFamily="49" charset="0"/>
                    <a:cs typeface="Courier New" panose="02070309020205020404" pitchFamily="49" charset="0"/>
                  </a:rPr>
                  <a:t> 0</a:t>
                </a:r>
              </a:p>
              <a:p>
                <a:pPr>
                  <a:spcBef>
                    <a:spcPts val="200"/>
                  </a:spcBef>
                </a:pPr>
                <a:r>
                  <a:rPr lang="en-US" dirty="0">
                    <a:latin typeface="Courier New" panose="02070309020205020404" pitchFamily="49" charset="0"/>
                    <a:cs typeface="Courier New" panose="02070309020205020404" pitchFamily="49" charset="0"/>
                  </a:rPr>
                  <a:t>	mark all vertices unprocessed, mark source as processed</a:t>
                </a:r>
              </a:p>
              <a:p>
                <a:pPr>
                  <a:spcBef>
                    <a:spcPts val="200"/>
                  </a:spcBef>
                </a:pPr>
                <a:r>
                  <a:rPr lang="en-US" dirty="0">
                    <a:latin typeface="Courier New" panose="02070309020205020404" pitchFamily="49" charset="0"/>
                    <a:cs typeface="Courier New" panose="02070309020205020404" pitchFamily="49" charset="0"/>
                  </a:rPr>
                  <a:t>	foreach(edge (source, v) ) {</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v.costToAdd</a:t>
                </a:r>
                <a:r>
                  <a:rPr lang="en-US" dirty="0">
                    <a:latin typeface="Courier New" panose="02070309020205020404" pitchFamily="49" charset="0"/>
                    <a:cs typeface="Courier New" panose="02070309020205020404" pitchFamily="49" charset="0"/>
                  </a:rPr>
                  <a:t> = weight(</a:t>
                </a:r>
                <a:r>
                  <a:rPr lang="en-US" dirty="0" err="1">
                    <a:latin typeface="Courier New" panose="02070309020205020404" pitchFamily="49" charset="0"/>
                    <a:cs typeface="Courier New" panose="02070309020205020404" pitchFamily="49" charset="0"/>
                  </a:rPr>
                  <a:t>source,v</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v.bestEdge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source,v</a:t>
                </a:r>
                <a:r>
                  <a:rPr lang="en-US" dirty="0">
                    <a:latin typeface="Courier New" panose="02070309020205020404" pitchFamily="49" charset="0"/>
                    <a:cs typeface="Courier New" panose="02070309020205020404" pitchFamily="49" charset="0"/>
                  </a:rPr>
                  <a:t>)</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while(there are unprocessed vertices){</a:t>
                </a:r>
              </a:p>
              <a:p>
                <a:pPr>
                  <a:spcBef>
                    <a:spcPts val="200"/>
                  </a:spcBef>
                </a:pPr>
                <a:r>
                  <a:rPr lang="en-US" dirty="0">
                    <a:latin typeface="Courier New" panose="02070309020205020404" pitchFamily="49" charset="0"/>
                    <a:cs typeface="Courier New" panose="02070309020205020404" pitchFamily="49" charset="0"/>
                  </a:rPr>
                  <a:t>   		let u be the cheapest to add unprocessed vertex</a:t>
                </a:r>
              </a:p>
              <a:p>
                <a:pPr>
                  <a:spcBef>
                    <a:spcPts val="200"/>
                  </a:spcBef>
                </a:pPr>
                <a:r>
                  <a:rPr lang="en-US" dirty="0">
                    <a:latin typeface="Courier New" panose="02070309020205020404" pitchFamily="49" charset="0"/>
                    <a:cs typeface="Courier New" panose="02070309020205020404" pitchFamily="49" charset="0"/>
                  </a:rPr>
                  <a:t>		add </a:t>
                </a:r>
                <a:r>
                  <a:rPr lang="en-US" dirty="0" err="1">
                    <a:latin typeface="Courier New" panose="02070309020205020404" pitchFamily="49" charset="0"/>
                    <a:cs typeface="Courier New" panose="02070309020205020404" pitchFamily="49" charset="0"/>
                  </a:rPr>
                  <a:t>u.bestEdge</a:t>
                </a:r>
                <a:r>
                  <a:rPr lang="en-US" dirty="0">
                    <a:latin typeface="Courier New" panose="02070309020205020404" pitchFamily="49" charset="0"/>
                    <a:cs typeface="Courier New" panose="02070309020205020404" pitchFamily="49" charset="0"/>
                  </a:rPr>
                  <a:t> to spanning tree</a:t>
                </a:r>
              </a:p>
              <a:p>
                <a:pPr>
                  <a:spcBef>
                    <a:spcPts val="20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a:t>
                </a:r>
                <a:r>
                  <a:rPr lang="en-US" dirty="0">
                    <a:latin typeface="Courier New" panose="02070309020205020404" pitchFamily="49" charset="0"/>
                    <a:cs typeface="Courier New" panose="02070309020205020404" pitchFamily="49" charset="0"/>
                  </a:rPr>
                  <a:t>(edge (</a:t>
                </a:r>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leaving u){</a:t>
                </a:r>
              </a:p>
              <a:p>
                <a:pPr>
                  <a:spcBef>
                    <a:spcPts val="200"/>
                  </a:spcBef>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if(weight(</a:t>
                </a:r>
                <a:r>
                  <a:rPr lang="en-US" b="1" dirty="0" err="1">
                    <a:latin typeface="Courier New" panose="02070309020205020404" pitchFamily="49" charset="0"/>
                    <a:cs typeface="Courier New" panose="02070309020205020404" pitchFamily="49" charset="0"/>
                  </a:rPr>
                  <a:t>u,v</a:t>
                </a:r>
                <a:r>
                  <a:rPr lang="en-US" b="1" dirty="0">
                    <a:latin typeface="Courier New" panose="02070309020205020404" pitchFamily="49" charset="0"/>
                    <a:cs typeface="Courier New" panose="02070309020205020404" pitchFamily="49" charset="0"/>
                  </a:rPr>
                  <a:t>) &lt; </a:t>
                </a:r>
                <a:r>
                  <a:rPr lang="en-US" b="1" dirty="0" err="1">
                    <a:latin typeface="Courier New" panose="02070309020205020404" pitchFamily="49" charset="0"/>
                    <a:cs typeface="Courier New" panose="02070309020205020404" pitchFamily="49" charset="0"/>
                  </a:rPr>
                  <a:t>v.costToAdd</a:t>
                </a:r>
                <a:r>
                  <a:rPr lang="en-US" b="1" dirty="0">
                    <a:latin typeface="Courier New" panose="02070309020205020404" pitchFamily="49" charset="0"/>
                    <a:cs typeface="Courier New" panose="02070309020205020404" pitchFamily="49" charset="0"/>
                  </a:rPr>
                  <a:t> AND v not processed){</a:t>
                </a:r>
              </a:p>
              <a:p>
                <a:pPr>
                  <a:spcBef>
                    <a:spcPts val="200"/>
                  </a:spcBef>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v.costToAdd</a:t>
                </a:r>
                <a:r>
                  <a:rPr lang="en-US" b="1" dirty="0">
                    <a:latin typeface="Courier New" panose="02070309020205020404" pitchFamily="49" charset="0"/>
                    <a:cs typeface="Courier New" panose="02070309020205020404" pitchFamily="49" charset="0"/>
                  </a:rPr>
                  <a:t> = weight(</a:t>
                </a:r>
                <a:r>
                  <a:rPr lang="en-US" b="1" dirty="0" err="1">
                    <a:latin typeface="Courier New" panose="02070309020205020404" pitchFamily="49" charset="0"/>
                    <a:cs typeface="Courier New" panose="02070309020205020404" pitchFamily="49" charset="0"/>
                  </a:rPr>
                  <a:t>u,v</a:t>
                </a:r>
                <a:r>
                  <a:rPr lang="en-US" b="1" dirty="0">
                    <a:latin typeface="Courier New" panose="02070309020205020404" pitchFamily="49" charset="0"/>
                    <a:cs typeface="Courier New" panose="02070309020205020404" pitchFamily="49" charset="0"/>
                  </a:rPr>
                  <a:t>)</a:t>
                </a:r>
              </a:p>
              <a:p>
                <a:pPr>
                  <a:spcBef>
                    <a:spcPts val="200"/>
                  </a:spcBef>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v.bestEdge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u,v</a:t>
                </a:r>
                <a:r>
                  <a:rPr lang="en-US" b="1" dirty="0">
                    <a:latin typeface="Courier New" panose="02070309020205020404" pitchFamily="49" charset="0"/>
                    <a:cs typeface="Courier New" panose="02070309020205020404" pitchFamily="49" charset="0"/>
                  </a:rPr>
                  <a:t>)</a:t>
                </a:r>
              </a:p>
              <a:p>
                <a:pPr>
                  <a:spcBef>
                    <a:spcPts val="200"/>
                  </a:spcBef>
                </a:pPr>
                <a:r>
                  <a:rPr lang="en-US" b="1"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a:t>
                </a:r>
              </a:p>
              <a:p>
                <a:pPr>
                  <a:spcBef>
                    <a:spcPts val="200"/>
                  </a:spcBef>
                </a:pPr>
                <a:r>
                  <a:rPr lang="en-US" dirty="0">
                    <a:latin typeface="Courier New" panose="02070309020205020404" pitchFamily="49" charset="0"/>
                    <a:cs typeface="Courier New" panose="02070309020205020404" pitchFamily="49" charset="0"/>
                  </a:rPr>
                  <a:t>      mark u as processed</a:t>
                </a:r>
              </a:p>
              <a:p>
                <a:pPr>
                  <a:spcBef>
                    <a:spcPts val="200"/>
                  </a:spcBef>
                </a:pPr>
                <a:r>
                  <a:rPr lang="en-US" dirty="0">
                    <a:latin typeface="Courier New" panose="02070309020205020404" pitchFamily="49" charset="0"/>
                    <a:cs typeface="Courier New" panose="02070309020205020404" pitchFamily="49" charset="0"/>
                  </a:rPr>
                  <a:t>	}</a:t>
                </a:r>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575239" y="1041023"/>
                <a:ext cx="11187258" cy="5816977"/>
              </a:xfrm>
              <a:prstGeom prst="rect">
                <a:avLst/>
              </a:prstGeom>
              <a:blipFill>
                <a:blip r:embed="rId2"/>
                <a:stretch>
                  <a:fillRect l="-436" t="-629" b="-839"/>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E104FFF7-0440-4283-91E6-994CBB841BDA}"/>
                  </a:ext>
                </a:extLst>
              </p14:cNvPr>
              <p14:cNvContentPartPr/>
              <p14:nvPr/>
            </p14:nvContentPartPr>
            <p14:xfrm>
              <a:off x="3020760" y="153720"/>
              <a:ext cx="7801560" cy="5954760"/>
            </p14:xfrm>
          </p:contentPart>
        </mc:Choice>
        <mc:Fallback>
          <p:pic>
            <p:nvPicPr>
              <p:cNvPr id="3" name="Ink 2">
                <a:extLst>
                  <a:ext uri="{FF2B5EF4-FFF2-40B4-BE49-F238E27FC236}">
                    <a16:creationId xmlns:a16="http://schemas.microsoft.com/office/drawing/2014/main" id="{E104FFF7-0440-4283-91E6-994CBB841BDA}"/>
                  </a:ext>
                </a:extLst>
              </p:cNvPr>
              <p:cNvPicPr/>
              <p:nvPr/>
            </p:nvPicPr>
            <p:blipFill>
              <a:blip r:embed="rId4"/>
              <a:stretch>
                <a:fillRect/>
              </a:stretch>
            </p:blipFill>
            <p:spPr>
              <a:xfrm>
                <a:off x="3011400" y="144360"/>
                <a:ext cx="7820280" cy="5973480"/>
              </a:xfrm>
              <a:prstGeom prst="rect">
                <a:avLst/>
              </a:prstGeom>
            </p:spPr>
          </p:pic>
        </mc:Fallback>
      </mc:AlternateContent>
    </p:spTree>
    <p:extLst>
      <p:ext uri="{BB962C8B-B14F-4D97-AF65-F5344CB8AC3E}">
        <p14:creationId xmlns:p14="http://schemas.microsoft.com/office/powerpoint/2010/main" val="139228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graphicFrame>
        <p:nvGraphicFramePr>
          <p:cNvPr id="34" name="Table 33"/>
          <p:cNvGraphicFramePr>
            <a:graphicFrameLocks noGrp="1"/>
          </p:cNvGraphicFramePr>
          <p:nvPr>
            <p:extLst>
              <p:ext uri="{D42A27DB-BD31-4B8C-83A1-F6EECF244321}">
                <p14:modId xmlns:p14="http://schemas.microsoft.com/office/powerpoint/2010/main" val="971529120"/>
              </p:ext>
            </p:extLst>
          </p:nvPr>
        </p:nvGraphicFramePr>
        <p:xfrm>
          <a:off x="6789883" y="3074892"/>
          <a:ext cx="5300743" cy="3444240"/>
        </p:xfrm>
        <a:graphic>
          <a:graphicData uri="http://schemas.openxmlformats.org/drawingml/2006/table">
            <a:tbl>
              <a:tblPr firstRow="1" bandRow="1">
                <a:tableStyleId>{5C22544A-7EE6-4342-B048-85BDC9FD1C3A}</a:tableStyleId>
              </a:tblPr>
              <a:tblGrid>
                <a:gridCol w="978252">
                  <a:extLst>
                    <a:ext uri="{9D8B030D-6E8A-4147-A177-3AD203B41FA5}">
                      <a16:colId xmlns:a16="http://schemas.microsoft.com/office/drawing/2014/main" val="20000"/>
                    </a:ext>
                  </a:extLst>
                </a:gridCol>
                <a:gridCol w="1526867">
                  <a:extLst>
                    <a:ext uri="{9D8B030D-6E8A-4147-A177-3AD203B41FA5}">
                      <a16:colId xmlns:a16="http://schemas.microsoft.com/office/drawing/2014/main" val="20001"/>
                    </a:ext>
                  </a:extLst>
                </a:gridCol>
                <a:gridCol w="1409350">
                  <a:extLst>
                    <a:ext uri="{9D8B030D-6E8A-4147-A177-3AD203B41FA5}">
                      <a16:colId xmlns:a16="http://schemas.microsoft.com/office/drawing/2014/main" val="20002"/>
                    </a:ext>
                  </a:extLst>
                </a:gridCol>
                <a:gridCol w="1386274">
                  <a:extLst>
                    <a:ext uri="{9D8B030D-6E8A-4147-A177-3AD203B41FA5}">
                      <a16:colId xmlns:a16="http://schemas.microsoft.com/office/drawing/2014/main" val="20003"/>
                    </a:ext>
                  </a:extLst>
                </a:gridCol>
              </a:tblGrid>
              <a:tr h="370840">
                <a:tc>
                  <a:txBody>
                    <a:bodyPr/>
                    <a:lstStyle/>
                    <a:p>
                      <a:r>
                        <a:rPr lang="en-US" sz="2200" dirty="0">
                          <a:solidFill>
                            <a:schemeClr val="bg1"/>
                          </a:solidFill>
                        </a:rPr>
                        <a:t>Vertex</a:t>
                      </a:r>
                    </a:p>
                  </a:txBody>
                  <a:tcPr>
                    <a:solidFill>
                      <a:schemeClr val="accent1"/>
                    </a:solidFill>
                  </a:tcPr>
                </a:tc>
                <a:tc>
                  <a:txBody>
                    <a:bodyPr/>
                    <a:lstStyle/>
                    <a:p>
                      <a:r>
                        <a:rPr lang="en-US" sz="2400" dirty="0" err="1"/>
                        <a:t>costToAdd</a:t>
                      </a:r>
                      <a:endParaRPr lang="en-US" sz="2400" dirty="0"/>
                    </a:p>
                  </a:txBody>
                  <a:tcPr/>
                </a:tc>
                <a:tc>
                  <a:txBody>
                    <a:bodyPr/>
                    <a:lstStyle/>
                    <a:p>
                      <a:r>
                        <a:rPr lang="en-US" sz="2400" dirty="0"/>
                        <a:t>Best Edge</a:t>
                      </a:r>
                    </a:p>
                  </a:txBody>
                  <a:tcPr/>
                </a:tc>
                <a:tc>
                  <a:txBody>
                    <a:bodyPr/>
                    <a:lstStyle/>
                    <a:p>
                      <a:r>
                        <a:rPr lang="en-US" sz="2200" dirty="0"/>
                        <a:t>Processed</a:t>
                      </a:r>
                    </a:p>
                  </a:txBody>
                  <a:tcPr/>
                </a:tc>
                <a:extLst>
                  <a:ext uri="{0D108BD9-81ED-4DB2-BD59-A6C34878D82A}">
                    <a16:rowId xmlns:a16="http://schemas.microsoft.com/office/drawing/2014/main" val="10000"/>
                  </a:ext>
                </a:extLst>
              </a:tr>
              <a:tr h="370840">
                <a:tc>
                  <a:txBody>
                    <a:bodyPr/>
                    <a:lstStyle/>
                    <a:p>
                      <a:r>
                        <a:rPr lang="en-US" sz="2200" dirty="0"/>
                        <a:t>A</a:t>
                      </a:r>
                    </a:p>
                  </a:txBody>
                  <a:tcPr/>
                </a:tc>
                <a:tc>
                  <a:txBody>
                    <a:bodyPr/>
                    <a:lstStyle/>
                    <a:p>
                      <a:endParaRPr lang="en-US" sz="2200"/>
                    </a:p>
                  </a:txBody>
                  <a:tcPr/>
                </a:tc>
                <a:tc>
                  <a:txBody>
                    <a:bodyPr/>
                    <a:lstStyle/>
                    <a:p>
                      <a:endParaRPr lang="en-US" sz="2200"/>
                    </a:p>
                  </a:txBody>
                  <a:tcPr/>
                </a:tc>
                <a:tc>
                  <a:txBody>
                    <a:bodyPr/>
                    <a:lstStyle/>
                    <a:p>
                      <a:endParaRPr lang="en-US" sz="2200"/>
                    </a:p>
                  </a:txBody>
                  <a:tcPr/>
                </a:tc>
                <a:extLst>
                  <a:ext uri="{0D108BD9-81ED-4DB2-BD59-A6C34878D82A}">
                    <a16:rowId xmlns:a16="http://schemas.microsoft.com/office/drawing/2014/main" val="10001"/>
                  </a:ext>
                </a:extLst>
              </a:tr>
              <a:tr h="370840">
                <a:tc>
                  <a:txBody>
                    <a:bodyPr/>
                    <a:lstStyle/>
                    <a:p>
                      <a:r>
                        <a:rPr lang="en-US" sz="2200" dirty="0"/>
                        <a:t>B</a:t>
                      </a:r>
                    </a:p>
                  </a:txBody>
                  <a:tcPr/>
                </a:tc>
                <a:tc>
                  <a:txBody>
                    <a:bodyPr/>
                    <a:lstStyle/>
                    <a:p>
                      <a:endParaRPr lang="en-US" sz="2200"/>
                    </a:p>
                  </a:txBody>
                  <a:tcPr/>
                </a:tc>
                <a:tc>
                  <a:txBody>
                    <a:bodyPr/>
                    <a:lstStyle/>
                    <a:p>
                      <a:endParaRPr lang="en-US" sz="2200"/>
                    </a:p>
                  </a:txBody>
                  <a:tcPr/>
                </a:tc>
                <a:tc>
                  <a:txBody>
                    <a:bodyPr/>
                    <a:lstStyle/>
                    <a:p>
                      <a:endParaRPr lang="en-US" sz="2200"/>
                    </a:p>
                  </a:txBody>
                  <a:tcPr/>
                </a:tc>
                <a:extLst>
                  <a:ext uri="{0D108BD9-81ED-4DB2-BD59-A6C34878D82A}">
                    <a16:rowId xmlns:a16="http://schemas.microsoft.com/office/drawing/2014/main" val="10002"/>
                  </a:ext>
                </a:extLst>
              </a:tr>
              <a:tr h="370840">
                <a:tc>
                  <a:txBody>
                    <a:bodyPr/>
                    <a:lstStyle/>
                    <a:p>
                      <a:r>
                        <a:rPr lang="en-US" sz="2200" dirty="0"/>
                        <a:t>C</a:t>
                      </a:r>
                    </a:p>
                  </a:txBody>
                  <a:tcPr/>
                </a:tc>
                <a:tc>
                  <a:txBody>
                    <a:bodyPr/>
                    <a:lstStyle/>
                    <a:p>
                      <a:endParaRPr lang="en-US" sz="2200"/>
                    </a:p>
                  </a:txBody>
                  <a:tcPr/>
                </a:tc>
                <a:tc>
                  <a:txBody>
                    <a:bodyPr/>
                    <a:lstStyle/>
                    <a:p>
                      <a:endParaRPr lang="en-US" sz="2200"/>
                    </a:p>
                  </a:txBody>
                  <a:tcPr/>
                </a:tc>
                <a:tc>
                  <a:txBody>
                    <a:bodyPr/>
                    <a:lstStyle/>
                    <a:p>
                      <a:endParaRPr lang="en-US" sz="2200"/>
                    </a:p>
                  </a:txBody>
                  <a:tcPr/>
                </a:tc>
                <a:extLst>
                  <a:ext uri="{0D108BD9-81ED-4DB2-BD59-A6C34878D82A}">
                    <a16:rowId xmlns:a16="http://schemas.microsoft.com/office/drawing/2014/main" val="10003"/>
                  </a:ext>
                </a:extLst>
              </a:tr>
              <a:tr h="370840">
                <a:tc>
                  <a:txBody>
                    <a:bodyPr/>
                    <a:lstStyle/>
                    <a:p>
                      <a:r>
                        <a:rPr lang="en-US" sz="2200" dirty="0"/>
                        <a:t>D</a:t>
                      </a:r>
                    </a:p>
                  </a:txBody>
                  <a:tcPr/>
                </a:tc>
                <a:tc>
                  <a:txBody>
                    <a:bodyPr/>
                    <a:lstStyle/>
                    <a:p>
                      <a:endParaRPr lang="en-US" sz="2200" dirty="0"/>
                    </a:p>
                  </a:txBody>
                  <a:tcPr/>
                </a:tc>
                <a:tc>
                  <a:txBody>
                    <a:bodyPr/>
                    <a:lstStyle/>
                    <a:p>
                      <a:endParaRPr lang="en-US" sz="2200"/>
                    </a:p>
                  </a:txBody>
                  <a:tcPr/>
                </a:tc>
                <a:tc>
                  <a:txBody>
                    <a:bodyPr/>
                    <a:lstStyle/>
                    <a:p>
                      <a:endParaRPr lang="en-US" sz="2200"/>
                    </a:p>
                  </a:txBody>
                  <a:tcPr/>
                </a:tc>
                <a:extLst>
                  <a:ext uri="{0D108BD9-81ED-4DB2-BD59-A6C34878D82A}">
                    <a16:rowId xmlns:a16="http://schemas.microsoft.com/office/drawing/2014/main" val="10004"/>
                  </a:ext>
                </a:extLst>
              </a:tr>
              <a:tr h="370840">
                <a:tc>
                  <a:txBody>
                    <a:bodyPr/>
                    <a:lstStyle/>
                    <a:p>
                      <a:r>
                        <a:rPr lang="en-US" sz="2200" dirty="0"/>
                        <a:t>E</a:t>
                      </a:r>
                    </a:p>
                  </a:txBody>
                  <a:tcPr/>
                </a:tc>
                <a:tc>
                  <a:txBody>
                    <a:bodyPr/>
                    <a:lstStyle/>
                    <a:p>
                      <a:endParaRPr lang="en-US" sz="2200"/>
                    </a:p>
                  </a:txBody>
                  <a:tcPr/>
                </a:tc>
                <a:tc>
                  <a:txBody>
                    <a:bodyPr/>
                    <a:lstStyle/>
                    <a:p>
                      <a:endParaRPr lang="en-US" sz="2200"/>
                    </a:p>
                  </a:txBody>
                  <a:tcPr/>
                </a:tc>
                <a:tc>
                  <a:txBody>
                    <a:bodyPr/>
                    <a:lstStyle/>
                    <a:p>
                      <a:endParaRPr lang="en-US" sz="2200"/>
                    </a:p>
                  </a:txBody>
                  <a:tcPr/>
                </a:tc>
                <a:extLst>
                  <a:ext uri="{0D108BD9-81ED-4DB2-BD59-A6C34878D82A}">
                    <a16:rowId xmlns:a16="http://schemas.microsoft.com/office/drawing/2014/main" val="10005"/>
                  </a:ext>
                </a:extLst>
              </a:tr>
              <a:tr h="370840">
                <a:tc>
                  <a:txBody>
                    <a:bodyPr/>
                    <a:lstStyle/>
                    <a:p>
                      <a:r>
                        <a:rPr lang="en-US" sz="2200" dirty="0"/>
                        <a:t>F</a:t>
                      </a:r>
                    </a:p>
                  </a:txBody>
                  <a:tcPr/>
                </a:tc>
                <a:tc>
                  <a:txBody>
                    <a:bodyPr/>
                    <a:lstStyle/>
                    <a:p>
                      <a:endParaRPr lang="en-US" sz="2200"/>
                    </a:p>
                  </a:txBody>
                  <a:tcPr/>
                </a:tc>
                <a:tc>
                  <a:txBody>
                    <a:bodyPr/>
                    <a:lstStyle/>
                    <a:p>
                      <a:endParaRPr lang="en-US" sz="2200"/>
                    </a:p>
                  </a:txBody>
                  <a:tcPr/>
                </a:tc>
                <a:tc>
                  <a:txBody>
                    <a:bodyPr/>
                    <a:lstStyle/>
                    <a:p>
                      <a:endParaRPr lang="en-US" sz="2200" dirty="0"/>
                    </a:p>
                  </a:txBody>
                  <a:tcPr/>
                </a:tc>
                <a:extLst>
                  <a:ext uri="{0D108BD9-81ED-4DB2-BD59-A6C34878D82A}">
                    <a16:rowId xmlns:a16="http://schemas.microsoft.com/office/drawing/2014/main" val="10006"/>
                  </a:ext>
                </a:extLst>
              </a:tr>
              <a:tr h="370840">
                <a:tc>
                  <a:txBody>
                    <a:bodyPr/>
                    <a:lstStyle/>
                    <a:p>
                      <a:r>
                        <a:rPr lang="en-US" sz="2200" dirty="0"/>
                        <a:t>G</a:t>
                      </a:r>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2105797843"/>
                  </a:ext>
                </a:extLst>
              </a:tr>
            </a:tbl>
          </a:graphicData>
        </a:graphic>
      </p:graphicFrame>
      <p:grpSp>
        <p:nvGrpSpPr>
          <p:cNvPr id="3" name="Group 2"/>
          <p:cNvGrpSpPr/>
          <p:nvPr/>
        </p:nvGrpSpPr>
        <p:grpSpPr>
          <a:xfrm>
            <a:off x="6971156" y="0"/>
            <a:ext cx="4477023" cy="3220006"/>
            <a:chOff x="7204647" y="675195"/>
            <a:chExt cx="4129707" cy="2970206"/>
          </a:xfrm>
        </p:grpSpPr>
        <p:sp>
          <p:nvSpPr>
            <p:cNvPr id="7" name="Oval 6"/>
            <p:cNvSpPr/>
            <p:nvPr/>
          </p:nvSpPr>
          <p:spPr>
            <a:xfrm>
              <a:off x="7204647" y="213313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9115073" y="107777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9" name="Oval 8"/>
            <p:cNvSpPr/>
            <p:nvPr/>
          </p:nvSpPr>
          <p:spPr>
            <a:xfrm>
              <a:off x="8507650" y="3037723"/>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0" name="Oval 9"/>
            <p:cNvSpPr/>
            <p:nvPr/>
          </p:nvSpPr>
          <p:spPr>
            <a:xfrm>
              <a:off x="10547393" y="2832648"/>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1" name="Oval 10"/>
            <p:cNvSpPr/>
            <p:nvPr/>
          </p:nvSpPr>
          <p:spPr>
            <a:xfrm>
              <a:off x="10834878" y="1327123"/>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sp>
          <p:nvSpPr>
            <p:cNvPr id="12" name="Oval 11"/>
            <p:cNvSpPr/>
            <p:nvPr/>
          </p:nvSpPr>
          <p:spPr>
            <a:xfrm>
              <a:off x="8617139" y="19527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cxnSp>
          <p:nvCxnSpPr>
            <p:cNvPr id="13" name="Straight Connector 12"/>
            <p:cNvCxnSpPr>
              <a:cxnSpLocks/>
            </p:cNvCxnSpPr>
            <p:nvPr/>
          </p:nvCxnSpPr>
          <p:spPr>
            <a:xfrm flipH="1">
              <a:off x="7448550" y="1264738"/>
              <a:ext cx="1666523" cy="9564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5"/>
              <a:endCxn id="9" idx="2"/>
            </p:cNvCxnSpPr>
            <p:nvPr/>
          </p:nvCxnSpPr>
          <p:spPr>
            <a:xfrm>
              <a:off x="7448550" y="2371832"/>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a:stCxn id="9" idx="0"/>
              <a:endCxn id="12" idx="4"/>
            </p:cNvCxnSpPr>
            <p:nvPr/>
          </p:nvCxnSpPr>
          <p:spPr>
            <a:xfrm flipV="1">
              <a:off x="8650525" y="2232447"/>
              <a:ext cx="109489" cy="8052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a:endCxn id="7" idx="6"/>
            </p:cNvCxnSpPr>
            <p:nvPr/>
          </p:nvCxnSpPr>
          <p:spPr>
            <a:xfrm flipH="1">
              <a:off x="7490397" y="2092623"/>
              <a:ext cx="1126742" cy="1803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1" idx="2"/>
            </p:cNvCxnSpPr>
            <p:nvPr/>
          </p:nvCxnSpPr>
          <p:spPr>
            <a:xfrm flipV="1">
              <a:off x="8861042" y="1466948"/>
              <a:ext cx="1973836" cy="526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4"/>
              <a:endCxn id="10" idx="0"/>
            </p:cNvCxnSpPr>
            <p:nvPr/>
          </p:nvCxnSpPr>
          <p:spPr>
            <a:xfrm flipH="1">
              <a:off x="10741754" y="1606772"/>
              <a:ext cx="235999" cy="12258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9" idx="6"/>
            </p:cNvCxnSpPr>
            <p:nvPr/>
          </p:nvCxnSpPr>
          <p:spPr>
            <a:xfrm flipH="1">
              <a:off x="8793400" y="3157358"/>
              <a:ext cx="1810920" cy="20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a:stCxn id="11" idx="2"/>
              <a:endCxn id="8" idx="6"/>
            </p:cNvCxnSpPr>
            <p:nvPr/>
          </p:nvCxnSpPr>
          <p:spPr>
            <a:xfrm flipH="1" flipV="1">
              <a:off x="9400823" y="1217604"/>
              <a:ext cx="1434055" cy="2493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3"/>
              <a:endCxn id="9" idx="7"/>
            </p:cNvCxnSpPr>
            <p:nvPr/>
          </p:nvCxnSpPr>
          <p:spPr>
            <a:xfrm flipH="1">
              <a:off x="8751553" y="1565818"/>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8" idx="4"/>
              <a:endCxn id="10" idx="2"/>
            </p:cNvCxnSpPr>
            <p:nvPr/>
          </p:nvCxnSpPr>
          <p:spPr>
            <a:xfrm>
              <a:off x="9257948" y="1357428"/>
              <a:ext cx="1289445" cy="16654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418025" y="675195"/>
              <a:ext cx="534408" cy="461665"/>
            </a:xfrm>
            <a:prstGeom prst="rect">
              <a:avLst/>
            </a:prstGeom>
            <a:noFill/>
          </p:spPr>
          <p:txBody>
            <a:bodyPr wrap="square" rtlCol="0">
              <a:spAutoFit/>
            </a:bodyPr>
            <a:lstStyle/>
            <a:p>
              <a:r>
                <a:rPr lang="en-US" sz="2400" dirty="0"/>
                <a:t>50</a:t>
              </a:r>
            </a:p>
          </p:txBody>
        </p:sp>
        <p:sp>
          <p:nvSpPr>
            <p:cNvPr id="24" name="TextBox 23"/>
            <p:cNvSpPr txBox="1"/>
            <p:nvPr/>
          </p:nvSpPr>
          <p:spPr>
            <a:xfrm>
              <a:off x="9482200" y="840373"/>
              <a:ext cx="317944" cy="461665"/>
            </a:xfrm>
            <a:prstGeom prst="rect">
              <a:avLst/>
            </a:prstGeom>
            <a:noFill/>
          </p:spPr>
          <p:txBody>
            <a:bodyPr wrap="square" rtlCol="0">
              <a:spAutoFit/>
            </a:bodyPr>
            <a:lstStyle/>
            <a:p>
              <a:r>
                <a:rPr lang="en-US" sz="2400" dirty="0"/>
                <a:t>6</a:t>
              </a:r>
            </a:p>
          </p:txBody>
        </p:sp>
        <p:sp>
          <p:nvSpPr>
            <p:cNvPr id="25" name="TextBox 24"/>
            <p:cNvSpPr txBox="1"/>
            <p:nvPr/>
          </p:nvSpPr>
          <p:spPr>
            <a:xfrm>
              <a:off x="9342879" y="1315425"/>
              <a:ext cx="317944" cy="461665"/>
            </a:xfrm>
            <a:prstGeom prst="rect">
              <a:avLst/>
            </a:prstGeom>
            <a:noFill/>
          </p:spPr>
          <p:txBody>
            <a:bodyPr wrap="square" rtlCol="0">
              <a:spAutoFit/>
            </a:bodyPr>
            <a:lstStyle/>
            <a:p>
              <a:r>
                <a:rPr lang="en-US" sz="2400" dirty="0"/>
                <a:t>3</a:t>
              </a:r>
            </a:p>
          </p:txBody>
        </p:sp>
        <p:sp>
          <p:nvSpPr>
            <p:cNvPr id="26" name="TextBox 25"/>
            <p:cNvSpPr txBox="1"/>
            <p:nvPr/>
          </p:nvSpPr>
          <p:spPr>
            <a:xfrm>
              <a:off x="7997348" y="1880736"/>
              <a:ext cx="317944" cy="461665"/>
            </a:xfrm>
            <a:prstGeom prst="rect">
              <a:avLst/>
            </a:prstGeom>
            <a:noFill/>
          </p:spPr>
          <p:txBody>
            <a:bodyPr wrap="square" rtlCol="0">
              <a:spAutoFit/>
            </a:bodyPr>
            <a:lstStyle/>
            <a:p>
              <a:r>
                <a:rPr lang="en-US" sz="2400" dirty="0"/>
                <a:t>4</a:t>
              </a:r>
            </a:p>
          </p:txBody>
        </p:sp>
        <p:sp>
          <p:nvSpPr>
            <p:cNvPr id="27" name="TextBox 26"/>
            <p:cNvSpPr txBox="1"/>
            <p:nvPr/>
          </p:nvSpPr>
          <p:spPr>
            <a:xfrm>
              <a:off x="7750239" y="2774690"/>
              <a:ext cx="317944" cy="461665"/>
            </a:xfrm>
            <a:prstGeom prst="rect">
              <a:avLst/>
            </a:prstGeom>
            <a:noFill/>
          </p:spPr>
          <p:txBody>
            <a:bodyPr wrap="square" rtlCol="0">
              <a:spAutoFit/>
            </a:bodyPr>
            <a:lstStyle/>
            <a:p>
              <a:r>
                <a:rPr lang="en-US" sz="2400" dirty="0"/>
                <a:t>7</a:t>
              </a:r>
            </a:p>
          </p:txBody>
        </p:sp>
        <p:sp>
          <p:nvSpPr>
            <p:cNvPr id="28" name="TextBox 27"/>
            <p:cNvSpPr txBox="1"/>
            <p:nvPr/>
          </p:nvSpPr>
          <p:spPr>
            <a:xfrm>
              <a:off x="8436809" y="2376237"/>
              <a:ext cx="317944" cy="461665"/>
            </a:xfrm>
            <a:prstGeom prst="rect">
              <a:avLst/>
            </a:prstGeom>
            <a:noFill/>
          </p:spPr>
          <p:txBody>
            <a:bodyPr wrap="square" rtlCol="0">
              <a:spAutoFit/>
            </a:bodyPr>
            <a:lstStyle/>
            <a:p>
              <a:r>
                <a:rPr lang="en-US" sz="2400" dirty="0"/>
                <a:t>2</a:t>
              </a:r>
            </a:p>
          </p:txBody>
        </p:sp>
        <p:sp>
          <p:nvSpPr>
            <p:cNvPr id="29" name="TextBox 28"/>
            <p:cNvSpPr txBox="1"/>
            <p:nvPr/>
          </p:nvSpPr>
          <p:spPr>
            <a:xfrm>
              <a:off x="9482200" y="3219551"/>
              <a:ext cx="317944" cy="425850"/>
            </a:xfrm>
            <a:prstGeom prst="rect">
              <a:avLst/>
            </a:prstGeom>
            <a:noFill/>
          </p:spPr>
          <p:txBody>
            <a:bodyPr wrap="square" rtlCol="0">
              <a:spAutoFit/>
            </a:bodyPr>
            <a:lstStyle/>
            <a:p>
              <a:r>
                <a:rPr lang="en-US" sz="2400" dirty="0"/>
                <a:t>8</a:t>
              </a:r>
            </a:p>
          </p:txBody>
        </p:sp>
        <p:sp>
          <p:nvSpPr>
            <p:cNvPr id="30" name="TextBox 29"/>
            <p:cNvSpPr txBox="1"/>
            <p:nvPr/>
          </p:nvSpPr>
          <p:spPr>
            <a:xfrm>
              <a:off x="11016410" y="2191493"/>
              <a:ext cx="317944" cy="461665"/>
            </a:xfrm>
            <a:prstGeom prst="rect">
              <a:avLst/>
            </a:prstGeom>
            <a:noFill/>
          </p:spPr>
          <p:txBody>
            <a:bodyPr wrap="square" rtlCol="0">
              <a:spAutoFit/>
            </a:bodyPr>
            <a:lstStyle/>
            <a:p>
              <a:r>
                <a:rPr lang="en-US" sz="2400" dirty="0"/>
                <a:t>9</a:t>
              </a:r>
            </a:p>
          </p:txBody>
        </p:sp>
        <p:sp>
          <p:nvSpPr>
            <p:cNvPr id="31" name="TextBox 30"/>
            <p:cNvSpPr txBox="1"/>
            <p:nvPr/>
          </p:nvSpPr>
          <p:spPr>
            <a:xfrm>
              <a:off x="8968623" y="1904122"/>
              <a:ext cx="405270" cy="461665"/>
            </a:xfrm>
            <a:prstGeom prst="rect">
              <a:avLst/>
            </a:prstGeom>
            <a:noFill/>
          </p:spPr>
          <p:txBody>
            <a:bodyPr wrap="square" rtlCol="0">
              <a:spAutoFit/>
            </a:bodyPr>
            <a:lstStyle/>
            <a:p>
              <a:r>
                <a:rPr lang="en-US" sz="2400" dirty="0"/>
                <a:t>5</a:t>
              </a:r>
            </a:p>
          </p:txBody>
        </p:sp>
        <p:sp>
          <p:nvSpPr>
            <p:cNvPr id="32" name="TextBox 31"/>
            <p:cNvSpPr txBox="1"/>
            <p:nvPr/>
          </p:nvSpPr>
          <p:spPr>
            <a:xfrm>
              <a:off x="8817232" y="2579936"/>
              <a:ext cx="317944" cy="461665"/>
            </a:xfrm>
            <a:prstGeom prst="rect">
              <a:avLst/>
            </a:prstGeom>
            <a:noFill/>
          </p:spPr>
          <p:txBody>
            <a:bodyPr wrap="square" rtlCol="0">
              <a:spAutoFit/>
            </a:bodyPr>
            <a:lstStyle/>
            <a:p>
              <a:r>
                <a:rPr lang="en-US" sz="2400" dirty="0"/>
                <a:t>7</a:t>
              </a:r>
            </a:p>
          </p:txBody>
        </p:sp>
        <p:sp>
          <p:nvSpPr>
            <p:cNvPr id="47" name="Oval 46">
              <a:extLst>
                <a:ext uri="{FF2B5EF4-FFF2-40B4-BE49-F238E27FC236}">
                  <a16:creationId xmlns:a16="http://schemas.microsoft.com/office/drawing/2014/main" id="{634C006E-6A19-4FDB-A0C9-EE9701E3B614}"/>
                </a:ext>
              </a:extLst>
            </p:cNvPr>
            <p:cNvSpPr/>
            <p:nvPr/>
          </p:nvSpPr>
          <p:spPr>
            <a:xfrm>
              <a:off x="7794589" y="83666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48" name="Straight Connector 47">
              <a:extLst>
                <a:ext uri="{FF2B5EF4-FFF2-40B4-BE49-F238E27FC236}">
                  <a16:creationId xmlns:a16="http://schemas.microsoft.com/office/drawing/2014/main" id="{C6ED3B5E-B60D-451E-BC34-825E05362B47}"/>
                </a:ext>
              </a:extLst>
            </p:cNvPr>
            <p:cNvCxnSpPr>
              <a:cxnSpLocks/>
              <a:stCxn id="8" idx="1"/>
              <a:endCxn id="47" idx="5"/>
            </p:cNvCxnSpPr>
            <p:nvPr/>
          </p:nvCxnSpPr>
          <p:spPr>
            <a:xfrm flipH="1" flipV="1">
              <a:off x="8038491" y="1075360"/>
              <a:ext cx="1118429" cy="43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37B693-82C5-4A12-B222-B4D4AFC73A40}"/>
                </a:ext>
              </a:extLst>
            </p:cNvPr>
            <p:cNvSpPr txBox="1"/>
            <p:nvPr/>
          </p:nvSpPr>
          <p:spPr>
            <a:xfrm>
              <a:off x="8081843" y="1272813"/>
              <a:ext cx="534408" cy="461665"/>
            </a:xfrm>
            <a:prstGeom prst="rect">
              <a:avLst/>
            </a:prstGeom>
            <a:noFill/>
          </p:spPr>
          <p:txBody>
            <a:bodyPr wrap="square" rtlCol="0">
              <a:spAutoFit/>
            </a:bodyPr>
            <a:lstStyle/>
            <a:p>
              <a:r>
                <a:rPr lang="en-US" sz="2400" dirty="0"/>
                <a:t>2</a:t>
              </a:r>
            </a:p>
          </p:txBody>
        </p:sp>
      </p:gr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2CBA3F32-4613-417C-979C-E1D949656F4B}"/>
                  </a:ext>
                </a:extLst>
              </p:cNvPr>
              <p:cNvSpPr txBox="1"/>
              <p:nvPr/>
            </p:nvSpPr>
            <p:spPr>
              <a:xfrm>
                <a:off x="-53678" y="1362149"/>
                <a:ext cx="7332778" cy="5586145"/>
              </a:xfrm>
              <a:prstGeom prst="rect">
                <a:avLst/>
              </a:prstGeom>
              <a:noFill/>
            </p:spPr>
            <p:txBody>
              <a:bodyPr wrap="square" rtlCol="0">
                <a:spAutoFit/>
              </a:bodyPr>
              <a:lstStyle/>
              <a:p>
                <a:r>
                  <a:rPr lang="en-US" sz="1700" dirty="0" err="1">
                    <a:latin typeface="Courier New" panose="02070309020205020404" pitchFamily="49" charset="0"/>
                    <a:cs typeface="Courier New" panose="02070309020205020404" pitchFamily="49" charset="0"/>
                  </a:rPr>
                  <a:t>PrimMST</a:t>
                </a:r>
                <a:r>
                  <a:rPr lang="en-US" sz="1700" dirty="0">
                    <a:latin typeface="Courier New" panose="02070309020205020404" pitchFamily="49" charset="0"/>
                    <a:cs typeface="Courier New" panose="02070309020205020404" pitchFamily="49" charset="0"/>
                  </a:rPr>
                  <a:t>(Graph G) </a:t>
                </a:r>
              </a:p>
              <a:p>
                <a:r>
                  <a:rPr lang="en-US" sz="1700" dirty="0">
                    <a:latin typeface="Courier New" panose="02070309020205020404" pitchFamily="49" charset="0"/>
                    <a:cs typeface="Courier New" panose="02070309020205020404" pitchFamily="49" charset="0"/>
                  </a:rPr>
                  <a:t>   initialize </a:t>
                </a:r>
                <a:r>
                  <a:rPr lang="en-US" sz="1700" dirty="0" err="1">
                    <a:latin typeface="Courier New" panose="02070309020205020404" pitchFamily="49" charset="0"/>
                    <a:cs typeface="Courier New" panose="02070309020205020404" pitchFamily="49" charset="0"/>
                  </a:rPr>
                  <a:t>costToAdd</a:t>
                </a:r>
                <a:r>
                  <a:rPr lang="en-US" sz="1700" dirty="0">
                    <a:latin typeface="Courier New" panose="02070309020205020404" pitchFamily="49" charset="0"/>
                    <a:cs typeface="Courier New" panose="02070309020205020404" pitchFamily="49" charset="0"/>
                  </a:rPr>
                  <a:t> to </a:t>
                </a:r>
                <a14:m>
                  <m:oMath xmlns:m="http://schemas.openxmlformats.org/officeDocument/2006/math">
                    <m:r>
                      <a:rPr lang="en-US" sz="1700" b="0" i="1" smtClean="0">
                        <a:latin typeface="Cambria Math" panose="02040503050406030204" pitchFamily="18" charset="0"/>
                        <a:cs typeface="Courier New" panose="02070309020205020404" pitchFamily="49" charset="0"/>
                      </a:rPr>
                      <m:t>∞</m:t>
                    </m:r>
                  </m:oMath>
                </a14:m>
                <a:endParaRPr lang="en-US" sz="1700" b="0" dirty="0">
                  <a:latin typeface="Courier New" panose="02070309020205020404" pitchFamily="49" charset="0"/>
                  <a:cs typeface="Courier New" panose="02070309020205020404" pitchFamily="49" charset="0"/>
                </a:endParaRPr>
              </a:p>
              <a:p>
                <a:r>
                  <a:rPr lang="en-US" sz="1700" dirty="0">
                    <a:latin typeface="Courier New" panose="02070309020205020404" pitchFamily="49" charset="0"/>
                    <a:cs typeface="Courier New" panose="02070309020205020404" pitchFamily="49" charset="0"/>
                  </a:rPr>
                  <a:t>   mark source as </a:t>
                </a:r>
                <a:r>
                  <a:rPr lang="en-US" sz="1700" dirty="0" err="1">
                    <a:latin typeface="Courier New" panose="02070309020205020404" pitchFamily="49" charset="0"/>
                    <a:cs typeface="Courier New" panose="02070309020205020404" pitchFamily="49" charset="0"/>
                  </a:rPr>
                  <a:t>costToAdd</a:t>
                </a:r>
                <a:r>
                  <a:rPr lang="en-US" sz="1700" dirty="0">
                    <a:latin typeface="Courier New" panose="02070309020205020404" pitchFamily="49" charset="0"/>
                    <a:cs typeface="Courier New" panose="02070309020205020404" pitchFamily="49" charset="0"/>
                  </a:rPr>
                  <a:t> 0</a:t>
                </a:r>
              </a:p>
              <a:p>
                <a:r>
                  <a:rPr lang="en-US" sz="1700" dirty="0">
                    <a:latin typeface="Courier New" panose="02070309020205020404" pitchFamily="49" charset="0"/>
                    <a:cs typeface="Courier New" panose="02070309020205020404" pitchFamily="49" charset="0"/>
                  </a:rPr>
                  <a:t>   mark all vertices unprocessed</a:t>
                </a:r>
              </a:p>
              <a:p>
                <a:r>
                  <a:rPr lang="en-US" sz="17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mark source as processed</a:t>
                </a:r>
                <a:endParaRPr lang="en-US" sz="1700" dirty="0">
                  <a:latin typeface="Courier New" panose="02070309020205020404" pitchFamily="49" charset="0"/>
                  <a:cs typeface="Courier New" panose="02070309020205020404" pitchFamily="49" charset="0"/>
                </a:endParaRPr>
              </a:p>
              <a:p>
                <a:r>
                  <a:rPr lang="en-US" sz="1700" dirty="0">
                    <a:latin typeface="Courier New" panose="02070309020205020404" pitchFamily="49" charset="0"/>
                    <a:cs typeface="Courier New" panose="02070309020205020404" pitchFamily="49" charset="0"/>
                  </a:rPr>
                  <a:t>   foreach(edge (source, v) ) {</a:t>
                </a:r>
              </a:p>
              <a:p>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v.costToAdd</a:t>
                </a:r>
                <a:r>
                  <a:rPr lang="en-US" sz="1700" dirty="0">
                    <a:latin typeface="Courier New" panose="02070309020205020404" pitchFamily="49" charset="0"/>
                    <a:cs typeface="Courier New" panose="02070309020205020404" pitchFamily="49" charset="0"/>
                  </a:rPr>
                  <a:t> = weight(</a:t>
                </a:r>
                <a:r>
                  <a:rPr lang="en-US" sz="1700" dirty="0" err="1">
                    <a:latin typeface="Courier New" panose="02070309020205020404" pitchFamily="49" charset="0"/>
                    <a:cs typeface="Courier New" panose="02070309020205020404" pitchFamily="49" charset="0"/>
                  </a:rPr>
                  <a:t>source,v</a:t>
                </a:r>
                <a:r>
                  <a:rPr lang="en-US" sz="1700" dirty="0">
                    <a:latin typeface="Courier New" panose="02070309020205020404" pitchFamily="49" charset="0"/>
                    <a:cs typeface="Courier New" panose="02070309020205020404" pitchFamily="49" charset="0"/>
                  </a:rPr>
                  <a:t>)</a:t>
                </a:r>
              </a:p>
              <a:p>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v.bestEdge</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source,v</a:t>
                </a:r>
                <a:r>
                  <a:rPr lang="en-US" sz="1700" dirty="0">
                    <a:latin typeface="Courier New" panose="02070309020205020404" pitchFamily="49" charset="0"/>
                    <a:cs typeface="Courier New" panose="02070309020205020404" pitchFamily="49" charset="0"/>
                  </a:rPr>
                  <a:t>)</a:t>
                </a:r>
              </a:p>
              <a:p>
                <a:r>
                  <a:rPr lang="en-US" sz="1700" dirty="0">
                    <a:latin typeface="Courier New" panose="02070309020205020404" pitchFamily="49" charset="0"/>
                    <a:cs typeface="Courier New" panose="02070309020205020404" pitchFamily="49" charset="0"/>
                  </a:rPr>
                  <a:t>   }</a:t>
                </a:r>
              </a:p>
              <a:p>
                <a:r>
                  <a:rPr lang="en-US" sz="1700" dirty="0">
                    <a:latin typeface="Courier New" panose="02070309020205020404" pitchFamily="49" charset="0"/>
                    <a:cs typeface="Courier New" panose="02070309020205020404" pitchFamily="49" charset="0"/>
                  </a:rPr>
                  <a:t>   while(there are unprocessed vertices) {</a:t>
                </a:r>
              </a:p>
              <a:p>
                <a:r>
                  <a:rPr lang="en-US" sz="1700" dirty="0">
                    <a:latin typeface="Courier New" panose="02070309020205020404" pitchFamily="49" charset="0"/>
                    <a:cs typeface="Courier New" panose="02070309020205020404" pitchFamily="49" charset="0"/>
                  </a:rPr>
                  <a:t>   	     let u be the cheapest unprocessed vertex</a:t>
                </a:r>
              </a:p>
              <a:p>
                <a:r>
                  <a:rPr lang="en-US" sz="1700" dirty="0">
                    <a:latin typeface="Courier New" panose="02070309020205020404" pitchFamily="49" charset="0"/>
                    <a:cs typeface="Courier New" panose="02070309020205020404" pitchFamily="49" charset="0"/>
                  </a:rPr>
                  <a:t>	     add </a:t>
                </a:r>
                <a:r>
                  <a:rPr lang="en-US" sz="1700" dirty="0" err="1">
                    <a:latin typeface="Courier New" panose="02070309020205020404" pitchFamily="49" charset="0"/>
                    <a:cs typeface="Courier New" panose="02070309020205020404" pitchFamily="49" charset="0"/>
                  </a:rPr>
                  <a:t>u.bestEdge</a:t>
                </a:r>
                <a:r>
                  <a:rPr lang="en-US" sz="1700" dirty="0">
                    <a:latin typeface="Courier New" panose="02070309020205020404" pitchFamily="49" charset="0"/>
                    <a:cs typeface="Courier New" panose="02070309020205020404" pitchFamily="49" charset="0"/>
                  </a:rPr>
                  <a:t> to spanning tree</a:t>
                </a:r>
              </a:p>
              <a:p>
                <a:r>
                  <a:rPr lang="en-US" sz="1700" dirty="0">
                    <a:latin typeface="Courier New" panose="02070309020205020404" pitchFamily="49" charset="0"/>
                    <a:cs typeface="Courier New" panose="02070309020205020404" pitchFamily="49" charset="0"/>
                  </a:rPr>
                  <a:t>	     foreach(edge (</a:t>
                </a:r>
                <a:r>
                  <a:rPr lang="en-US" sz="1700" dirty="0" err="1">
                    <a:latin typeface="Courier New" panose="02070309020205020404" pitchFamily="49" charset="0"/>
                    <a:cs typeface="Courier New" panose="02070309020205020404" pitchFamily="49" charset="0"/>
                  </a:rPr>
                  <a:t>u,v</a:t>
                </a:r>
                <a:r>
                  <a:rPr lang="en-US" sz="1700" dirty="0">
                    <a:latin typeface="Courier New" panose="02070309020205020404" pitchFamily="49" charset="0"/>
                    <a:cs typeface="Courier New" panose="02070309020205020404" pitchFamily="49" charset="0"/>
                  </a:rPr>
                  <a:t>) leaving u){</a:t>
                </a:r>
              </a:p>
              <a:p>
                <a:r>
                  <a:rPr lang="en-US" sz="1700" dirty="0">
                    <a:latin typeface="Courier New" panose="02070309020205020404" pitchFamily="49" charset="0"/>
                    <a:cs typeface="Courier New" panose="02070309020205020404" pitchFamily="49" charset="0"/>
                  </a:rPr>
                  <a:t>		 </a:t>
                </a:r>
                <a:r>
                  <a:rPr lang="en-US" sz="1700" b="1" dirty="0">
                    <a:latin typeface="Courier New" panose="02070309020205020404" pitchFamily="49" charset="0"/>
                    <a:cs typeface="Courier New" panose="02070309020205020404" pitchFamily="49" charset="0"/>
                  </a:rPr>
                  <a:t>if(weight(</a:t>
                </a:r>
                <a:r>
                  <a:rPr lang="en-US" sz="1700" b="1" dirty="0" err="1">
                    <a:latin typeface="Courier New" panose="02070309020205020404" pitchFamily="49" charset="0"/>
                    <a:cs typeface="Courier New" panose="02070309020205020404" pitchFamily="49" charset="0"/>
                  </a:rPr>
                  <a:t>u,v</a:t>
                </a:r>
                <a:r>
                  <a:rPr lang="en-US" sz="1700" b="1" dirty="0">
                    <a:latin typeface="Courier New" panose="02070309020205020404" pitchFamily="49" charset="0"/>
                    <a:cs typeface="Courier New" panose="02070309020205020404" pitchFamily="49" charset="0"/>
                  </a:rPr>
                  <a:t>) &lt; </a:t>
                </a:r>
                <a:r>
                  <a:rPr lang="en-US" sz="1700" b="1" dirty="0" err="1">
                    <a:latin typeface="Courier New" panose="02070309020205020404" pitchFamily="49" charset="0"/>
                    <a:cs typeface="Courier New" panose="02070309020205020404" pitchFamily="49" charset="0"/>
                  </a:rPr>
                  <a:t>v.costToAdd</a:t>
                </a:r>
                <a:r>
                  <a:rPr lang="en-US" sz="1700" b="1" dirty="0">
                    <a:latin typeface="Courier New" panose="02070309020205020404" pitchFamily="49" charset="0"/>
                    <a:cs typeface="Courier New" panose="02070309020205020404" pitchFamily="49" charset="0"/>
                  </a:rPr>
                  <a:t> </a:t>
                </a:r>
              </a:p>
              <a:p>
                <a:r>
                  <a:rPr lang="en-US" sz="1700" b="1" dirty="0">
                    <a:latin typeface="Courier New" panose="02070309020205020404" pitchFamily="49" charset="0"/>
                    <a:cs typeface="Courier New" panose="02070309020205020404" pitchFamily="49" charset="0"/>
                  </a:rPr>
                  <a:t>		    AND v not processed){</a:t>
                </a:r>
              </a:p>
              <a:p>
                <a:r>
                  <a:rPr lang="en-US" sz="1700" b="1"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v.costToAdd</a:t>
                </a:r>
                <a:r>
                  <a:rPr lang="en-US" sz="1700" b="1" dirty="0">
                    <a:latin typeface="Courier New" panose="02070309020205020404" pitchFamily="49" charset="0"/>
                    <a:cs typeface="Courier New" panose="02070309020205020404" pitchFamily="49" charset="0"/>
                  </a:rPr>
                  <a:t> = weight(</a:t>
                </a:r>
                <a:r>
                  <a:rPr lang="en-US" sz="1700" b="1" dirty="0" err="1">
                    <a:latin typeface="Courier New" panose="02070309020205020404" pitchFamily="49" charset="0"/>
                    <a:cs typeface="Courier New" panose="02070309020205020404" pitchFamily="49" charset="0"/>
                  </a:rPr>
                  <a:t>u,v</a:t>
                </a:r>
                <a:r>
                  <a:rPr lang="en-US" sz="1700" b="1" dirty="0">
                    <a:latin typeface="Courier New" panose="02070309020205020404" pitchFamily="49" charset="0"/>
                    <a:cs typeface="Courier New" panose="02070309020205020404" pitchFamily="49" charset="0"/>
                  </a:rPr>
                  <a:t>)</a:t>
                </a:r>
              </a:p>
              <a:p>
                <a:r>
                  <a:rPr lang="en-US" sz="1700" b="1"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v.bestEdge</a:t>
                </a:r>
                <a:r>
                  <a:rPr lang="en-US" sz="1700" b="1" dirty="0">
                    <a:latin typeface="Courier New" panose="02070309020205020404" pitchFamily="49" charset="0"/>
                    <a:cs typeface="Courier New" panose="02070309020205020404" pitchFamily="49" charset="0"/>
                  </a:rPr>
                  <a:t> = (</a:t>
                </a:r>
                <a:r>
                  <a:rPr lang="en-US" sz="1700" b="1" dirty="0" err="1">
                    <a:latin typeface="Courier New" panose="02070309020205020404" pitchFamily="49" charset="0"/>
                    <a:cs typeface="Courier New" panose="02070309020205020404" pitchFamily="49" charset="0"/>
                  </a:rPr>
                  <a:t>u,v</a:t>
                </a:r>
                <a:r>
                  <a:rPr lang="en-US" sz="1700" b="1" dirty="0">
                    <a:latin typeface="Courier New" panose="02070309020205020404" pitchFamily="49" charset="0"/>
                    <a:cs typeface="Courier New" panose="02070309020205020404" pitchFamily="49" charset="0"/>
                  </a:rPr>
                  <a:t>)</a:t>
                </a:r>
              </a:p>
              <a:p>
                <a:r>
                  <a:rPr lang="en-US" sz="1700" b="1" dirty="0">
                    <a:latin typeface="Courier New" panose="02070309020205020404" pitchFamily="49" charset="0"/>
                    <a:cs typeface="Courier New" panose="02070309020205020404" pitchFamily="49" charset="0"/>
                  </a:rPr>
                  <a:t>          	   }</a:t>
                </a:r>
              </a:p>
              <a:p>
                <a:r>
                  <a:rPr lang="en-US" sz="1700" dirty="0">
                    <a:latin typeface="Courier New" panose="02070309020205020404" pitchFamily="49" charset="0"/>
                    <a:cs typeface="Courier New" panose="02070309020205020404" pitchFamily="49" charset="0"/>
                  </a:rPr>
                  <a:t>	     } </a:t>
                </a:r>
              </a:p>
              <a:p>
                <a:r>
                  <a:rPr lang="en-US" sz="1700" dirty="0">
                    <a:latin typeface="Courier New" panose="02070309020205020404" pitchFamily="49" charset="0"/>
                    <a:cs typeface="Courier New" panose="02070309020205020404" pitchFamily="49" charset="0"/>
                  </a:rPr>
                  <a:t>            mark u as processed</a:t>
                </a:r>
              </a:p>
              <a:p>
                <a:r>
                  <a:rPr lang="en-US" sz="1700" dirty="0">
                    <a:latin typeface="Courier New" panose="02070309020205020404" pitchFamily="49" charset="0"/>
                    <a:cs typeface="Courier New" panose="02070309020205020404" pitchFamily="49" charset="0"/>
                  </a:rPr>
                  <a:t>	  }</a:t>
                </a:r>
                <a:endParaRPr lang="en-US" sz="1700" dirty="0"/>
              </a:p>
            </p:txBody>
          </p:sp>
        </mc:Choice>
        <mc:Fallback>
          <p:sp>
            <p:nvSpPr>
              <p:cNvPr id="36" name="TextBox 35">
                <a:extLst>
                  <a:ext uri="{FF2B5EF4-FFF2-40B4-BE49-F238E27FC236}">
                    <a16:creationId xmlns:a16="http://schemas.microsoft.com/office/drawing/2014/main" id="{2CBA3F32-4613-417C-979C-E1D949656F4B}"/>
                  </a:ext>
                </a:extLst>
              </p:cNvPr>
              <p:cNvSpPr txBox="1">
                <a:spLocks noRot="1" noChangeAspect="1" noMove="1" noResize="1" noEditPoints="1" noAdjustHandles="1" noChangeArrowheads="1" noChangeShapeType="1" noTextEdit="1"/>
              </p:cNvSpPr>
              <p:nvPr/>
            </p:nvSpPr>
            <p:spPr>
              <a:xfrm>
                <a:off x="-53678" y="1362149"/>
                <a:ext cx="7332778" cy="5586145"/>
              </a:xfrm>
              <a:prstGeom prst="rect">
                <a:avLst/>
              </a:prstGeom>
              <a:blipFill>
                <a:blip r:embed="rId2"/>
                <a:stretch>
                  <a:fillRect l="-499" t="-218" b="-654"/>
                </a:stretch>
              </a:blipFill>
            </p:spPr>
            <p:txBody>
              <a:bodyPr/>
              <a:lstStyle/>
              <a:p>
                <a:r>
                  <a:rPr lang="en-US">
                    <a:noFill/>
                  </a:rPr>
                  <a:t> </a:t>
                </a:r>
              </a:p>
            </p:txBody>
          </p:sp>
        </mc:Fallback>
      </mc:AlternateContent>
    </p:spTree>
    <p:extLst>
      <p:ext uri="{BB962C8B-B14F-4D97-AF65-F5344CB8AC3E}">
        <p14:creationId xmlns:p14="http://schemas.microsoft.com/office/powerpoint/2010/main" val="401447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 Out</a:t>
            </a:r>
          </a:p>
        </p:txBody>
      </p:sp>
      <p:graphicFrame>
        <p:nvGraphicFramePr>
          <p:cNvPr id="34" name="Table 33"/>
          <p:cNvGraphicFramePr>
            <a:graphicFrameLocks noGrp="1"/>
          </p:cNvGraphicFramePr>
          <p:nvPr>
            <p:extLst>
              <p:ext uri="{D42A27DB-BD31-4B8C-83A1-F6EECF244321}">
                <p14:modId xmlns:p14="http://schemas.microsoft.com/office/powerpoint/2010/main" val="1576467790"/>
              </p:ext>
            </p:extLst>
          </p:nvPr>
        </p:nvGraphicFramePr>
        <p:xfrm>
          <a:off x="6789883" y="3024446"/>
          <a:ext cx="5300743" cy="3444240"/>
        </p:xfrm>
        <a:graphic>
          <a:graphicData uri="http://schemas.openxmlformats.org/drawingml/2006/table">
            <a:tbl>
              <a:tblPr firstRow="1" bandRow="1">
                <a:tableStyleId>{5C22544A-7EE6-4342-B048-85BDC9FD1C3A}</a:tableStyleId>
              </a:tblPr>
              <a:tblGrid>
                <a:gridCol w="978252">
                  <a:extLst>
                    <a:ext uri="{9D8B030D-6E8A-4147-A177-3AD203B41FA5}">
                      <a16:colId xmlns:a16="http://schemas.microsoft.com/office/drawing/2014/main" val="20000"/>
                    </a:ext>
                  </a:extLst>
                </a:gridCol>
                <a:gridCol w="1518478">
                  <a:extLst>
                    <a:ext uri="{9D8B030D-6E8A-4147-A177-3AD203B41FA5}">
                      <a16:colId xmlns:a16="http://schemas.microsoft.com/office/drawing/2014/main" val="20001"/>
                    </a:ext>
                  </a:extLst>
                </a:gridCol>
                <a:gridCol w="1451295">
                  <a:extLst>
                    <a:ext uri="{9D8B030D-6E8A-4147-A177-3AD203B41FA5}">
                      <a16:colId xmlns:a16="http://schemas.microsoft.com/office/drawing/2014/main" val="20002"/>
                    </a:ext>
                  </a:extLst>
                </a:gridCol>
                <a:gridCol w="1352718">
                  <a:extLst>
                    <a:ext uri="{9D8B030D-6E8A-4147-A177-3AD203B41FA5}">
                      <a16:colId xmlns:a16="http://schemas.microsoft.com/office/drawing/2014/main" val="20003"/>
                    </a:ext>
                  </a:extLst>
                </a:gridCol>
              </a:tblGrid>
              <a:tr h="370840">
                <a:tc>
                  <a:txBody>
                    <a:bodyPr/>
                    <a:lstStyle/>
                    <a:p>
                      <a:r>
                        <a:rPr lang="en-US" sz="2200" dirty="0">
                          <a:solidFill>
                            <a:schemeClr val="bg1"/>
                          </a:solidFill>
                        </a:rPr>
                        <a:t>Vertex</a:t>
                      </a:r>
                    </a:p>
                  </a:txBody>
                  <a:tcPr>
                    <a:solidFill>
                      <a:schemeClr val="accent1"/>
                    </a:solidFill>
                  </a:tcPr>
                </a:tc>
                <a:tc>
                  <a:txBody>
                    <a:bodyPr/>
                    <a:lstStyle/>
                    <a:p>
                      <a:r>
                        <a:rPr lang="en-US" sz="2400" dirty="0" err="1"/>
                        <a:t>costToAdd</a:t>
                      </a:r>
                      <a:endParaRPr lang="en-US" sz="2400" dirty="0"/>
                    </a:p>
                  </a:txBody>
                  <a:tcPr/>
                </a:tc>
                <a:tc>
                  <a:txBody>
                    <a:bodyPr/>
                    <a:lstStyle/>
                    <a:p>
                      <a:r>
                        <a:rPr lang="en-US" sz="2400" dirty="0"/>
                        <a:t>Best Edge</a:t>
                      </a:r>
                    </a:p>
                  </a:txBody>
                  <a:tcPr/>
                </a:tc>
                <a:tc>
                  <a:txBody>
                    <a:bodyPr/>
                    <a:lstStyle/>
                    <a:p>
                      <a:r>
                        <a:rPr lang="en-US" sz="2200" dirty="0"/>
                        <a:t>Processed</a:t>
                      </a:r>
                    </a:p>
                  </a:txBody>
                  <a:tcPr/>
                </a:tc>
                <a:extLst>
                  <a:ext uri="{0D108BD9-81ED-4DB2-BD59-A6C34878D82A}">
                    <a16:rowId xmlns:a16="http://schemas.microsoft.com/office/drawing/2014/main" val="10000"/>
                  </a:ext>
                </a:extLst>
              </a:tr>
              <a:tr h="370840">
                <a:tc>
                  <a:txBody>
                    <a:bodyPr/>
                    <a:lstStyle/>
                    <a:p>
                      <a:r>
                        <a:rPr lang="en-US" sz="2200" dirty="0"/>
                        <a:t>A</a:t>
                      </a:r>
                    </a:p>
                  </a:txBody>
                  <a:tcPr/>
                </a:tc>
                <a:tc>
                  <a:txBody>
                    <a:bodyPr/>
                    <a:lstStyle/>
                    <a:p>
                      <a:r>
                        <a:rPr lang="en-US" sz="2200" dirty="0"/>
                        <a:t>--</a:t>
                      </a:r>
                    </a:p>
                  </a:txBody>
                  <a:tcPr/>
                </a:tc>
                <a:tc>
                  <a:txBody>
                    <a:bodyPr/>
                    <a:lstStyle/>
                    <a:p>
                      <a:r>
                        <a:rPr lang="en-US" sz="2200" dirty="0"/>
                        <a:t>--</a:t>
                      </a:r>
                    </a:p>
                  </a:txBody>
                  <a:tcPr/>
                </a:tc>
                <a:tc>
                  <a:txBody>
                    <a:bodyPr/>
                    <a:lstStyle/>
                    <a:p>
                      <a:r>
                        <a:rPr lang="en-US" sz="2200" dirty="0"/>
                        <a:t>Yes</a:t>
                      </a:r>
                    </a:p>
                  </a:txBody>
                  <a:tcPr/>
                </a:tc>
                <a:extLst>
                  <a:ext uri="{0D108BD9-81ED-4DB2-BD59-A6C34878D82A}">
                    <a16:rowId xmlns:a16="http://schemas.microsoft.com/office/drawing/2014/main" val="10001"/>
                  </a:ext>
                </a:extLst>
              </a:tr>
              <a:tr h="370840">
                <a:tc>
                  <a:txBody>
                    <a:bodyPr/>
                    <a:lstStyle/>
                    <a:p>
                      <a:r>
                        <a:rPr lang="en-US" sz="2200" dirty="0"/>
                        <a:t>B</a:t>
                      </a:r>
                    </a:p>
                  </a:txBody>
                  <a:tcPr/>
                </a:tc>
                <a:tc>
                  <a:txBody>
                    <a:bodyPr/>
                    <a:lstStyle/>
                    <a:p>
                      <a:r>
                        <a:rPr lang="en-US" sz="2200" dirty="0"/>
                        <a:t>2</a:t>
                      </a:r>
                    </a:p>
                  </a:txBody>
                  <a:tcPr/>
                </a:tc>
                <a:tc>
                  <a:txBody>
                    <a:bodyPr/>
                    <a:lstStyle/>
                    <a:p>
                      <a:r>
                        <a:rPr lang="en-US" sz="2200" dirty="0"/>
                        <a:t>(A,B)</a:t>
                      </a:r>
                    </a:p>
                  </a:txBody>
                  <a:tcPr/>
                </a:tc>
                <a:tc>
                  <a:txBody>
                    <a:bodyPr/>
                    <a:lstStyle/>
                    <a:p>
                      <a:r>
                        <a:rPr lang="en-US" sz="2200" dirty="0"/>
                        <a:t>Yes</a:t>
                      </a:r>
                    </a:p>
                  </a:txBody>
                  <a:tcPr/>
                </a:tc>
                <a:extLst>
                  <a:ext uri="{0D108BD9-81ED-4DB2-BD59-A6C34878D82A}">
                    <a16:rowId xmlns:a16="http://schemas.microsoft.com/office/drawing/2014/main" val="10002"/>
                  </a:ext>
                </a:extLst>
              </a:tr>
              <a:tr h="370840">
                <a:tc>
                  <a:txBody>
                    <a:bodyPr/>
                    <a:lstStyle/>
                    <a:p>
                      <a:r>
                        <a:rPr lang="en-US" sz="2200" dirty="0"/>
                        <a:t>C</a:t>
                      </a:r>
                    </a:p>
                  </a:txBody>
                  <a:tcPr/>
                </a:tc>
                <a:tc>
                  <a:txBody>
                    <a:bodyPr/>
                    <a:lstStyle/>
                    <a:p>
                      <a:r>
                        <a:rPr lang="en-US" sz="2200" dirty="0"/>
                        <a:t>4</a:t>
                      </a:r>
                    </a:p>
                  </a:txBody>
                  <a:tcPr/>
                </a:tc>
                <a:tc>
                  <a:txBody>
                    <a:bodyPr/>
                    <a:lstStyle/>
                    <a:p>
                      <a:r>
                        <a:rPr lang="en-US" sz="2200" dirty="0"/>
                        <a:t>(A,C)</a:t>
                      </a:r>
                    </a:p>
                  </a:txBody>
                  <a:tcPr/>
                </a:tc>
                <a:tc>
                  <a:txBody>
                    <a:bodyPr/>
                    <a:lstStyle/>
                    <a:p>
                      <a:r>
                        <a:rPr lang="en-US" sz="2200" dirty="0"/>
                        <a:t>Yes</a:t>
                      </a:r>
                    </a:p>
                  </a:txBody>
                  <a:tcPr/>
                </a:tc>
                <a:extLst>
                  <a:ext uri="{0D108BD9-81ED-4DB2-BD59-A6C34878D82A}">
                    <a16:rowId xmlns:a16="http://schemas.microsoft.com/office/drawing/2014/main" val="10003"/>
                  </a:ext>
                </a:extLst>
              </a:tr>
              <a:tr h="370840">
                <a:tc>
                  <a:txBody>
                    <a:bodyPr/>
                    <a:lstStyle/>
                    <a:p>
                      <a:r>
                        <a:rPr lang="en-US" sz="2200" dirty="0"/>
                        <a:t>D</a:t>
                      </a:r>
                    </a:p>
                  </a:txBody>
                  <a:tcPr/>
                </a:tc>
                <a:tc>
                  <a:txBody>
                    <a:bodyPr/>
                    <a:lstStyle/>
                    <a:p>
                      <a:r>
                        <a:rPr lang="en-US" sz="2200" strike="sngStrike" dirty="0"/>
                        <a:t>7 </a:t>
                      </a:r>
                      <a:r>
                        <a:rPr lang="en-US" sz="2200" strike="noStrike" dirty="0"/>
                        <a:t>2</a:t>
                      </a:r>
                    </a:p>
                  </a:txBody>
                  <a:tcPr/>
                </a:tc>
                <a:tc>
                  <a:txBody>
                    <a:bodyPr/>
                    <a:lstStyle/>
                    <a:p>
                      <a:r>
                        <a:rPr lang="en-US" sz="2200" strike="sngStrike" dirty="0"/>
                        <a:t>(A,D)</a:t>
                      </a:r>
                      <a:r>
                        <a:rPr lang="en-US" sz="2200" strike="noStrike" dirty="0"/>
                        <a:t>(C,D)</a:t>
                      </a:r>
                    </a:p>
                  </a:txBody>
                  <a:tcPr/>
                </a:tc>
                <a:tc>
                  <a:txBody>
                    <a:bodyPr/>
                    <a:lstStyle/>
                    <a:p>
                      <a:r>
                        <a:rPr lang="en-US" sz="2200" dirty="0"/>
                        <a:t>Yes</a:t>
                      </a:r>
                    </a:p>
                  </a:txBody>
                  <a:tcPr/>
                </a:tc>
                <a:extLst>
                  <a:ext uri="{0D108BD9-81ED-4DB2-BD59-A6C34878D82A}">
                    <a16:rowId xmlns:a16="http://schemas.microsoft.com/office/drawing/2014/main" val="10004"/>
                  </a:ext>
                </a:extLst>
              </a:tr>
              <a:tr h="370840">
                <a:tc>
                  <a:txBody>
                    <a:bodyPr/>
                    <a:lstStyle/>
                    <a:p>
                      <a:r>
                        <a:rPr lang="en-US" sz="2200" dirty="0"/>
                        <a:t>E</a:t>
                      </a:r>
                    </a:p>
                  </a:txBody>
                  <a:tcPr/>
                </a:tc>
                <a:tc>
                  <a:txBody>
                    <a:bodyPr/>
                    <a:lstStyle/>
                    <a:p>
                      <a:r>
                        <a:rPr lang="en-US" sz="2200" strike="sngStrike" dirty="0"/>
                        <a:t>6 </a:t>
                      </a:r>
                      <a:r>
                        <a:rPr lang="en-US" sz="2200" strike="noStrike" dirty="0"/>
                        <a:t>5</a:t>
                      </a:r>
                      <a:endParaRPr lang="en-US" sz="2200" dirty="0"/>
                    </a:p>
                  </a:txBody>
                  <a:tcPr/>
                </a:tc>
                <a:tc>
                  <a:txBody>
                    <a:bodyPr/>
                    <a:lstStyle/>
                    <a:p>
                      <a:r>
                        <a:rPr lang="en-US" sz="2200" strike="sngStrike" dirty="0"/>
                        <a:t>(B,E)</a:t>
                      </a:r>
                      <a:r>
                        <a:rPr lang="en-US" sz="2200" dirty="0"/>
                        <a:t>(C,E)</a:t>
                      </a:r>
                    </a:p>
                  </a:txBody>
                  <a:tcPr/>
                </a:tc>
                <a:tc>
                  <a:txBody>
                    <a:bodyPr/>
                    <a:lstStyle/>
                    <a:p>
                      <a:r>
                        <a:rPr lang="en-US" sz="2200" dirty="0"/>
                        <a:t>Yes</a:t>
                      </a:r>
                    </a:p>
                  </a:txBody>
                  <a:tcPr/>
                </a:tc>
                <a:extLst>
                  <a:ext uri="{0D108BD9-81ED-4DB2-BD59-A6C34878D82A}">
                    <a16:rowId xmlns:a16="http://schemas.microsoft.com/office/drawing/2014/main" val="10005"/>
                  </a:ext>
                </a:extLst>
              </a:tr>
              <a:tr h="370840">
                <a:tc>
                  <a:txBody>
                    <a:bodyPr/>
                    <a:lstStyle/>
                    <a:p>
                      <a:r>
                        <a:rPr lang="en-US" sz="2200" dirty="0"/>
                        <a:t>F</a:t>
                      </a:r>
                    </a:p>
                  </a:txBody>
                  <a:tcPr/>
                </a:tc>
                <a:tc>
                  <a:txBody>
                    <a:bodyPr/>
                    <a:lstStyle/>
                    <a:p>
                      <a:r>
                        <a:rPr lang="en-US" sz="2200" dirty="0"/>
                        <a:t>3</a:t>
                      </a:r>
                    </a:p>
                  </a:txBody>
                  <a:tcPr/>
                </a:tc>
                <a:tc>
                  <a:txBody>
                    <a:bodyPr/>
                    <a:lstStyle/>
                    <a:p>
                      <a:r>
                        <a:rPr lang="en-US" sz="2200" dirty="0"/>
                        <a:t>(B,F)</a:t>
                      </a:r>
                    </a:p>
                  </a:txBody>
                  <a:tcPr/>
                </a:tc>
                <a:tc>
                  <a:txBody>
                    <a:bodyPr/>
                    <a:lstStyle/>
                    <a:p>
                      <a:r>
                        <a:rPr lang="en-US" sz="2200" dirty="0"/>
                        <a:t>Yes</a:t>
                      </a:r>
                    </a:p>
                  </a:txBody>
                  <a:tcPr/>
                </a:tc>
                <a:extLst>
                  <a:ext uri="{0D108BD9-81ED-4DB2-BD59-A6C34878D82A}">
                    <a16:rowId xmlns:a16="http://schemas.microsoft.com/office/drawing/2014/main" val="10006"/>
                  </a:ext>
                </a:extLst>
              </a:tr>
              <a:tr h="370840">
                <a:tc>
                  <a:txBody>
                    <a:bodyPr/>
                    <a:lstStyle/>
                    <a:p>
                      <a:r>
                        <a:rPr lang="en-US" sz="2200" dirty="0"/>
                        <a:t>G</a:t>
                      </a:r>
                    </a:p>
                  </a:txBody>
                  <a:tcPr/>
                </a:tc>
                <a:tc>
                  <a:txBody>
                    <a:bodyPr/>
                    <a:lstStyle/>
                    <a:p>
                      <a:r>
                        <a:rPr lang="en-US" sz="2200" dirty="0"/>
                        <a:t>50</a:t>
                      </a:r>
                    </a:p>
                  </a:txBody>
                  <a:tcPr/>
                </a:tc>
                <a:tc>
                  <a:txBody>
                    <a:bodyPr/>
                    <a:lstStyle/>
                    <a:p>
                      <a:r>
                        <a:rPr lang="en-US" sz="2200" dirty="0"/>
                        <a:t>(B,G)</a:t>
                      </a:r>
                    </a:p>
                  </a:txBody>
                  <a:tcPr/>
                </a:tc>
                <a:tc>
                  <a:txBody>
                    <a:bodyPr/>
                    <a:lstStyle/>
                    <a:p>
                      <a:r>
                        <a:rPr lang="en-US" sz="2200" dirty="0"/>
                        <a:t>Yes</a:t>
                      </a:r>
                    </a:p>
                  </a:txBody>
                  <a:tcPr/>
                </a:tc>
                <a:extLst>
                  <a:ext uri="{0D108BD9-81ED-4DB2-BD59-A6C34878D82A}">
                    <a16:rowId xmlns:a16="http://schemas.microsoft.com/office/drawing/2014/main" val="2105797843"/>
                  </a:ext>
                </a:extLst>
              </a:tr>
            </a:tbl>
          </a:graphicData>
        </a:graphic>
      </p:graphicFrame>
      <p:grpSp>
        <p:nvGrpSpPr>
          <p:cNvPr id="3" name="Group 2"/>
          <p:cNvGrpSpPr/>
          <p:nvPr/>
        </p:nvGrpSpPr>
        <p:grpSpPr>
          <a:xfrm>
            <a:off x="6971156" y="0"/>
            <a:ext cx="4477023" cy="3220006"/>
            <a:chOff x="7204647" y="675195"/>
            <a:chExt cx="4129707" cy="2970206"/>
          </a:xfrm>
        </p:grpSpPr>
        <p:sp>
          <p:nvSpPr>
            <p:cNvPr id="7" name="Oval 6"/>
            <p:cNvSpPr/>
            <p:nvPr/>
          </p:nvSpPr>
          <p:spPr>
            <a:xfrm>
              <a:off x="7204647" y="2133137"/>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9115073" y="1077779"/>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
          <p:nvSpPr>
            <p:cNvPr id="9" name="Oval 8"/>
            <p:cNvSpPr/>
            <p:nvPr/>
          </p:nvSpPr>
          <p:spPr>
            <a:xfrm>
              <a:off x="8507650" y="3037723"/>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
              </a:r>
            </a:p>
          </p:txBody>
        </p:sp>
        <p:sp>
          <p:nvSpPr>
            <p:cNvPr id="10" name="Oval 9"/>
            <p:cNvSpPr/>
            <p:nvPr/>
          </p:nvSpPr>
          <p:spPr>
            <a:xfrm>
              <a:off x="10547393" y="2832648"/>
              <a:ext cx="388722" cy="380422"/>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a:t>
              </a:r>
            </a:p>
          </p:txBody>
        </p:sp>
        <p:sp>
          <p:nvSpPr>
            <p:cNvPr id="11" name="Oval 10"/>
            <p:cNvSpPr/>
            <p:nvPr/>
          </p:nvSpPr>
          <p:spPr>
            <a:xfrm>
              <a:off x="10834878" y="1327123"/>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a:t>
              </a:r>
            </a:p>
          </p:txBody>
        </p:sp>
        <p:sp>
          <p:nvSpPr>
            <p:cNvPr id="12" name="Oval 11"/>
            <p:cNvSpPr/>
            <p:nvPr/>
          </p:nvSpPr>
          <p:spPr>
            <a:xfrm>
              <a:off x="8617139" y="1952798"/>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
              </a:r>
            </a:p>
          </p:txBody>
        </p:sp>
        <p:cxnSp>
          <p:nvCxnSpPr>
            <p:cNvPr id="13" name="Straight Connector 12"/>
            <p:cNvCxnSpPr>
              <a:cxnSpLocks/>
            </p:cNvCxnSpPr>
            <p:nvPr/>
          </p:nvCxnSpPr>
          <p:spPr>
            <a:xfrm flipH="1">
              <a:off x="7448550" y="1264738"/>
              <a:ext cx="1666523" cy="95648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5"/>
              <a:endCxn id="9" idx="2"/>
            </p:cNvCxnSpPr>
            <p:nvPr/>
          </p:nvCxnSpPr>
          <p:spPr>
            <a:xfrm>
              <a:off x="7448550" y="2371832"/>
              <a:ext cx="1059100" cy="8057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a:stCxn id="9" idx="0"/>
              <a:endCxn id="12" idx="4"/>
            </p:cNvCxnSpPr>
            <p:nvPr/>
          </p:nvCxnSpPr>
          <p:spPr>
            <a:xfrm flipV="1">
              <a:off x="8650525" y="2232447"/>
              <a:ext cx="109489" cy="80527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a:endCxn id="7" idx="6"/>
            </p:cNvCxnSpPr>
            <p:nvPr/>
          </p:nvCxnSpPr>
          <p:spPr>
            <a:xfrm flipH="1">
              <a:off x="7490397" y="2092623"/>
              <a:ext cx="1126742" cy="18033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7"/>
              <a:endCxn id="11" idx="2"/>
            </p:cNvCxnSpPr>
            <p:nvPr/>
          </p:nvCxnSpPr>
          <p:spPr>
            <a:xfrm flipV="1">
              <a:off x="8861042" y="1466948"/>
              <a:ext cx="1973836" cy="52680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1" idx="4"/>
              <a:endCxn id="10" idx="0"/>
            </p:cNvCxnSpPr>
            <p:nvPr/>
          </p:nvCxnSpPr>
          <p:spPr>
            <a:xfrm flipH="1">
              <a:off x="10741754" y="1606772"/>
              <a:ext cx="235999" cy="12258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9" idx="6"/>
            </p:cNvCxnSpPr>
            <p:nvPr/>
          </p:nvCxnSpPr>
          <p:spPr>
            <a:xfrm flipH="1">
              <a:off x="8793400" y="3157358"/>
              <a:ext cx="1810920" cy="201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a:stCxn id="11" idx="2"/>
              <a:endCxn id="8" idx="6"/>
            </p:cNvCxnSpPr>
            <p:nvPr/>
          </p:nvCxnSpPr>
          <p:spPr>
            <a:xfrm flipH="1" flipV="1">
              <a:off x="9400823" y="1217604"/>
              <a:ext cx="1434055" cy="2493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3"/>
              <a:endCxn id="9" idx="7"/>
            </p:cNvCxnSpPr>
            <p:nvPr/>
          </p:nvCxnSpPr>
          <p:spPr>
            <a:xfrm flipH="1">
              <a:off x="8751553" y="1565818"/>
              <a:ext cx="2125172" cy="1512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8" idx="4"/>
              <a:endCxn id="10" idx="2"/>
            </p:cNvCxnSpPr>
            <p:nvPr/>
          </p:nvCxnSpPr>
          <p:spPr>
            <a:xfrm>
              <a:off x="9257948" y="1357428"/>
              <a:ext cx="1289445" cy="166543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418025" y="675195"/>
              <a:ext cx="534408" cy="461665"/>
            </a:xfrm>
            <a:prstGeom prst="rect">
              <a:avLst/>
            </a:prstGeom>
            <a:noFill/>
          </p:spPr>
          <p:txBody>
            <a:bodyPr wrap="square" rtlCol="0">
              <a:spAutoFit/>
            </a:bodyPr>
            <a:lstStyle/>
            <a:p>
              <a:r>
                <a:rPr lang="en-US" sz="2400" dirty="0"/>
                <a:t>50</a:t>
              </a:r>
            </a:p>
          </p:txBody>
        </p:sp>
        <p:sp>
          <p:nvSpPr>
            <p:cNvPr id="24" name="TextBox 23"/>
            <p:cNvSpPr txBox="1"/>
            <p:nvPr/>
          </p:nvSpPr>
          <p:spPr>
            <a:xfrm>
              <a:off x="9482200" y="840373"/>
              <a:ext cx="317944" cy="461665"/>
            </a:xfrm>
            <a:prstGeom prst="rect">
              <a:avLst/>
            </a:prstGeom>
            <a:noFill/>
          </p:spPr>
          <p:txBody>
            <a:bodyPr wrap="square" rtlCol="0">
              <a:spAutoFit/>
            </a:bodyPr>
            <a:lstStyle/>
            <a:p>
              <a:r>
                <a:rPr lang="en-US" sz="2400" dirty="0"/>
                <a:t>6</a:t>
              </a:r>
            </a:p>
          </p:txBody>
        </p:sp>
        <p:sp>
          <p:nvSpPr>
            <p:cNvPr id="25" name="TextBox 24"/>
            <p:cNvSpPr txBox="1"/>
            <p:nvPr/>
          </p:nvSpPr>
          <p:spPr>
            <a:xfrm>
              <a:off x="9342879" y="1315425"/>
              <a:ext cx="317944" cy="461665"/>
            </a:xfrm>
            <a:prstGeom prst="rect">
              <a:avLst/>
            </a:prstGeom>
            <a:noFill/>
          </p:spPr>
          <p:txBody>
            <a:bodyPr wrap="square" rtlCol="0">
              <a:spAutoFit/>
            </a:bodyPr>
            <a:lstStyle/>
            <a:p>
              <a:r>
                <a:rPr lang="en-US" sz="2400" dirty="0"/>
                <a:t>3</a:t>
              </a:r>
            </a:p>
          </p:txBody>
        </p:sp>
        <p:sp>
          <p:nvSpPr>
            <p:cNvPr id="26" name="TextBox 25"/>
            <p:cNvSpPr txBox="1"/>
            <p:nvPr/>
          </p:nvSpPr>
          <p:spPr>
            <a:xfrm>
              <a:off x="7997348" y="1880736"/>
              <a:ext cx="317944" cy="461665"/>
            </a:xfrm>
            <a:prstGeom prst="rect">
              <a:avLst/>
            </a:prstGeom>
            <a:noFill/>
          </p:spPr>
          <p:txBody>
            <a:bodyPr wrap="square" rtlCol="0">
              <a:spAutoFit/>
            </a:bodyPr>
            <a:lstStyle/>
            <a:p>
              <a:r>
                <a:rPr lang="en-US" sz="2400" dirty="0"/>
                <a:t>4</a:t>
              </a:r>
            </a:p>
          </p:txBody>
        </p:sp>
        <p:sp>
          <p:nvSpPr>
            <p:cNvPr id="27" name="TextBox 26"/>
            <p:cNvSpPr txBox="1"/>
            <p:nvPr/>
          </p:nvSpPr>
          <p:spPr>
            <a:xfrm>
              <a:off x="7750239" y="2774690"/>
              <a:ext cx="317944" cy="461665"/>
            </a:xfrm>
            <a:prstGeom prst="rect">
              <a:avLst/>
            </a:prstGeom>
            <a:noFill/>
          </p:spPr>
          <p:txBody>
            <a:bodyPr wrap="square" rtlCol="0">
              <a:spAutoFit/>
            </a:bodyPr>
            <a:lstStyle/>
            <a:p>
              <a:r>
                <a:rPr lang="en-US" sz="2400" dirty="0"/>
                <a:t>7</a:t>
              </a:r>
            </a:p>
          </p:txBody>
        </p:sp>
        <p:sp>
          <p:nvSpPr>
            <p:cNvPr id="28" name="TextBox 27"/>
            <p:cNvSpPr txBox="1"/>
            <p:nvPr/>
          </p:nvSpPr>
          <p:spPr>
            <a:xfrm>
              <a:off x="8436809" y="2376237"/>
              <a:ext cx="317944" cy="461665"/>
            </a:xfrm>
            <a:prstGeom prst="rect">
              <a:avLst/>
            </a:prstGeom>
            <a:noFill/>
          </p:spPr>
          <p:txBody>
            <a:bodyPr wrap="square" rtlCol="0">
              <a:spAutoFit/>
            </a:bodyPr>
            <a:lstStyle/>
            <a:p>
              <a:r>
                <a:rPr lang="en-US" sz="2400" dirty="0"/>
                <a:t>2</a:t>
              </a:r>
            </a:p>
          </p:txBody>
        </p:sp>
        <p:sp>
          <p:nvSpPr>
            <p:cNvPr id="29" name="TextBox 28"/>
            <p:cNvSpPr txBox="1"/>
            <p:nvPr/>
          </p:nvSpPr>
          <p:spPr>
            <a:xfrm>
              <a:off x="9482200" y="3219551"/>
              <a:ext cx="317944" cy="425850"/>
            </a:xfrm>
            <a:prstGeom prst="rect">
              <a:avLst/>
            </a:prstGeom>
            <a:noFill/>
          </p:spPr>
          <p:txBody>
            <a:bodyPr wrap="square" rtlCol="0">
              <a:spAutoFit/>
            </a:bodyPr>
            <a:lstStyle/>
            <a:p>
              <a:r>
                <a:rPr lang="en-US" sz="2400" dirty="0"/>
                <a:t>8</a:t>
              </a:r>
            </a:p>
          </p:txBody>
        </p:sp>
        <p:sp>
          <p:nvSpPr>
            <p:cNvPr id="30" name="TextBox 29"/>
            <p:cNvSpPr txBox="1"/>
            <p:nvPr/>
          </p:nvSpPr>
          <p:spPr>
            <a:xfrm>
              <a:off x="11016410" y="2191493"/>
              <a:ext cx="317944" cy="461665"/>
            </a:xfrm>
            <a:prstGeom prst="rect">
              <a:avLst/>
            </a:prstGeom>
            <a:noFill/>
          </p:spPr>
          <p:txBody>
            <a:bodyPr wrap="square" rtlCol="0">
              <a:spAutoFit/>
            </a:bodyPr>
            <a:lstStyle/>
            <a:p>
              <a:r>
                <a:rPr lang="en-US" sz="2400" dirty="0"/>
                <a:t>9</a:t>
              </a:r>
            </a:p>
          </p:txBody>
        </p:sp>
        <p:sp>
          <p:nvSpPr>
            <p:cNvPr id="31" name="TextBox 30"/>
            <p:cNvSpPr txBox="1"/>
            <p:nvPr/>
          </p:nvSpPr>
          <p:spPr>
            <a:xfrm>
              <a:off x="8968623" y="1904122"/>
              <a:ext cx="405270" cy="461665"/>
            </a:xfrm>
            <a:prstGeom prst="rect">
              <a:avLst/>
            </a:prstGeom>
            <a:noFill/>
          </p:spPr>
          <p:txBody>
            <a:bodyPr wrap="square" rtlCol="0">
              <a:spAutoFit/>
            </a:bodyPr>
            <a:lstStyle/>
            <a:p>
              <a:r>
                <a:rPr lang="en-US" sz="2400" dirty="0"/>
                <a:t>5</a:t>
              </a:r>
            </a:p>
          </p:txBody>
        </p:sp>
        <p:sp>
          <p:nvSpPr>
            <p:cNvPr id="32" name="TextBox 31"/>
            <p:cNvSpPr txBox="1"/>
            <p:nvPr/>
          </p:nvSpPr>
          <p:spPr>
            <a:xfrm>
              <a:off x="8817232" y="2579936"/>
              <a:ext cx="317944" cy="461665"/>
            </a:xfrm>
            <a:prstGeom prst="rect">
              <a:avLst/>
            </a:prstGeom>
            <a:noFill/>
          </p:spPr>
          <p:txBody>
            <a:bodyPr wrap="square" rtlCol="0">
              <a:spAutoFit/>
            </a:bodyPr>
            <a:lstStyle/>
            <a:p>
              <a:r>
                <a:rPr lang="en-US" sz="2400" dirty="0"/>
                <a:t>7</a:t>
              </a:r>
            </a:p>
          </p:txBody>
        </p:sp>
        <p:sp>
          <p:nvSpPr>
            <p:cNvPr id="47" name="Oval 46">
              <a:extLst>
                <a:ext uri="{FF2B5EF4-FFF2-40B4-BE49-F238E27FC236}">
                  <a16:creationId xmlns:a16="http://schemas.microsoft.com/office/drawing/2014/main" id="{634C006E-6A19-4FDB-A0C9-EE9701E3B614}"/>
                </a:ext>
              </a:extLst>
            </p:cNvPr>
            <p:cNvSpPr/>
            <p:nvPr/>
          </p:nvSpPr>
          <p:spPr>
            <a:xfrm>
              <a:off x="7794589" y="836665"/>
              <a:ext cx="285750" cy="27964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a:t>
              </a:r>
            </a:p>
          </p:txBody>
        </p:sp>
        <p:cxnSp>
          <p:nvCxnSpPr>
            <p:cNvPr id="48" name="Straight Connector 47">
              <a:extLst>
                <a:ext uri="{FF2B5EF4-FFF2-40B4-BE49-F238E27FC236}">
                  <a16:creationId xmlns:a16="http://schemas.microsoft.com/office/drawing/2014/main" id="{C6ED3B5E-B60D-451E-BC34-825E05362B47}"/>
                </a:ext>
              </a:extLst>
            </p:cNvPr>
            <p:cNvCxnSpPr>
              <a:cxnSpLocks/>
              <a:stCxn id="8" idx="1"/>
              <a:endCxn id="47" idx="5"/>
            </p:cNvCxnSpPr>
            <p:nvPr/>
          </p:nvCxnSpPr>
          <p:spPr>
            <a:xfrm flipH="1" flipV="1">
              <a:off x="8038491" y="1075360"/>
              <a:ext cx="1118429" cy="4337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D37B693-82C5-4A12-B222-B4D4AFC73A40}"/>
                </a:ext>
              </a:extLst>
            </p:cNvPr>
            <p:cNvSpPr txBox="1"/>
            <p:nvPr/>
          </p:nvSpPr>
          <p:spPr>
            <a:xfrm>
              <a:off x="8081843" y="1272813"/>
              <a:ext cx="534408" cy="461665"/>
            </a:xfrm>
            <a:prstGeom prst="rect">
              <a:avLst/>
            </a:prstGeom>
            <a:noFill/>
          </p:spPr>
          <p:txBody>
            <a:bodyPr wrap="square" rtlCol="0">
              <a:spAutoFit/>
            </a:bodyPr>
            <a:lstStyle/>
            <a:p>
              <a:r>
                <a:rPr lang="en-US" sz="2400" dirty="0"/>
                <a:t>2</a:t>
              </a:r>
            </a:p>
          </p:txBody>
        </p:sp>
      </p:gr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A11080D2-762A-4A8B-974B-315EF0F7B0FF}"/>
                  </a:ext>
                </a:extLst>
              </p:cNvPr>
              <p:cNvSpPr txBox="1"/>
              <p:nvPr/>
            </p:nvSpPr>
            <p:spPr>
              <a:xfrm>
                <a:off x="-53678" y="1362149"/>
                <a:ext cx="7332778" cy="5586145"/>
              </a:xfrm>
              <a:prstGeom prst="rect">
                <a:avLst/>
              </a:prstGeom>
              <a:noFill/>
            </p:spPr>
            <p:txBody>
              <a:bodyPr wrap="square" rtlCol="0">
                <a:spAutoFit/>
              </a:bodyPr>
              <a:lstStyle/>
              <a:p>
                <a:r>
                  <a:rPr lang="en-US" sz="1700" dirty="0" err="1">
                    <a:latin typeface="Courier New" panose="02070309020205020404" pitchFamily="49" charset="0"/>
                    <a:cs typeface="Courier New" panose="02070309020205020404" pitchFamily="49" charset="0"/>
                  </a:rPr>
                  <a:t>PrimMST</a:t>
                </a:r>
                <a:r>
                  <a:rPr lang="en-US" sz="1700" dirty="0">
                    <a:latin typeface="Courier New" panose="02070309020205020404" pitchFamily="49" charset="0"/>
                    <a:cs typeface="Courier New" panose="02070309020205020404" pitchFamily="49" charset="0"/>
                  </a:rPr>
                  <a:t>(Graph G) </a:t>
                </a:r>
              </a:p>
              <a:p>
                <a:r>
                  <a:rPr lang="en-US" sz="1700" dirty="0">
                    <a:latin typeface="Courier New" panose="02070309020205020404" pitchFamily="49" charset="0"/>
                    <a:cs typeface="Courier New" panose="02070309020205020404" pitchFamily="49" charset="0"/>
                  </a:rPr>
                  <a:t>   initialize </a:t>
                </a:r>
                <a:r>
                  <a:rPr lang="en-US" sz="1700" dirty="0" err="1">
                    <a:latin typeface="Courier New" panose="02070309020205020404" pitchFamily="49" charset="0"/>
                    <a:cs typeface="Courier New" panose="02070309020205020404" pitchFamily="49" charset="0"/>
                  </a:rPr>
                  <a:t>costToAdd</a:t>
                </a:r>
                <a:r>
                  <a:rPr lang="en-US" sz="1700" dirty="0">
                    <a:latin typeface="Courier New" panose="02070309020205020404" pitchFamily="49" charset="0"/>
                    <a:cs typeface="Courier New" panose="02070309020205020404" pitchFamily="49" charset="0"/>
                  </a:rPr>
                  <a:t> to </a:t>
                </a:r>
                <a14:m>
                  <m:oMath xmlns:m="http://schemas.openxmlformats.org/officeDocument/2006/math">
                    <m:r>
                      <a:rPr lang="en-US" sz="1700" b="0" i="1" smtClean="0">
                        <a:latin typeface="Cambria Math" panose="02040503050406030204" pitchFamily="18" charset="0"/>
                        <a:cs typeface="Courier New" panose="02070309020205020404" pitchFamily="49" charset="0"/>
                      </a:rPr>
                      <m:t>∞</m:t>
                    </m:r>
                  </m:oMath>
                </a14:m>
                <a:endParaRPr lang="en-US" sz="1700" b="0" dirty="0">
                  <a:latin typeface="Courier New" panose="02070309020205020404" pitchFamily="49" charset="0"/>
                  <a:cs typeface="Courier New" panose="02070309020205020404" pitchFamily="49" charset="0"/>
                </a:endParaRPr>
              </a:p>
              <a:p>
                <a:r>
                  <a:rPr lang="en-US" sz="1700" dirty="0">
                    <a:latin typeface="Courier New" panose="02070309020205020404" pitchFamily="49" charset="0"/>
                    <a:cs typeface="Courier New" panose="02070309020205020404" pitchFamily="49" charset="0"/>
                  </a:rPr>
                  <a:t>   mark source as </a:t>
                </a:r>
                <a:r>
                  <a:rPr lang="en-US" sz="1700" dirty="0" err="1">
                    <a:latin typeface="Courier New" panose="02070309020205020404" pitchFamily="49" charset="0"/>
                    <a:cs typeface="Courier New" panose="02070309020205020404" pitchFamily="49" charset="0"/>
                  </a:rPr>
                  <a:t>costToAdd</a:t>
                </a:r>
                <a:r>
                  <a:rPr lang="en-US" sz="1700" dirty="0">
                    <a:latin typeface="Courier New" panose="02070309020205020404" pitchFamily="49" charset="0"/>
                    <a:cs typeface="Courier New" panose="02070309020205020404" pitchFamily="49" charset="0"/>
                  </a:rPr>
                  <a:t> 0</a:t>
                </a:r>
              </a:p>
              <a:p>
                <a:r>
                  <a:rPr lang="en-US" sz="1700" dirty="0">
                    <a:latin typeface="Courier New" panose="02070309020205020404" pitchFamily="49" charset="0"/>
                    <a:cs typeface="Courier New" panose="02070309020205020404" pitchFamily="49" charset="0"/>
                  </a:rPr>
                  <a:t>   mark all vertices unprocessed</a:t>
                </a:r>
              </a:p>
              <a:p>
                <a:r>
                  <a:rPr lang="en-US" sz="17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mark source as processed</a:t>
                </a:r>
                <a:endParaRPr lang="en-US" sz="1700" dirty="0">
                  <a:latin typeface="Courier New" panose="02070309020205020404" pitchFamily="49" charset="0"/>
                  <a:cs typeface="Courier New" panose="02070309020205020404" pitchFamily="49" charset="0"/>
                </a:endParaRPr>
              </a:p>
              <a:p>
                <a:r>
                  <a:rPr lang="en-US" sz="1700" dirty="0">
                    <a:latin typeface="Courier New" panose="02070309020205020404" pitchFamily="49" charset="0"/>
                    <a:cs typeface="Courier New" panose="02070309020205020404" pitchFamily="49" charset="0"/>
                  </a:rPr>
                  <a:t>   foreach(edge (source, v) ) {</a:t>
                </a:r>
              </a:p>
              <a:p>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v.costToAdd</a:t>
                </a:r>
                <a:r>
                  <a:rPr lang="en-US" sz="1700" dirty="0">
                    <a:latin typeface="Courier New" panose="02070309020205020404" pitchFamily="49" charset="0"/>
                    <a:cs typeface="Courier New" panose="02070309020205020404" pitchFamily="49" charset="0"/>
                  </a:rPr>
                  <a:t> = weight(</a:t>
                </a:r>
                <a:r>
                  <a:rPr lang="en-US" sz="1700" dirty="0" err="1">
                    <a:latin typeface="Courier New" panose="02070309020205020404" pitchFamily="49" charset="0"/>
                    <a:cs typeface="Courier New" panose="02070309020205020404" pitchFamily="49" charset="0"/>
                  </a:rPr>
                  <a:t>source,v</a:t>
                </a:r>
                <a:r>
                  <a:rPr lang="en-US" sz="1700" dirty="0">
                    <a:latin typeface="Courier New" panose="02070309020205020404" pitchFamily="49" charset="0"/>
                    <a:cs typeface="Courier New" panose="02070309020205020404" pitchFamily="49" charset="0"/>
                  </a:rPr>
                  <a:t>)</a:t>
                </a:r>
              </a:p>
              <a:p>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v.bestEdge</a:t>
                </a:r>
                <a:r>
                  <a:rPr lang="en-US" sz="1700" dirty="0">
                    <a:latin typeface="Courier New" panose="02070309020205020404" pitchFamily="49" charset="0"/>
                    <a:cs typeface="Courier New" panose="02070309020205020404" pitchFamily="49" charset="0"/>
                  </a:rPr>
                  <a:t> = (</a:t>
                </a:r>
                <a:r>
                  <a:rPr lang="en-US" sz="1700" dirty="0" err="1">
                    <a:latin typeface="Courier New" panose="02070309020205020404" pitchFamily="49" charset="0"/>
                    <a:cs typeface="Courier New" panose="02070309020205020404" pitchFamily="49" charset="0"/>
                  </a:rPr>
                  <a:t>source,v</a:t>
                </a:r>
                <a:r>
                  <a:rPr lang="en-US" sz="1700" dirty="0">
                    <a:latin typeface="Courier New" panose="02070309020205020404" pitchFamily="49" charset="0"/>
                    <a:cs typeface="Courier New" panose="02070309020205020404" pitchFamily="49" charset="0"/>
                  </a:rPr>
                  <a:t>)</a:t>
                </a:r>
              </a:p>
              <a:p>
                <a:r>
                  <a:rPr lang="en-US" sz="1700" dirty="0">
                    <a:latin typeface="Courier New" panose="02070309020205020404" pitchFamily="49" charset="0"/>
                    <a:cs typeface="Courier New" panose="02070309020205020404" pitchFamily="49" charset="0"/>
                  </a:rPr>
                  <a:t>   }</a:t>
                </a:r>
              </a:p>
              <a:p>
                <a:r>
                  <a:rPr lang="en-US" sz="1700" dirty="0">
                    <a:latin typeface="Courier New" panose="02070309020205020404" pitchFamily="49" charset="0"/>
                    <a:cs typeface="Courier New" panose="02070309020205020404" pitchFamily="49" charset="0"/>
                  </a:rPr>
                  <a:t>   while(there are unprocessed vertices) {</a:t>
                </a:r>
              </a:p>
              <a:p>
                <a:r>
                  <a:rPr lang="en-US" sz="1700" dirty="0">
                    <a:latin typeface="Courier New" panose="02070309020205020404" pitchFamily="49" charset="0"/>
                    <a:cs typeface="Courier New" panose="02070309020205020404" pitchFamily="49" charset="0"/>
                  </a:rPr>
                  <a:t>   	     let u be the cheapest unprocessed vertex</a:t>
                </a:r>
              </a:p>
              <a:p>
                <a:r>
                  <a:rPr lang="en-US" sz="1700" dirty="0">
                    <a:latin typeface="Courier New" panose="02070309020205020404" pitchFamily="49" charset="0"/>
                    <a:cs typeface="Courier New" panose="02070309020205020404" pitchFamily="49" charset="0"/>
                  </a:rPr>
                  <a:t>	     add </a:t>
                </a:r>
                <a:r>
                  <a:rPr lang="en-US" sz="1700" dirty="0" err="1">
                    <a:latin typeface="Courier New" panose="02070309020205020404" pitchFamily="49" charset="0"/>
                    <a:cs typeface="Courier New" panose="02070309020205020404" pitchFamily="49" charset="0"/>
                  </a:rPr>
                  <a:t>u.bestEdge</a:t>
                </a:r>
                <a:r>
                  <a:rPr lang="en-US" sz="1700" dirty="0">
                    <a:latin typeface="Courier New" panose="02070309020205020404" pitchFamily="49" charset="0"/>
                    <a:cs typeface="Courier New" panose="02070309020205020404" pitchFamily="49" charset="0"/>
                  </a:rPr>
                  <a:t> to spanning tree</a:t>
                </a:r>
              </a:p>
              <a:p>
                <a:r>
                  <a:rPr lang="en-US" sz="1700" dirty="0">
                    <a:latin typeface="Courier New" panose="02070309020205020404" pitchFamily="49" charset="0"/>
                    <a:cs typeface="Courier New" panose="02070309020205020404" pitchFamily="49" charset="0"/>
                  </a:rPr>
                  <a:t>	     foreach(edge (</a:t>
                </a:r>
                <a:r>
                  <a:rPr lang="en-US" sz="1700" dirty="0" err="1">
                    <a:latin typeface="Courier New" panose="02070309020205020404" pitchFamily="49" charset="0"/>
                    <a:cs typeface="Courier New" panose="02070309020205020404" pitchFamily="49" charset="0"/>
                  </a:rPr>
                  <a:t>u,v</a:t>
                </a:r>
                <a:r>
                  <a:rPr lang="en-US" sz="1700" dirty="0">
                    <a:latin typeface="Courier New" panose="02070309020205020404" pitchFamily="49" charset="0"/>
                    <a:cs typeface="Courier New" panose="02070309020205020404" pitchFamily="49" charset="0"/>
                  </a:rPr>
                  <a:t>) leaving u){</a:t>
                </a:r>
              </a:p>
              <a:p>
                <a:r>
                  <a:rPr lang="en-US" sz="1700" dirty="0">
                    <a:latin typeface="Courier New" panose="02070309020205020404" pitchFamily="49" charset="0"/>
                    <a:cs typeface="Courier New" panose="02070309020205020404" pitchFamily="49" charset="0"/>
                  </a:rPr>
                  <a:t>		 </a:t>
                </a:r>
                <a:r>
                  <a:rPr lang="en-US" sz="1700" b="1" dirty="0">
                    <a:latin typeface="Courier New" panose="02070309020205020404" pitchFamily="49" charset="0"/>
                    <a:cs typeface="Courier New" panose="02070309020205020404" pitchFamily="49" charset="0"/>
                  </a:rPr>
                  <a:t>if(weight(</a:t>
                </a:r>
                <a:r>
                  <a:rPr lang="en-US" sz="1700" b="1" dirty="0" err="1">
                    <a:latin typeface="Courier New" panose="02070309020205020404" pitchFamily="49" charset="0"/>
                    <a:cs typeface="Courier New" panose="02070309020205020404" pitchFamily="49" charset="0"/>
                  </a:rPr>
                  <a:t>u,v</a:t>
                </a:r>
                <a:r>
                  <a:rPr lang="en-US" sz="1700" b="1" dirty="0">
                    <a:latin typeface="Courier New" panose="02070309020205020404" pitchFamily="49" charset="0"/>
                    <a:cs typeface="Courier New" panose="02070309020205020404" pitchFamily="49" charset="0"/>
                  </a:rPr>
                  <a:t>) &lt; </a:t>
                </a:r>
                <a:r>
                  <a:rPr lang="en-US" sz="1700" b="1" dirty="0" err="1">
                    <a:latin typeface="Courier New" panose="02070309020205020404" pitchFamily="49" charset="0"/>
                    <a:cs typeface="Courier New" panose="02070309020205020404" pitchFamily="49" charset="0"/>
                  </a:rPr>
                  <a:t>v.costToAdd</a:t>
                </a:r>
                <a:r>
                  <a:rPr lang="en-US" sz="1700" b="1" dirty="0">
                    <a:latin typeface="Courier New" panose="02070309020205020404" pitchFamily="49" charset="0"/>
                    <a:cs typeface="Courier New" panose="02070309020205020404" pitchFamily="49" charset="0"/>
                  </a:rPr>
                  <a:t> </a:t>
                </a:r>
              </a:p>
              <a:p>
                <a:r>
                  <a:rPr lang="en-US" sz="1700" b="1" dirty="0">
                    <a:latin typeface="Courier New" panose="02070309020205020404" pitchFamily="49" charset="0"/>
                    <a:cs typeface="Courier New" panose="02070309020205020404" pitchFamily="49" charset="0"/>
                  </a:rPr>
                  <a:t>		    AND v not processed){</a:t>
                </a:r>
              </a:p>
              <a:p>
                <a:r>
                  <a:rPr lang="en-US" sz="1700" b="1"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v.costToAdd</a:t>
                </a:r>
                <a:r>
                  <a:rPr lang="en-US" sz="1700" b="1" dirty="0">
                    <a:latin typeface="Courier New" panose="02070309020205020404" pitchFamily="49" charset="0"/>
                    <a:cs typeface="Courier New" panose="02070309020205020404" pitchFamily="49" charset="0"/>
                  </a:rPr>
                  <a:t> = weight(</a:t>
                </a:r>
                <a:r>
                  <a:rPr lang="en-US" sz="1700" b="1" dirty="0" err="1">
                    <a:latin typeface="Courier New" panose="02070309020205020404" pitchFamily="49" charset="0"/>
                    <a:cs typeface="Courier New" panose="02070309020205020404" pitchFamily="49" charset="0"/>
                  </a:rPr>
                  <a:t>u,v</a:t>
                </a:r>
                <a:r>
                  <a:rPr lang="en-US" sz="1700" b="1" dirty="0">
                    <a:latin typeface="Courier New" panose="02070309020205020404" pitchFamily="49" charset="0"/>
                    <a:cs typeface="Courier New" panose="02070309020205020404" pitchFamily="49" charset="0"/>
                  </a:rPr>
                  <a:t>)</a:t>
                </a:r>
              </a:p>
              <a:p>
                <a:r>
                  <a:rPr lang="en-US" sz="1700" b="1"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v.bestEdge</a:t>
                </a:r>
                <a:r>
                  <a:rPr lang="en-US" sz="1700" b="1" dirty="0">
                    <a:latin typeface="Courier New" panose="02070309020205020404" pitchFamily="49" charset="0"/>
                    <a:cs typeface="Courier New" panose="02070309020205020404" pitchFamily="49" charset="0"/>
                  </a:rPr>
                  <a:t> = (</a:t>
                </a:r>
                <a:r>
                  <a:rPr lang="en-US" sz="1700" b="1" dirty="0" err="1">
                    <a:latin typeface="Courier New" panose="02070309020205020404" pitchFamily="49" charset="0"/>
                    <a:cs typeface="Courier New" panose="02070309020205020404" pitchFamily="49" charset="0"/>
                  </a:rPr>
                  <a:t>u,v</a:t>
                </a:r>
                <a:r>
                  <a:rPr lang="en-US" sz="1700" b="1" dirty="0">
                    <a:latin typeface="Courier New" panose="02070309020205020404" pitchFamily="49" charset="0"/>
                    <a:cs typeface="Courier New" panose="02070309020205020404" pitchFamily="49" charset="0"/>
                  </a:rPr>
                  <a:t>)</a:t>
                </a:r>
              </a:p>
              <a:p>
                <a:r>
                  <a:rPr lang="en-US" sz="1700" b="1" dirty="0">
                    <a:latin typeface="Courier New" panose="02070309020205020404" pitchFamily="49" charset="0"/>
                    <a:cs typeface="Courier New" panose="02070309020205020404" pitchFamily="49" charset="0"/>
                  </a:rPr>
                  <a:t>          	   }</a:t>
                </a:r>
              </a:p>
              <a:p>
                <a:r>
                  <a:rPr lang="en-US" sz="1700" dirty="0">
                    <a:latin typeface="Courier New" panose="02070309020205020404" pitchFamily="49" charset="0"/>
                    <a:cs typeface="Courier New" panose="02070309020205020404" pitchFamily="49" charset="0"/>
                  </a:rPr>
                  <a:t>	     } </a:t>
                </a:r>
              </a:p>
              <a:p>
                <a:r>
                  <a:rPr lang="en-US" sz="1700" dirty="0">
                    <a:latin typeface="Courier New" panose="02070309020205020404" pitchFamily="49" charset="0"/>
                    <a:cs typeface="Courier New" panose="02070309020205020404" pitchFamily="49" charset="0"/>
                  </a:rPr>
                  <a:t>            mark u as processed</a:t>
                </a:r>
              </a:p>
              <a:p>
                <a:r>
                  <a:rPr lang="en-US" sz="1700" dirty="0">
                    <a:latin typeface="Courier New" panose="02070309020205020404" pitchFamily="49" charset="0"/>
                    <a:cs typeface="Courier New" panose="02070309020205020404" pitchFamily="49" charset="0"/>
                  </a:rPr>
                  <a:t>	  }</a:t>
                </a:r>
                <a:endParaRPr lang="en-US" sz="1700" dirty="0"/>
              </a:p>
            </p:txBody>
          </p:sp>
        </mc:Choice>
        <mc:Fallback>
          <p:sp>
            <p:nvSpPr>
              <p:cNvPr id="36" name="TextBox 35">
                <a:extLst>
                  <a:ext uri="{FF2B5EF4-FFF2-40B4-BE49-F238E27FC236}">
                    <a16:creationId xmlns:a16="http://schemas.microsoft.com/office/drawing/2014/main" id="{A11080D2-762A-4A8B-974B-315EF0F7B0FF}"/>
                  </a:ext>
                </a:extLst>
              </p:cNvPr>
              <p:cNvSpPr txBox="1">
                <a:spLocks noRot="1" noChangeAspect="1" noMove="1" noResize="1" noEditPoints="1" noAdjustHandles="1" noChangeArrowheads="1" noChangeShapeType="1" noTextEdit="1"/>
              </p:cNvSpPr>
              <p:nvPr/>
            </p:nvSpPr>
            <p:spPr>
              <a:xfrm>
                <a:off x="-53678" y="1362149"/>
                <a:ext cx="7332778" cy="5586145"/>
              </a:xfrm>
              <a:prstGeom prst="rect">
                <a:avLst/>
              </a:prstGeom>
              <a:blipFill>
                <a:blip r:embed="rId2"/>
                <a:stretch>
                  <a:fillRect l="-499" t="-218" b="-654"/>
                </a:stretch>
              </a:blipFill>
            </p:spPr>
            <p:txBody>
              <a:bodyPr/>
              <a:lstStyle/>
              <a:p>
                <a:r>
                  <a:rPr lang="en-US">
                    <a:noFill/>
                  </a:rPr>
                  <a:t> </a:t>
                </a:r>
              </a:p>
            </p:txBody>
          </p:sp>
        </mc:Fallback>
      </mc:AlternateContent>
    </p:spTree>
    <p:extLst>
      <p:ext uri="{BB962C8B-B14F-4D97-AF65-F5344CB8AC3E}">
        <p14:creationId xmlns:p14="http://schemas.microsoft.com/office/powerpoint/2010/main" val="381780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This Algorithm Always Work?	</a:t>
            </a:r>
          </a:p>
        </p:txBody>
      </p:sp>
      <p:sp>
        <p:nvSpPr>
          <p:cNvPr id="3" name="Content Placeholder 2"/>
          <p:cNvSpPr>
            <a:spLocks noGrp="1"/>
          </p:cNvSpPr>
          <p:nvPr>
            <p:ph idx="1"/>
          </p:nvPr>
        </p:nvSpPr>
        <p:spPr/>
        <p:txBody>
          <a:bodyPr/>
          <a:lstStyle/>
          <a:p>
            <a:r>
              <a:rPr lang="en-US" sz="2800" dirty="0"/>
              <a:t>Prim’s and </a:t>
            </a:r>
            <a:r>
              <a:rPr lang="en-US" sz="2800" dirty="0" err="1"/>
              <a:t>Kruskals</a:t>
            </a:r>
            <a:r>
              <a:rPr lang="en-US" sz="2800" dirty="0"/>
              <a:t>’ Algorithms are </a:t>
            </a:r>
            <a:r>
              <a:rPr lang="en-US" sz="2800" b="1" dirty="0"/>
              <a:t>greedy </a:t>
            </a:r>
            <a:r>
              <a:rPr lang="en-US" sz="2800" dirty="0"/>
              <a:t>algorithms. Once we decide to include an edge in the MST we never reconsider the decision. </a:t>
            </a:r>
          </a:p>
          <a:p>
            <a:r>
              <a:rPr lang="en-US" sz="2800" dirty="0"/>
              <a:t>Greedy algorithms rarely work. </a:t>
            </a:r>
          </a:p>
          <a:p>
            <a:r>
              <a:rPr lang="en-US" sz="2800" dirty="0"/>
              <a:t>There are special properties of MSTs that allow greedy algorithms to find them.</a:t>
            </a:r>
          </a:p>
          <a:p>
            <a:r>
              <a:rPr lang="en-US" sz="2800" dirty="0"/>
              <a:t>MSTs are so </a:t>
            </a:r>
            <a:r>
              <a:rPr lang="en-US" sz="2800" i="1" dirty="0"/>
              <a:t>magical </a:t>
            </a:r>
            <a:r>
              <a:rPr lang="en-US" sz="2800" dirty="0"/>
              <a:t>that there’s more than one greedy algorithm that works</a:t>
            </a:r>
            <a:r>
              <a:rPr lang="en-US" dirty="0"/>
              <a:t>.</a:t>
            </a:r>
          </a:p>
          <a:p>
            <a:endParaRPr lang="en-US" dirty="0"/>
          </a:p>
          <a:p>
            <a:r>
              <a:rPr lang="en-US" dirty="0"/>
              <a:t>The takeaway from MST lectures is NOT “greedy algorithms are the best”</a:t>
            </a:r>
          </a:p>
          <a:p>
            <a:r>
              <a:rPr lang="en-US" dirty="0"/>
              <a:t>The takeaway is “MSTs are the coolest.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C05F948-8438-4B42-81D3-2D7732EE29D8}"/>
                  </a:ext>
                </a:extLst>
              </p14:cNvPr>
              <p14:cNvContentPartPr/>
              <p14:nvPr/>
            </p14:nvContentPartPr>
            <p14:xfrm>
              <a:off x="6077520" y="1965240"/>
              <a:ext cx="1059120" cy="29880"/>
            </p14:xfrm>
          </p:contentPart>
        </mc:Choice>
        <mc:Fallback>
          <p:pic>
            <p:nvPicPr>
              <p:cNvPr id="4" name="Ink 3">
                <a:extLst>
                  <a:ext uri="{FF2B5EF4-FFF2-40B4-BE49-F238E27FC236}">
                    <a16:creationId xmlns:a16="http://schemas.microsoft.com/office/drawing/2014/main" id="{FC05F948-8438-4B42-81D3-2D7732EE29D8}"/>
                  </a:ext>
                </a:extLst>
              </p:cNvPr>
              <p:cNvPicPr/>
              <p:nvPr/>
            </p:nvPicPr>
            <p:blipFill>
              <a:blip r:embed="rId3"/>
              <a:stretch>
                <a:fillRect/>
              </a:stretch>
            </p:blipFill>
            <p:spPr>
              <a:xfrm>
                <a:off x="6068160" y="1955880"/>
                <a:ext cx="1077840" cy="48600"/>
              </a:xfrm>
              <a:prstGeom prst="rect">
                <a:avLst/>
              </a:prstGeom>
            </p:spPr>
          </p:pic>
        </mc:Fallback>
      </mc:AlternateContent>
    </p:spTree>
    <p:extLst>
      <p:ext uri="{BB962C8B-B14F-4D97-AF65-F5344CB8AC3E}">
        <p14:creationId xmlns:p14="http://schemas.microsoft.com/office/powerpoint/2010/main" val="779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6C8E-D380-4183-9054-E41C77F051A4}"/>
              </a:ext>
            </a:extLst>
          </p:cNvPr>
          <p:cNvSpPr>
            <a:spLocks noGrp="1"/>
          </p:cNvSpPr>
          <p:nvPr>
            <p:ph type="title"/>
          </p:nvPr>
        </p:nvSpPr>
        <p:spPr/>
        <p:txBody>
          <a:bodyPr/>
          <a:lstStyle/>
          <a:p>
            <a:r>
              <a:rPr lang="en-US" dirty="0"/>
              <a:t>Some Extra Comments</a:t>
            </a:r>
          </a:p>
        </p:txBody>
      </p:sp>
      <p:sp>
        <p:nvSpPr>
          <p:cNvPr id="3" name="Content Placeholder 2">
            <a:extLst>
              <a:ext uri="{FF2B5EF4-FFF2-40B4-BE49-F238E27FC236}">
                <a16:creationId xmlns:a16="http://schemas.microsoft.com/office/drawing/2014/main" id="{E7594F33-DFDB-441C-AE77-2D93A45BD55E}"/>
              </a:ext>
            </a:extLst>
          </p:cNvPr>
          <p:cNvSpPr>
            <a:spLocks noGrp="1"/>
          </p:cNvSpPr>
          <p:nvPr>
            <p:ph idx="1"/>
          </p:nvPr>
        </p:nvSpPr>
        <p:spPr/>
        <p:txBody>
          <a:bodyPr>
            <a:noAutofit/>
          </a:bodyPr>
          <a:lstStyle/>
          <a:p>
            <a:r>
              <a:rPr lang="en-US" sz="2800" dirty="0"/>
              <a:t>Prim was the employee at Bell Labs in the 1950’s</a:t>
            </a:r>
          </a:p>
          <a:p>
            <a:r>
              <a:rPr lang="en-US" sz="2800" dirty="0"/>
              <a:t>The mathematician in the 1920’s was </a:t>
            </a:r>
            <a:r>
              <a:rPr lang="en-US" sz="2800" dirty="0" err="1"/>
              <a:t>Boruvka</a:t>
            </a:r>
            <a:endParaRPr lang="en-US" sz="2800" dirty="0"/>
          </a:p>
          <a:p>
            <a:pPr lvl="1"/>
            <a:r>
              <a:rPr lang="en-US" sz="2800" dirty="0"/>
              <a:t>He had a different </a:t>
            </a:r>
            <a:r>
              <a:rPr lang="en-US" sz="2800" i="1" dirty="0"/>
              <a:t>also greedy </a:t>
            </a:r>
            <a:r>
              <a:rPr lang="en-US" sz="2800" dirty="0"/>
              <a:t>algorithm for MSTs.</a:t>
            </a:r>
          </a:p>
          <a:p>
            <a:pPr lvl="1"/>
            <a:r>
              <a:rPr lang="en-US" sz="2800" dirty="0" err="1"/>
              <a:t>Boruvka’s</a:t>
            </a:r>
            <a:r>
              <a:rPr lang="en-US" sz="2800" dirty="0"/>
              <a:t> algorithm is trickier to implement, but is useful in some cases.</a:t>
            </a:r>
          </a:p>
          <a:p>
            <a:pPr lvl="1"/>
            <a:r>
              <a:rPr lang="en-US" sz="2800" dirty="0"/>
              <a:t>In particular it’s the basis for fast </a:t>
            </a:r>
            <a:r>
              <a:rPr lang="en-US" sz="2800" b="1" dirty="0"/>
              <a:t>parallel </a:t>
            </a:r>
            <a:r>
              <a:rPr lang="en-US" sz="2800" dirty="0"/>
              <a:t>MST algorithms.</a:t>
            </a:r>
          </a:p>
          <a:p>
            <a:r>
              <a:rPr lang="en-US" sz="3200" dirty="0"/>
              <a:t>“Prim’s Algorithm” is a very bad name.</a:t>
            </a:r>
          </a:p>
          <a:p>
            <a:pPr lvl="1"/>
            <a:r>
              <a:rPr lang="en-US" sz="2800" dirty="0"/>
              <a:t>It was discovered by </a:t>
            </a:r>
            <a:r>
              <a:rPr lang="en-US" sz="2800" dirty="0" err="1"/>
              <a:t>Jarnik</a:t>
            </a:r>
            <a:r>
              <a:rPr lang="en-US" sz="2800" dirty="0"/>
              <a:t> 20 years before Prim.</a:t>
            </a:r>
          </a:p>
          <a:p>
            <a:pPr lvl="1"/>
            <a:r>
              <a:rPr lang="en-US" sz="2800" dirty="0"/>
              <a:t>And rediscovered by </a:t>
            </a:r>
            <a:r>
              <a:rPr lang="en-US" sz="2800" dirty="0" err="1"/>
              <a:t>Kruskal</a:t>
            </a:r>
            <a:r>
              <a:rPr lang="en-US" sz="2800" dirty="0"/>
              <a:t> before Prim.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B9555A5-4831-45C5-9E4C-61717E5C50A9}"/>
                  </a:ext>
                </a:extLst>
              </p14:cNvPr>
              <p14:cNvContentPartPr/>
              <p14:nvPr/>
            </p14:nvContentPartPr>
            <p14:xfrm>
              <a:off x="555840" y="1894320"/>
              <a:ext cx="914400" cy="1087560"/>
            </p14:xfrm>
          </p:contentPart>
        </mc:Choice>
        <mc:Fallback>
          <p:pic>
            <p:nvPicPr>
              <p:cNvPr id="4" name="Ink 3">
                <a:extLst>
                  <a:ext uri="{FF2B5EF4-FFF2-40B4-BE49-F238E27FC236}">
                    <a16:creationId xmlns:a16="http://schemas.microsoft.com/office/drawing/2014/main" id="{2B9555A5-4831-45C5-9E4C-61717E5C50A9}"/>
                  </a:ext>
                </a:extLst>
              </p:cNvPr>
              <p:cNvPicPr/>
              <p:nvPr/>
            </p:nvPicPr>
            <p:blipFill>
              <a:blip r:embed="rId3"/>
              <a:stretch>
                <a:fillRect/>
              </a:stretch>
            </p:blipFill>
            <p:spPr>
              <a:xfrm>
                <a:off x="546480" y="1884960"/>
                <a:ext cx="933120" cy="1106280"/>
              </a:xfrm>
              <a:prstGeom prst="rect">
                <a:avLst/>
              </a:prstGeom>
            </p:spPr>
          </p:pic>
        </mc:Fallback>
      </mc:AlternateContent>
    </p:spTree>
    <p:extLst>
      <p:ext uri="{BB962C8B-B14F-4D97-AF65-F5344CB8AC3E}">
        <p14:creationId xmlns:p14="http://schemas.microsoft.com/office/powerpoint/2010/main" val="367314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Extra Comments</a:t>
            </a:r>
          </a:p>
        </p:txBody>
      </p:sp>
      <p:sp>
        <p:nvSpPr>
          <p:cNvPr id="3" name="Content Placeholder 2"/>
          <p:cNvSpPr>
            <a:spLocks noGrp="1"/>
          </p:cNvSpPr>
          <p:nvPr>
            <p:ph idx="1"/>
          </p:nvPr>
        </p:nvSpPr>
        <p:spPr/>
        <p:txBody>
          <a:bodyPr/>
          <a:lstStyle/>
          <a:p>
            <a:r>
              <a:rPr lang="en-US" sz="2400" dirty="0"/>
              <a:t>There’s at least a fourth greedy algorithm for MSTs…</a:t>
            </a:r>
          </a:p>
          <a:p>
            <a:pPr lvl="1"/>
            <a:r>
              <a:rPr lang="en-US" sz="2000" dirty="0"/>
              <a:t>Called “Reverse-delete”</a:t>
            </a:r>
          </a:p>
          <a:p>
            <a:pPr lvl="1"/>
            <a:r>
              <a:rPr lang="en-US" sz="2000" dirty="0"/>
              <a:t>Starting from heaviest edge, delete if would not disconnect graph.</a:t>
            </a:r>
          </a:p>
          <a:p>
            <a:pPr marL="0" indent="0">
              <a:buNone/>
            </a:pPr>
            <a:endParaRPr lang="en-US" sz="2400" dirty="0"/>
          </a:p>
          <a:p>
            <a:r>
              <a:rPr lang="en-US" sz="2400" dirty="0"/>
              <a:t>If all the edge weights are distinct, then the MST is unique.</a:t>
            </a:r>
          </a:p>
          <a:p>
            <a:r>
              <a:rPr lang="en-US" sz="2400" dirty="0"/>
              <a:t>If some edge weights are equal, there may be multiple spanning trees. Prim’s/</a:t>
            </a:r>
            <a:r>
              <a:rPr lang="en-US" sz="2400" dirty="0" err="1"/>
              <a:t>Kruskal’s</a:t>
            </a:r>
            <a:r>
              <a:rPr lang="en-US" sz="2400" dirty="0"/>
              <a:t> are only guaranteed to find you one of them.</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6691881-922C-4B58-A0F7-C3403A1F6C1F}"/>
                  </a:ext>
                </a:extLst>
              </p14:cNvPr>
              <p14:cNvContentPartPr/>
              <p14:nvPr/>
            </p14:nvContentPartPr>
            <p14:xfrm>
              <a:off x="299520" y="2755080"/>
              <a:ext cx="1111680" cy="1668960"/>
            </p14:xfrm>
          </p:contentPart>
        </mc:Choice>
        <mc:Fallback>
          <p:pic>
            <p:nvPicPr>
              <p:cNvPr id="4" name="Ink 3">
                <a:extLst>
                  <a:ext uri="{FF2B5EF4-FFF2-40B4-BE49-F238E27FC236}">
                    <a16:creationId xmlns:a16="http://schemas.microsoft.com/office/drawing/2014/main" id="{46691881-922C-4B58-A0F7-C3403A1F6C1F}"/>
                  </a:ext>
                </a:extLst>
              </p:cNvPr>
              <p:cNvPicPr/>
              <p:nvPr/>
            </p:nvPicPr>
            <p:blipFill>
              <a:blip r:embed="rId3"/>
              <a:stretch>
                <a:fillRect/>
              </a:stretch>
            </p:blipFill>
            <p:spPr>
              <a:xfrm>
                <a:off x="290160" y="2745720"/>
                <a:ext cx="1130400" cy="1687680"/>
              </a:xfrm>
              <a:prstGeom prst="rect">
                <a:avLst/>
              </a:prstGeom>
            </p:spPr>
          </p:pic>
        </mc:Fallback>
      </mc:AlternateContent>
    </p:spTree>
    <p:extLst>
      <p:ext uri="{BB962C8B-B14F-4D97-AF65-F5344CB8AC3E}">
        <p14:creationId xmlns:p14="http://schemas.microsoft.com/office/powerpoint/2010/main" val="2758489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A Graph of Trees</a:t>
            </a:r>
          </a:p>
        </p:txBody>
      </p:sp>
      <p:sp>
        <p:nvSpPr>
          <p:cNvPr id="3" name="Content Placeholder 2"/>
          <p:cNvSpPr>
            <a:spLocks noGrp="1"/>
          </p:cNvSpPr>
          <p:nvPr>
            <p:ph idx="1"/>
          </p:nvPr>
        </p:nvSpPr>
        <p:spPr/>
        <p:txBody>
          <a:bodyPr>
            <a:normAutofit/>
          </a:bodyPr>
          <a:lstStyle/>
          <a:p>
            <a:r>
              <a:rPr lang="en-US" sz="2800" dirty="0">
                <a:sym typeface="Wingdings" panose="05000000000000000000" pitchFamily="2" charset="2"/>
              </a:rPr>
              <a:t>A tree is an undirected, connected, and acyclic graph.</a:t>
            </a:r>
          </a:p>
          <a:p>
            <a:r>
              <a:rPr lang="en-US" sz="2800" dirty="0">
                <a:sym typeface="Wingdings" panose="05000000000000000000" pitchFamily="2" charset="2"/>
              </a:rPr>
              <a:t>A forest is any undirected and acyclic graph.</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FBE404B-E21C-4544-AE11-ABD10F523DF4}"/>
                  </a:ext>
                </a:extLst>
              </p14:cNvPr>
              <p14:cNvContentPartPr/>
              <p14:nvPr/>
            </p14:nvContentPartPr>
            <p14:xfrm>
              <a:off x="961560" y="2481840"/>
              <a:ext cx="5433120" cy="1480320"/>
            </p14:xfrm>
          </p:contentPart>
        </mc:Choice>
        <mc:Fallback>
          <p:pic>
            <p:nvPicPr>
              <p:cNvPr id="4" name="Ink 3">
                <a:extLst>
                  <a:ext uri="{FF2B5EF4-FFF2-40B4-BE49-F238E27FC236}">
                    <a16:creationId xmlns:a16="http://schemas.microsoft.com/office/drawing/2014/main" id="{4FBE404B-E21C-4544-AE11-ABD10F523DF4}"/>
                  </a:ext>
                </a:extLst>
              </p:cNvPr>
              <p:cNvPicPr/>
              <p:nvPr/>
            </p:nvPicPr>
            <p:blipFill>
              <a:blip r:embed="rId3"/>
              <a:stretch>
                <a:fillRect/>
              </a:stretch>
            </p:blipFill>
            <p:spPr>
              <a:xfrm>
                <a:off x="952200" y="2472480"/>
                <a:ext cx="5451840" cy="1499040"/>
              </a:xfrm>
              <a:prstGeom prst="rect">
                <a:avLst/>
              </a:prstGeom>
            </p:spPr>
          </p:pic>
        </mc:Fallback>
      </mc:AlternateContent>
    </p:spTree>
    <p:extLst>
      <p:ext uri="{BB962C8B-B14F-4D97-AF65-F5344CB8AC3E}">
        <p14:creationId xmlns:p14="http://schemas.microsoft.com/office/powerpoint/2010/main" val="411443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575240" y="1463857"/>
            <a:ext cx="11187258" cy="5136968"/>
          </a:xfrm>
        </p:spPr>
        <p:txBody>
          <a:bodyPr>
            <a:normAutofit fontScale="92500" lnSpcReduction="10000"/>
          </a:bodyPr>
          <a:lstStyle/>
          <a:p>
            <a:r>
              <a:rPr lang="en-US" dirty="0"/>
              <a:t>Using the union-by-rank and path-compression optimized implementations of disjoint-sets draw the resulting forest caused by these calls:</a:t>
            </a:r>
          </a:p>
          <a:p>
            <a:r>
              <a:rPr lang="en-US" dirty="0"/>
              <a:t>If tied, make alphabetically earlier node the root.</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makeSet(a)</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makeSet(b)</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makeSet(c)</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makeSet(d)</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makeSet(e)</a:t>
            </a:r>
          </a:p>
          <a:p>
            <a:pPr marL="228600" indent="-228600">
              <a:spcBef>
                <a:spcPts val="600"/>
              </a:spcBef>
              <a:buClr>
                <a:srgbClr val="B6A479"/>
              </a:buClr>
              <a:buFont typeface="+mj-lt"/>
              <a:buAutoNum type="arabicPeriod"/>
            </a:pPr>
            <a:r>
              <a:rPr lang="en-US" sz="1400" dirty="0" err="1">
                <a:latin typeface="Courier New" panose="02070309020205020404" pitchFamily="49" charset="0"/>
                <a:cs typeface="Courier New" panose="02070309020205020404" pitchFamily="49" charset="0"/>
              </a:rPr>
              <a:t>makeSet</a:t>
            </a:r>
            <a:r>
              <a:rPr lang="en-US" sz="1400" dirty="0">
                <a:latin typeface="Courier New" panose="02070309020205020404" pitchFamily="49" charset="0"/>
                <a:cs typeface="Courier New" panose="02070309020205020404" pitchFamily="49" charset="0"/>
              </a:rPr>
              <a:t>(f)</a:t>
            </a:r>
          </a:p>
          <a:p>
            <a:pPr marL="228600" indent="-228600">
              <a:spcBef>
                <a:spcPts val="600"/>
              </a:spcBef>
              <a:buClr>
                <a:srgbClr val="B6A479"/>
              </a:buClr>
              <a:buFont typeface="+mj-lt"/>
              <a:buAutoNum type="arabicPeriod"/>
            </a:pPr>
            <a:r>
              <a:rPr lang="en-US" sz="1400" dirty="0" err="1">
                <a:latin typeface="Courier New" panose="02070309020205020404" pitchFamily="49" charset="0"/>
                <a:cs typeface="Courier New" panose="02070309020205020404" pitchFamily="49" charset="0"/>
              </a:rPr>
              <a:t>makeSet</a:t>
            </a:r>
            <a:r>
              <a:rPr lang="en-US" sz="1400" dirty="0">
                <a:latin typeface="Courier New" panose="02070309020205020404" pitchFamily="49" charset="0"/>
                <a:cs typeface="Courier New" panose="02070309020205020404" pitchFamily="49" charset="0"/>
              </a:rPr>
              <a:t>(g)</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makeSet(h)</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union(c, e)</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union(d, e)</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union(a, c)</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union(g, h)</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union(b, f)</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union(g, f)</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union(h, a)</a:t>
            </a:r>
          </a:p>
        </p:txBody>
      </p:sp>
      <p:sp>
        <p:nvSpPr>
          <p:cNvPr id="4" name="Footer Placeholder 3"/>
          <p:cNvSpPr>
            <a:spLocks noGrp="1"/>
          </p:cNvSpPr>
          <p:nvPr>
            <p:ph type="ftr" sz="quarter" idx="11"/>
          </p:nvPr>
        </p:nvSpPr>
        <p:spPr/>
        <p:txBody>
          <a:bodyPr/>
          <a:lstStyle/>
          <a:p>
            <a:r>
              <a:rPr lang="es-ES"/>
              <a:t>CSE 373 Su 19 -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2</a:t>
            </a:fld>
            <a:endParaRPr lang="en-US"/>
          </a:p>
        </p:txBody>
      </p:sp>
      <p:sp>
        <p:nvSpPr>
          <p:cNvPr id="13" name="TextBox 12">
            <a:extLst>
              <a:ext uri="{FF2B5EF4-FFF2-40B4-BE49-F238E27FC236}">
                <a16:creationId xmlns:a16="http://schemas.microsoft.com/office/drawing/2014/main" id="{A4FD4635-F769-4E3E-9851-B09886150D03}"/>
              </a:ext>
            </a:extLst>
          </p:cNvPr>
          <p:cNvSpPr txBox="1"/>
          <p:nvPr/>
        </p:nvSpPr>
        <p:spPr>
          <a:xfrm>
            <a:off x="4981576" y="3048000"/>
            <a:ext cx="4248150" cy="584775"/>
          </a:xfrm>
          <a:prstGeom prst="rect">
            <a:avLst/>
          </a:prstGeom>
          <a:noFill/>
        </p:spPr>
        <p:txBody>
          <a:bodyPr wrap="square" rtlCol="0">
            <a:spAutoFit/>
          </a:bodyPr>
          <a:lstStyle/>
          <a:p>
            <a:r>
              <a:rPr lang="en-US" sz="3200" dirty="0"/>
              <a:t>Pollev.com/cse373su19</a:t>
            </a:r>
          </a:p>
        </p:txBody>
      </p:sp>
      <mc:AlternateContent xmlns:mc="http://schemas.openxmlformats.org/markup-compatibility/2006">
        <mc:Choice xmlns:p14="http://schemas.microsoft.com/office/powerpoint/2010/main" Requires="p14">
          <p:contentPart p14:bwMode="auto" r:id="rId2">
            <p14:nvContentPartPr>
              <p14:cNvPr id="14" name="Ink 13">
                <a:extLst>
                  <a:ext uri="{FF2B5EF4-FFF2-40B4-BE49-F238E27FC236}">
                    <a16:creationId xmlns:a16="http://schemas.microsoft.com/office/drawing/2014/main" id="{DE8154B0-FE92-4CB4-ABA9-84210D9A010F}"/>
                  </a:ext>
                </a:extLst>
              </p14:cNvPr>
              <p14:cNvContentPartPr/>
              <p14:nvPr/>
            </p14:nvContentPartPr>
            <p14:xfrm>
              <a:off x="43920" y="1221480"/>
              <a:ext cx="5841000" cy="5355360"/>
            </p14:xfrm>
          </p:contentPart>
        </mc:Choice>
        <mc:Fallback>
          <p:pic>
            <p:nvPicPr>
              <p:cNvPr id="14" name="Ink 13">
                <a:extLst>
                  <a:ext uri="{FF2B5EF4-FFF2-40B4-BE49-F238E27FC236}">
                    <a16:creationId xmlns:a16="http://schemas.microsoft.com/office/drawing/2014/main" id="{DE8154B0-FE92-4CB4-ABA9-84210D9A010F}"/>
                  </a:ext>
                </a:extLst>
              </p:cNvPr>
              <p:cNvPicPr/>
              <p:nvPr/>
            </p:nvPicPr>
            <p:blipFill>
              <a:blip r:embed="rId3"/>
              <a:stretch>
                <a:fillRect/>
              </a:stretch>
            </p:blipFill>
            <p:spPr>
              <a:xfrm>
                <a:off x="34560" y="1212120"/>
                <a:ext cx="5859720" cy="5374080"/>
              </a:xfrm>
              <a:prstGeom prst="rect">
                <a:avLst/>
              </a:prstGeom>
            </p:spPr>
          </p:pic>
        </mc:Fallback>
      </mc:AlternateContent>
    </p:spTree>
    <p:extLst>
      <p:ext uri="{BB962C8B-B14F-4D97-AF65-F5344CB8AC3E}">
        <p14:creationId xmlns:p14="http://schemas.microsoft.com/office/powerpoint/2010/main" val="2356925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descr="Image result for single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508" y="656541"/>
            <a:ext cx="8322380" cy="46831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15911" y="5339644"/>
            <a:ext cx="8782756" cy="923330"/>
          </a:xfrm>
          <a:prstGeom prst="rect">
            <a:avLst/>
          </a:prstGeom>
          <a:noFill/>
        </p:spPr>
        <p:txBody>
          <a:bodyPr wrap="square" rtlCol="0">
            <a:spAutoFit/>
          </a:bodyPr>
          <a:lstStyle/>
          <a:p>
            <a:r>
              <a:rPr lang="en-US" sz="5400" dirty="0">
                <a:solidFill>
                  <a:schemeClr val="bg1"/>
                </a:solidFill>
                <a:latin typeface="Baskerville Old Face" panose="02020602080505020303" pitchFamily="18" charset="0"/>
              </a:rPr>
              <a:t>EVERY TREE IS A FOREST.</a:t>
            </a:r>
          </a:p>
        </p:txBody>
      </p:sp>
      <p:sp>
        <p:nvSpPr>
          <p:cNvPr id="5" name="Rectangle 4"/>
          <p:cNvSpPr/>
          <p:nvPr/>
        </p:nvSpPr>
        <p:spPr>
          <a:xfrm>
            <a:off x="1950508" y="656541"/>
            <a:ext cx="8322380" cy="4683103"/>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5635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4B260-0A43-40A3-8892-D01999416F6C}"/>
              </a:ext>
            </a:extLst>
          </p:cNvPr>
          <p:cNvSpPr>
            <a:spLocks noGrp="1"/>
          </p:cNvSpPr>
          <p:nvPr>
            <p:ph type="title"/>
          </p:nvPr>
        </p:nvSpPr>
        <p:spPr/>
        <p:txBody>
          <a:bodyPr/>
          <a:lstStyle/>
          <a:p>
            <a:r>
              <a:rPr lang="en-US" dirty="0"/>
              <a:t>Optional content: </a:t>
            </a:r>
            <a:br>
              <a:rPr lang="en-US" dirty="0"/>
            </a:br>
            <a:r>
              <a:rPr lang="en-US" dirty="0"/>
              <a:t>MST correctness</a:t>
            </a:r>
          </a:p>
        </p:txBody>
      </p:sp>
      <p:sp>
        <p:nvSpPr>
          <p:cNvPr id="5" name="Text Placeholder 4">
            <a:extLst>
              <a:ext uri="{FF2B5EF4-FFF2-40B4-BE49-F238E27FC236}">
                <a16:creationId xmlns:a16="http://schemas.microsoft.com/office/drawing/2014/main" id="{DCB78F0A-DDC0-4158-853A-B27822F3801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4785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103FC-3B06-441C-813E-A92C14FEEF3F}"/>
              </a:ext>
            </a:extLst>
          </p:cNvPr>
          <p:cNvSpPr>
            <a:spLocks noGrp="1"/>
          </p:cNvSpPr>
          <p:nvPr>
            <p:ph type="title"/>
          </p:nvPr>
        </p:nvSpPr>
        <p:spPr/>
        <p:txBody>
          <a:bodyPr>
            <a:normAutofit fontScale="90000"/>
          </a:bodyPr>
          <a:lstStyle/>
          <a:p>
            <a:r>
              <a:rPr lang="en-US" dirty="0"/>
              <a:t>Why do all of these MST Algorithms Work?</a:t>
            </a:r>
          </a:p>
        </p:txBody>
      </p:sp>
      <p:sp>
        <p:nvSpPr>
          <p:cNvPr id="3" name="Content Placeholder 2">
            <a:extLst>
              <a:ext uri="{FF2B5EF4-FFF2-40B4-BE49-F238E27FC236}">
                <a16:creationId xmlns:a16="http://schemas.microsoft.com/office/drawing/2014/main" id="{7EAC890B-2537-437A-9F0A-62A84DD3E99C}"/>
              </a:ext>
            </a:extLst>
          </p:cNvPr>
          <p:cNvSpPr>
            <a:spLocks noGrp="1"/>
          </p:cNvSpPr>
          <p:nvPr>
            <p:ph idx="1"/>
          </p:nvPr>
        </p:nvSpPr>
        <p:spPr/>
        <p:txBody>
          <a:bodyPr>
            <a:normAutofit lnSpcReduction="10000"/>
          </a:bodyPr>
          <a:lstStyle/>
          <a:p>
            <a:r>
              <a:rPr lang="en-US" sz="2800" dirty="0"/>
              <a:t>MSTs satisfy two very useful properties:</a:t>
            </a:r>
          </a:p>
          <a:p>
            <a:r>
              <a:rPr lang="en-US" sz="2800" b="1" dirty="0"/>
              <a:t>Cycle Property: </a:t>
            </a:r>
            <a:r>
              <a:rPr lang="en-US" sz="2800" dirty="0"/>
              <a:t>The heaviest edge along a cycle is NEVER part of an MST.</a:t>
            </a:r>
          </a:p>
          <a:p>
            <a:r>
              <a:rPr lang="en-US" sz="2800" b="1" dirty="0"/>
              <a:t>Cut Property: </a:t>
            </a:r>
            <a:r>
              <a:rPr lang="en-US" sz="2800" dirty="0"/>
              <a:t>Split the vertices of the graph any way you want into two sets A and B. The lightest edge with one endpoint in A and the other in B is ALWAYS part of an MST. </a:t>
            </a:r>
          </a:p>
          <a:p>
            <a:endParaRPr lang="en-US" b="1" dirty="0"/>
          </a:p>
          <a:p>
            <a:r>
              <a:rPr lang="en-US" sz="2800" dirty="0"/>
              <a:t>Whenever you add an edge to a tree you create exactly one cycle, you can then remove any edge from that cycle and get another tree out. </a:t>
            </a:r>
          </a:p>
          <a:p>
            <a:r>
              <a:rPr lang="en-US" sz="2800" dirty="0"/>
              <a:t>This observation, combined with the cycle and cut properties form the basis of all of the greedy algorithms for MSTs.</a:t>
            </a:r>
          </a:p>
        </p:txBody>
      </p:sp>
    </p:spTree>
    <p:extLst>
      <p:ext uri="{BB962C8B-B14F-4D97-AF65-F5344CB8AC3E}">
        <p14:creationId xmlns:p14="http://schemas.microsoft.com/office/powerpoint/2010/main" val="1443704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575240" y="1463857"/>
            <a:ext cx="11187258" cy="5136968"/>
          </a:xfrm>
        </p:spPr>
        <p:txBody>
          <a:bodyPr>
            <a:normAutofit fontScale="92500" lnSpcReduction="10000"/>
          </a:bodyPr>
          <a:lstStyle/>
          <a:p>
            <a:r>
              <a:rPr lang="en-US" dirty="0"/>
              <a:t>Using the union-by-rank and path-compression optimized implementations of disjoint-sets draw the resulting forest caused by these calls:</a:t>
            </a:r>
          </a:p>
          <a:p>
            <a:r>
              <a:rPr lang="en-US" dirty="0"/>
              <a:t>If tied, make alphabetically earlier node the root.</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makeSet(a)</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makeSet(b)</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makeSet(c)</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makeSet(d)</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makeSet(e)</a:t>
            </a:r>
          </a:p>
          <a:p>
            <a:pPr marL="228600" indent="-228600">
              <a:spcBef>
                <a:spcPts val="600"/>
              </a:spcBef>
              <a:buClr>
                <a:srgbClr val="B6A479"/>
              </a:buClr>
              <a:buFont typeface="+mj-lt"/>
              <a:buAutoNum type="arabicPeriod"/>
            </a:pPr>
            <a:r>
              <a:rPr lang="en-US" sz="1400" dirty="0" err="1">
                <a:latin typeface="Courier New" panose="02070309020205020404" pitchFamily="49" charset="0"/>
                <a:cs typeface="Courier New" panose="02070309020205020404" pitchFamily="49" charset="0"/>
              </a:rPr>
              <a:t>makeSet</a:t>
            </a:r>
            <a:r>
              <a:rPr lang="en-US" sz="1400" dirty="0">
                <a:latin typeface="Courier New" panose="02070309020205020404" pitchFamily="49" charset="0"/>
                <a:cs typeface="Courier New" panose="02070309020205020404" pitchFamily="49" charset="0"/>
              </a:rPr>
              <a:t>(f)</a:t>
            </a:r>
          </a:p>
          <a:p>
            <a:pPr marL="228600" indent="-228600">
              <a:spcBef>
                <a:spcPts val="600"/>
              </a:spcBef>
              <a:buClr>
                <a:srgbClr val="B6A479"/>
              </a:buClr>
              <a:buFont typeface="+mj-lt"/>
              <a:buAutoNum type="arabicPeriod"/>
            </a:pPr>
            <a:r>
              <a:rPr lang="en-US" sz="1400" dirty="0" err="1">
                <a:latin typeface="Courier New" panose="02070309020205020404" pitchFamily="49" charset="0"/>
                <a:cs typeface="Courier New" panose="02070309020205020404" pitchFamily="49" charset="0"/>
              </a:rPr>
              <a:t>makeSet</a:t>
            </a:r>
            <a:r>
              <a:rPr lang="en-US" sz="1400" dirty="0">
                <a:latin typeface="Courier New" panose="02070309020205020404" pitchFamily="49" charset="0"/>
                <a:cs typeface="Courier New" panose="02070309020205020404" pitchFamily="49" charset="0"/>
              </a:rPr>
              <a:t>(g)</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makeSet(h)</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union(c, e)</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union(d, e)</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union(a, c)</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union(g, h)</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union(b, f)</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union(g, f)</a:t>
            </a:r>
          </a:p>
          <a:p>
            <a:pPr marL="228600" indent="-228600">
              <a:spcBef>
                <a:spcPts val="600"/>
              </a:spcBef>
              <a:buClr>
                <a:srgbClr val="B6A479"/>
              </a:buClr>
              <a:buFont typeface="+mj-lt"/>
              <a:buAutoNum type="arabicPeriod"/>
            </a:pPr>
            <a:r>
              <a:rPr lang="en-US" sz="1400" dirty="0">
                <a:latin typeface="Courier New" panose="02070309020205020404" pitchFamily="49" charset="0"/>
                <a:cs typeface="Courier New" panose="02070309020205020404" pitchFamily="49" charset="0"/>
              </a:rPr>
              <a:t>union(h, a)</a:t>
            </a:r>
          </a:p>
        </p:txBody>
      </p:sp>
      <p:sp>
        <p:nvSpPr>
          <p:cNvPr id="4" name="Footer Placeholder 3"/>
          <p:cNvSpPr>
            <a:spLocks noGrp="1"/>
          </p:cNvSpPr>
          <p:nvPr>
            <p:ph type="ftr" sz="quarter" idx="11"/>
          </p:nvPr>
        </p:nvSpPr>
        <p:spPr/>
        <p:txBody>
          <a:bodyPr/>
          <a:lstStyle/>
          <a:p>
            <a:r>
              <a:rPr lang="es-ES"/>
              <a:t>CSE 373 Su 19 - Robbie Weber</a:t>
            </a:r>
            <a:endParaRPr lang="en-US"/>
          </a:p>
        </p:txBody>
      </p:sp>
      <p:sp>
        <p:nvSpPr>
          <p:cNvPr id="5" name="Slide Number Placeholder 4"/>
          <p:cNvSpPr>
            <a:spLocks noGrp="1"/>
          </p:cNvSpPr>
          <p:nvPr>
            <p:ph type="sldNum" sz="quarter" idx="12"/>
          </p:nvPr>
        </p:nvSpPr>
        <p:spPr/>
        <p:txBody>
          <a:bodyPr/>
          <a:lstStyle/>
          <a:p>
            <a:fld id="{659665DE-58FC-41F4-AC58-2C90A5E00527}" type="slidenum">
              <a:rPr lang="en-US" smtClean="0"/>
              <a:t>3</a:t>
            </a:fld>
            <a:endParaRPr lang="en-US"/>
          </a:p>
        </p:txBody>
      </p:sp>
      <p:grpSp>
        <p:nvGrpSpPr>
          <p:cNvPr id="6" name="Group 5"/>
          <p:cNvGrpSpPr/>
          <p:nvPr/>
        </p:nvGrpSpPr>
        <p:grpSpPr>
          <a:xfrm>
            <a:off x="6993672" y="2768343"/>
            <a:ext cx="255198" cy="261610"/>
            <a:chOff x="4033946" y="330026"/>
            <a:chExt cx="369435" cy="378718"/>
          </a:xfrm>
        </p:grpSpPr>
        <p:sp>
          <p:nvSpPr>
            <p:cNvPr id="7" name="Oval 6"/>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33946" y="330026"/>
              <a:ext cx="369435" cy="378718"/>
            </a:xfrm>
            <a:prstGeom prst="rect">
              <a:avLst/>
            </a:prstGeom>
            <a:noFill/>
          </p:spPr>
          <p:txBody>
            <a:bodyPr wrap="square" rtlCol="0">
              <a:spAutoFit/>
            </a:bodyPr>
            <a:lstStyle/>
            <a:p>
              <a:r>
                <a:rPr lang="en-US" sz="1100" dirty="0"/>
                <a:t>b</a:t>
              </a:r>
            </a:p>
          </p:txBody>
        </p:sp>
      </p:grpSp>
      <p:sp>
        <p:nvSpPr>
          <p:cNvPr id="9" name="Rounded Rectangle 8"/>
          <p:cNvSpPr/>
          <p:nvPr/>
        </p:nvSpPr>
        <p:spPr>
          <a:xfrm>
            <a:off x="5260063" y="2645953"/>
            <a:ext cx="3730028" cy="1962261"/>
          </a:xfrm>
          <a:prstGeom prst="roundRect">
            <a:avLst/>
          </a:prstGeom>
          <a:no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8260404" y="4058001"/>
            <a:ext cx="326307" cy="261611"/>
            <a:chOff x="4020857" y="315514"/>
            <a:chExt cx="472375" cy="378719"/>
          </a:xfrm>
        </p:grpSpPr>
        <p:sp>
          <p:nvSpPr>
            <p:cNvPr id="11" name="Oval 10"/>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20857" y="315514"/>
              <a:ext cx="472375" cy="378718"/>
            </a:xfrm>
            <a:prstGeom prst="rect">
              <a:avLst/>
            </a:prstGeom>
            <a:noFill/>
          </p:spPr>
          <p:txBody>
            <a:bodyPr wrap="square" rtlCol="0">
              <a:spAutoFit/>
            </a:bodyPr>
            <a:lstStyle/>
            <a:p>
              <a:r>
                <a:rPr lang="en-US" sz="1100" dirty="0"/>
                <a:t>d</a:t>
              </a:r>
            </a:p>
          </p:txBody>
        </p:sp>
      </p:grpSp>
      <p:grpSp>
        <p:nvGrpSpPr>
          <p:cNvPr id="17" name="Group 16"/>
          <p:cNvGrpSpPr/>
          <p:nvPr/>
        </p:nvGrpSpPr>
        <p:grpSpPr>
          <a:xfrm>
            <a:off x="7832585" y="4068883"/>
            <a:ext cx="255198" cy="261610"/>
            <a:chOff x="4033946" y="330026"/>
            <a:chExt cx="369435" cy="378718"/>
          </a:xfrm>
        </p:grpSpPr>
        <p:sp>
          <p:nvSpPr>
            <p:cNvPr id="18" name="Oval 17"/>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033946" y="330026"/>
              <a:ext cx="369435" cy="378718"/>
            </a:xfrm>
            <a:prstGeom prst="rect">
              <a:avLst/>
            </a:prstGeom>
            <a:noFill/>
          </p:spPr>
          <p:txBody>
            <a:bodyPr wrap="square" rtlCol="0">
              <a:spAutoFit/>
            </a:bodyPr>
            <a:lstStyle/>
            <a:p>
              <a:r>
                <a:rPr lang="en-US" sz="1100" dirty="0"/>
                <a:t>e</a:t>
              </a:r>
            </a:p>
          </p:txBody>
        </p:sp>
      </p:grpSp>
      <p:cxnSp>
        <p:nvCxnSpPr>
          <p:cNvPr id="20" name="Straight Arrow Connector 19"/>
          <p:cNvCxnSpPr>
            <a:stCxn id="19" idx="0"/>
          </p:cNvCxnSpPr>
          <p:nvPr/>
        </p:nvCxnSpPr>
        <p:spPr>
          <a:xfrm flipV="1">
            <a:off x="7960184" y="3658027"/>
            <a:ext cx="435704" cy="41085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0"/>
          </p:cNvCxnSpPr>
          <p:nvPr/>
        </p:nvCxnSpPr>
        <p:spPr>
          <a:xfrm flipH="1" flipV="1">
            <a:off x="8395888" y="3658027"/>
            <a:ext cx="5537" cy="41745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640507" y="2235097"/>
            <a:ext cx="1015021" cy="369332"/>
          </a:xfrm>
          <a:prstGeom prst="rect">
            <a:avLst/>
          </a:prstGeom>
          <a:noFill/>
        </p:spPr>
        <p:txBody>
          <a:bodyPr wrap="none" rtlCol="0">
            <a:spAutoFit/>
          </a:bodyPr>
          <a:lstStyle/>
          <a:p>
            <a:r>
              <a:rPr lang="en-US" dirty="0"/>
              <a:t>rank = 2</a:t>
            </a:r>
          </a:p>
        </p:txBody>
      </p:sp>
      <p:grpSp>
        <p:nvGrpSpPr>
          <p:cNvPr id="23" name="Group 22"/>
          <p:cNvGrpSpPr/>
          <p:nvPr/>
        </p:nvGrpSpPr>
        <p:grpSpPr>
          <a:xfrm>
            <a:off x="7461015" y="4075295"/>
            <a:ext cx="308226" cy="261610"/>
            <a:chOff x="4025392" y="338513"/>
            <a:chExt cx="446200" cy="378718"/>
          </a:xfrm>
        </p:grpSpPr>
        <p:sp>
          <p:nvSpPr>
            <p:cNvPr id="24" name="Oval 23"/>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025392" y="338513"/>
              <a:ext cx="446200" cy="378718"/>
            </a:xfrm>
            <a:prstGeom prst="rect">
              <a:avLst/>
            </a:prstGeom>
            <a:noFill/>
          </p:spPr>
          <p:txBody>
            <a:bodyPr wrap="square" rtlCol="0">
              <a:spAutoFit/>
            </a:bodyPr>
            <a:lstStyle/>
            <a:p>
              <a:r>
                <a:rPr lang="en-US" sz="1100" dirty="0"/>
                <a:t>d</a:t>
              </a:r>
            </a:p>
          </p:txBody>
        </p:sp>
      </p:grpSp>
      <p:cxnSp>
        <p:nvCxnSpPr>
          <p:cNvPr id="26" name="Straight Arrow Connector 25"/>
          <p:cNvCxnSpPr>
            <a:stCxn id="25" idx="0"/>
          </p:cNvCxnSpPr>
          <p:nvPr/>
        </p:nvCxnSpPr>
        <p:spPr>
          <a:xfrm flipV="1">
            <a:off x="7615128" y="3658027"/>
            <a:ext cx="780760" cy="417268"/>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5899462" y="3447402"/>
            <a:ext cx="255198" cy="261610"/>
            <a:chOff x="4033946" y="330026"/>
            <a:chExt cx="369435" cy="378718"/>
          </a:xfrm>
        </p:grpSpPr>
        <p:sp>
          <p:nvSpPr>
            <p:cNvPr id="28" name="Oval 27"/>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033946" y="330026"/>
              <a:ext cx="369435" cy="378718"/>
            </a:xfrm>
            <a:prstGeom prst="rect">
              <a:avLst/>
            </a:prstGeom>
            <a:noFill/>
          </p:spPr>
          <p:txBody>
            <a:bodyPr wrap="square" rtlCol="0">
              <a:spAutoFit/>
            </a:bodyPr>
            <a:lstStyle/>
            <a:p>
              <a:r>
                <a:rPr lang="en-US" sz="1100" dirty="0"/>
                <a:t>g</a:t>
              </a:r>
            </a:p>
          </p:txBody>
        </p:sp>
      </p:grpSp>
      <p:cxnSp>
        <p:nvCxnSpPr>
          <p:cNvPr id="50" name="Straight Arrow Connector 49"/>
          <p:cNvCxnSpPr>
            <a:stCxn id="29" idx="0"/>
            <a:endCxn id="8" idx="2"/>
          </p:cNvCxnSpPr>
          <p:nvPr/>
        </p:nvCxnSpPr>
        <p:spPr>
          <a:xfrm flipV="1">
            <a:off x="6027061" y="3029953"/>
            <a:ext cx="1094210" cy="41744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8250261" y="3406253"/>
            <a:ext cx="255198" cy="261610"/>
            <a:chOff x="4033946" y="330026"/>
            <a:chExt cx="369435" cy="378718"/>
          </a:xfrm>
        </p:grpSpPr>
        <p:sp>
          <p:nvSpPr>
            <p:cNvPr id="55" name="Oval 54"/>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4033946" y="330026"/>
              <a:ext cx="369435" cy="378718"/>
            </a:xfrm>
            <a:prstGeom prst="rect">
              <a:avLst/>
            </a:prstGeom>
            <a:noFill/>
          </p:spPr>
          <p:txBody>
            <a:bodyPr wrap="square" rtlCol="0">
              <a:spAutoFit/>
            </a:bodyPr>
            <a:lstStyle/>
            <a:p>
              <a:r>
                <a:rPr lang="en-US" sz="1100" dirty="0"/>
                <a:t>c</a:t>
              </a:r>
            </a:p>
          </p:txBody>
        </p:sp>
      </p:grpSp>
      <p:grpSp>
        <p:nvGrpSpPr>
          <p:cNvPr id="57" name="Group 56"/>
          <p:cNvGrpSpPr/>
          <p:nvPr/>
        </p:nvGrpSpPr>
        <p:grpSpPr>
          <a:xfrm>
            <a:off x="6362115" y="3446119"/>
            <a:ext cx="348519" cy="261610"/>
            <a:chOff x="4033945" y="330026"/>
            <a:chExt cx="504530" cy="378718"/>
          </a:xfrm>
        </p:grpSpPr>
        <p:sp>
          <p:nvSpPr>
            <p:cNvPr id="58" name="Oval 57"/>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4033945" y="330026"/>
              <a:ext cx="504530" cy="378718"/>
            </a:xfrm>
            <a:prstGeom prst="rect">
              <a:avLst/>
            </a:prstGeom>
            <a:noFill/>
          </p:spPr>
          <p:txBody>
            <a:bodyPr wrap="square" rtlCol="0">
              <a:spAutoFit/>
            </a:bodyPr>
            <a:lstStyle/>
            <a:p>
              <a:r>
                <a:rPr lang="en-US" sz="1100" dirty="0"/>
                <a:t>h</a:t>
              </a:r>
            </a:p>
          </p:txBody>
        </p:sp>
      </p:grpSp>
      <p:cxnSp>
        <p:nvCxnSpPr>
          <p:cNvPr id="60" name="Straight Arrow Connector 59"/>
          <p:cNvCxnSpPr>
            <a:stCxn id="59" idx="0"/>
            <a:endCxn id="56" idx="2"/>
          </p:cNvCxnSpPr>
          <p:nvPr/>
        </p:nvCxnSpPr>
        <p:spPr>
          <a:xfrm flipV="1">
            <a:off x="7988818" y="3667863"/>
            <a:ext cx="389042" cy="410856"/>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6" idx="0"/>
            <a:endCxn id="8" idx="2"/>
          </p:cNvCxnSpPr>
          <p:nvPr/>
        </p:nvCxnSpPr>
        <p:spPr>
          <a:xfrm flipH="1" flipV="1">
            <a:off x="7121271" y="3029953"/>
            <a:ext cx="1256589" cy="37630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6761786" y="3453577"/>
            <a:ext cx="348519" cy="261610"/>
            <a:chOff x="4033945" y="330026"/>
            <a:chExt cx="504530" cy="378718"/>
          </a:xfrm>
        </p:grpSpPr>
        <p:sp>
          <p:nvSpPr>
            <p:cNvPr id="41" name="Oval 40"/>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033945" y="330026"/>
              <a:ext cx="504530" cy="378718"/>
            </a:xfrm>
            <a:prstGeom prst="rect">
              <a:avLst/>
            </a:prstGeom>
            <a:noFill/>
          </p:spPr>
          <p:txBody>
            <a:bodyPr wrap="square" rtlCol="0">
              <a:spAutoFit/>
            </a:bodyPr>
            <a:lstStyle/>
            <a:p>
              <a:r>
                <a:rPr lang="en-US" sz="1100" dirty="0"/>
                <a:t>f</a:t>
              </a:r>
            </a:p>
          </p:txBody>
        </p:sp>
      </p:grpSp>
      <p:cxnSp>
        <p:nvCxnSpPr>
          <p:cNvPr id="43" name="Straight Arrow Connector 42"/>
          <p:cNvCxnSpPr>
            <a:stCxn id="59" idx="0"/>
          </p:cNvCxnSpPr>
          <p:nvPr/>
        </p:nvCxnSpPr>
        <p:spPr>
          <a:xfrm flipV="1">
            <a:off x="6536375" y="3071477"/>
            <a:ext cx="573930" cy="37464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2" idx="0"/>
          </p:cNvCxnSpPr>
          <p:nvPr/>
        </p:nvCxnSpPr>
        <p:spPr>
          <a:xfrm flipV="1">
            <a:off x="6936046" y="3070195"/>
            <a:ext cx="174259" cy="38338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CB7635B2-75A5-4356-913A-0EC78D206E61}"/>
                  </a:ext>
                </a:extLst>
              </p14:cNvPr>
              <p14:cNvContentPartPr/>
              <p14:nvPr/>
            </p14:nvContentPartPr>
            <p14:xfrm>
              <a:off x="-5400" y="282960"/>
              <a:ext cx="11801160" cy="6350760"/>
            </p14:xfrm>
          </p:contentPart>
        </mc:Choice>
        <mc:Fallback>
          <p:pic>
            <p:nvPicPr>
              <p:cNvPr id="13" name="Ink 12">
                <a:extLst>
                  <a:ext uri="{FF2B5EF4-FFF2-40B4-BE49-F238E27FC236}">
                    <a16:creationId xmlns:a16="http://schemas.microsoft.com/office/drawing/2014/main" id="{CB7635B2-75A5-4356-913A-0EC78D206E61}"/>
                  </a:ext>
                </a:extLst>
              </p:cNvPr>
              <p:cNvPicPr/>
              <p:nvPr/>
            </p:nvPicPr>
            <p:blipFill>
              <a:blip r:embed="rId3"/>
              <a:stretch>
                <a:fillRect/>
              </a:stretch>
            </p:blipFill>
            <p:spPr>
              <a:xfrm>
                <a:off x="-14760" y="273600"/>
                <a:ext cx="11819880" cy="6369480"/>
              </a:xfrm>
              <a:prstGeom prst="rect">
                <a:avLst/>
              </a:prstGeom>
            </p:spPr>
          </p:pic>
        </mc:Fallback>
      </mc:AlternateContent>
    </p:spTree>
    <p:extLst>
      <p:ext uri="{BB962C8B-B14F-4D97-AF65-F5344CB8AC3E}">
        <p14:creationId xmlns:p14="http://schemas.microsoft.com/office/powerpoint/2010/main" val="406093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500"/>
                                        <p:tgtEl>
                                          <p:spTgt spid="54"/>
                                        </p:tgtEl>
                                      </p:cBhvr>
                                    </p:animEffect>
                                  </p:childTnLst>
                                </p:cTn>
                              </p:par>
                              <p:par>
                                <p:cTn id="41" presetID="10" presetClass="entr" presetSubtype="0" fill="hold"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500"/>
                                        <p:tgtEl>
                                          <p:spTgt spid="60"/>
                                        </p:tgtEl>
                                      </p:cBhvr>
                                    </p:animEffect>
                                  </p:childTnLst>
                                </p:cTn>
                              </p:par>
                              <p:par>
                                <p:cTn id="47" presetID="10" presetClass="entr" presetSubtype="0" fill="hold"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fade">
                                      <p:cBhvr>
                                        <p:cTn id="49" dur="500"/>
                                        <p:tgtEl>
                                          <p:spTgt spid="62"/>
                                        </p:tgtEl>
                                      </p:cBhvr>
                                    </p:animEffect>
                                  </p:childTnLst>
                                </p:cTn>
                              </p:par>
                              <p:par>
                                <p:cTn id="50" presetID="10" presetClass="entr" presetSubtype="0"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par>
                                <p:cTn id="53" presetID="10"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par>
                                <p:cTn id="56" presetID="10" presetClass="entr" presetSubtype="0" fill="hold"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84B9-01F7-44CC-8226-AB797E8275BF}"/>
              </a:ext>
            </a:extLst>
          </p:cNvPr>
          <p:cNvSpPr>
            <a:spLocks noGrp="1"/>
          </p:cNvSpPr>
          <p:nvPr>
            <p:ph type="title"/>
          </p:nvPr>
        </p:nvSpPr>
        <p:spPr/>
        <p:txBody>
          <a:bodyPr/>
          <a:lstStyle/>
          <a:p>
            <a:r>
              <a:rPr lang="en-US" dirty="0"/>
              <a:t>An optimization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1F350D-5285-4DA6-806B-616F7B06FC4A}"/>
                  </a:ext>
                </a:extLst>
              </p:cNvPr>
              <p:cNvSpPr>
                <a:spLocks noGrp="1"/>
              </p:cNvSpPr>
              <p:nvPr>
                <p:ph idx="1"/>
              </p:nvPr>
            </p:nvSpPr>
            <p:spPr/>
            <p:txBody>
              <a:bodyPr/>
              <a:lstStyle/>
              <a:p>
                <a:r>
                  <a:rPr lang="en-US" dirty="0"/>
                  <a:t>We can even get rid of all the pointers!</a:t>
                </a:r>
              </a:p>
              <a:p>
                <a:pPr lvl="1"/>
                <a:r>
                  <a:rPr lang="en-US" dirty="0"/>
                  <a:t>With a similar trick to how we stored heaps.</a:t>
                </a:r>
              </a:p>
              <a:p>
                <a:pPr lvl="1"/>
                <a:endParaRPr lang="en-US" dirty="0"/>
              </a:p>
              <a:p>
                <a:r>
                  <a:rPr lang="en-US" dirty="0"/>
                  <a:t>What information do we need?</a:t>
                </a:r>
              </a:p>
              <a:p>
                <a:pPr lvl="1"/>
                <a:r>
                  <a:rPr lang="en-US" dirty="0"/>
                  <a:t>If you’re not the root, who is your parent?</a:t>
                </a:r>
              </a:p>
              <a:p>
                <a:pPr lvl="1"/>
                <a:r>
                  <a:rPr lang="en-US" dirty="0"/>
                  <a:t>If you are the root, what is the rank of your tree?</a:t>
                </a:r>
              </a:p>
              <a:p>
                <a:pPr lvl="1"/>
                <a:endParaRPr lang="en-US" dirty="0"/>
              </a:p>
              <a:p>
                <a:r>
                  <a:rPr lang="en-US" dirty="0"/>
                  <a:t>Assign every value an index between </a:t>
                </a:r>
                <a14:m>
                  <m:oMath xmlns:m="http://schemas.openxmlformats.org/officeDocument/2006/math">
                    <m:r>
                      <a:rPr lang="en-US" b="0" i="1" smtClean="0">
                        <a:latin typeface="Cambria Math" panose="02040503050406030204" pitchFamily="18" charset="0"/>
                      </a:rPr>
                      <m:t>0</m:t>
                    </m:r>
                  </m:oMath>
                </a14:m>
                <a:r>
                  <a:rPr lang="en-US" dirty="0"/>
                  <a:t> and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dirty="0"/>
                  <a:t>.</a:t>
                </a:r>
              </a:p>
              <a:p>
                <a:r>
                  <a:rPr lang="en-US" dirty="0"/>
                  <a:t>The dictionary should map our set elements to their index.</a:t>
                </a:r>
              </a:p>
              <a:p>
                <a:r>
                  <a:rPr lang="en-US" dirty="0"/>
                  <a:t>In the array, store the </a:t>
                </a:r>
                <a:r>
                  <a:rPr lang="en-US" b="1" dirty="0"/>
                  <a:t>index </a:t>
                </a:r>
                <a:r>
                  <a:rPr lang="en-US" dirty="0"/>
                  <a:t>of your parent.</a:t>
                </a:r>
              </a:p>
              <a:p>
                <a:r>
                  <a:rPr lang="en-US" dirty="0"/>
                  <a:t>Make the representative the index of the root (rather than its value). </a:t>
                </a:r>
              </a:p>
            </p:txBody>
          </p:sp>
        </mc:Choice>
        <mc:Fallback>
          <p:sp>
            <p:nvSpPr>
              <p:cNvPr id="3" name="Content Placeholder 2">
                <a:extLst>
                  <a:ext uri="{FF2B5EF4-FFF2-40B4-BE49-F238E27FC236}">
                    <a16:creationId xmlns:a16="http://schemas.microsoft.com/office/drawing/2014/main" id="{591F350D-5285-4DA6-806B-616F7B06FC4A}"/>
                  </a:ext>
                </a:extLst>
              </p:cNvPr>
              <p:cNvSpPr>
                <a:spLocks noGrp="1" noRot="1" noChangeAspect="1" noMove="1" noResize="1" noEditPoints="1" noAdjustHandles="1" noChangeArrowheads="1" noChangeShapeType="1" noTextEdit="1"/>
              </p:cNvSpPr>
              <p:nvPr>
                <p:ph idx="1"/>
              </p:nvPr>
            </p:nvSpPr>
            <p:spPr>
              <a:blipFill>
                <a:blip r:embed="rId2"/>
                <a:stretch>
                  <a:fillRect l="-272" t="-1509"/>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3272C5B9-7669-4882-A05B-6DABFB41F343}"/>
                  </a:ext>
                </a:extLst>
              </p14:cNvPr>
              <p14:cNvContentPartPr/>
              <p14:nvPr/>
            </p14:nvContentPartPr>
            <p14:xfrm>
              <a:off x="140400" y="1440360"/>
              <a:ext cx="6679440" cy="4595040"/>
            </p14:xfrm>
          </p:contentPart>
        </mc:Choice>
        <mc:Fallback>
          <p:pic>
            <p:nvPicPr>
              <p:cNvPr id="4" name="Ink 3">
                <a:extLst>
                  <a:ext uri="{FF2B5EF4-FFF2-40B4-BE49-F238E27FC236}">
                    <a16:creationId xmlns:a16="http://schemas.microsoft.com/office/drawing/2014/main" id="{3272C5B9-7669-4882-A05B-6DABFB41F343}"/>
                  </a:ext>
                </a:extLst>
              </p:cNvPr>
              <p:cNvPicPr/>
              <p:nvPr/>
            </p:nvPicPr>
            <p:blipFill>
              <a:blip r:embed="rId4"/>
              <a:stretch>
                <a:fillRect/>
              </a:stretch>
            </p:blipFill>
            <p:spPr>
              <a:xfrm>
                <a:off x="131040" y="1431000"/>
                <a:ext cx="6698160" cy="4613760"/>
              </a:xfrm>
              <a:prstGeom prst="rect">
                <a:avLst/>
              </a:prstGeom>
            </p:spPr>
          </p:pic>
        </mc:Fallback>
      </mc:AlternateContent>
    </p:spTree>
    <p:extLst>
      <p:ext uri="{BB962C8B-B14F-4D97-AF65-F5344CB8AC3E}">
        <p14:creationId xmlns:p14="http://schemas.microsoft.com/office/powerpoint/2010/main" val="39907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F3AC509-4818-C245-BCB9-E4D02129BD2B}"/>
              </a:ext>
            </a:extLst>
          </p:cNvPr>
          <p:cNvSpPr>
            <a:spLocks noGrp="1"/>
          </p:cNvSpPr>
          <p:nvPr>
            <p:ph type="ftr" sz="quarter" idx="11"/>
          </p:nvPr>
        </p:nvSpPr>
        <p:spPr/>
        <p:txBody>
          <a:bodyPr/>
          <a:lstStyle/>
          <a:p>
            <a:r>
              <a:rPr lang="en-US" dirty="0"/>
              <a:t>CSE 373 SP 19 - Zach Chun</a:t>
            </a:r>
          </a:p>
        </p:txBody>
      </p:sp>
      <p:sp>
        <p:nvSpPr>
          <p:cNvPr id="5" name="Slide Number Placeholder 4">
            <a:extLst>
              <a:ext uri="{FF2B5EF4-FFF2-40B4-BE49-F238E27FC236}">
                <a16:creationId xmlns:a16="http://schemas.microsoft.com/office/drawing/2014/main" id="{237A4E9B-D689-2D40-8466-DF71BA5CB225}"/>
              </a:ext>
            </a:extLst>
          </p:cNvPr>
          <p:cNvSpPr>
            <a:spLocks noGrp="1"/>
          </p:cNvSpPr>
          <p:nvPr>
            <p:ph type="sldNum" sz="quarter" idx="12"/>
          </p:nvPr>
        </p:nvSpPr>
        <p:spPr/>
        <p:txBody>
          <a:bodyPr/>
          <a:lstStyle/>
          <a:p>
            <a:fld id="{659665DE-58FC-41F4-AC58-2C90A5E00527}" type="slidenum">
              <a:rPr lang="en-US" smtClean="0"/>
              <a:t>5</a:t>
            </a:fld>
            <a:endParaRPr lang="en-US"/>
          </a:p>
        </p:txBody>
      </p:sp>
      <p:sp>
        <p:nvSpPr>
          <p:cNvPr id="31" name="Oval 30">
            <a:extLst>
              <a:ext uri="{FF2B5EF4-FFF2-40B4-BE49-F238E27FC236}">
                <a16:creationId xmlns:a16="http://schemas.microsoft.com/office/drawing/2014/main" id="{B4247357-61BC-0946-9149-40585086CD73}"/>
              </a:ext>
            </a:extLst>
          </p:cNvPr>
          <p:cNvSpPr/>
          <p:nvPr/>
        </p:nvSpPr>
        <p:spPr>
          <a:xfrm>
            <a:off x="10152869" y="1730944"/>
            <a:ext cx="883607" cy="795269"/>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a:t>
            </a:r>
          </a:p>
        </p:txBody>
      </p:sp>
      <p:grpSp>
        <p:nvGrpSpPr>
          <p:cNvPr id="34" name="Group 33">
            <a:extLst>
              <a:ext uri="{FF2B5EF4-FFF2-40B4-BE49-F238E27FC236}">
                <a16:creationId xmlns:a16="http://schemas.microsoft.com/office/drawing/2014/main" id="{286FE4C2-8402-B549-8F67-113620947D50}"/>
              </a:ext>
            </a:extLst>
          </p:cNvPr>
          <p:cNvGrpSpPr/>
          <p:nvPr/>
        </p:nvGrpSpPr>
        <p:grpSpPr>
          <a:xfrm>
            <a:off x="8666030" y="1682979"/>
            <a:ext cx="923671" cy="795269"/>
            <a:chOff x="4033946" y="340822"/>
            <a:chExt cx="369435" cy="353411"/>
          </a:xfrm>
        </p:grpSpPr>
        <p:sp>
          <p:nvSpPr>
            <p:cNvPr id="35" name="Oval 34">
              <a:extLst>
                <a:ext uri="{FF2B5EF4-FFF2-40B4-BE49-F238E27FC236}">
                  <a16:creationId xmlns:a16="http://schemas.microsoft.com/office/drawing/2014/main" id="{A320EE39-21D1-3949-8857-6FF0BFB4A99F}"/>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53F059A-81B9-A746-BEC7-1F42ECEEDF40}"/>
                </a:ext>
              </a:extLst>
            </p:cNvPr>
            <p:cNvSpPr txBox="1"/>
            <p:nvPr/>
          </p:nvSpPr>
          <p:spPr>
            <a:xfrm>
              <a:off x="4033946" y="425273"/>
              <a:ext cx="369435" cy="232515"/>
            </a:xfrm>
            <a:prstGeom prst="rect">
              <a:avLst/>
            </a:prstGeom>
            <a:noFill/>
          </p:spPr>
          <p:txBody>
            <a:bodyPr wrap="square" rtlCol="0">
              <a:spAutoFit/>
            </a:bodyPr>
            <a:lstStyle/>
            <a:p>
              <a:pPr algn="ctr"/>
              <a:r>
                <a:rPr lang="en-US" sz="2800" dirty="0"/>
                <a:t>a</a:t>
              </a:r>
            </a:p>
          </p:txBody>
        </p:sp>
      </p:grpSp>
      <p:grpSp>
        <p:nvGrpSpPr>
          <p:cNvPr id="37" name="Group 36">
            <a:extLst>
              <a:ext uri="{FF2B5EF4-FFF2-40B4-BE49-F238E27FC236}">
                <a16:creationId xmlns:a16="http://schemas.microsoft.com/office/drawing/2014/main" id="{F8EEAA5F-32F4-CD43-8C51-67ECDA0D03F8}"/>
              </a:ext>
            </a:extLst>
          </p:cNvPr>
          <p:cNvGrpSpPr/>
          <p:nvPr/>
        </p:nvGrpSpPr>
        <p:grpSpPr>
          <a:xfrm>
            <a:off x="8023424" y="2991310"/>
            <a:ext cx="923671" cy="795269"/>
            <a:chOff x="4032274" y="340822"/>
            <a:chExt cx="369435" cy="353411"/>
          </a:xfrm>
        </p:grpSpPr>
        <p:sp>
          <p:nvSpPr>
            <p:cNvPr id="38" name="Oval 37">
              <a:extLst>
                <a:ext uri="{FF2B5EF4-FFF2-40B4-BE49-F238E27FC236}">
                  <a16:creationId xmlns:a16="http://schemas.microsoft.com/office/drawing/2014/main" id="{2931EBCA-E3AD-3641-9AF8-0F78B78C6564}"/>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630D603-6E6A-C141-89AE-E764ED67BD1F}"/>
                </a:ext>
              </a:extLst>
            </p:cNvPr>
            <p:cNvSpPr txBox="1"/>
            <p:nvPr/>
          </p:nvSpPr>
          <p:spPr>
            <a:xfrm>
              <a:off x="4032274" y="409325"/>
              <a:ext cx="369435" cy="232515"/>
            </a:xfrm>
            <a:prstGeom prst="rect">
              <a:avLst/>
            </a:prstGeom>
            <a:noFill/>
          </p:spPr>
          <p:txBody>
            <a:bodyPr wrap="square" rtlCol="0">
              <a:spAutoFit/>
            </a:bodyPr>
            <a:lstStyle/>
            <a:p>
              <a:pPr algn="ctr"/>
              <a:r>
                <a:rPr lang="en-US" sz="2800" dirty="0"/>
                <a:t>b</a:t>
              </a:r>
            </a:p>
          </p:txBody>
        </p:sp>
      </p:grpSp>
      <p:cxnSp>
        <p:nvCxnSpPr>
          <p:cNvPr id="40" name="Straight Arrow Connector 39">
            <a:extLst>
              <a:ext uri="{FF2B5EF4-FFF2-40B4-BE49-F238E27FC236}">
                <a16:creationId xmlns:a16="http://schemas.microsoft.com/office/drawing/2014/main" id="{99640EF0-E01A-0947-AF8B-3645D72700B7}"/>
              </a:ext>
            </a:extLst>
          </p:cNvPr>
          <p:cNvCxnSpPr>
            <a:cxnSpLocks/>
          </p:cNvCxnSpPr>
          <p:nvPr/>
        </p:nvCxnSpPr>
        <p:spPr>
          <a:xfrm flipV="1">
            <a:off x="8517528" y="2465243"/>
            <a:ext cx="466017" cy="528484"/>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8D69642-F5A3-C140-AAD0-2990B89D4DFE}"/>
              </a:ext>
            </a:extLst>
          </p:cNvPr>
          <p:cNvGrpSpPr/>
          <p:nvPr/>
        </p:nvGrpSpPr>
        <p:grpSpPr>
          <a:xfrm>
            <a:off x="9822636" y="3046563"/>
            <a:ext cx="923671" cy="795269"/>
            <a:chOff x="4033946" y="340822"/>
            <a:chExt cx="369435" cy="353411"/>
          </a:xfrm>
        </p:grpSpPr>
        <p:sp>
          <p:nvSpPr>
            <p:cNvPr id="42" name="Oval 41">
              <a:extLst>
                <a:ext uri="{FF2B5EF4-FFF2-40B4-BE49-F238E27FC236}">
                  <a16:creationId xmlns:a16="http://schemas.microsoft.com/office/drawing/2014/main" id="{7207B91E-2E7E-D142-81AD-B9E310100E3B}"/>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B10C92CB-9EDA-8A42-8E39-9F38B9C7A84A}"/>
                </a:ext>
              </a:extLst>
            </p:cNvPr>
            <p:cNvSpPr txBox="1"/>
            <p:nvPr/>
          </p:nvSpPr>
          <p:spPr>
            <a:xfrm>
              <a:off x="4033946" y="385621"/>
              <a:ext cx="369435" cy="232515"/>
            </a:xfrm>
            <a:prstGeom prst="rect">
              <a:avLst/>
            </a:prstGeom>
            <a:noFill/>
          </p:spPr>
          <p:txBody>
            <a:bodyPr wrap="square" rtlCol="0">
              <a:spAutoFit/>
            </a:bodyPr>
            <a:lstStyle/>
            <a:p>
              <a:pPr algn="ctr"/>
              <a:r>
                <a:rPr lang="en-US" sz="2800" dirty="0"/>
                <a:t>c</a:t>
              </a:r>
            </a:p>
          </p:txBody>
        </p:sp>
      </p:grpSp>
      <p:cxnSp>
        <p:nvCxnSpPr>
          <p:cNvPr id="44" name="Straight Arrow Connector 43">
            <a:extLst>
              <a:ext uri="{FF2B5EF4-FFF2-40B4-BE49-F238E27FC236}">
                <a16:creationId xmlns:a16="http://schemas.microsoft.com/office/drawing/2014/main" id="{D2528220-60DD-CD40-A3D4-48849DB9B9D3}"/>
              </a:ext>
            </a:extLst>
          </p:cNvPr>
          <p:cNvCxnSpPr>
            <a:cxnSpLocks/>
            <a:endCxn id="31" idx="4"/>
          </p:cNvCxnSpPr>
          <p:nvPr/>
        </p:nvCxnSpPr>
        <p:spPr>
          <a:xfrm flipV="1">
            <a:off x="10358704" y="2526213"/>
            <a:ext cx="235969" cy="44553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891DBB7F-8FEC-A340-9347-D32D3D0F5475}"/>
              </a:ext>
            </a:extLst>
          </p:cNvPr>
          <p:cNvGrpSpPr/>
          <p:nvPr/>
        </p:nvGrpSpPr>
        <p:grpSpPr>
          <a:xfrm>
            <a:off x="10923290" y="3027185"/>
            <a:ext cx="923671" cy="795269"/>
            <a:chOff x="4032274" y="340822"/>
            <a:chExt cx="369435" cy="353411"/>
          </a:xfrm>
        </p:grpSpPr>
        <p:sp>
          <p:nvSpPr>
            <p:cNvPr id="47" name="Oval 46">
              <a:extLst>
                <a:ext uri="{FF2B5EF4-FFF2-40B4-BE49-F238E27FC236}">
                  <a16:creationId xmlns:a16="http://schemas.microsoft.com/office/drawing/2014/main" id="{14595FB5-9385-8D42-A597-8A1CE9CAA551}"/>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7912FC75-8531-4141-B8FA-52D68F59315A}"/>
                </a:ext>
              </a:extLst>
            </p:cNvPr>
            <p:cNvSpPr txBox="1"/>
            <p:nvPr/>
          </p:nvSpPr>
          <p:spPr>
            <a:xfrm>
              <a:off x="4032274" y="386378"/>
              <a:ext cx="369435" cy="232515"/>
            </a:xfrm>
            <a:prstGeom prst="rect">
              <a:avLst/>
            </a:prstGeom>
            <a:noFill/>
          </p:spPr>
          <p:txBody>
            <a:bodyPr wrap="square" rtlCol="0">
              <a:spAutoFit/>
            </a:bodyPr>
            <a:lstStyle/>
            <a:p>
              <a:pPr algn="ctr"/>
              <a:r>
                <a:rPr lang="en-US" sz="2800" dirty="0"/>
                <a:t>d</a:t>
              </a:r>
            </a:p>
          </p:txBody>
        </p:sp>
      </p:grpSp>
      <p:cxnSp>
        <p:nvCxnSpPr>
          <p:cNvPr id="49" name="Straight Arrow Connector 48">
            <a:extLst>
              <a:ext uri="{FF2B5EF4-FFF2-40B4-BE49-F238E27FC236}">
                <a16:creationId xmlns:a16="http://schemas.microsoft.com/office/drawing/2014/main" id="{2BE2B222-971C-B847-9305-08FC7ECC29CF}"/>
              </a:ext>
            </a:extLst>
          </p:cNvPr>
          <p:cNvCxnSpPr>
            <a:cxnSpLocks/>
          </p:cNvCxnSpPr>
          <p:nvPr/>
        </p:nvCxnSpPr>
        <p:spPr>
          <a:xfrm flipH="1" flipV="1">
            <a:off x="10771837" y="2563025"/>
            <a:ext cx="554769" cy="40989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1" name="Table 60">
            <a:extLst>
              <a:ext uri="{FF2B5EF4-FFF2-40B4-BE49-F238E27FC236}">
                <a16:creationId xmlns:a16="http://schemas.microsoft.com/office/drawing/2014/main" id="{2EA5A4A1-81A7-9845-B281-638E092343FB}"/>
              </a:ext>
            </a:extLst>
          </p:cNvPr>
          <p:cNvGraphicFramePr>
            <a:graphicFrameLocks noGrp="1"/>
          </p:cNvGraphicFramePr>
          <p:nvPr>
            <p:extLst>
              <p:ext uri="{D42A27DB-BD31-4B8C-83A1-F6EECF244321}">
                <p14:modId xmlns:p14="http://schemas.microsoft.com/office/powerpoint/2010/main" val="2593430951"/>
              </p:ext>
            </p:extLst>
          </p:nvPr>
        </p:nvGraphicFramePr>
        <p:xfrm>
          <a:off x="781535" y="3829921"/>
          <a:ext cx="6608094" cy="1129364"/>
        </p:xfrm>
        <a:graphic>
          <a:graphicData uri="http://schemas.openxmlformats.org/drawingml/2006/table">
            <a:tbl>
              <a:tblPr firstRow="1" bandRow="1">
                <a:tableStyleId>{5C22544A-7EE6-4342-B048-85BDC9FD1C3A}</a:tableStyleId>
              </a:tblPr>
              <a:tblGrid>
                <a:gridCol w="1101349">
                  <a:extLst>
                    <a:ext uri="{9D8B030D-6E8A-4147-A177-3AD203B41FA5}">
                      <a16:colId xmlns:a16="http://schemas.microsoft.com/office/drawing/2014/main" val="2466109804"/>
                    </a:ext>
                  </a:extLst>
                </a:gridCol>
                <a:gridCol w="1101349">
                  <a:extLst>
                    <a:ext uri="{9D8B030D-6E8A-4147-A177-3AD203B41FA5}">
                      <a16:colId xmlns:a16="http://schemas.microsoft.com/office/drawing/2014/main" val="973511679"/>
                    </a:ext>
                  </a:extLst>
                </a:gridCol>
                <a:gridCol w="1101349">
                  <a:extLst>
                    <a:ext uri="{9D8B030D-6E8A-4147-A177-3AD203B41FA5}">
                      <a16:colId xmlns:a16="http://schemas.microsoft.com/office/drawing/2014/main" val="1075061909"/>
                    </a:ext>
                  </a:extLst>
                </a:gridCol>
                <a:gridCol w="1101349">
                  <a:extLst>
                    <a:ext uri="{9D8B030D-6E8A-4147-A177-3AD203B41FA5}">
                      <a16:colId xmlns:a16="http://schemas.microsoft.com/office/drawing/2014/main" val="149275610"/>
                    </a:ext>
                  </a:extLst>
                </a:gridCol>
                <a:gridCol w="1101349">
                  <a:extLst>
                    <a:ext uri="{9D8B030D-6E8A-4147-A177-3AD203B41FA5}">
                      <a16:colId xmlns:a16="http://schemas.microsoft.com/office/drawing/2014/main" val="813112648"/>
                    </a:ext>
                  </a:extLst>
                </a:gridCol>
                <a:gridCol w="1101349">
                  <a:extLst>
                    <a:ext uri="{9D8B030D-6E8A-4147-A177-3AD203B41FA5}">
                      <a16:colId xmlns:a16="http://schemas.microsoft.com/office/drawing/2014/main" val="2435030913"/>
                    </a:ext>
                  </a:extLst>
                </a:gridCol>
              </a:tblGrid>
              <a:tr h="564682">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783898646"/>
                  </a:ext>
                </a:extLst>
              </a:tr>
              <a:tr h="564682">
                <a:tc>
                  <a:txBody>
                    <a:bodyPr/>
                    <a:lstStyle/>
                    <a:p>
                      <a:pPr algn="ctr"/>
                      <a:r>
                        <a:rPr lang="en-US" sz="2800" dirty="0"/>
                        <a:t>-</a:t>
                      </a:r>
                    </a:p>
                  </a:txBody>
                  <a:tcPr/>
                </a:tc>
                <a:tc>
                  <a:txBody>
                    <a:bodyPr/>
                    <a:lstStyle/>
                    <a:p>
                      <a:pPr algn="ctr"/>
                      <a:r>
                        <a:rPr lang="en-US" sz="2800" dirty="0"/>
                        <a:t>-</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2</a:t>
                      </a:r>
                    </a:p>
                  </a:txBody>
                  <a:tcPr/>
                </a:tc>
                <a:extLst>
                  <a:ext uri="{0D108BD9-81ED-4DB2-BD59-A6C34878D82A}">
                    <a16:rowId xmlns:a16="http://schemas.microsoft.com/office/drawing/2014/main" val="2297843572"/>
                  </a:ext>
                </a:extLst>
              </a:tr>
            </a:tbl>
          </a:graphicData>
        </a:graphic>
      </p:graphicFrame>
      <p:sp>
        <p:nvSpPr>
          <p:cNvPr id="62" name="TextBox 61">
            <a:extLst>
              <a:ext uri="{FF2B5EF4-FFF2-40B4-BE49-F238E27FC236}">
                <a16:creationId xmlns:a16="http://schemas.microsoft.com/office/drawing/2014/main" id="{FAE9C2E6-DC71-F34F-91F5-A016D7289F09}"/>
              </a:ext>
            </a:extLst>
          </p:cNvPr>
          <p:cNvSpPr txBox="1"/>
          <p:nvPr/>
        </p:nvSpPr>
        <p:spPr>
          <a:xfrm>
            <a:off x="-40847" y="3957688"/>
            <a:ext cx="692562" cy="369332"/>
          </a:xfrm>
          <a:prstGeom prst="rect">
            <a:avLst/>
          </a:prstGeom>
          <a:noFill/>
        </p:spPr>
        <p:txBody>
          <a:bodyPr wrap="none" rtlCol="0">
            <a:spAutoFit/>
          </a:bodyPr>
          <a:lstStyle/>
          <a:p>
            <a:r>
              <a:rPr lang="en-US" dirty="0"/>
              <a:t>index</a:t>
            </a:r>
          </a:p>
        </p:txBody>
      </p:sp>
      <p:sp>
        <p:nvSpPr>
          <p:cNvPr id="63" name="TextBox 62">
            <a:extLst>
              <a:ext uri="{FF2B5EF4-FFF2-40B4-BE49-F238E27FC236}">
                <a16:creationId xmlns:a16="http://schemas.microsoft.com/office/drawing/2014/main" id="{F1172FAC-6CF6-9B48-8CCF-1831AAEE9A0D}"/>
              </a:ext>
            </a:extLst>
          </p:cNvPr>
          <p:cNvSpPr txBox="1"/>
          <p:nvPr/>
        </p:nvSpPr>
        <p:spPr>
          <a:xfrm>
            <a:off x="-40847" y="4430018"/>
            <a:ext cx="686213" cy="369332"/>
          </a:xfrm>
          <a:prstGeom prst="rect">
            <a:avLst/>
          </a:prstGeom>
          <a:noFill/>
        </p:spPr>
        <p:txBody>
          <a:bodyPr wrap="none" rtlCol="0">
            <a:spAutoFit/>
          </a:bodyPr>
          <a:lstStyle/>
          <a:p>
            <a:r>
              <a:rPr lang="en-US" dirty="0"/>
              <a:t>value</a:t>
            </a:r>
          </a:p>
        </p:txBody>
      </p:sp>
      <p:cxnSp>
        <p:nvCxnSpPr>
          <p:cNvPr id="71" name="Straight Connector 70">
            <a:extLst>
              <a:ext uri="{FF2B5EF4-FFF2-40B4-BE49-F238E27FC236}">
                <a16:creationId xmlns:a16="http://schemas.microsoft.com/office/drawing/2014/main" id="{8B93730A-9608-654C-9053-7912B1E0601F}"/>
              </a:ext>
            </a:extLst>
          </p:cNvPr>
          <p:cNvCxnSpPr/>
          <p:nvPr/>
        </p:nvCxnSpPr>
        <p:spPr>
          <a:xfrm>
            <a:off x="7659127" y="1200912"/>
            <a:ext cx="0" cy="524308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itle 72">
            <a:extLst>
              <a:ext uri="{FF2B5EF4-FFF2-40B4-BE49-F238E27FC236}">
                <a16:creationId xmlns:a16="http://schemas.microsoft.com/office/drawing/2014/main" id="{7336CCB2-2396-3E40-AA49-47CE8CCCEF71}"/>
              </a:ext>
            </a:extLst>
          </p:cNvPr>
          <p:cNvSpPr>
            <a:spLocks noGrp="1"/>
          </p:cNvSpPr>
          <p:nvPr>
            <p:ph type="title"/>
          </p:nvPr>
        </p:nvSpPr>
        <p:spPr/>
        <p:txBody>
          <a:bodyPr>
            <a:normAutofit/>
          </a:bodyPr>
          <a:lstStyle/>
          <a:p>
            <a:r>
              <a:rPr lang="en-US" dirty="0"/>
              <a:t>Array disjoint sets</a:t>
            </a:r>
          </a:p>
        </p:txBody>
      </p:sp>
      <p:sp>
        <p:nvSpPr>
          <p:cNvPr id="78" name="TextBox 77">
            <a:extLst>
              <a:ext uri="{FF2B5EF4-FFF2-40B4-BE49-F238E27FC236}">
                <a16:creationId xmlns:a16="http://schemas.microsoft.com/office/drawing/2014/main" id="{49A98820-A837-8541-B31B-FC32F59D0E45}"/>
              </a:ext>
            </a:extLst>
          </p:cNvPr>
          <p:cNvSpPr txBox="1"/>
          <p:nvPr/>
        </p:nvSpPr>
        <p:spPr>
          <a:xfrm>
            <a:off x="1212338" y="3293712"/>
            <a:ext cx="319318" cy="430887"/>
          </a:xfrm>
          <a:prstGeom prst="rect">
            <a:avLst/>
          </a:prstGeom>
          <a:noFill/>
        </p:spPr>
        <p:txBody>
          <a:bodyPr wrap="none" rtlCol="0">
            <a:spAutoFit/>
          </a:bodyPr>
          <a:lstStyle/>
          <a:p>
            <a:r>
              <a:rPr lang="en-US" sz="2200" dirty="0"/>
              <a:t>a</a:t>
            </a:r>
          </a:p>
        </p:txBody>
      </p:sp>
      <p:sp>
        <p:nvSpPr>
          <p:cNvPr id="79" name="TextBox 78">
            <a:extLst>
              <a:ext uri="{FF2B5EF4-FFF2-40B4-BE49-F238E27FC236}">
                <a16:creationId xmlns:a16="http://schemas.microsoft.com/office/drawing/2014/main" id="{E2085E45-544A-E84E-990E-25F82F692715}"/>
              </a:ext>
            </a:extLst>
          </p:cNvPr>
          <p:cNvSpPr txBox="1"/>
          <p:nvPr/>
        </p:nvSpPr>
        <p:spPr>
          <a:xfrm>
            <a:off x="2243903" y="3295173"/>
            <a:ext cx="325730" cy="430887"/>
          </a:xfrm>
          <a:prstGeom prst="rect">
            <a:avLst/>
          </a:prstGeom>
          <a:noFill/>
        </p:spPr>
        <p:txBody>
          <a:bodyPr wrap="none" rtlCol="0">
            <a:spAutoFit/>
          </a:bodyPr>
          <a:lstStyle/>
          <a:p>
            <a:r>
              <a:rPr lang="en-US" sz="2200" dirty="0"/>
              <a:t>e</a:t>
            </a:r>
          </a:p>
        </p:txBody>
      </p:sp>
      <p:sp>
        <p:nvSpPr>
          <p:cNvPr id="80" name="TextBox 79">
            <a:extLst>
              <a:ext uri="{FF2B5EF4-FFF2-40B4-BE49-F238E27FC236}">
                <a16:creationId xmlns:a16="http://schemas.microsoft.com/office/drawing/2014/main" id="{50923E2E-BF67-814D-8338-6803C135906F}"/>
              </a:ext>
            </a:extLst>
          </p:cNvPr>
          <p:cNvSpPr txBox="1"/>
          <p:nvPr/>
        </p:nvSpPr>
        <p:spPr>
          <a:xfrm>
            <a:off x="3356883" y="3322913"/>
            <a:ext cx="332142" cy="430887"/>
          </a:xfrm>
          <a:prstGeom prst="rect">
            <a:avLst/>
          </a:prstGeom>
          <a:noFill/>
        </p:spPr>
        <p:txBody>
          <a:bodyPr wrap="none" rtlCol="0">
            <a:spAutoFit/>
          </a:bodyPr>
          <a:lstStyle/>
          <a:p>
            <a:r>
              <a:rPr lang="en-US" sz="2200" dirty="0"/>
              <a:t>d</a:t>
            </a:r>
          </a:p>
        </p:txBody>
      </p:sp>
      <p:sp>
        <p:nvSpPr>
          <p:cNvPr id="81" name="TextBox 80">
            <a:extLst>
              <a:ext uri="{FF2B5EF4-FFF2-40B4-BE49-F238E27FC236}">
                <a16:creationId xmlns:a16="http://schemas.microsoft.com/office/drawing/2014/main" id="{E3F7A42B-1BB7-7E45-935A-79594E840773}"/>
              </a:ext>
            </a:extLst>
          </p:cNvPr>
          <p:cNvSpPr txBox="1"/>
          <p:nvPr/>
        </p:nvSpPr>
        <p:spPr>
          <a:xfrm>
            <a:off x="4472006" y="3286576"/>
            <a:ext cx="303288" cy="430887"/>
          </a:xfrm>
          <a:prstGeom prst="rect">
            <a:avLst/>
          </a:prstGeom>
          <a:noFill/>
        </p:spPr>
        <p:txBody>
          <a:bodyPr wrap="none" rtlCol="0">
            <a:spAutoFit/>
          </a:bodyPr>
          <a:lstStyle/>
          <a:p>
            <a:r>
              <a:rPr lang="en-US" sz="2200" dirty="0"/>
              <a:t>c</a:t>
            </a:r>
          </a:p>
        </p:txBody>
      </p:sp>
      <p:sp>
        <p:nvSpPr>
          <p:cNvPr id="82" name="TextBox 81">
            <a:extLst>
              <a:ext uri="{FF2B5EF4-FFF2-40B4-BE49-F238E27FC236}">
                <a16:creationId xmlns:a16="http://schemas.microsoft.com/office/drawing/2014/main" id="{55CA4B59-792E-2543-A130-47750958AD34}"/>
              </a:ext>
            </a:extLst>
          </p:cNvPr>
          <p:cNvSpPr txBox="1"/>
          <p:nvPr/>
        </p:nvSpPr>
        <p:spPr>
          <a:xfrm>
            <a:off x="5567207" y="3266032"/>
            <a:ext cx="332142" cy="430887"/>
          </a:xfrm>
          <a:prstGeom prst="rect">
            <a:avLst/>
          </a:prstGeom>
          <a:noFill/>
        </p:spPr>
        <p:txBody>
          <a:bodyPr wrap="none" rtlCol="0">
            <a:spAutoFit/>
          </a:bodyPr>
          <a:lstStyle/>
          <a:p>
            <a:r>
              <a:rPr lang="en-US" sz="2200" dirty="0"/>
              <a:t>b</a:t>
            </a:r>
          </a:p>
        </p:txBody>
      </p:sp>
      <p:sp>
        <p:nvSpPr>
          <p:cNvPr id="84" name="TextBox 83">
            <a:extLst>
              <a:ext uri="{FF2B5EF4-FFF2-40B4-BE49-F238E27FC236}">
                <a16:creationId xmlns:a16="http://schemas.microsoft.com/office/drawing/2014/main" id="{053C8D5A-C17F-2A4C-B224-669F5BD86F8A}"/>
              </a:ext>
            </a:extLst>
          </p:cNvPr>
          <p:cNvSpPr txBox="1"/>
          <p:nvPr/>
        </p:nvSpPr>
        <p:spPr>
          <a:xfrm>
            <a:off x="6727816" y="3304538"/>
            <a:ext cx="271228" cy="430887"/>
          </a:xfrm>
          <a:prstGeom prst="rect">
            <a:avLst/>
          </a:prstGeom>
          <a:noFill/>
        </p:spPr>
        <p:txBody>
          <a:bodyPr wrap="none" rtlCol="0">
            <a:spAutoFit/>
          </a:bodyPr>
          <a:lstStyle/>
          <a:p>
            <a:r>
              <a:rPr lang="en-US" sz="2200" dirty="0"/>
              <a:t>f</a:t>
            </a:r>
          </a:p>
        </p:txBody>
      </p:sp>
      <p:grpSp>
        <p:nvGrpSpPr>
          <p:cNvPr id="85" name="Group 84">
            <a:extLst>
              <a:ext uri="{FF2B5EF4-FFF2-40B4-BE49-F238E27FC236}">
                <a16:creationId xmlns:a16="http://schemas.microsoft.com/office/drawing/2014/main" id="{0A52B958-3F23-3146-8279-A44BD4607900}"/>
              </a:ext>
            </a:extLst>
          </p:cNvPr>
          <p:cNvGrpSpPr/>
          <p:nvPr/>
        </p:nvGrpSpPr>
        <p:grpSpPr>
          <a:xfrm>
            <a:off x="11107111" y="4497613"/>
            <a:ext cx="923671" cy="795269"/>
            <a:chOff x="4032274" y="340822"/>
            <a:chExt cx="369435" cy="353411"/>
          </a:xfrm>
        </p:grpSpPr>
        <p:sp>
          <p:nvSpPr>
            <p:cNvPr id="86" name="Oval 85">
              <a:extLst>
                <a:ext uri="{FF2B5EF4-FFF2-40B4-BE49-F238E27FC236}">
                  <a16:creationId xmlns:a16="http://schemas.microsoft.com/office/drawing/2014/main" id="{A37396C1-7AC7-DD49-AEB7-589DF26BCC9E}"/>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AA2E7D7F-1247-4F4A-9010-5A7C1BC8CD19}"/>
                </a:ext>
              </a:extLst>
            </p:cNvPr>
            <p:cNvSpPr txBox="1"/>
            <p:nvPr/>
          </p:nvSpPr>
          <p:spPr>
            <a:xfrm>
              <a:off x="4032274" y="409325"/>
              <a:ext cx="369435" cy="232515"/>
            </a:xfrm>
            <a:prstGeom prst="rect">
              <a:avLst/>
            </a:prstGeom>
            <a:noFill/>
          </p:spPr>
          <p:txBody>
            <a:bodyPr wrap="square" rtlCol="0">
              <a:spAutoFit/>
            </a:bodyPr>
            <a:lstStyle/>
            <a:p>
              <a:pPr algn="ctr"/>
              <a:r>
                <a:rPr lang="en-US" sz="2800" dirty="0"/>
                <a:t>f</a:t>
              </a:r>
            </a:p>
          </p:txBody>
        </p:sp>
      </p:grpSp>
      <p:cxnSp>
        <p:nvCxnSpPr>
          <p:cNvPr id="88" name="Straight Arrow Connector 87">
            <a:extLst>
              <a:ext uri="{FF2B5EF4-FFF2-40B4-BE49-F238E27FC236}">
                <a16:creationId xmlns:a16="http://schemas.microsoft.com/office/drawing/2014/main" id="{41B1992D-8E77-F04D-A266-565447452B52}"/>
              </a:ext>
            </a:extLst>
          </p:cNvPr>
          <p:cNvCxnSpPr>
            <a:cxnSpLocks/>
          </p:cNvCxnSpPr>
          <p:nvPr/>
        </p:nvCxnSpPr>
        <p:spPr>
          <a:xfrm flipV="1">
            <a:off x="11568947" y="3957688"/>
            <a:ext cx="0" cy="51562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8932FA6-20FB-478F-ACED-7CA554410C63}"/>
                  </a:ext>
                </a:extLst>
              </p14:cNvPr>
              <p14:cNvContentPartPr/>
              <p14:nvPr/>
            </p14:nvContentPartPr>
            <p14:xfrm>
              <a:off x="754200" y="1849320"/>
              <a:ext cx="11320920" cy="3591000"/>
            </p14:xfrm>
          </p:contentPart>
        </mc:Choice>
        <mc:Fallback>
          <p:pic>
            <p:nvPicPr>
              <p:cNvPr id="2" name="Ink 1">
                <a:extLst>
                  <a:ext uri="{FF2B5EF4-FFF2-40B4-BE49-F238E27FC236}">
                    <a16:creationId xmlns:a16="http://schemas.microsoft.com/office/drawing/2014/main" id="{E8932FA6-20FB-478F-ACED-7CA554410C63}"/>
                  </a:ext>
                </a:extLst>
              </p:cNvPr>
              <p:cNvPicPr/>
              <p:nvPr/>
            </p:nvPicPr>
            <p:blipFill>
              <a:blip r:embed="rId4"/>
              <a:stretch>
                <a:fillRect/>
              </a:stretch>
            </p:blipFill>
            <p:spPr>
              <a:xfrm>
                <a:off x="744840" y="1839960"/>
                <a:ext cx="11339640" cy="3609720"/>
              </a:xfrm>
              <a:prstGeom prst="rect">
                <a:avLst/>
              </a:prstGeom>
            </p:spPr>
          </p:pic>
        </mc:Fallback>
      </mc:AlternateContent>
    </p:spTree>
    <p:extLst>
      <p:ext uri="{BB962C8B-B14F-4D97-AF65-F5344CB8AC3E}">
        <p14:creationId xmlns:p14="http://schemas.microsoft.com/office/powerpoint/2010/main" val="227387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F3AC509-4818-C245-BCB9-E4D02129BD2B}"/>
              </a:ext>
            </a:extLst>
          </p:cNvPr>
          <p:cNvSpPr>
            <a:spLocks noGrp="1"/>
          </p:cNvSpPr>
          <p:nvPr>
            <p:ph type="ftr" sz="quarter" idx="11"/>
          </p:nvPr>
        </p:nvSpPr>
        <p:spPr/>
        <p:txBody>
          <a:bodyPr/>
          <a:lstStyle/>
          <a:p>
            <a:r>
              <a:rPr lang="en-US" dirty="0"/>
              <a:t>CSE 373 SP 19 - Zach Chun</a:t>
            </a:r>
          </a:p>
        </p:txBody>
      </p:sp>
      <p:sp>
        <p:nvSpPr>
          <p:cNvPr id="5" name="Slide Number Placeholder 4">
            <a:extLst>
              <a:ext uri="{FF2B5EF4-FFF2-40B4-BE49-F238E27FC236}">
                <a16:creationId xmlns:a16="http://schemas.microsoft.com/office/drawing/2014/main" id="{237A4E9B-D689-2D40-8466-DF71BA5CB225}"/>
              </a:ext>
            </a:extLst>
          </p:cNvPr>
          <p:cNvSpPr>
            <a:spLocks noGrp="1"/>
          </p:cNvSpPr>
          <p:nvPr>
            <p:ph type="sldNum" sz="quarter" idx="12"/>
          </p:nvPr>
        </p:nvSpPr>
        <p:spPr/>
        <p:txBody>
          <a:bodyPr/>
          <a:lstStyle/>
          <a:p>
            <a:fld id="{659665DE-58FC-41F4-AC58-2C90A5E00527}" type="slidenum">
              <a:rPr lang="en-US" smtClean="0"/>
              <a:t>6</a:t>
            </a:fld>
            <a:endParaRPr lang="en-US"/>
          </a:p>
        </p:txBody>
      </p:sp>
      <p:sp>
        <p:nvSpPr>
          <p:cNvPr id="31" name="Oval 30">
            <a:extLst>
              <a:ext uri="{FF2B5EF4-FFF2-40B4-BE49-F238E27FC236}">
                <a16:creationId xmlns:a16="http://schemas.microsoft.com/office/drawing/2014/main" id="{B4247357-61BC-0946-9149-40585086CD73}"/>
              </a:ext>
            </a:extLst>
          </p:cNvPr>
          <p:cNvSpPr/>
          <p:nvPr/>
        </p:nvSpPr>
        <p:spPr>
          <a:xfrm>
            <a:off x="10152869" y="1730944"/>
            <a:ext cx="883607" cy="795269"/>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a:t>
            </a:r>
          </a:p>
        </p:txBody>
      </p:sp>
      <p:grpSp>
        <p:nvGrpSpPr>
          <p:cNvPr id="34" name="Group 33">
            <a:extLst>
              <a:ext uri="{FF2B5EF4-FFF2-40B4-BE49-F238E27FC236}">
                <a16:creationId xmlns:a16="http://schemas.microsoft.com/office/drawing/2014/main" id="{286FE4C2-8402-B549-8F67-113620947D50}"/>
              </a:ext>
            </a:extLst>
          </p:cNvPr>
          <p:cNvGrpSpPr/>
          <p:nvPr/>
        </p:nvGrpSpPr>
        <p:grpSpPr>
          <a:xfrm>
            <a:off x="8666030" y="1682979"/>
            <a:ext cx="923671" cy="795269"/>
            <a:chOff x="4033946" y="340822"/>
            <a:chExt cx="369435" cy="353411"/>
          </a:xfrm>
        </p:grpSpPr>
        <p:sp>
          <p:nvSpPr>
            <p:cNvPr id="35" name="Oval 34">
              <a:extLst>
                <a:ext uri="{FF2B5EF4-FFF2-40B4-BE49-F238E27FC236}">
                  <a16:creationId xmlns:a16="http://schemas.microsoft.com/office/drawing/2014/main" id="{A320EE39-21D1-3949-8857-6FF0BFB4A99F}"/>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53F059A-81B9-A746-BEC7-1F42ECEEDF40}"/>
                </a:ext>
              </a:extLst>
            </p:cNvPr>
            <p:cNvSpPr txBox="1"/>
            <p:nvPr/>
          </p:nvSpPr>
          <p:spPr>
            <a:xfrm>
              <a:off x="4033946" y="425273"/>
              <a:ext cx="369435" cy="232515"/>
            </a:xfrm>
            <a:prstGeom prst="rect">
              <a:avLst/>
            </a:prstGeom>
            <a:noFill/>
          </p:spPr>
          <p:txBody>
            <a:bodyPr wrap="square" rtlCol="0">
              <a:spAutoFit/>
            </a:bodyPr>
            <a:lstStyle/>
            <a:p>
              <a:pPr algn="ctr"/>
              <a:r>
                <a:rPr lang="en-US" sz="2800" dirty="0"/>
                <a:t>a</a:t>
              </a:r>
            </a:p>
          </p:txBody>
        </p:sp>
      </p:grpSp>
      <p:grpSp>
        <p:nvGrpSpPr>
          <p:cNvPr id="37" name="Group 36">
            <a:extLst>
              <a:ext uri="{FF2B5EF4-FFF2-40B4-BE49-F238E27FC236}">
                <a16:creationId xmlns:a16="http://schemas.microsoft.com/office/drawing/2014/main" id="{F8EEAA5F-32F4-CD43-8C51-67ECDA0D03F8}"/>
              </a:ext>
            </a:extLst>
          </p:cNvPr>
          <p:cNvGrpSpPr/>
          <p:nvPr/>
        </p:nvGrpSpPr>
        <p:grpSpPr>
          <a:xfrm>
            <a:off x="8023424" y="2991310"/>
            <a:ext cx="923671" cy="795269"/>
            <a:chOff x="4032274" y="340822"/>
            <a:chExt cx="369435" cy="353411"/>
          </a:xfrm>
        </p:grpSpPr>
        <p:sp>
          <p:nvSpPr>
            <p:cNvPr id="38" name="Oval 37">
              <a:extLst>
                <a:ext uri="{FF2B5EF4-FFF2-40B4-BE49-F238E27FC236}">
                  <a16:creationId xmlns:a16="http://schemas.microsoft.com/office/drawing/2014/main" id="{2931EBCA-E3AD-3641-9AF8-0F78B78C6564}"/>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630D603-6E6A-C141-89AE-E764ED67BD1F}"/>
                </a:ext>
              </a:extLst>
            </p:cNvPr>
            <p:cNvSpPr txBox="1"/>
            <p:nvPr/>
          </p:nvSpPr>
          <p:spPr>
            <a:xfrm>
              <a:off x="4032274" y="409325"/>
              <a:ext cx="369435" cy="232515"/>
            </a:xfrm>
            <a:prstGeom prst="rect">
              <a:avLst/>
            </a:prstGeom>
            <a:noFill/>
          </p:spPr>
          <p:txBody>
            <a:bodyPr wrap="square" rtlCol="0">
              <a:spAutoFit/>
            </a:bodyPr>
            <a:lstStyle/>
            <a:p>
              <a:pPr algn="ctr"/>
              <a:r>
                <a:rPr lang="en-US" sz="2800" dirty="0"/>
                <a:t>b</a:t>
              </a:r>
            </a:p>
          </p:txBody>
        </p:sp>
      </p:grpSp>
      <p:cxnSp>
        <p:nvCxnSpPr>
          <p:cNvPr id="40" name="Straight Arrow Connector 39">
            <a:extLst>
              <a:ext uri="{FF2B5EF4-FFF2-40B4-BE49-F238E27FC236}">
                <a16:creationId xmlns:a16="http://schemas.microsoft.com/office/drawing/2014/main" id="{99640EF0-E01A-0947-AF8B-3645D72700B7}"/>
              </a:ext>
            </a:extLst>
          </p:cNvPr>
          <p:cNvCxnSpPr>
            <a:cxnSpLocks/>
          </p:cNvCxnSpPr>
          <p:nvPr/>
        </p:nvCxnSpPr>
        <p:spPr>
          <a:xfrm flipV="1">
            <a:off x="8517528" y="2465243"/>
            <a:ext cx="466017" cy="528484"/>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8D69642-F5A3-C140-AAD0-2990B89D4DFE}"/>
              </a:ext>
            </a:extLst>
          </p:cNvPr>
          <p:cNvGrpSpPr/>
          <p:nvPr/>
        </p:nvGrpSpPr>
        <p:grpSpPr>
          <a:xfrm>
            <a:off x="9822636" y="3046563"/>
            <a:ext cx="923671" cy="795269"/>
            <a:chOff x="4033946" y="340822"/>
            <a:chExt cx="369435" cy="353411"/>
          </a:xfrm>
        </p:grpSpPr>
        <p:sp>
          <p:nvSpPr>
            <p:cNvPr id="42" name="Oval 41">
              <a:extLst>
                <a:ext uri="{FF2B5EF4-FFF2-40B4-BE49-F238E27FC236}">
                  <a16:creationId xmlns:a16="http://schemas.microsoft.com/office/drawing/2014/main" id="{7207B91E-2E7E-D142-81AD-B9E310100E3B}"/>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B10C92CB-9EDA-8A42-8E39-9F38B9C7A84A}"/>
                </a:ext>
              </a:extLst>
            </p:cNvPr>
            <p:cNvSpPr txBox="1"/>
            <p:nvPr/>
          </p:nvSpPr>
          <p:spPr>
            <a:xfrm>
              <a:off x="4033946" y="385621"/>
              <a:ext cx="369435" cy="232515"/>
            </a:xfrm>
            <a:prstGeom prst="rect">
              <a:avLst/>
            </a:prstGeom>
            <a:noFill/>
          </p:spPr>
          <p:txBody>
            <a:bodyPr wrap="square" rtlCol="0">
              <a:spAutoFit/>
            </a:bodyPr>
            <a:lstStyle/>
            <a:p>
              <a:pPr algn="ctr"/>
              <a:r>
                <a:rPr lang="en-US" sz="2800" dirty="0"/>
                <a:t>c</a:t>
              </a:r>
            </a:p>
          </p:txBody>
        </p:sp>
      </p:grpSp>
      <p:cxnSp>
        <p:nvCxnSpPr>
          <p:cNvPr id="44" name="Straight Arrow Connector 43">
            <a:extLst>
              <a:ext uri="{FF2B5EF4-FFF2-40B4-BE49-F238E27FC236}">
                <a16:creationId xmlns:a16="http://schemas.microsoft.com/office/drawing/2014/main" id="{D2528220-60DD-CD40-A3D4-48849DB9B9D3}"/>
              </a:ext>
            </a:extLst>
          </p:cNvPr>
          <p:cNvCxnSpPr>
            <a:cxnSpLocks/>
            <a:endCxn id="31" idx="4"/>
          </p:cNvCxnSpPr>
          <p:nvPr/>
        </p:nvCxnSpPr>
        <p:spPr>
          <a:xfrm flipV="1">
            <a:off x="10358704" y="2526213"/>
            <a:ext cx="235969" cy="44553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891DBB7F-8FEC-A340-9347-D32D3D0F5475}"/>
              </a:ext>
            </a:extLst>
          </p:cNvPr>
          <p:cNvGrpSpPr/>
          <p:nvPr/>
        </p:nvGrpSpPr>
        <p:grpSpPr>
          <a:xfrm>
            <a:off x="10923290" y="3027185"/>
            <a:ext cx="923671" cy="795269"/>
            <a:chOff x="4032274" y="340822"/>
            <a:chExt cx="369435" cy="353411"/>
          </a:xfrm>
        </p:grpSpPr>
        <p:sp>
          <p:nvSpPr>
            <p:cNvPr id="47" name="Oval 46">
              <a:extLst>
                <a:ext uri="{FF2B5EF4-FFF2-40B4-BE49-F238E27FC236}">
                  <a16:creationId xmlns:a16="http://schemas.microsoft.com/office/drawing/2014/main" id="{14595FB5-9385-8D42-A597-8A1CE9CAA551}"/>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7912FC75-8531-4141-B8FA-52D68F59315A}"/>
                </a:ext>
              </a:extLst>
            </p:cNvPr>
            <p:cNvSpPr txBox="1"/>
            <p:nvPr/>
          </p:nvSpPr>
          <p:spPr>
            <a:xfrm>
              <a:off x="4032274" y="386378"/>
              <a:ext cx="369435" cy="232515"/>
            </a:xfrm>
            <a:prstGeom prst="rect">
              <a:avLst/>
            </a:prstGeom>
            <a:noFill/>
          </p:spPr>
          <p:txBody>
            <a:bodyPr wrap="square" rtlCol="0">
              <a:spAutoFit/>
            </a:bodyPr>
            <a:lstStyle/>
            <a:p>
              <a:pPr algn="ctr"/>
              <a:r>
                <a:rPr lang="en-US" sz="2800" dirty="0"/>
                <a:t>d</a:t>
              </a:r>
            </a:p>
          </p:txBody>
        </p:sp>
      </p:grpSp>
      <p:cxnSp>
        <p:nvCxnSpPr>
          <p:cNvPr id="49" name="Straight Arrow Connector 48">
            <a:extLst>
              <a:ext uri="{FF2B5EF4-FFF2-40B4-BE49-F238E27FC236}">
                <a16:creationId xmlns:a16="http://schemas.microsoft.com/office/drawing/2014/main" id="{2BE2B222-971C-B847-9305-08FC7ECC29CF}"/>
              </a:ext>
            </a:extLst>
          </p:cNvPr>
          <p:cNvCxnSpPr>
            <a:cxnSpLocks/>
          </p:cNvCxnSpPr>
          <p:nvPr/>
        </p:nvCxnSpPr>
        <p:spPr>
          <a:xfrm flipH="1" flipV="1">
            <a:off x="10771837" y="2563025"/>
            <a:ext cx="554769" cy="40989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1" name="Table 60">
            <a:extLst>
              <a:ext uri="{FF2B5EF4-FFF2-40B4-BE49-F238E27FC236}">
                <a16:creationId xmlns:a16="http://schemas.microsoft.com/office/drawing/2014/main" id="{2EA5A4A1-81A7-9845-B281-638E092343FB}"/>
              </a:ext>
            </a:extLst>
          </p:cNvPr>
          <p:cNvGraphicFramePr>
            <a:graphicFrameLocks noGrp="1"/>
          </p:cNvGraphicFramePr>
          <p:nvPr>
            <p:extLst>
              <p:ext uri="{D42A27DB-BD31-4B8C-83A1-F6EECF244321}">
                <p14:modId xmlns:p14="http://schemas.microsoft.com/office/powerpoint/2010/main" val="752252488"/>
              </p:ext>
            </p:extLst>
          </p:nvPr>
        </p:nvGraphicFramePr>
        <p:xfrm>
          <a:off x="781535" y="3829921"/>
          <a:ext cx="6608094" cy="1129364"/>
        </p:xfrm>
        <a:graphic>
          <a:graphicData uri="http://schemas.openxmlformats.org/drawingml/2006/table">
            <a:tbl>
              <a:tblPr firstRow="1" bandRow="1">
                <a:tableStyleId>{5C22544A-7EE6-4342-B048-85BDC9FD1C3A}</a:tableStyleId>
              </a:tblPr>
              <a:tblGrid>
                <a:gridCol w="1101349">
                  <a:extLst>
                    <a:ext uri="{9D8B030D-6E8A-4147-A177-3AD203B41FA5}">
                      <a16:colId xmlns:a16="http://schemas.microsoft.com/office/drawing/2014/main" val="2466109804"/>
                    </a:ext>
                  </a:extLst>
                </a:gridCol>
                <a:gridCol w="1101349">
                  <a:extLst>
                    <a:ext uri="{9D8B030D-6E8A-4147-A177-3AD203B41FA5}">
                      <a16:colId xmlns:a16="http://schemas.microsoft.com/office/drawing/2014/main" val="973511679"/>
                    </a:ext>
                  </a:extLst>
                </a:gridCol>
                <a:gridCol w="1101349">
                  <a:extLst>
                    <a:ext uri="{9D8B030D-6E8A-4147-A177-3AD203B41FA5}">
                      <a16:colId xmlns:a16="http://schemas.microsoft.com/office/drawing/2014/main" val="1075061909"/>
                    </a:ext>
                  </a:extLst>
                </a:gridCol>
                <a:gridCol w="1101349">
                  <a:extLst>
                    <a:ext uri="{9D8B030D-6E8A-4147-A177-3AD203B41FA5}">
                      <a16:colId xmlns:a16="http://schemas.microsoft.com/office/drawing/2014/main" val="149275610"/>
                    </a:ext>
                  </a:extLst>
                </a:gridCol>
                <a:gridCol w="1101349">
                  <a:extLst>
                    <a:ext uri="{9D8B030D-6E8A-4147-A177-3AD203B41FA5}">
                      <a16:colId xmlns:a16="http://schemas.microsoft.com/office/drawing/2014/main" val="813112648"/>
                    </a:ext>
                  </a:extLst>
                </a:gridCol>
                <a:gridCol w="1101349">
                  <a:extLst>
                    <a:ext uri="{9D8B030D-6E8A-4147-A177-3AD203B41FA5}">
                      <a16:colId xmlns:a16="http://schemas.microsoft.com/office/drawing/2014/main" val="2435030913"/>
                    </a:ext>
                  </a:extLst>
                </a:gridCol>
              </a:tblGrid>
              <a:tr h="564682">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783898646"/>
                  </a:ext>
                </a:extLst>
              </a:tr>
              <a:tr h="564682">
                <a:tc>
                  <a:txBody>
                    <a:bodyPr/>
                    <a:lstStyle/>
                    <a:p>
                      <a:pPr algn="ctr"/>
                      <a:r>
                        <a:rPr lang="en-US" sz="2800" dirty="0">
                          <a:solidFill>
                            <a:srgbClr val="FF0000"/>
                          </a:solidFill>
                        </a:rPr>
                        <a:t>1</a:t>
                      </a:r>
                    </a:p>
                  </a:txBody>
                  <a:tcPr/>
                </a:tc>
                <a:tc>
                  <a:txBody>
                    <a:bodyPr/>
                    <a:lstStyle/>
                    <a:p>
                      <a:pPr algn="ctr"/>
                      <a:r>
                        <a:rPr lang="en-US" sz="2800" dirty="0">
                          <a:solidFill>
                            <a:srgbClr val="FF0000"/>
                          </a:solidFill>
                        </a:rPr>
                        <a:t>2</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2</a:t>
                      </a:r>
                    </a:p>
                  </a:txBody>
                  <a:tcPr/>
                </a:tc>
                <a:extLst>
                  <a:ext uri="{0D108BD9-81ED-4DB2-BD59-A6C34878D82A}">
                    <a16:rowId xmlns:a16="http://schemas.microsoft.com/office/drawing/2014/main" val="2297843572"/>
                  </a:ext>
                </a:extLst>
              </a:tr>
            </a:tbl>
          </a:graphicData>
        </a:graphic>
      </p:graphicFrame>
      <p:sp>
        <p:nvSpPr>
          <p:cNvPr id="62" name="TextBox 61">
            <a:extLst>
              <a:ext uri="{FF2B5EF4-FFF2-40B4-BE49-F238E27FC236}">
                <a16:creationId xmlns:a16="http://schemas.microsoft.com/office/drawing/2014/main" id="{FAE9C2E6-DC71-F34F-91F5-A016D7289F09}"/>
              </a:ext>
            </a:extLst>
          </p:cNvPr>
          <p:cNvSpPr txBox="1"/>
          <p:nvPr/>
        </p:nvSpPr>
        <p:spPr>
          <a:xfrm>
            <a:off x="-40847" y="3957688"/>
            <a:ext cx="692562" cy="369332"/>
          </a:xfrm>
          <a:prstGeom prst="rect">
            <a:avLst/>
          </a:prstGeom>
          <a:noFill/>
        </p:spPr>
        <p:txBody>
          <a:bodyPr wrap="none" rtlCol="0">
            <a:spAutoFit/>
          </a:bodyPr>
          <a:lstStyle/>
          <a:p>
            <a:r>
              <a:rPr lang="en-US" dirty="0"/>
              <a:t>index</a:t>
            </a:r>
          </a:p>
        </p:txBody>
      </p:sp>
      <p:sp>
        <p:nvSpPr>
          <p:cNvPr id="63" name="TextBox 62">
            <a:extLst>
              <a:ext uri="{FF2B5EF4-FFF2-40B4-BE49-F238E27FC236}">
                <a16:creationId xmlns:a16="http://schemas.microsoft.com/office/drawing/2014/main" id="{F1172FAC-6CF6-9B48-8CCF-1831AAEE9A0D}"/>
              </a:ext>
            </a:extLst>
          </p:cNvPr>
          <p:cNvSpPr txBox="1"/>
          <p:nvPr/>
        </p:nvSpPr>
        <p:spPr>
          <a:xfrm>
            <a:off x="-40847" y="4430018"/>
            <a:ext cx="686213" cy="369332"/>
          </a:xfrm>
          <a:prstGeom prst="rect">
            <a:avLst/>
          </a:prstGeom>
          <a:noFill/>
        </p:spPr>
        <p:txBody>
          <a:bodyPr wrap="none" rtlCol="0">
            <a:spAutoFit/>
          </a:bodyPr>
          <a:lstStyle/>
          <a:p>
            <a:r>
              <a:rPr lang="en-US" dirty="0"/>
              <a:t>value</a:t>
            </a:r>
          </a:p>
        </p:txBody>
      </p:sp>
      <p:cxnSp>
        <p:nvCxnSpPr>
          <p:cNvPr id="71" name="Straight Connector 70">
            <a:extLst>
              <a:ext uri="{FF2B5EF4-FFF2-40B4-BE49-F238E27FC236}">
                <a16:creationId xmlns:a16="http://schemas.microsoft.com/office/drawing/2014/main" id="{8B93730A-9608-654C-9053-7912B1E0601F}"/>
              </a:ext>
            </a:extLst>
          </p:cNvPr>
          <p:cNvCxnSpPr/>
          <p:nvPr/>
        </p:nvCxnSpPr>
        <p:spPr>
          <a:xfrm>
            <a:off x="7659127" y="1200912"/>
            <a:ext cx="0" cy="524308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itle 72">
            <a:extLst>
              <a:ext uri="{FF2B5EF4-FFF2-40B4-BE49-F238E27FC236}">
                <a16:creationId xmlns:a16="http://schemas.microsoft.com/office/drawing/2014/main" id="{7336CCB2-2396-3E40-AA49-47CE8CCCEF71}"/>
              </a:ext>
            </a:extLst>
          </p:cNvPr>
          <p:cNvSpPr>
            <a:spLocks noGrp="1"/>
          </p:cNvSpPr>
          <p:nvPr>
            <p:ph type="title"/>
          </p:nvPr>
        </p:nvSpPr>
        <p:spPr/>
        <p:txBody>
          <a:bodyPr>
            <a:normAutofit/>
          </a:bodyPr>
          <a:lstStyle/>
          <a:p>
            <a:r>
              <a:rPr lang="en-US" dirty="0"/>
              <a:t>Array disjoint sets</a:t>
            </a:r>
          </a:p>
        </p:txBody>
      </p:sp>
      <p:sp>
        <p:nvSpPr>
          <p:cNvPr id="78" name="TextBox 77">
            <a:extLst>
              <a:ext uri="{FF2B5EF4-FFF2-40B4-BE49-F238E27FC236}">
                <a16:creationId xmlns:a16="http://schemas.microsoft.com/office/drawing/2014/main" id="{49A98820-A837-8541-B31B-FC32F59D0E45}"/>
              </a:ext>
            </a:extLst>
          </p:cNvPr>
          <p:cNvSpPr txBox="1"/>
          <p:nvPr/>
        </p:nvSpPr>
        <p:spPr>
          <a:xfrm>
            <a:off x="1212338" y="3293712"/>
            <a:ext cx="319318" cy="430887"/>
          </a:xfrm>
          <a:prstGeom prst="rect">
            <a:avLst/>
          </a:prstGeom>
          <a:noFill/>
        </p:spPr>
        <p:txBody>
          <a:bodyPr wrap="none" rtlCol="0">
            <a:spAutoFit/>
          </a:bodyPr>
          <a:lstStyle/>
          <a:p>
            <a:r>
              <a:rPr lang="en-US" sz="2200" dirty="0"/>
              <a:t>a</a:t>
            </a:r>
          </a:p>
        </p:txBody>
      </p:sp>
      <p:sp>
        <p:nvSpPr>
          <p:cNvPr id="79" name="TextBox 78">
            <a:extLst>
              <a:ext uri="{FF2B5EF4-FFF2-40B4-BE49-F238E27FC236}">
                <a16:creationId xmlns:a16="http://schemas.microsoft.com/office/drawing/2014/main" id="{E2085E45-544A-E84E-990E-25F82F692715}"/>
              </a:ext>
            </a:extLst>
          </p:cNvPr>
          <p:cNvSpPr txBox="1"/>
          <p:nvPr/>
        </p:nvSpPr>
        <p:spPr>
          <a:xfrm>
            <a:off x="2243903" y="3295173"/>
            <a:ext cx="325730" cy="430887"/>
          </a:xfrm>
          <a:prstGeom prst="rect">
            <a:avLst/>
          </a:prstGeom>
          <a:noFill/>
        </p:spPr>
        <p:txBody>
          <a:bodyPr wrap="none" rtlCol="0">
            <a:spAutoFit/>
          </a:bodyPr>
          <a:lstStyle/>
          <a:p>
            <a:r>
              <a:rPr lang="en-US" sz="2200" dirty="0"/>
              <a:t>e</a:t>
            </a:r>
          </a:p>
        </p:txBody>
      </p:sp>
      <p:sp>
        <p:nvSpPr>
          <p:cNvPr id="80" name="TextBox 79">
            <a:extLst>
              <a:ext uri="{FF2B5EF4-FFF2-40B4-BE49-F238E27FC236}">
                <a16:creationId xmlns:a16="http://schemas.microsoft.com/office/drawing/2014/main" id="{50923E2E-BF67-814D-8338-6803C135906F}"/>
              </a:ext>
            </a:extLst>
          </p:cNvPr>
          <p:cNvSpPr txBox="1"/>
          <p:nvPr/>
        </p:nvSpPr>
        <p:spPr>
          <a:xfrm>
            <a:off x="3356883" y="3322913"/>
            <a:ext cx="332142" cy="430887"/>
          </a:xfrm>
          <a:prstGeom prst="rect">
            <a:avLst/>
          </a:prstGeom>
          <a:noFill/>
        </p:spPr>
        <p:txBody>
          <a:bodyPr wrap="none" rtlCol="0">
            <a:spAutoFit/>
          </a:bodyPr>
          <a:lstStyle/>
          <a:p>
            <a:r>
              <a:rPr lang="en-US" sz="2200" dirty="0"/>
              <a:t>d</a:t>
            </a:r>
          </a:p>
        </p:txBody>
      </p:sp>
      <p:sp>
        <p:nvSpPr>
          <p:cNvPr id="81" name="TextBox 80">
            <a:extLst>
              <a:ext uri="{FF2B5EF4-FFF2-40B4-BE49-F238E27FC236}">
                <a16:creationId xmlns:a16="http://schemas.microsoft.com/office/drawing/2014/main" id="{E3F7A42B-1BB7-7E45-935A-79594E840773}"/>
              </a:ext>
            </a:extLst>
          </p:cNvPr>
          <p:cNvSpPr txBox="1"/>
          <p:nvPr/>
        </p:nvSpPr>
        <p:spPr>
          <a:xfrm>
            <a:off x="4472006" y="3286576"/>
            <a:ext cx="303288" cy="430887"/>
          </a:xfrm>
          <a:prstGeom prst="rect">
            <a:avLst/>
          </a:prstGeom>
          <a:noFill/>
        </p:spPr>
        <p:txBody>
          <a:bodyPr wrap="none" rtlCol="0">
            <a:spAutoFit/>
          </a:bodyPr>
          <a:lstStyle/>
          <a:p>
            <a:r>
              <a:rPr lang="en-US" sz="2200" dirty="0"/>
              <a:t>c</a:t>
            </a:r>
          </a:p>
        </p:txBody>
      </p:sp>
      <p:sp>
        <p:nvSpPr>
          <p:cNvPr id="82" name="TextBox 81">
            <a:extLst>
              <a:ext uri="{FF2B5EF4-FFF2-40B4-BE49-F238E27FC236}">
                <a16:creationId xmlns:a16="http://schemas.microsoft.com/office/drawing/2014/main" id="{55CA4B59-792E-2543-A130-47750958AD34}"/>
              </a:ext>
            </a:extLst>
          </p:cNvPr>
          <p:cNvSpPr txBox="1"/>
          <p:nvPr/>
        </p:nvSpPr>
        <p:spPr>
          <a:xfrm>
            <a:off x="5567207" y="3266032"/>
            <a:ext cx="332142" cy="430887"/>
          </a:xfrm>
          <a:prstGeom prst="rect">
            <a:avLst/>
          </a:prstGeom>
          <a:noFill/>
        </p:spPr>
        <p:txBody>
          <a:bodyPr wrap="none" rtlCol="0">
            <a:spAutoFit/>
          </a:bodyPr>
          <a:lstStyle/>
          <a:p>
            <a:r>
              <a:rPr lang="en-US" sz="2200" dirty="0"/>
              <a:t>b</a:t>
            </a:r>
          </a:p>
        </p:txBody>
      </p:sp>
      <p:sp>
        <p:nvSpPr>
          <p:cNvPr id="84" name="TextBox 83">
            <a:extLst>
              <a:ext uri="{FF2B5EF4-FFF2-40B4-BE49-F238E27FC236}">
                <a16:creationId xmlns:a16="http://schemas.microsoft.com/office/drawing/2014/main" id="{053C8D5A-C17F-2A4C-B224-669F5BD86F8A}"/>
              </a:ext>
            </a:extLst>
          </p:cNvPr>
          <p:cNvSpPr txBox="1"/>
          <p:nvPr/>
        </p:nvSpPr>
        <p:spPr>
          <a:xfrm>
            <a:off x="6727816" y="3304538"/>
            <a:ext cx="271228" cy="430887"/>
          </a:xfrm>
          <a:prstGeom prst="rect">
            <a:avLst/>
          </a:prstGeom>
          <a:noFill/>
        </p:spPr>
        <p:txBody>
          <a:bodyPr wrap="none" rtlCol="0">
            <a:spAutoFit/>
          </a:bodyPr>
          <a:lstStyle/>
          <a:p>
            <a:r>
              <a:rPr lang="en-US" sz="2200" dirty="0"/>
              <a:t>f</a:t>
            </a:r>
          </a:p>
        </p:txBody>
      </p:sp>
      <p:grpSp>
        <p:nvGrpSpPr>
          <p:cNvPr id="85" name="Group 84">
            <a:extLst>
              <a:ext uri="{FF2B5EF4-FFF2-40B4-BE49-F238E27FC236}">
                <a16:creationId xmlns:a16="http://schemas.microsoft.com/office/drawing/2014/main" id="{0A52B958-3F23-3146-8279-A44BD4607900}"/>
              </a:ext>
            </a:extLst>
          </p:cNvPr>
          <p:cNvGrpSpPr/>
          <p:nvPr/>
        </p:nvGrpSpPr>
        <p:grpSpPr>
          <a:xfrm>
            <a:off x="11107111" y="4497613"/>
            <a:ext cx="923671" cy="795269"/>
            <a:chOff x="4032274" y="340822"/>
            <a:chExt cx="369435" cy="353411"/>
          </a:xfrm>
        </p:grpSpPr>
        <p:sp>
          <p:nvSpPr>
            <p:cNvPr id="86" name="Oval 85">
              <a:extLst>
                <a:ext uri="{FF2B5EF4-FFF2-40B4-BE49-F238E27FC236}">
                  <a16:creationId xmlns:a16="http://schemas.microsoft.com/office/drawing/2014/main" id="{A37396C1-7AC7-DD49-AEB7-589DF26BCC9E}"/>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AA2E7D7F-1247-4F4A-9010-5A7C1BC8CD19}"/>
                </a:ext>
              </a:extLst>
            </p:cNvPr>
            <p:cNvSpPr txBox="1"/>
            <p:nvPr/>
          </p:nvSpPr>
          <p:spPr>
            <a:xfrm>
              <a:off x="4032274" y="409325"/>
              <a:ext cx="369435" cy="232515"/>
            </a:xfrm>
            <a:prstGeom prst="rect">
              <a:avLst/>
            </a:prstGeom>
            <a:noFill/>
          </p:spPr>
          <p:txBody>
            <a:bodyPr wrap="square" rtlCol="0">
              <a:spAutoFit/>
            </a:bodyPr>
            <a:lstStyle/>
            <a:p>
              <a:pPr algn="ctr"/>
              <a:r>
                <a:rPr lang="en-US" sz="2800" dirty="0"/>
                <a:t>f</a:t>
              </a:r>
            </a:p>
          </p:txBody>
        </p:sp>
      </p:grpSp>
      <p:cxnSp>
        <p:nvCxnSpPr>
          <p:cNvPr id="88" name="Straight Arrow Connector 87">
            <a:extLst>
              <a:ext uri="{FF2B5EF4-FFF2-40B4-BE49-F238E27FC236}">
                <a16:creationId xmlns:a16="http://schemas.microsoft.com/office/drawing/2014/main" id="{41B1992D-8E77-F04D-A266-565447452B52}"/>
              </a:ext>
            </a:extLst>
          </p:cNvPr>
          <p:cNvCxnSpPr>
            <a:cxnSpLocks/>
          </p:cNvCxnSpPr>
          <p:nvPr/>
        </p:nvCxnSpPr>
        <p:spPr>
          <a:xfrm flipV="1">
            <a:off x="11568947" y="3957688"/>
            <a:ext cx="0" cy="51562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D974FA2-27B0-43B5-9DB8-2CDE1DB878F9}"/>
              </a:ext>
            </a:extLst>
          </p:cNvPr>
          <p:cNvSpPr txBox="1"/>
          <p:nvPr/>
        </p:nvSpPr>
        <p:spPr>
          <a:xfrm>
            <a:off x="161925" y="1730944"/>
            <a:ext cx="7316037" cy="1446550"/>
          </a:xfrm>
          <a:prstGeom prst="rect">
            <a:avLst/>
          </a:prstGeom>
          <a:noFill/>
        </p:spPr>
        <p:txBody>
          <a:bodyPr wrap="square" rtlCol="0">
            <a:spAutoFit/>
          </a:bodyPr>
          <a:lstStyle/>
          <a:p>
            <a:r>
              <a:rPr lang="en-US" sz="2200" dirty="0">
                <a:latin typeface="Segoe UI Semilight" panose="020B0402040204020203" pitchFamily="34" charset="0"/>
                <a:cs typeface="Segoe UI Semilight" panose="020B0402040204020203" pitchFamily="34" charset="0"/>
              </a:rPr>
              <a:t>What about the ranks? </a:t>
            </a:r>
          </a:p>
          <a:p>
            <a:r>
              <a:rPr lang="en-US" sz="2200" dirty="0">
                <a:latin typeface="Segoe UI Semilight" panose="020B0402040204020203" pitchFamily="34" charset="0"/>
                <a:cs typeface="Segoe UI Semilight" panose="020B0402040204020203" pitchFamily="34" charset="0"/>
              </a:rPr>
              <a:t>We’d like to store them in the roots</a:t>
            </a:r>
          </a:p>
          <a:p>
            <a:endParaRPr lang="en-US" sz="2200" dirty="0">
              <a:latin typeface="Segoe UI Semilight" panose="020B0402040204020203" pitchFamily="34" charset="0"/>
              <a:cs typeface="Segoe UI Semilight" panose="020B0402040204020203" pitchFamily="34" charset="0"/>
            </a:endParaRPr>
          </a:p>
          <a:p>
            <a:r>
              <a:rPr lang="en-US" sz="2200" dirty="0">
                <a:latin typeface="Segoe UI Semilight" panose="020B0402040204020203" pitchFamily="34" charset="0"/>
                <a:cs typeface="Segoe UI Semilight" panose="020B0402040204020203" pitchFamily="34" charset="0"/>
              </a:rPr>
              <a:t>How do we tell the difference from rank 2 and index 2?</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4949FD0C-258D-476B-9E69-2AD7C269FC18}"/>
                  </a:ext>
                </a:extLst>
              </p14:cNvPr>
              <p14:cNvContentPartPr/>
              <p14:nvPr/>
            </p14:nvContentPartPr>
            <p14:xfrm>
              <a:off x="938520" y="4840200"/>
              <a:ext cx="3938040" cy="298080"/>
            </p14:xfrm>
          </p:contentPart>
        </mc:Choice>
        <mc:Fallback>
          <p:pic>
            <p:nvPicPr>
              <p:cNvPr id="3" name="Ink 2">
                <a:extLst>
                  <a:ext uri="{FF2B5EF4-FFF2-40B4-BE49-F238E27FC236}">
                    <a16:creationId xmlns:a16="http://schemas.microsoft.com/office/drawing/2014/main" id="{4949FD0C-258D-476B-9E69-2AD7C269FC18}"/>
                  </a:ext>
                </a:extLst>
              </p:cNvPr>
              <p:cNvPicPr/>
              <p:nvPr/>
            </p:nvPicPr>
            <p:blipFill>
              <a:blip r:embed="rId4"/>
              <a:stretch>
                <a:fillRect/>
              </a:stretch>
            </p:blipFill>
            <p:spPr>
              <a:xfrm>
                <a:off x="929160" y="4830840"/>
                <a:ext cx="3956760" cy="316800"/>
              </a:xfrm>
              <a:prstGeom prst="rect">
                <a:avLst/>
              </a:prstGeom>
            </p:spPr>
          </p:pic>
        </mc:Fallback>
      </mc:AlternateContent>
    </p:spTree>
    <p:extLst>
      <p:ext uri="{BB962C8B-B14F-4D97-AF65-F5344CB8AC3E}">
        <p14:creationId xmlns:p14="http://schemas.microsoft.com/office/powerpoint/2010/main" val="65776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F3AC509-4818-C245-BCB9-E4D02129BD2B}"/>
              </a:ext>
            </a:extLst>
          </p:cNvPr>
          <p:cNvSpPr>
            <a:spLocks noGrp="1"/>
          </p:cNvSpPr>
          <p:nvPr>
            <p:ph type="ftr" sz="quarter" idx="11"/>
          </p:nvPr>
        </p:nvSpPr>
        <p:spPr/>
        <p:txBody>
          <a:bodyPr/>
          <a:lstStyle/>
          <a:p>
            <a:r>
              <a:rPr lang="en-US" dirty="0"/>
              <a:t>CSE 373 SP 19 - Zach Chun</a:t>
            </a:r>
          </a:p>
        </p:txBody>
      </p:sp>
      <p:sp>
        <p:nvSpPr>
          <p:cNvPr id="5" name="Slide Number Placeholder 4">
            <a:extLst>
              <a:ext uri="{FF2B5EF4-FFF2-40B4-BE49-F238E27FC236}">
                <a16:creationId xmlns:a16="http://schemas.microsoft.com/office/drawing/2014/main" id="{237A4E9B-D689-2D40-8466-DF71BA5CB225}"/>
              </a:ext>
            </a:extLst>
          </p:cNvPr>
          <p:cNvSpPr>
            <a:spLocks noGrp="1"/>
          </p:cNvSpPr>
          <p:nvPr>
            <p:ph type="sldNum" sz="quarter" idx="12"/>
          </p:nvPr>
        </p:nvSpPr>
        <p:spPr/>
        <p:txBody>
          <a:bodyPr/>
          <a:lstStyle/>
          <a:p>
            <a:fld id="{659665DE-58FC-41F4-AC58-2C90A5E00527}" type="slidenum">
              <a:rPr lang="en-US" smtClean="0"/>
              <a:t>7</a:t>
            </a:fld>
            <a:endParaRPr lang="en-US"/>
          </a:p>
        </p:txBody>
      </p:sp>
      <p:sp>
        <p:nvSpPr>
          <p:cNvPr id="31" name="Oval 30">
            <a:extLst>
              <a:ext uri="{FF2B5EF4-FFF2-40B4-BE49-F238E27FC236}">
                <a16:creationId xmlns:a16="http://schemas.microsoft.com/office/drawing/2014/main" id="{B4247357-61BC-0946-9149-40585086CD73}"/>
              </a:ext>
            </a:extLst>
          </p:cNvPr>
          <p:cNvSpPr/>
          <p:nvPr/>
        </p:nvSpPr>
        <p:spPr>
          <a:xfrm>
            <a:off x="10152869" y="1730944"/>
            <a:ext cx="883607" cy="795269"/>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a:t>
            </a:r>
          </a:p>
        </p:txBody>
      </p:sp>
      <p:grpSp>
        <p:nvGrpSpPr>
          <p:cNvPr id="34" name="Group 33">
            <a:extLst>
              <a:ext uri="{FF2B5EF4-FFF2-40B4-BE49-F238E27FC236}">
                <a16:creationId xmlns:a16="http://schemas.microsoft.com/office/drawing/2014/main" id="{286FE4C2-8402-B549-8F67-113620947D50}"/>
              </a:ext>
            </a:extLst>
          </p:cNvPr>
          <p:cNvGrpSpPr/>
          <p:nvPr/>
        </p:nvGrpSpPr>
        <p:grpSpPr>
          <a:xfrm>
            <a:off x="8666030" y="1682979"/>
            <a:ext cx="923671" cy="795269"/>
            <a:chOff x="4033946" y="340822"/>
            <a:chExt cx="369435" cy="353411"/>
          </a:xfrm>
        </p:grpSpPr>
        <p:sp>
          <p:nvSpPr>
            <p:cNvPr id="35" name="Oval 34">
              <a:extLst>
                <a:ext uri="{FF2B5EF4-FFF2-40B4-BE49-F238E27FC236}">
                  <a16:creationId xmlns:a16="http://schemas.microsoft.com/office/drawing/2014/main" id="{A320EE39-21D1-3949-8857-6FF0BFB4A99F}"/>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53F059A-81B9-A746-BEC7-1F42ECEEDF40}"/>
                </a:ext>
              </a:extLst>
            </p:cNvPr>
            <p:cNvSpPr txBox="1"/>
            <p:nvPr/>
          </p:nvSpPr>
          <p:spPr>
            <a:xfrm>
              <a:off x="4033946" y="425273"/>
              <a:ext cx="369435" cy="232515"/>
            </a:xfrm>
            <a:prstGeom prst="rect">
              <a:avLst/>
            </a:prstGeom>
            <a:noFill/>
          </p:spPr>
          <p:txBody>
            <a:bodyPr wrap="square" rtlCol="0">
              <a:spAutoFit/>
            </a:bodyPr>
            <a:lstStyle/>
            <a:p>
              <a:pPr algn="ctr"/>
              <a:r>
                <a:rPr lang="en-US" sz="2800" dirty="0"/>
                <a:t>a</a:t>
              </a:r>
            </a:p>
          </p:txBody>
        </p:sp>
      </p:grpSp>
      <p:grpSp>
        <p:nvGrpSpPr>
          <p:cNvPr id="37" name="Group 36">
            <a:extLst>
              <a:ext uri="{FF2B5EF4-FFF2-40B4-BE49-F238E27FC236}">
                <a16:creationId xmlns:a16="http://schemas.microsoft.com/office/drawing/2014/main" id="{F8EEAA5F-32F4-CD43-8C51-67ECDA0D03F8}"/>
              </a:ext>
            </a:extLst>
          </p:cNvPr>
          <p:cNvGrpSpPr/>
          <p:nvPr/>
        </p:nvGrpSpPr>
        <p:grpSpPr>
          <a:xfrm>
            <a:off x="8023424" y="2991310"/>
            <a:ext cx="923671" cy="795269"/>
            <a:chOff x="4032274" y="340822"/>
            <a:chExt cx="369435" cy="353411"/>
          </a:xfrm>
        </p:grpSpPr>
        <p:sp>
          <p:nvSpPr>
            <p:cNvPr id="38" name="Oval 37">
              <a:extLst>
                <a:ext uri="{FF2B5EF4-FFF2-40B4-BE49-F238E27FC236}">
                  <a16:creationId xmlns:a16="http://schemas.microsoft.com/office/drawing/2014/main" id="{2931EBCA-E3AD-3641-9AF8-0F78B78C6564}"/>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630D603-6E6A-C141-89AE-E764ED67BD1F}"/>
                </a:ext>
              </a:extLst>
            </p:cNvPr>
            <p:cNvSpPr txBox="1"/>
            <p:nvPr/>
          </p:nvSpPr>
          <p:spPr>
            <a:xfrm>
              <a:off x="4032274" y="409325"/>
              <a:ext cx="369435" cy="232515"/>
            </a:xfrm>
            <a:prstGeom prst="rect">
              <a:avLst/>
            </a:prstGeom>
            <a:noFill/>
          </p:spPr>
          <p:txBody>
            <a:bodyPr wrap="square" rtlCol="0">
              <a:spAutoFit/>
            </a:bodyPr>
            <a:lstStyle/>
            <a:p>
              <a:pPr algn="ctr"/>
              <a:r>
                <a:rPr lang="en-US" sz="2800" dirty="0"/>
                <a:t>b</a:t>
              </a:r>
            </a:p>
          </p:txBody>
        </p:sp>
      </p:grpSp>
      <p:cxnSp>
        <p:nvCxnSpPr>
          <p:cNvPr id="40" name="Straight Arrow Connector 39">
            <a:extLst>
              <a:ext uri="{FF2B5EF4-FFF2-40B4-BE49-F238E27FC236}">
                <a16:creationId xmlns:a16="http://schemas.microsoft.com/office/drawing/2014/main" id="{99640EF0-E01A-0947-AF8B-3645D72700B7}"/>
              </a:ext>
            </a:extLst>
          </p:cNvPr>
          <p:cNvCxnSpPr>
            <a:cxnSpLocks/>
          </p:cNvCxnSpPr>
          <p:nvPr/>
        </p:nvCxnSpPr>
        <p:spPr>
          <a:xfrm flipV="1">
            <a:off x="8517528" y="2465243"/>
            <a:ext cx="466017" cy="528484"/>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8D69642-F5A3-C140-AAD0-2990B89D4DFE}"/>
              </a:ext>
            </a:extLst>
          </p:cNvPr>
          <p:cNvGrpSpPr/>
          <p:nvPr/>
        </p:nvGrpSpPr>
        <p:grpSpPr>
          <a:xfrm>
            <a:off x="9822636" y="3046563"/>
            <a:ext cx="923671" cy="795269"/>
            <a:chOff x="4033946" y="340822"/>
            <a:chExt cx="369435" cy="353411"/>
          </a:xfrm>
        </p:grpSpPr>
        <p:sp>
          <p:nvSpPr>
            <p:cNvPr id="42" name="Oval 41">
              <a:extLst>
                <a:ext uri="{FF2B5EF4-FFF2-40B4-BE49-F238E27FC236}">
                  <a16:creationId xmlns:a16="http://schemas.microsoft.com/office/drawing/2014/main" id="{7207B91E-2E7E-D142-81AD-B9E310100E3B}"/>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B10C92CB-9EDA-8A42-8E39-9F38B9C7A84A}"/>
                </a:ext>
              </a:extLst>
            </p:cNvPr>
            <p:cNvSpPr txBox="1"/>
            <p:nvPr/>
          </p:nvSpPr>
          <p:spPr>
            <a:xfrm>
              <a:off x="4033946" y="385621"/>
              <a:ext cx="369435" cy="232515"/>
            </a:xfrm>
            <a:prstGeom prst="rect">
              <a:avLst/>
            </a:prstGeom>
            <a:noFill/>
          </p:spPr>
          <p:txBody>
            <a:bodyPr wrap="square" rtlCol="0">
              <a:spAutoFit/>
            </a:bodyPr>
            <a:lstStyle/>
            <a:p>
              <a:pPr algn="ctr"/>
              <a:r>
                <a:rPr lang="en-US" sz="2800" dirty="0"/>
                <a:t>c</a:t>
              </a:r>
            </a:p>
          </p:txBody>
        </p:sp>
      </p:grpSp>
      <p:cxnSp>
        <p:nvCxnSpPr>
          <p:cNvPr id="44" name="Straight Arrow Connector 43">
            <a:extLst>
              <a:ext uri="{FF2B5EF4-FFF2-40B4-BE49-F238E27FC236}">
                <a16:creationId xmlns:a16="http://schemas.microsoft.com/office/drawing/2014/main" id="{D2528220-60DD-CD40-A3D4-48849DB9B9D3}"/>
              </a:ext>
            </a:extLst>
          </p:cNvPr>
          <p:cNvCxnSpPr>
            <a:cxnSpLocks/>
            <a:endCxn id="31" idx="4"/>
          </p:cNvCxnSpPr>
          <p:nvPr/>
        </p:nvCxnSpPr>
        <p:spPr>
          <a:xfrm flipV="1">
            <a:off x="10358704" y="2526213"/>
            <a:ext cx="235969" cy="44553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891DBB7F-8FEC-A340-9347-D32D3D0F5475}"/>
              </a:ext>
            </a:extLst>
          </p:cNvPr>
          <p:cNvGrpSpPr/>
          <p:nvPr/>
        </p:nvGrpSpPr>
        <p:grpSpPr>
          <a:xfrm>
            <a:off x="10923290" y="3027185"/>
            <a:ext cx="923671" cy="795269"/>
            <a:chOff x="4032274" y="340822"/>
            <a:chExt cx="369435" cy="353411"/>
          </a:xfrm>
        </p:grpSpPr>
        <p:sp>
          <p:nvSpPr>
            <p:cNvPr id="47" name="Oval 46">
              <a:extLst>
                <a:ext uri="{FF2B5EF4-FFF2-40B4-BE49-F238E27FC236}">
                  <a16:creationId xmlns:a16="http://schemas.microsoft.com/office/drawing/2014/main" id="{14595FB5-9385-8D42-A597-8A1CE9CAA551}"/>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7912FC75-8531-4141-B8FA-52D68F59315A}"/>
                </a:ext>
              </a:extLst>
            </p:cNvPr>
            <p:cNvSpPr txBox="1"/>
            <p:nvPr/>
          </p:nvSpPr>
          <p:spPr>
            <a:xfrm>
              <a:off x="4032274" y="386378"/>
              <a:ext cx="369435" cy="232515"/>
            </a:xfrm>
            <a:prstGeom prst="rect">
              <a:avLst/>
            </a:prstGeom>
            <a:noFill/>
          </p:spPr>
          <p:txBody>
            <a:bodyPr wrap="square" rtlCol="0">
              <a:spAutoFit/>
            </a:bodyPr>
            <a:lstStyle/>
            <a:p>
              <a:pPr algn="ctr"/>
              <a:r>
                <a:rPr lang="en-US" sz="2800" dirty="0"/>
                <a:t>d</a:t>
              </a:r>
            </a:p>
          </p:txBody>
        </p:sp>
      </p:grpSp>
      <p:cxnSp>
        <p:nvCxnSpPr>
          <p:cNvPr id="49" name="Straight Arrow Connector 48">
            <a:extLst>
              <a:ext uri="{FF2B5EF4-FFF2-40B4-BE49-F238E27FC236}">
                <a16:creationId xmlns:a16="http://schemas.microsoft.com/office/drawing/2014/main" id="{2BE2B222-971C-B847-9305-08FC7ECC29CF}"/>
              </a:ext>
            </a:extLst>
          </p:cNvPr>
          <p:cNvCxnSpPr>
            <a:cxnSpLocks/>
          </p:cNvCxnSpPr>
          <p:nvPr/>
        </p:nvCxnSpPr>
        <p:spPr>
          <a:xfrm flipH="1" flipV="1">
            <a:off x="10771837" y="2563025"/>
            <a:ext cx="554769" cy="40989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1" name="Table 60">
            <a:extLst>
              <a:ext uri="{FF2B5EF4-FFF2-40B4-BE49-F238E27FC236}">
                <a16:creationId xmlns:a16="http://schemas.microsoft.com/office/drawing/2014/main" id="{2EA5A4A1-81A7-9845-B281-638E092343FB}"/>
              </a:ext>
            </a:extLst>
          </p:cNvPr>
          <p:cNvGraphicFramePr>
            <a:graphicFrameLocks noGrp="1"/>
          </p:cNvGraphicFramePr>
          <p:nvPr>
            <p:extLst>
              <p:ext uri="{D42A27DB-BD31-4B8C-83A1-F6EECF244321}">
                <p14:modId xmlns:p14="http://schemas.microsoft.com/office/powerpoint/2010/main" val="2326161516"/>
              </p:ext>
            </p:extLst>
          </p:nvPr>
        </p:nvGraphicFramePr>
        <p:xfrm>
          <a:off x="781535" y="3829921"/>
          <a:ext cx="6608094" cy="1129364"/>
        </p:xfrm>
        <a:graphic>
          <a:graphicData uri="http://schemas.openxmlformats.org/drawingml/2006/table">
            <a:tbl>
              <a:tblPr firstRow="1" bandRow="1">
                <a:tableStyleId>{5C22544A-7EE6-4342-B048-85BDC9FD1C3A}</a:tableStyleId>
              </a:tblPr>
              <a:tblGrid>
                <a:gridCol w="1101349">
                  <a:extLst>
                    <a:ext uri="{9D8B030D-6E8A-4147-A177-3AD203B41FA5}">
                      <a16:colId xmlns:a16="http://schemas.microsoft.com/office/drawing/2014/main" val="2466109804"/>
                    </a:ext>
                  </a:extLst>
                </a:gridCol>
                <a:gridCol w="1101349">
                  <a:extLst>
                    <a:ext uri="{9D8B030D-6E8A-4147-A177-3AD203B41FA5}">
                      <a16:colId xmlns:a16="http://schemas.microsoft.com/office/drawing/2014/main" val="973511679"/>
                    </a:ext>
                  </a:extLst>
                </a:gridCol>
                <a:gridCol w="1101349">
                  <a:extLst>
                    <a:ext uri="{9D8B030D-6E8A-4147-A177-3AD203B41FA5}">
                      <a16:colId xmlns:a16="http://schemas.microsoft.com/office/drawing/2014/main" val="1075061909"/>
                    </a:ext>
                  </a:extLst>
                </a:gridCol>
                <a:gridCol w="1101349">
                  <a:extLst>
                    <a:ext uri="{9D8B030D-6E8A-4147-A177-3AD203B41FA5}">
                      <a16:colId xmlns:a16="http://schemas.microsoft.com/office/drawing/2014/main" val="149275610"/>
                    </a:ext>
                  </a:extLst>
                </a:gridCol>
                <a:gridCol w="1101349">
                  <a:extLst>
                    <a:ext uri="{9D8B030D-6E8A-4147-A177-3AD203B41FA5}">
                      <a16:colId xmlns:a16="http://schemas.microsoft.com/office/drawing/2014/main" val="813112648"/>
                    </a:ext>
                  </a:extLst>
                </a:gridCol>
                <a:gridCol w="1101349">
                  <a:extLst>
                    <a:ext uri="{9D8B030D-6E8A-4147-A177-3AD203B41FA5}">
                      <a16:colId xmlns:a16="http://schemas.microsoft.com/office/drawing/2014/main" val="2435030913"/>
                    </a:ext>
                  </a:extLst>
                </a:gridCol>
              </a:tblGrid>
              <a:tr h="564682">
                <a:tc>
                  <a:txBody>
                    <a:bodyPr/>
                    <a:lstStyle/>
                    <a:p>
                      <a:pPr algn="ctr"/>
                      <a:r>
                        <a:rPr lang="en-US" sz="2800" dirty="0"/>
                        <a:t>0</a:t>
                      </a:r>
                    </a:p>
                  </a:txBody>
                  <a:tcPr/>
                </a:tc>
                <a:tc>
                  <a:txBody>
                    <a:bodyPr/>
                    <a:lstStyle/>
                    <a:p>
                      <a:pPr algn="ctr"/>
                      <a:r>
                        <a:rPr lang="en-US" sz="2800" dirty="0"/>
                        <a:t>1</a:t>
                      </a:r>
                    </a:p>
                  </a:txBody>
                  <a:tcPr/>
                </a:tc>
                <a:tc>
                  <a:txBody>
                    <a:bodyPr/>
                    <a:lstStyle/>
                    <a:p>
                      <a:pPr algn="ctr"/>
                      <a:r>
                        <a:rPr lang="en-US" sz="2800" dirty="0"/>
                        <a:t>2</a:t>
                      </a:r>
                    </a:p>
                  </a:txBody>
                  <a:tcPr/>
                </a:tc>
                <a:tc>
                  <a:txBody>
                    <a:bodyPr/>
                    <a:lstStyle/>
                    <a:p>
                      <a:pPr algn="ctr"/>
                      <a:r>
                        <a:rPr lang="en-US" sz="2800" dirty="0"/>
                        <a:t>3</a:t>
                      </a:r>
                    </a:p>
                  </a:txBody>
                  <a:tcPr/>
                </a:tc>
                <a:tc>
                  <a:txBody>
                    <a:bodyPr/>
                    <a:lstStyle/>
                    <a:p>
                      <a:pPr algn="ctr"/>
                      <a:r>
                        <a:rPr lang="en-US" sz="2800" dirty="0"/>
                        <a:t>4</a:t>
                      </a:r>
                    </a:p>
                  </a:txBody>
                  <a:tcPr/>
                </a:tc>
                <a:tc>
                  <a:txBody>
                    <a:bodyPr/>
                    <a:lstStyle/>
                    <a:p>
                      <a:pPr algn="ctr"/>
                      <a:r>
                        <a:rPr lang="en-US" sz="2800" dirty="0"/>
                        <a:t>5</a:t>
                      </a:r>
                    </a:p>
                  </a:txBody>
                  <a:tcPr/>
                </a:tc>
                <a:extLst>
                  <a:ext uri="{0D108BD9-81ED-4DB2-BD59-A6C34878D82A}">
                    <a16:rowId xmlns:a16="http://schemas.microsoft.com/office/drawing/2014/main" val="783898646"/>
                  </a:ext>
                </a:extLst>
              </a:tr>
              <a:tr h="564682">
                <a:tc>
                  <a:txBody>
                    <a:bodyPr/>
                    <a:lstStyle/>
                    <a:p>
                      <a:pPr algn="ctr"/>
                      <a:r>
                        <a:rPr lang="en-US" sz="2800" dirty="0">
                          <a:solidFill>
                            <a:srgbClr val="FF0000"/>
                          </a:solidFill>
                        </a:rPr>
                        <a:t>-2</a:t>
                      </a:r>
                    </a:p>
                  </a:txBody>
                  <a:tcPr/>
                </a:tc>
                <a:tc>
                  <a:txBody>
                    <a:bodyPr/>
                    <a:lstStyle/>
                    <a:p>
                      <a:pPr algn="ctr"/>
                      <a:r>
                        <a:rPr lang="en-US" sz="2800" dirty="0">
                          <a:solidFill>
                            <a:srgbClr val="FF0000"/>
                          </a:solidFill>
                        </a:rPr>
                        <a:t>-3</a:t>
                      </a:r>
                    </a:p>
                  </a:txBody>
                  <a:tcPr/>
                </a:tc>
                <a:tc>
                  <a:txBody>
                    <a:bodyPr/>
                    <a:lstStyle/>
                    <a:p>
                      <a:pPr algn="ctr"/>
                      <a:r>
                        <a:rPr lang="en-US" sz="2800" dirty="0"/>
                        <a:t>1</a:t>
                      </a:r>
                    </a:p>
                  </a:txBody>
                  <a:tcPr/>
                </a:tc>
                <a:tc>
                  <a:txBody>
                    <a:bodyPr/>
                    <a:lstStyle/>
                    <a:p>
                      <a:pPr algn="ctr"/>
                      <a:r>
                        <a:rPr lang="en-US" sz="2800" dirty="0"/>
                        <a:t>1</a:t>
                      </a:r>
                    </a:p>
                  </a:txBody>
                  <a:tcPr/>
                </a:tc>
                <a:tc>
                  <a:txBody>
                    <a:bodyPr/>
                    <a:lstStyle/>
                    <a:p>
                      <a:pPr algn="ctr"/>
                      <a:r>
                        <a:rPr lang="en-US" sz="2800" dirty="0"/>
                        <a:t>0</a:t>
                      </a:r>
                    </a:p>
                  </a:txBody>
                  <a:tcPr/>
                </a:tc>
                <a:tc>
                  <a:txBody>
                    <a:bodyPr/>
                    <a:lstStyle/>
                    <a:p>
                      <a:pPr algn="ctr"/>
                      <a:r>
                        <a:rPr lang="en-US" sz="2800" dirty="0"/>
                        <a:t>2</a:t>
                      </a:r>
                    </a:p>
                  </a:txBody>
                  <a:tcPr/>
                </a:tc>
                <a:extLst>
                  <a:ext uri="{0D108BD9-81ED-4DB2-BD59-A6C34878D82A}">
                    <a16:rowId xmlns:a16="http://schemas.microsoft.com/office/drawing/2014/main" val="2297843572"/>
                  </a:ext>
                </a:extLst>
              </a:tr>
            </a:tbl>
          </a:graphicData>
        </a:graphic>
      </p:graphicFrame>
      <p:sp>
        <p:nvSpPr>
          <p:cNvPr id="62" name="TextBox 61">
            <a:extLst>
              <a:ext uri="{FF2B5EF4-FFF2-40B4-BE49-F238E27FC236}">
                <a16:creationId xmlns:a16="http://schemas.microsoft.com/office/drawing/2014/main" id="{FAE9C2E6-DC71-F34F-91F5-A016D7289F09}"/>
              </a:ext>
            </a:extLst>
          </p:cNvPr>
          <p:cNvSpPr txBox="1"/>
          <p:nvPr/>
        </p:nvSpPr>
        <p:spPr>
          <a:xfrm>
            <a:off x="-40847" y="3957688"/>
            <a:ext cx="692562" cy="369332"/>
          </a:xfrm>
          <a:prstGeom prst="rect">
            <a:avLst/>
          </a:prstGeom>
          <a:noFill/>
        </p:spPr>
        <p:txBody>
          <a:bodyPr wrap="none" rtlCol="0">
            <a:spAutoFit/>
          </a:bodyPr>
          <a:lstStyle/>
          <a:p>
            <a:r>
              <a:rPr lang="en-US" dirty="0"/>
              <a:t>index</a:t>
            </a:r>
          </a:p>
        </p:txBody>
      </p:sp>
      <p:sp>
        <p:nvSpPr>
          <p:cNvPr id="63" name="TextBox 62">
            <a:extLst>
              <a:ext uri="{FF2B5EF4-FFF2-40B4-BE49-F238E27FC236}">
                <a16:creationId xmlns:a16="http://schemas.microsoft.com/office/drawing/2014/main" id="{F1172FAC-6CF6-9B48-8CCF-1831AAEE9A0D}"/>
              </a:ext>
            </a:extLst>
          </p:cNvPr>
          <p:cNvSpPr txBox="1"/>
          <p:nvPr/>
        </p:nvSpPr>
        <p:spPr>
          <a:xfrm>
            <a:off x="-40847" y="4430018"/>
            <a:ext cx="686213" cy="369332"/>
          </a:xfrm>
          <a:prstGeom prst="rect">
            <a:avLst/>
          </a:prstGeom>
          <a:noFill/>
        </p:spPr>
        <p:txBody>
          <a:bodyPr wrap="none" rtlCol="0">
            <a:spAutoFit/>
          </a:bodyPr>
          <a:lstStyle/>
          <a:p>
            <a:r>
              <a:rPr lang="en-US" dirty="0"/>
              <a:t>value</a:t>
            </a:r>
          </a:p>
        </p:txBody>
      </p:sp>
      <p:cxnSp>
        <p:nvCxnSpPr>
          <p:cNvPr id="71" name="Straight Connector 70">
            <a:extLst>
              <a:ext uri="{FF2B5EF4-FFF2-40B4-BE49-F238E27FC236}">
                <a16:creationId xmlns:a16="http://schemas.microsoft.com/office/drawing/2014/main" id="{8B93730A-9608-654C-9053-7912B1E0601F}"/>
              </a:ext>
            </a:extLst>
          </p:cNvPr>
          <p:cNvCxnSpPr/>
          <p:nvPr/>
        </p:nvCxnSpPr>
        <p:spPr>
          <a:xfrm>
            <a:off x="7659127" y="1200912"/>
            <a:ext cx="0" cy="524308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itle 72">
            <a:extLst>
              <a:ext uri="{FF2B5EF4-FFF2-40B4-BE49-F238E27FC236}">
                <a16:creationId xmlns:a16="http://schemas.microsoft.com/office/drawing/2014/main" id="{7336CCB2-2396-3E40-AA49-47CE8CCCEF71}"/>
              </a:ext>
            </a:extLst>
          </p:cNvPr>
          <p:cNvSpPr>
            <a:spLocks noGrp="1"/>
          </p:cNvSpPr>
          <p:nvPr>
            <p:ph type="title"/>
          </p:nvPr>
        </p:nvSpPr>
        <p:spPr/>
        <p:txBody>
          <a:bodyPr>
            <a:normAutofit/>
          </a:bodyPr>
          <a:lstStyle/>
          <a:p>
            <a:r>
              <a:rPr lang="en-US" dirty="0"/>
              <a:t>Array disjoint sets</a:t>
            </a:r>
          </a:p>
        </p:txBody>
      </p:sp>
      <p:sp>
        <p:nvSpPr>
          <p:cNvPr id="78" name="TextBox 77">
            <a:extLst>
              <a:ext uri="{FF2B5EF4-FFF2-40B4-BE49-F238E27FC236}">
                <a16:creationId xmlns:a16="http://schemas.microsoft.com/office/drawing/2014/main" id="{49A98820-A837-8541-B31B-FC32F59D0E45}"/>
              </a:ext>
            </a:extLst>
          </p:cNvPr>
          <p:cNvSpPr txBox="1"/>
          <p:nvPr/>
        </p:nvSpPr>
        <p:spPr>
          <a:xfrm>
            <a:off x="1212338" y="3293712"/>
            <a:ext cx="319318" cy="430887"/>
          </a:xfrm>
          <a:prstGeom prst="rect">
            <a:avLst/>
          </a:prstGeom>
          <a:noFill/>
        </p:spPr>
        <p:txBody>
          <a:bodyPr wrap="none" rtlCol="0">
            <a:spAutoFit/>
          </a:bodyPr>
          <a:lstStyle/>
          <a:p>
            <a:r>
              <a:rPr lang="en-US" sz="2200" dirty="0"/>
              <a:t>a</a:t>
            </a:r>
          </a:p>
        </p:txBody>
      </p:sp>
      <p:sp>
        <p:nvSpPr>
          <p:cNvPr id="79" name="TextBox 78">
            <a:extLst>
              <a:ext uri="{FF2B5EF4-FFF2-40B4-BE49-F238E27FC236}">
                <a16:creationId xmlns:a16="http://schemas.microsoft.com/office/drawing/2014/main" id="{E2085E45-544A-E84E-990E-25F82F692715}"/>
              </a:ext>
            </a:extLst>
          </p:cNvPr>
          <p:cNvSpPr txBox="1"/>
          <p:nvPr/>
        </p:nvSpPr>
        <p:spPr>
          <a:xfrm>
            <a:off x="2243903" y="3295173"/>
            <a:ext cx="325730" cy="430887"/>
          </a:xfrm>
          <a:prstGeom prst="rect">
            <a:avLst/>
          </a:prstGeom>
          <a:noFill/>
        </p:spPr>
        <p:txBody>
          <a:bodyPr wrap="none" rtlCol="0">
            <a:spAutoFit/>
          </a:bodyPr>
          <a:lstStyle/>
          <a:p>
            <a:r>
              <a:rPr lang="en-US" sz="2200" dirty="0"/>
              <a:t>e</a:t>
            </a:r>
          </a:p>
        </p:txBody>
      </p:sp>
      <p:sp>
        <p:nvSpPr>
          <p:cNvPr id="80" name="TextBox 79">
            <a:extLst>
              <a:ext uri="{FF2B5EF4-FFF2-40B4-BE49-F238E27FC236}">
                <a16:creationId xmlns:a16="http://schemas.microsoft.com/office/drawing/2014/main" id="{50923E2E-BF67-814D-8338-6803C135906F}"/>
              </a:ext>
            </a:extLst>
          </p:cNvPr>
          <p:cNvSpPr txBox="1"/>
          <p:nvPr/>
        </p:nvSpPr>
        <p:spPr>
          <a:xfrm>
            <a:off x="3356883" y="3322913"/>
            <a:ext cx="332142" cy="430887"/>
          </a:xfrm>
          <a:prstGeom prst="rect">
            <a:avLst/>
          </a:prstGeom>
          <a:noFill/>
        </p:spPr>
        <p:txBody>
          <a:bodyPr wrap="none" rtlCol="0">
            <a:spAutoFit/>
          </a:bodyPr>
          <a:lstStyle/>
          <a:p>
            <a:r>
              <a:rPr lang="en-US" sz="2200" dirty="0"/>
              <a:t>d</a:t>
            </a:r>
          </a:p>
        </p:txBody>
      </p:sp>
      <p:sp>
        <p:nvSpPr>
          <p:cNvPr id="81" name="TextBox 80">
            <a:extLst>
              <a:ext uri="{FF2B5EF4-FFF2-40B4-BE49-F238E27FC236}">
                <a16:creationId xmlns:a16="http://schemas.microsoft.com/office/drawing/2014/main" id="{E3F7A42B-1BB7-7E45-935A-79594E840773}"/>
              </a:ext>
            </a:extLst>
          </p:cNvPr>
          <p:cNvSpPr txBox="1"/>
          <p:nvPr/>
        </p:nvSpPr>
        <p:spPr>
          <a:xfrm>
            <a:off x="4472006" y="3286576"/>
            <a:ext cx="303288" cy="430887"/>
          </a:xfrm>
          <a:prstGeom prst="rect">
            <a:avLst/>
          </a:prstGeom>
          <a:noFill/>
        </p:spPr>
        <p:txBody>
          <a:bodyPr wrap="none" rtlCol="0">
            <a:spAutoFit/>
          </a:bodyPr>
          <a:lstStyle/>
          <a:p>
            <a:r>
              <a:rPr lang="en-US" sz="2200" dirty="0"/>
              <a:t>c</a:t>
            </a:r>
          </a:p>
        </p:txBody>
      </p:sp>
      <p:sp>
        <p:nvSpPr>
          <p:cNvPr id="82" name="TextBox 81">
            <a:extLst>
              <a:ext uri="{FF2B5EF4-FFF2-40B4-BE49-F238E27FC236}">
                <a16:creationId xmlns:a16="http://schemas.microsoft.com/office/drawing/2014/main" id="{55CA4B59-792E-2543-A130-47750958AD34}"/>
              </a:ext>
            </a:extLst>
          </p:cNvPr>
          <p:cNvSpPr txBox="1"/>
          <p:nvPr/>
        </p:nvSpPr>
        <p:spPr>
          <a:xfrm>
            <a:off x="5567207" y="3266032"/>
            <a:ext cx="332142" cy="430887"/>
          </a:xfrm>
          <a:prstGeom prst="rect">
            <a:avLst/>
          </a:prstGeom>
          <a:noFill/>
        </p:spPr>
        <p:txBody>
          <a:bodyPr wrap="none" rtlCol="0">
            <a:spAutoFit/>
          </a:bodyPr>
          <a:lstStyle/>
          <a:p>
            <a:r>
              <a:rPr lang="en-US" sz="2200" dirty="0"/>
              <a:t>b</a:t>
            </a:r>
          </a:p>
        </p:txBody>
      </p:sp>
      <p:sp>
        <p:nvSpPr>
          <p:cNvPr id="84" name="TextBox 83">
            <a:extLst>
              <a:ext uri="{FF2B5EF4-FFF2-40B4-BE49-F238E27FC236}">
                <a16:creationId xmlns:a16="http://schemas.microsoft.com/office/drawing/2014/main" id="{053C8D5A-C17F-2A4C-B224-669F5BD86F8A}"/>
              </a:ext>
            </a:extLst>
          </p:cNvPr>
          <p:cNvSpPr txBox="1"/>
          <p:nvPr/>
        </p:nvSpPr>
        <p:spPr>
          <a:xfrm>
            <a:off x="6727816" y="3304538"/>
            <a:ext cx="271228" cy="430887"/>
          </a:xfrm>
          <a:prstGeom prst="rect">
            <a:avLst/>
          </a:prstGeom>
          <a:noFill/>
        </p:spPr>
        <p:txBody>
          <a:bodyPr wrap="none" rtlCol="0">
            <a:spAutoFit/>
          </a:bodyPr>
          <a:lstStyle/>
          <a:p>
            <a:r>
              <a:rPr lang="en-US" sz="2200" dirty="0"/>
              <a:t>f</a:t>
            </a:r>
          </a:p>
        </p:txBody>
      </p:sp>
      <p:grpSp>
        <p:nvGrpSpPr>
          <p:cNvPr id="85" name="Group 84">
            <a:extLst>
              <a:ext uri="{FF2B5EF4-FFF2-40B4-BE49-F238E27FC236}">
                <a16:creationId xmlns:a16="http://schemas.microsoft.com/office/drawing/2014/main" id="{0A52B958-3F23-3146-8279-A44BD4607900}"/>
              </a:ext>
            </a:extLst>
          </p:cNvPr>
          <p:cNvGrpSpPr/>
          <p:nvPr/>
        </p:nvGrpSpPr>
        <p:grpSpPr>
          <a:xfrm>
            <a:off x="11107111" y="4497613"/>
            <a:ext cx="923671" cy="795269"/>
            <a:chOff x="4032274" y="340822"/>
            <a:chExt cx="369435" cy="353411"/>
          </a:xfrm>
        </p:grpSpPr>
        <p:sp>
          <p:nvSpPr>
            <p:cNvPr id="86" name="Oval 85">
              <a:extLst>
                <a:ext uri="{FF2B5EF4-FFF2-40B4-BE49-F238E27FC236}">
                  <a16:creationId xmlns:a16="http://schemas.microsoft.com/office/drawing/2014/main" id="{A37396C1-7AC7-DD49-AEB7-589DF26BCC9E}"/>
                </a:ext>
              </a:extLst>
            </p:cNvPr>
            <p:cNvSpPr/>
            <p:nvPr/>
          </p:nvSpPr>
          <p:spPr>
            <a:xfrm>
              <a:off x="4048298" y="340822"/>
              <a:ext cx="353411" cy="353411"/>
            </a:xfrm>
            <a:prstGeom prst="ellipse">
              <a:avLst/>
            </a:prstGeom>
            <a:solidFill>
              <a:schemeClr val="bg1"/>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AA2E7D7F-1247-4F4A-9010-5A7C1BC8CD19}"/>
                </a:ext>
              </a:extLst>
            </p:cNvPr>
            <p:cNvSpPr txBox="1"/>
            <p:nvPr/>
          </p:nvSpPr>
          <p:spPr>
            <a:xfrm>
              <a:off x="4032274" y="409325"/>
              <a:ext cx="369435" cy="232515"/>
            </a:xfrm>
            <a:prstGeom prst="rect">
              <a:avLst/>
            </a:prstGeom>
            <a:noFill/>
          </p:spPr>
          <p:txBody>
            <a:bodyPr wrap="square" rtlCol="0">
              <a:spAutoFit/>
            </a:bodyPr>
            <a:lstStyle/>
            <a:p>
              <a:pPr algn="ctr"/>
              <a:r>
                <a:rPr lang="en-US" sz="2800" dirty="0"/>
                <a:t>f</a:t>
              </a:r>
            </a:p>
          </p:txBody>
        </p:sp>
      </p:grpSp>
      <p:cxnSp>
        <p:nvCxnSpPr>
          <p:cNvPr id="88" name="Straight Arrow Connector 87">
            <a:extLst>
              <a:ext uri="{FF2B5EF4-FFF2-40B4-BE49-F238E27FC236}">
                <a16:creationId xmlns:a16="http://schemas.microsoft.com/office/drawing/2014/main" id="{41B1992D-8E77-F04D-A266-565447452B52}"/>
              </a:ext>
            </a:extLst>
          </p:cNvPr>
          <p:cNvCxnSpPr>
            <a:cxnSpLocks/>
          </p:cNvCxnSpPr>
          <p:nvPr/>
        </p:nvCxnSpPr>
        <p:spPr>
          <a:xfrm flipV="1">
            <a:off x="11568947" y="3957688"/>
            <a:ext cx="0" cy="515625"/>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D974FA2-27B0-43B5-9DB8-2CDE1DB878F9}"/>
              </a:ext>
            </a:extLst>
          </p:cNvPr>
          <p:cNvSpPr txBox="1"/>
          <p:nvPr/>
        </p:nvSpPr>
        <p:spPr>
          <a:xfrm>
            <a:off x="161925" y="1730944"/>
            <a:ext cx="7316037" cy="1785104"/>
          </a:xfrm>
          <a:prstGeom prst="rect">
            <a:avLst/>
          </a:prstGeom>
          <a:noFill/>
        </p:spPr>
        <p:txBody>
          <a:bodyPr wrap="square" rtlCol="0">
            <a:spAutoFit/>
          </a:bodyPr>
          <a:lstStyle/>
          <a:p>
            <a:r>
              <a:rPr lang="en-US" sz="2200" dirty="0">
                <a:latin typeface="Segoe UI Semilight" panose="020B0402040204020203" pitchFamily="34" charset="0"/>
                <a:cs typeface="Segoe UI Semilight" panose="020B0402040204020203" pitchFamily="34" charset="0"/>
              </a:rPr>
              <a:t>What about the ranks? </a:t>
            </a:r>
          </a:p>
          <a:p>
            <a:r>
              <a:rPr lang="en-US" sz="2200" dirty="0">
                <a:latin typeface="Segoe UI Semilight" panose="020B0402040204020203" pitchFamily="34" charset="0"/>
                <a:cs typeface="Segoe UI Semilight" panose="020B0402040204020203" pitchFamily="34" charset="0"/>
              </a:rPr>
              <a:t>We’d like to store them in the roots</a:t>
            </a:r>
          </a:p>
          <a:p>
            <a:endParaRPr lang="en-US" sz="2200" dirty="0">
              <a:latin typeface="Segoe UI Semilight" panose="020B0402040204020203" pitchFamily="34" charset="0"/>
              <a:cs typeface="Segoe UI Semilight" panose="020B0402040204020203" pitchFamily="34" charset="0"/>
            </a:endParaRPr>
          </a:p>
          <a:p>
            <a:r>
              <a:rPr lang="en-US" sz="2200" dirty="0">
                <a:latin typeface="Segoe UI Semilight" panose="020B0402040204020203" pitchFamily="34" charset="0"/>
                <a:cs typeface="Segoe UI Semilight" panose="020B0402040204020203" pitchFamily="34" charset="0"/>
              </a:rPr>
              <a:t>Store a negative number instead! </a:t>
            </a:r>
          </a:p>
          <a:p>
            <a:r>
              <a:rPr lang="en-US" sz="2200" dirty="0">
                <a:latin typeface="Segoe UI Semilight" panose="020B0402040204020203" pitchFamily="34" charset="0"/>
                <a:cs typeface="Segoe UI Semilight" panose="020B0402040204020203" pitchFamily="34" charset="0"/>
              </a:rPr>
              <a:t>Specifically –(rank) - 1</a:t>
            </a:r>
          </a:p>
        </p:txBody>
      </p:sp>
      <p:sp>
        <p:nvSpPr>
          <p:cNvPr id="3" name="TextBox 2">
            <a:extLst>
              <a:ext uri="{FF2B5EF4-FFF2-40B4-BE49-F238E27FC236}">
                <a16:creationId xmlns:a16="http://schemas.microsoft.com/office/drawing/2014/main" id="{0CD79F43-873D-40BA-B00A-A990D16D555C}"/>
              </a:ext>
            </a:extLst>
          </p:cNvPr>
          <p:cNvSpPr txBox="1"/>
          <p:nvPr/>
        </p:nvSpPr>
        <p:spPr>
          <a:xfrm>
            <a:off x="161218" y="5302407"/>
            <a:ext cx="7211123" cy="1107996"/>
          </a:xfrm>
          <a:prstGeom prst="rect">
            <a:avLst/>
          </a:prstGeom>
          <a:noFill/>
        </p:spPr>
        <p:txBody>
          <a:bodyPr wrap="square" rtlCol="0">
            <a:spAutoFit/>
          </a:bodyPr>
          <a:lstStyle/>
          <a:p>
            <a:r>
              <a:rPr lang="en-US" sz="2200" dirty="0">
                <a:latin typeface="Segoe UI Semilight" panose="020B0402040204020203" pitchFamily="34" charset="0"/>
                <a:cs typeface="Segoe UI Semilight" panose="020B0402040204020203" pitchFamily="34" charset="0"/>
              </a:rPr>
              <a:t>Now we can always tell the difference between an index and a rank!</a:t>
            </a:r>
          </a:p>
          <a:p>
            <a:r>
              <a:rPr lang="en-US" sz="2200" dirty="0">
                <a:latin typeface="Segoe UI Semilight" panose="020B0402040204020203" pitchFamily="34" charset="0"/>
                <a:cs typeface="Segoe UI Semilight" panose="020B0402040204020203" pitchFamily="34" charset="0"/>
              </a:rPr>
              <a:t>This is the version you’re implementing in Project 4.</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094AE9CF-CCD4-456A-B788-3FE6E78B565F}"/>
                  </a:ext>
                </a:extLst>
              </p14:cNvPr>
              <p14:cNvContentPartPr/>
              <p14:nvPr/>
            </p14:nvContentPartPr>
            <p14:xfrm>
              <a:off x="448560" y="1649160"/>
              <a:ext cx="11429280" cy="3531600"/>
            </p14:xfrm>
          </p:contentPart>
        </mc:Choice>
        <mc:Fallback>
          <p:pic>
            <p:nvPicPr>
              <p:cNvPr id="6" name="Ink 5">
                <a:extLst>
                  <a:ext uri="{FF2B5EF4-FFF2-40B4-BE49-F238E27FC236}">
                    <a16:creationId xmlns:a16="http://schemas.microsoft.com/office/drawing/2014/main" id="{094AE9CF-CCD4-456A-B788-3FE6E78B565F}"/>
                  </a:ext>
                </a:extLst>
              </p:cNvPr>
              <p:cNvPicPr/>
              <p:nvPr/>
            </p:nvPicPr>
            <p:blipFill>
              <a:blip r:embed="rId4"/>
              <a:stretch>
                <a:fillRect/>
              </a:stretch>
            </p:blipFill>
            <p:spPr>
              <a:xfrm>
                <a:off x="439200" y="1639800"/>
                <a:ext cx="11448000" cy="3550320"/>
              </a:xfrm>
              <a:prstGeom prst="rect">
                <a:avLst/>
              </a:prstGeom>
            </p:spPr>
          </p:pic>
        </mc:Fallback>
      </mc:AlternateContent>
    </p:spTree>
    <p:extLst>
      <p:ext uri="{BB962C8B-B14F-4D97-AF65-F5344CB8AC3E}">
        <p14:creationId xmlns:p14="http://schemas.microsoft.com/office/powerpoint/2010/main" val="2758474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a:t>
            </a:r>
          </a:p>
        </p:txBody>
      </p:sp>
      <p:sp>
        <p:nvSpPr>
          <p:cNvPr id="7" name="TextBox 6"/>
          <p:cNvSpPr txBox="1"/>
          <p:nvPr/>
        </p:nvSpPr>
        <p:spPr>
          <a:xfrm>
            <a:off x="575238" y="1604461"/>
            <a:ext cx="11187259" cy="3621504"/>
          </a:xfrm>
          <a:prstGeom prst="rect">
            <a:avLst/>
          </a:prstGeom>
          <a:noFill/>
        </p:spPr>
        <p:txBody>
          <a:bodyPr wrap="square" rtlCol="0">
            <a:spAutoFit/>
          </a:bodyPr>
          <a:lstStyle/>
          <a:p>
            <a:pPr>
              <a:spcBef>
                <a:spcPts val="200"/>
              </a:spcBef>
            </a:pPr>
            <a:r>
              <a:rPr lang="en-US" sz="2400" dirty="0" err="1">
                <a:latin typeface="Courier New" panose="02070309020205020404" pitchFamily="49" charset="0"/>
                <a:cs typeface="Courier New" panose="02070309020205020404" pitchFamily="49" charset="0"/>
              </a:rPr>
              <a:t>KruskalMST</a:t>
            </a:r>
            <a:r>
              <a:rPr lang="en-US" sz="2400" dirty="0">
                <a:latin typeface="Courier New" panose="02070309020205020404" pitchFamily="49" charset="0"/>
                <a:cs typeface="Courier New" panose="02070309020205020404" pitchFamily="49" charset="0"/>
              </a:rPr>
              <a:t>(Graph G) </a:t>
            </a:r>
          </a:p>
          <a:p>
            <a:pPr>
              <a:spcBef>
                <a:spcPts val="200"/>
              </a:spcBef>
            </a:pPr>
            <a:r>
              <a:rPr lang="en-US" sz="2400" dirty="0">
                <a:latin typeface="Courier New" panose="02070309020205020404" pitchFamily="49" charset="0"/>
                <a:cs typeface="Courier New" panose="02070309020205020404" pitchFamily="49" charset="0"/>
              </a:rPr>
              <a:t>   initialize each vertex to be its own component</a:t>
            </a:r>
            <a:endParaRPr lang="en-US" sz="2400" b="0" dirty="0">
              <a:latin typeface="Courier New" panose="02070309020205020404" pitchFamily="49" charset="0"/>
              <a:cs typeface="Courier New" panose="02070309020205020404" pitchFamily="49" charset="0"/>
            </a:endParaRPr>
          </a:p>
          <a:p>
            <a:pPr>
              <a:spcBef>
                <a:spcPts val="200"/>
              </a:spcBef>
            </a:pPr>
            <a:r>
              <a:rPr lang="en-US" sz="2400" dirty="0">
                <a:latin typeface="Courier New" panose="02070309020205020404" pitchFamily="49" charset="0"/>
                <a:cs typeface="Courier New" panose="02070309020205020404" pitchFamily="49" charset="0"/>
              </a:rPr>
              <a:t>   sort the edges by weight</a:t>
            </a:r>
          </a:p>
          <a:p>
            <a:pPr>
              <a:spcBef>
                <a:spcPts val="200"/>
              </a:spcBef>
            </a:pPr>
            <a:r>
              <a:rPr lang="en-US" sz="2400" dirty="0">
                <a:latin typeface="Courier New" panose="02070309020205020404" pitchFamily="49" charset="0"/>
                <a:cs typeface="Courier New" panose="02070309020205020404" pitchFamily="49" charset="0"/>
              </a:rPr>
              <a:t>   foreach(edge (u, v) in sorted order){</a:t>
            </a:r>
          </a:p>
          <a:p>
            <a:pPr>
              <a:spcBef>
                <a:spcPts val="200"/>
              </a:spcBef>
            </a:pPr>
            <a:r>
              <a:rPr lang="en-US" sz="2400" dirty="0">
                <a:latin typeface="Courier New" panose="02070309020205020404" pitchFamily="49" charset="0"/>
                <a:cs typeface="Courier New" panose="02070309020205020404" pitchFamily="49" charset="0"/>
              </a:rPr>
              <a:t>      if(u and v are in different components){</a:t>
            </a:r>
          </a:p>
          <a:p>
            <a:pPr>
              <a:spcBef>
                <a:spcPts val="200"/>
              </a:spcBef>
            </a:pPr>
            <a:r>
              <a:rPr lang="en-US" sz="2400" dirty="0">
                <a:latin typeface="Courier New" panose="02070309020205020404" pitchFamily="49" charset="0"/>
                <a:cs typeface="Courier New" panose="02070309020205020404" pitchFamily="49" charset="0"/>
              </a:rPr>
              <a:t>         add (</a:t>
            </a:r>
            <a:r>
              <a:rPr lang="en-US" sz="2400" dirty="0" err="1">
                <a:latin typeface="Courier New" panose="02070309020205020404" pitchFamily="49" charset="0"/>
                <a:cs typeface="Courier New" panose="02070309020205020404" pitchFamily="49" charset="0"/>
              </a:rPr>
              <a:t>u,v</a:t>
            </a:r>
            <a:r>
              <a:rPr lang="en-US" sz="2400" dirty="0">
                <a:latin typeface="Courier New" panose="02070309020205020404" pitchFamily="49" charset="0"/>
                <a:cs typeface="Courier New" panose="02070309020205020404" pitchFamily="49" charset="0"/>
              </a:rPr>
              <a:t>) to the MST</a:t>
            </a:r>
          </a:p>
          <a:p>
            <a:pPr>
              <a:spcBef>
                <a:spcPts val="200"/>
              </a:spcBef>
            </a:pPr>
            <a:r>
              <a:rPr lang="en-US" sz="2400" dirty="0">
                <a:latin typeface="Courier New" panose="02070309020205020404" pitchFamily="49" charset="0"/>
                <a:cs typeface="Courier New" panose="02070309020205020404" pitchFamily="49" charset="0"/>
              </a:rPr>
              <a:t>         Update u and v to be in the same component</a:t>
            </a:r>
          </a:p>
          <a:p>
            <a:pPr>
              <a:spcBef>
                <a:spcPts val="200"/>
              </a:spcBef>
            </a:pPr>
            <a:r>
              <a:rPr lang="en-US" sz="2400" dirty="0">
                <a:latin typeface="Courier New" panose="02070309020205020404" pitchFamily="49" charset="0"/>
                <a:cs typeface="Courier New" panose="02070309020205020404" pitchFamily="49" charset="0"/>
              </a:rPr>
              <a:t>      }</a:t>
            </a:r>
          </a:p>
          <a:p>
            <a:pPr>
              <a:spcBef>
                <a:spcPts val="200"/>
              </a:spcBef>
            </a:pPr>
            <a:r>
              <a:rPr lang="en-US" sz="2400" dirty="0">
                <a:latin typeface="Courier New" panose="02070309020205020404" pitchFamily="49" charset="0"/>
                <a:cs typeface="Courier New" panose="02070309020205020404" pitchFamily="49" charset="0"/>
              </a:rPr>
              <a:t>   }</a:t>
            </a:r>
            <a:endParaRPr lang="en-US" sz="2400" dirty="0"/>
          </a:p>
        </p:txBody>
      </p:sp>
      <p:sp>
        <p:nvSpPr>
          <p:cNvPr id="3" name="Footer Placeholder 2"/>
          <p:cNvSpPr>
            <a:spLocks noGrp="1"/>
          </p:cNvSpPr>
          <p:nvPr>
            <p:ph type="ftr" sz="quarter" idx="11"/>
          </p:nvPr>
        </p:nvSpPr>
        <p:spPr/>
        <p:txBody>
          <a:bodyPr/>
          <a:lstStyle/>
          <a:p>
            <a:r>
              <a:rPr lang="es-ES"/>
              <a:t>CSE 373 Su 19 - Robbie Weber</a:t>
            </a:r>
            <a:endParaRPr lang="en-US"/>
          </a:p>
        </p:txBody>
      </p:sp>
      <p:sp>
        <p:nvSpPr>
          <p:cNvPr id="4" name="Slide Number Placeholder 3"/>
          <p:cNvSpPr>
            <a:spLocks noGrp="1"/>
          </p:cNvSpPr>
          <p:nvPr>
            <p:ph type="sldNum" sz="quarter" idx="12"/>
          </p:nvPr>
        </p:nvSpPr>
        <p:spPr/>
        <p:txBody>
          <a:bodyPr/>
          <a:lstStyle/>
          <a:p>
            <a:fld id="{659665DE-58FC-41F4-AC58-2C90A5E00527}" type="slidenum">
              <a:rPr lang="en-US" smtClean="0"/>
              <a:t>8</a:t>
            </a:fld>
            <a:endParaRPr lang="en-US"/>
          </a:p>
        </p:txBody>
      </p:sp>
    </p:spTree>
    <p:extLst>
      <p:ext uri="{BB962C8B-B14F-4D97-AF65-F5344CB8AC3E}">
        <p14:creationId xmlns:p14="http://schemas.microsoft.com/office/powerpoint/2010/main" val="1579237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running time of </a:t>
            </a:r>
            <a:r>
              <a:rPr lang="en-US" dirty="0" err="1"/>
              <a:t>Kruskal’s</a:t>
            </a:r>
            <a:r>
              <a:rPr lang="en-US" dirty="0"/>
              <a:t>?</a:t>
            </a:r>
          </a:p>
        </p:txBody>
      </p:sp>
      <p:sp>
        <p:nvSpPr>
          <p:cNvPr id="4" name="TextBox 3"/>
          <p:cNvSpPr txBox="1"/>
          <p:nvPr/>
        </p:nvSpPr>
        <p:spPr>
          <a:xfrm>
            <a:off x="575238" y="1604461"/>
            <a:ext cx="11187259" cy="4016484"/>
          </a:xfrm>
          <a:prstGeom prst="rect">
            <a:avLst/>
          </a:prstGeom>
          <a:noFill/>
        </p:spPr>
        <p:txBody>
          <a:bodyPr wrap="square" rtlCol="0">
            <a:spAutoFit/>
          </a:bodyPr>
          <a:lstStyle/>
          <a:p>
            <a:pPr>
              <a:spcBef>
                <a:spcPts val="200"/>
              </a:spcBef>
            </a:pPr>
            <a:r>
              <a:rPr lang="en-US" sz="2400" dirty="0" err="1">
                <a:latin typeface="Courier New" panose="02070309020205020404" pitchFamily="49" charset="0"/>
                <a:cs typeface="Courier New" panose="02070309020205020404" pitchFamily="49" charset="0"/>
              </a:rPr>
              <a:t>KruskalMST</a:t>
            </a:r>
            <a:r>
              <a:rPr lang="en-US" sz="2400" dirty="0">
                <a:latin typeface="Courier New" panose="02070309020205020404" pitchFamily="49" charset="0"/>
                <a:cs typeface="Courier New" panose="02070309020205020404" pitchFamily="49" charset="0"/>
              </a:rPr>
              <a:t>(Graph G) </a:t>
            </a:r>
          </a:p>
          <a:p>
            <a:pPr>
              <a:spcBef>
                <a:spcPts val="200"/>
              </a:spcBef>
            </a:pPr>
            <a:r>
              <a:rPr lang="en-US" sz="2400" dirty="0">
                <a:latin typeface="Courier New" panose="02070309020205020404" pitchFamily="49" charset="0"/>
                <a:cs typeface="Courier New" panose="02070309020205020404" pitchFamily="49" charset="0"/>
              </a:rPr>
              <a:t>   initialize new </a:t>
            </a:r>
            <a:r>
              <a:rPr lang="en-US" sz="2400" dirty="0" err="1">
                <a:latin typeface="Courier New" panose="02070309020205020404" pitchFamily="49" charset="0"/>
                <a:cs typeface="Courier New" panose="02070309020205020404" pitchFamily="49" charset="0"/>
              </a:rPr>
              <a:t>DisjointSets</a:t>
            </a:r>
            <a:r>
              <a:rPr lang="en-US" sz="2400" dirty="0">
                <a:latin typeface="Courier New" panose="02070309020205020404" pitchFamily="49" charset="0"/>
                <a:cs typeface="Courier New" panose="02070309020205020404" pitchFamily="49" charset="0"/>
              </a:rPr>
              <a:t> DS</a:t>
            </a:r>
          </a:p>
          <a:p>
            <a:pPr>
              <a:spcBef>
                <a:spcPts val="200"/>
              </a:spcBef>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for(v : </a:t>
            </a:r>
            <a:r>
              <a:rPr lang="en-US" sz="2400" b="1" dirty="0" err="1">
                <a:latin typeface="Courier New" panose="02070309020205020404" pitchFamily="49" charset="0"/>
                <a:cs typeface="Courier New" panose="02070309020205020404" pitchFamily="49" charset="0"/>
              </a:rPr>
              <a:t>G.vertices</a:t>
            </a:r>
            <a:r>
              <a:rPr lang="en-US" sz="2400" b="1" dirty="0">
                <a:latin typeface="Courier New" panose="02070309020205020404" pitchFamily="49" charset="0"/>
                <a:cs typeface="Courier New" panose="02070309020205020404" pitchFamily="49" charset="0"/>
              </a:rPr>
              <a:t>) { </a:t>
            </a:r>
            <a:r>
              <a:rPr lang="en-US" sz="2400" b="1" dirty="0" err="1">
                <a:latin typeface="Courier New" panose="02070309020205020404" pitchFamily="49" charset="0"/>
                <a:cs typeface="Courier New" panose="02070309020205020404" pitchFamily="49" charset="0"/>
              </a:rPr>
              <a:t>DS.makeSet</a:t>
            </a:r>
            <a:r>
              <a:rPr lang="en-US" sz="2400" b="1" dirty="0">
                <a:latin typeface="Courier New" panose="02070309020205020404" pitchFamily="49" charset="0"/>
                <a:cs typeface="Courier New" panose="02070309020205020404" pitchFamily="49" charset="0"/>
              </a:rPr>
              <a:t>(v) }</a:t>
            </a:r>
          </a:p>
          <a:p>
            <a:pPr>
              <a:spcBef>
                <a:spcPts val="200"/>
              </a:spcBef>
            </a:pPr>
            <a:r>
              <a:rPr lang="en-US" sz="2400" dirty="0">
                <a:latin typeface="Courier New" panose="02070309020205020404" pitchFamily="49" charset="0"/>
                <a:cs typeface="Courier New" panose="02070309020205020404" pitchFamily="49" charset="0"/>
              </a:rPr>
              <a:t>   sort the edges by weight</a:t>
            </a:r>
          </a:p>
          <a:p>
            <a:pPr>
              <a:spcBef>
                <a:spcPts val="200"/>
              </a:spcBef>
            </a:pPr>
            <a:r>
              <a:rPr lang="en-US" sz="2400" dirty="0">
                <a:latin typeface="Courier New" panose="02070309020205020404" pitchFamily="49" charset="0"/>
                <a:cs typeface="Courier New" panose="02070309020205020404" pitchFamily="49" charset="0"/>
              </a:rPr>
              <a:t>   foreach(edge (u, v) in sorted order){</a:t>
            </a:r>
          </a:p>
          <a:p>
            <a:pPr>
              <a:spcBef>
                <a:spcPts val="200"/>
              </a:spcBef>
            </a:pPr>
            <a:r>
              <a:rPr lang="en-US" sz="2400" dirty="0">
                <a:latin typeface="Courier New" panose="02070309020205020404" pitchFamily="49" charset="0"/>
                <a:cs typeface="Courier New" panose="02070309020205020404" pitchFamily="49" charset="0"/>
              </a:rPr>
              <a:t>      if(</a:t>
            </a:r>
            <a:r>
              <a:rPr lang="en-US" sz="2400" b="1" dirty="0" err="1">
                <a:latin typeface="Courier New" panose="02070309020205020404" pitchFamily="49" charset="0"/>
                <a:cs typeface="Courier New" panose="02070309020205020404" pitchFamily="49" charset="0"/>
              </a:rPr>
              <a:t>DS.findSet</a:t>
            </a:r>
            <a:r>
              <a:rPr lang="en-US" sz="2400" b="1" dirty="0">
                <a:latin typeface="Courier New" panose="02070309020205020404" pitchFamily="49" charset="0"/>
                <a:cs typeface="Courier New" panose="02070309020205020404" pitchFamily="49" charset="0"/>
              </a:rPr>
              <a:t>(u) != </a:t>
            </a:r>
            <a:r>
              <a:rPr lang="en-US" sz="2400" b="1" dirty="0" err="1">
                <a:latin typeface="Courier New" panose="02070309020205020404" pitchFamily="49" charset="0"/>
                <a:cs typeface="Courier New" panose="02070309020205020404" pitchFamily="49" charset="0"/>
              </a:rPr>
              <a:t>DS.findSet</a:t>
            </a:r>
            <a:r>
              <a:rPr lang="en-US" sz="2400" b="1" dirty="0">
                <a:latin typeface="Courier New" panose="02070309020205020404" pitchFamily="49" charset="0"/>
                <a:cs typeface="Courier New" panose="02070309020205020404" pitchFamily="49" charset="0"/>
              </a:rPr>
              <a:t>(v)</a:t>
            </a:r>
            <a:r>
              <a:rPr lang="en-US" sz="2400" dirty="0">
                <a:latin typeface="Courier New" panose="02070309020205020404" pitchFamily="49" charset="0"/>
                <a:cs typeface="Courier New" panose="02070309020205020404" pitchFamily="49" charset="0"/>
              </a:rPr>
              <a:t>){</a:t>
            </a:r>
          </a:p>
          <a:p>
            <a:pPr>
              <a:spcBef>
                <a:spcPts val="200"/>
              </a:spcBef>
            </a:pPr>
            <a:r>
              <a:rPr lang="en-US" sz="2400" dirty="0">
                <a:latin typeface="Courier New" panose="02070309020205020404" pitchFamily="49" charset="0"/>
                <a:cs typeface="Courier New" panose="02070309020205020404" pitchFamily="49" charset="0"/>
              </a:rPr>
              <a:t>         add (</a:t>
            </a:r>
            <a:r>
              <a:rPr lang="en-US" sz="2400" dirty="0" err="1">
                <a:latin typeface="Courier New" panose="02070309020205020404" pitchFamily="49" charset="0"/>
                <a:cs typeface="Courier New" panose="02070309020205020404" pitchFamily="49" charset="0"/>
              </a:rPr>
              <a:t>u,v</a:t>
            </a:r>
            <a:r>
              <a:rPr lang="en-US" sz="2400" dirty="0">
                <a:latin typeface="Courier New" panose="02070309020205020404" pitchFamily="49" charset="0"/>
                <a:cs typeface="Courier New" panose="02070309020205020404" pitchFamily="49" charset="0"/>
              </a:rPr>
              <a:t>) to the MST</a:t>
            </a:r>
          </a:p>
          <a:p>
            <a:pPr>
              <a:spcBef>
                <a:spcPts val="200"/>
              </a:spcBef>
            </a:pPr>
            <a:r>
              <a:rPr lang="en-US" sz="2400"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DS.union</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u,v</a:t>
            </a:r>
            <a:r>
              <a:rPr lang="en-US" sz="2400" b="1" dirty="0">
                <a:latin typeface="Courier New" panose="02070309020205020404" pitchFamily="49" charset="0"/>
                <a:cs typeface="Courier New" panose="02070309020205020404" pitchFamily="49" charset="0"/>
              </a:rPr>
              <a:t>)</a:t>
            </a:r>
          </a:p>
          <a:p>
            <a:pPr>
              <a:spcBef>
                <a:spcPts val="200"/>
              </a:spcBef>
            </a:pPr>
            <a:r>
              <a:rPr lang="en-US" sz="2400" dirty="0">
                <a:latin typeface="Courier New" panose="02070309020205020404" pitchFamily="49" charset="0"/>
                <a:cs typeface="Courier New" panose="02070309020205020404" pitchFamily="49" charset="0"/>
              </a:rPr>
              <a:t>      }</a:t>
            </a:r>
          </a:p>
          <a:p>
            <a:pPr>
              <a:spcBef>
                <a:spcPts val="200"/>
              </a:spcBef>
            </a:pPr>
            <a:r>
              <a:rPr lang="en-US" sz="2400" dirty="0">
                <a:latin typeface="Courier New" panose="02070309020205020404" pitchFamily="49" charset="0"/>
                <a:cs typeface="Courier New" panose="02070309020205020404" pitchFamily="49" charset="0"/>
              </a:rPr>
              <a:t>   }</a:t>
            </a:r>
            <a:endParaRPr lang="en-US" sz="2400" dirty="0"/>
          </a:p>
        </p:txBody>
      </p:sp>
      <mc:AlternateContent xmlns:mc="http://schemas.openxmlformats.org/markup-compatibility/2006" xmlns:a14="http://schemas.microsoft.com/office/drawing/2010/main">
        <mc:Choice Requires="a14">
          <p:sp>
            <p:nvSpPr>
              <p:cNvPr id="10" name="TextBox 9"/>
              <p:cNvSpPr txBox="1"/>
              <p:nvPr/>
            </p:nvSpPr>
            <p:spPr>
              <a:xfrm>
                <a:off x="4590473" y="1277943"/>
                <a:ext cx="7527636" cy="646331"/>
              </a:xfrm>
              <a:prstGeom prst="rect">
                <a:avLst/>
              </a:prstGeom>
              <a:noFill/>
            </p:spPr>
            <p:txBody>
              <a:bodyPr wrap="square" rtlCol="0">
                <a:spAutoFit/>
              </a:bodyPr>
              <a:lstStyle/>
              <a:p>
                <a:r>
                  <a:rPr lang="en-US" dirty="0"/>
                  <a:t>For MST algorithms, assume that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oMath>
                </a14:m>
                <a:r>
                  <a:rPr lang="en-US" dirty="0"/>
                  <a:t>dominates </a:t>
                </a:r>
                <a14:m>
                  <m:oMath xmlns:m="http://schemas.openxmlformats.org/officeDocument/2006/math">
                    <m:r>
                      <a:rPr lang="en-US" b="0" i="1" smtClean="0">
                        <a:latin typeface="Cambria Math" panose="02040503050406030204" pitchFamily="18" charset="0"/>
                      </a:rPr>
                      <m:t>𝑛</m:t>
                    </m:r>
                  </m:oMath>
                </a14:m>
                <a:r>
                  <a:rPr lang="en-US" dirty="0"/>
                  <a:t> </a:t>
                </a:r>
                <a:br>
                  <a:rPr lang="en-US" dirty="0"/>
                </a:br>
                <a:r>
                  <a:rPr lang="en-US" dirty="0"/>
                  <a:t>(if it doesn’t, there is no spanning tree to find)</a:t>
                </a:r>
              </a:p>
            </p:txBody>
          </p:sp>
        </mc:Choice>
        <mc:Fallback xmlns="">
          <p:sp>
            <p:nvSpPr>
              <p:cNvPr id="10" name="TextBox 9"/>
              <p:cNvSpPr txBox="1">
                <a:spLocks noRot="1" noChangeAspect="1" noMove="1" noResize="1" noEditPoints="1" noAdjustHandles="1" noChangeArrowheads="1" noChangeShapeType="1" noTextEdit="1"/>
              </p:cNvSpPr>
              <p:nvPr/>
            </p:nvSpPr>
            <p:spPr>
              <a:xfrm>
                <a:off x="4590473" y="1277943"/>
                <a:ext cx="7527636" cy="646331"/>
              </a:xfrm>
              <a:prstGeom prst="rect">
                <a:avLst/>
              </a:prstGeom>
              <a:blipFill>
                <a:blip r:embed="rId7"/>
                <a:stretch>
                  <a:fillRect l="-648" t="-5660" b="-14151"/>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51171B9E-9C0B-405E-AC61-28F331D126C7}"/>
                  </a:ext>
                </a:extLst>
              </p14:cNvPr>
              <p14:cNvContentPartPr/>
              <p14:nvPr/>
            </p14:nvContentPartPr>
            <p14:xfrm>
              <a:off x="425520" y="900000"/>
              <a:ext cx="8872560" cy="4073040"/>
            </p14:xfrm>
          </p:contentPart>
        </mc:Choice>
        <mc:Fallback>
          <p:pic>
            <p:nvPicPr>
              <p:cNvPr id="3" name="Ink 2">
                <a:extLst>
                  <a:ext uri="{FF2B5EF4-FFF2-40B4-BE49-F238E27FC236}">
                    <a16:creationId xmlns:a16="http://schemas.microsoft.com/office/drawing/2014/main" id="{51171B9E-9C0B-405E-AC61-28F331D126C7}"/>
                  </a:ext>
                </a:extLst>
              </p:cNvPr>
              <p:cNvPicPr/>
              <p:nvPr/>
            </p:nvPicPr>
            <p:blipFill>
              <a:blip r:embed="rId9"/>
              <a:stretch>
                <a:fillRect/>
              </a:stretch>
            </p:blipFill>
            <p:spPr>
              <a:xfrm>
                <a:off x="416160" y="890640"/>
                <a:ext cx="8891280" cy="4091760"/>
              </a:xfrm>
              <a:prstGeom prst="rect">
                <a:avLst/>
              </a:prstGeom>
            </p:spPr>
          </p:pic>
        </mc:Fallback>
      </mc:AlternateContent>
    </p:spTree>
    <p:extLst>
      <p:ext uri="{BB962C8B-B14F-4D97-AF65-F5344CB8AC3E}">
        <p14:creationId xmlns:p14="http://schemas.microsoft.com/office/powerpoint/2010/main" val="747003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lecture04_Kasey</Template>
  <TotalTime>536</TotalTime>
  <Words>1910</Words>
  <Application>Microsoft Office PowerPoint</Application>
  <PresentationFormat>Widescreen</PresentationFormat>
  <Paragraphs>445</Paragraphs>
  <Slides>22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Baskerville Old Face</vt:lpstr>
      <vt:lpstr>Calibri</vt:lpstr>
      <vt:lpstr>Cambria Math</vt:lpstr>
      <vt:lpstr>Courier New</vt:lpstr>
      <vt:lpstr>Segoe UI</vt:lpstr>
      <vt:lpstr>Segoe UI Light</vt:lpstr>
      <vt:lpstr>Segoe UI Semibold</vt:lpstr>
      <vt:lpstr>Segoe UI Semilight</vt:lpstr>
      <vt:lpstr>Tw Cen MT</vt:lpstr>
      <vt:lpstr>Wingdings 3</vt:lpstr>
      <vt:lpstr>Integral</vt:lpstr>
      <vt:lpstr>Lecture 20: Array Disjoint Sets, Prim’s, DFS</vt:lpstr>
      <vt:lpstr>Example</vt:lpstr>
      <vt:lpstr>Example</vt:lpstr>
      <vt:lpstr>An optimization</vt:lpstr>
      <vt:lpstr>Array disjoint sets</vt:lpstr>
      <vt:lpstr>Array disjoint sets</vt:lpstr>
      <vt:lpstr>Array disjoint sets</vt:lpstr>
      <vt:lpstr>Kruskal’s Algorithm</vt:lpstr>
      <vt:lpstr>What’s the running time of Kruskal’s?</vt:lpstr>
      <vt:lpstr>What’s the running time of Kruskal’s?</vt:lpstr>
      <vt:lpstr>Running Time Notes</vt:lpstr>
      <vt:lpstr>Another MST algorithm </vt:lpstr>
      <vt:lpstr>Code</vt:lpstr>
      <vt:lpstr>Try it Out</vt:lpstr>
      <vt:lpstr>Try it Out</vt:lpstr>
      <vt:lpstr>Does This Algorithm Always Work? </vt:lpstr>
      <vt:lpstr>Some Extra Comments</vt:lpstr>
      <vt:lpstr>Some Extra Comments</vt:lpstr>
      <vt:lpstr>Aside: A Graph of Trees</vt:lpstr>
      <vt:lpstr>PowerPoint Presentation</vt:lpstr>
      <vt:lpstr>Optional content:  MST correctness</vt:lpstr>
      <vt:lpstr>Why do all of these MST Algorithms Work?</vt:lpstr>
    </vt:vector>
  </TitlesOfParts>
  <Company>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rtweber2</dc:creator>
  <cp:lastModifiedBy>Robert Weber</cp:lastModifiedBy>
  <cp:revision>17</cp:revision>
  <cp:lastPrinted>2019-08-12T16:59:39Z</cp:lastPrinted>
  <dcterms:created xsi:type="dcterms:W3CDTF">2019-08-11T21:40:58Z</dcterms:created>
  <dcterms:modified xsi:type="dcterms:W3CDTF">2019-08-12T23:31:28Z</dcterms:modified>
</cp:coreProperties>
</file>