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6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7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8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notesSlides/notesSlide9.xml" ContentType="application/vnd.openxmlformats-officedocument.presentationml.notesSlide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notesSlides/notesSlide10.xml" ContentType="application/vnd.openxmlformats-officedocument.presentationml.notesSlide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11" r:id="rId4"/>
    <p:sldId id="259" r:id="rId5"/>
    <p:sldId id="300" r:id="rId6"/>
    <p:sldId id="310" r:id="rId7"/>
    <p:sldId id="301" r:id="rId8"/>
    <p:sldId id="295" r:id="rId9"/>
    <p:sldId id="266" r:id="rId10"/>
    <p:sldId id="299" r:id="rId11"/>
    <p:sldId id="294" r:id="rId12"/>
    <p:sldId id="291" r:id="rId13"/>
    <p:sldId id="297" r:id="rId14"/>
    <p:sldId id="296" r:id="rId15"/>
    <p:sldId id="302" r:id="rId16"/>
    <p:sldId id="298" r:id="rId17"/>
    <p:sldId id="278" r:id="rId18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75596" autoAdjust="0"/>
  </p:normalViewPr>
  <p:slideViewPr>
    <p:cSldViewPr>
      <p:cViewPr varScale="1">
        <p:scale>
          <a:sx n="64" d="100"/>
          <a:sy n="64" d="100"/>
        </p:scale>
        <p:origin x="15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&gt;&gt;&gt; 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space, mesosphere, and stratosphere are all printed (each</a:t>
            </a:r>
            <a:r>
              <a:rPr lang="en-US" baseline="0" dirty="0" smtClean="0"/>
              <a:t> on its own line).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this code!</a:t>
            </a:r>
          </a:p>
          <a:p>
            <a:r>
              <a:rPr lang="en-US" dirty="0" smtClean="0"/>
              <a:t>First problem:</a:t>
            </a:r>
            <a:r>
              <a:rPr lang="en-US" baseline="0" dirty="0" smtClean="0"/>
              <a:t>  if speed is &gt; limit, then:</a:t>
            </a:r>
          </a:p>
          <a:p>
            <a:endParaRPr lang="en-US" baseline="0" dirty="0" smtClean="0"/>
          </a:p>
          <a:p>
            <a:r>
              <a:rPr lang="en-US" dirty="0" smtClean="0"/>
              <a:t>You owe $</a:t>
            </a:r>
          </a:p>
          <a:p>
            <a:endParaRPr lang="en-US" dirty="0" smtClean="0"/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"Z:/rea-python-examples/L03-7.py", line 6, in &lt;module&gt;</a:t>
            </a:r>
          </a:p>
          <a:p>
            <a:r>
              <a:rPr lang="en-US" dirty="0" smtClean="0"/>
              <a:t>    print "You owe $", speed/fine</a:t>
            </a:r>
          </a:p>
          <a:p>
            <a:r>
              <a:rPr lang="en-US" dirty="0" err="1" smtClean="0"/>
              <a:t>NameError</a:t>
            </a:r>
            <a:r>
              <a:rPr lang="en-US" dirty="0" smtClean="0"/>
              <a:t>: name 'fine' is not defined</a:t>
            </a:r>
          </a:p>
          <a:p>
            <a:endParaRPr lang="en-US" dirty="0" smtClean="0"/>
          </a:p>
          <a:p>
            <a:r>
              <a:rPr lang="en-US" dirty="0" smtClean="0"/>
              <a:t>If speed is &gt;</a:t>
            </a:r>
            <a:r>
              <a:rPr lang="en-US" baseline="0" dirty="0" smtClean="0"/>
              <a:t> limit, and </a:t>
            </a:r>
            <a:r>
              <a:rPr lang="en-US" dirty="0" smtClean="0"/>
              <a:t> fine</a:t>
            </a:r>
            <a:r>
              <a:rPr lang="en-US" baseline="0" dirty="0" smtClean="0"/>
              <a:t> = 0, then:</a:t>
            </a:r>
          </a:p>
          <a:p>
            <a:endParaRPr lang="en-US" baseline="0" dirty="0" smtClean="0"/>
          </a:p>
          <a:p>
            <a:r>
              <a:rPr lang="en-US" dirty="0" smtClean="0"/>
              <a:t>You owe $</a:t>
            </a:r>
          </a:p>
          <a:p>
            <a:endParaRPr lang="en-US" dirty="0" smtClean="0"/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"Z:/rea-python-examples/L03-7.py", line 7, in &lt;module&gt;</a:t>
            </a:r>
          </a:p>
          <a:p>
            <a:r>
              <a:rPr lang="en-US" dirty="0" smtClean="0"/>
              <a:t>    print "You owe $", speed/fine</a:t>
            </a:r>
          </a:p>
          <a:p>
            <a:r>
              <a:rPr lang="en-US" dirty="0" err="1" smtClean="0"/>
              <a:t>ZeroDivisionError</a:t>
            </a:r>
            <a:r>
              <a:rPr lang="en-US" dirty="0" smtClean="0"/>
              <a:t>: integer division or modulo by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 why don’t we ever</a:t>
            </a:r>
            <a:r>
              <a:rPr lang="en-US" baseline="0" dirty="0" smtClean="0"/>
              <a:t> accidentally print “mesosphere” when height is 220?  “height &gt; 50” is true in that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 why don’t we ever</a:t>
            </a:r>
            <a:r>
              <a:rPr lang="en-US" baseline="0" dirty="0" smtClean="0"/>
              <a:t> accidentally print “mesosphere” when height is 220?  “height &gt; 50” is true in that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All three versions (1, 2 and 3) are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All three versions (1, 2 and 3) are equivalent.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All three versions (1, 2 and 3) are equivalent.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3: mesosphere,</a:t>
            </a:r>
            <a:r>
              <a:rPr lang="en-US" baseline="0" dirty="0" smtClean="0"/>
              <a:t> broken version 3: stratosphere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A:</a:t>
            </a:r>
            <a:r>
              <a:rPr lang="en-US" baseline="0" dirty="0" smtClean="0"/>
              <a:t> when height is &lt;= 20 nothing is printed (troposphere is never printed).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60965-E3AB-402B-8914-7CA66227845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9057F5-F74C-408A-803B-C2D5E647205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627B08-8A3F-41F4-A3BE-F19258C5B608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A139C4-F368-45FF-BE0A-E04D8A9F10E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E18BDD-C3E8-4081-B4DF-0E0A2028F54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12AAB-010C-422D-9003-4D7A8F0F7A3A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4A1C2E-5F31-440F-85C7-72F0F1F4F87D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FFCA7-456D-4DE6-8303-F29F7E73FAA7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B76C-ABDE-49EF-8691-92F9AAEB8CA0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2420-D3E9-4CDB-8A30-78CC18BF85F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68A2AE-6F21-4D78-93C7-F8436E2B8D8F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tags" Target="../tags/tag133.xml"/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tags" Target="../tags/tag136.xml"/><Relationship Id="rId6" Type="http://schemas.openxmlformats.org/officeDocument/2006/relationships/tags" Target="../tags/tag137.xml"/><Relationship Id="rId7" Type="http://schemas.openxmlformats.org/officeDocument/2006/relationships/tags" Target="../tags/tag138.xml"/><Relationship Id="rId8" Type="http://schemas.openxmlformats.org/officeDocument/2006/relationships/tags" Target="../tags/tag139.xml"/><Relationship Id="rId9" Type="http://schemas.openxmlformats.org/officeDocument/2006/relationships/tags" Target="../tags/tag140.xml"/><Relationship Id="rId10" Type="http://schemas.openxmlformats.org/officeDocument/2006/relationships/tags" Target="../tags/tag141.xml"/><Relationship Id="rId11" Type="http://schemas.openxmlformats.org/officeDocument/2006/relationships/tags" Target="../tags/tag142.xml"/><Relationship Id="rId12" Type="http://schemas.openxmlformats.org/officeDocument/2006/relationships/tags" Target="../tags/tag143.xml"/><Relationship Id="rId13" Type="http://schemas.openxmlformats.org/officeDocument/2006/relationships/tags" Target="../tags/tag144.xml"/><Relationship Id="rId14" Type="http://schemas.openxmlformats.org/officeDocument/2006/relationships/tags" Target="../tags/tag145.xml"/><Relationship Id="rId15" Type="http://schemas.openxmlformats.org/officeDocument/2006/relationships/tags" Target="../tags/tag146.xml"/><Relationship Id="rId16" Type="http://schemas.openxmlformats.org/officeDocument/2006/relationships/tags" Target="../tags/tag147.xml"/><Relationship Id="rId17" Type="http://schemas.openxmlformats.org/officeDocument/2006/relationships/tags" Target="../tags/tag148.xml"/><Relationship Id="rId18" Type="http://schemas.openxmlformats.org/officeDocument/2006/relationships/tags" Target="../tags/tag149.xml"/><Relationship Id="rId19" Type="http://schemas.openxmlformats.org/officeDocument/2006/relationships/tags" Target="../tags/tag150.xml"/><Relationship Id="rId30" Type="http://schemas.openxmlformats.org/officeDocument/2006/relationships/tags" Target="../tags/tag161.xml"/><Relationship Id="rId31" Type="http://schemas.openxmlformats.org/officeDocument/2006/relationships/tags" Target="../tags/tag162.xml"/><Relationship Id="rId32" Type="http://schemas.openxmlformats.org/officeDocument/2006/relationships/tags" Target="../tags/tag163.xml"/><Relationship Id="rId33" Type="http://schemas.openxmlformats.org/officeDocument/2006/relationships/tags" Target="../tags/tag164.xml"/><Relationship Id="rId34" Type="http://schemas.openxmlformats.org/officeDocument/2006/relationships/tags" Target="../tags/tag165.xml"/><Relationship Id="rId35" Type="http://schemas.openxmlformats.org/officeDocument/2006/relationships/tags" Target="../tags/tag166.xml"/><Relationship Id="rId36" Type="http://schemas.openxmlformats.org/officeDocument/2006/relationships/tags" Target="../tags/tag167.xml"/><Relationship Id="rId37" Type="http://schemas.openxmlformats.org/officeDocument/2006/relationships/tags" Target="../tags/tag168.xml"/><Relationship Id="rId38" Type="http://schemas.openxmlformats.org/officeDocument/2006/relationships/tags" Target="../tags/tag169.xml"/><Relationship Id="rId39" Type="http://schemas.openxmlformats.org/officeDocument/2006/relationships/tags" Target="../tags/tag170.xml"/><Relationship Id="rId50" Type="http://schemas.openxmlformats.org/officeDocument/2006/relationships/tags" Target="../tags/tag181.xml"/><Relationship Id="rId51" Type="http://schemas.openxmlformats.org/officeDocument/2006/relationships/tags" Target="../tags/tag182.xml"/><Relationship Id="rId52" Type="http://schemas.openxmlformats.org/officeDocument/2006/relationships/tags" Target="../tags/tag183.xml"/><Relationship Id="rId53" Type="http://schemas.openxmlformats.org/officeDocument/2006/relationships/tags" Target="../tags/tag184.xml"/><Relationship Id="rId54" Type="http://schemas.openxmlformats.org/officeDocument/2006/relationships/tags" Target="../tags/tag185.xml"/><Relationship Id="rId55" Type="http://schemas.openxmlformats.org/officeDocument/2006/relationships/tags" Target="../tags/tag186.xml"/><Relationship Id="rId56" Type="http://schemas.openxmlformats.org/officeDocument/2006/relationships/tags" Target="../tags/tag187.xml"/><Relationship Id="rId57" Type="http://schemas.openxmlformats.org/officeDocument/2006/relationships/tags" Target="../tags/tag188.xml"/><Relationship Id="rId58" Type="http://schemas.openxmlformats.org/officeDocument/2006/relationships/tags" Target="../tags/tag189.xml"/><Relationship Id="rId59" Type="http://schemas.openxmlformats.org/officeDocument/2006/relationships/tags" Target="../tags/tag190.xml"/><Relationship Id="rId70" Type="http://schemas.openxmlformats.org/officeDocument/2006/relationships/tags" Target="../tags/tag201.xml"/><Relationship Id="rId71" Type="http://schemas.openxmlformats.org/officeDocument/2006/relationships/tags" Target="../tags/tag202.xml"/><Relationship Id="rId72" Type="http://schemas.openxmlformats.org/officeDocument/2006/relationships/tags" Target="../tags/tag203.xml"/><Relationship Id="rId73" Type="http://schemas.openxmlformats.org/officeDocument/2006/relationships/tags" Target="../tags/tag204.xml"/><Relationship Id="rId74" Type="http://schemas.openxmlformats.org/officeDocument/2006/relationships/tags" Target="../tags/tag205.xml"/><Relationship Id="rId75" Type="http://schemas.openxmlformats.org/officeDocument/2006/relationships/tags" Target="../tags/tag206.xml"/><Relationship Id="rId76" Type="http://schemas.openxmlformats.org/officeDocument/2006/relationships/tags" Target="../tags/tag207.xml"/><Relationship Id="rId77" Type="http://schemas.openxmlformats.org/officeDocument/2006/relationships/tags" Target="../tags/tag208.xml"/><Relationship Id="rId78" Type="http://schemas.openxmlformats.org/officeDocument/2006/relationships/tags" Target="../tags/tag209.xml"/><Relationship Id="rId79" Type="http://schemas.openxmlformats.org/officeDocument/2006/relationships/tags" Target="../tags/tag210.xml"/><Relationship Id="rId90" Type="http://schemas.openxmlformats.org/officeDocument/2006/relationships/slideLayout" Target="../slideLayouts/slideLayout4.xml"/><Relationship Id="rId91" Type="http://schemas.openxmlformats.org/officeDocument/2006/relationships/notesSlide" Target="../notesSlides/notesSlide4.xml"/><Relationship Id="rId20" Type="http://schemas.openxmlformats.org/officeDocument/2006/relationships/tags" Target="../tags/tag151.xml"/><Relationship Id="rId21" Type="http://schemas.openxmlformats.org/officeDocument/2006/relationships/tags" Target="../tags/tag152.xml"/><Relationship Id="rId22" Type="http://schemas.openxmlformats.org/officeDocument/2006/relationships/tags" Target="../tags/tag153.xml"/><Relationship Id="rId23" Type="http://schemas.openxmlformats.org/officeDocument/2006/relationships/tags" Target="../tags/tag154.xml"/><Relationship Id="rId24" Type="http://schemas.openxmlformats.org/officeDocument/2006/relationships/tags" Target="../tags/tag155.xml"/><Relationship Id="rId25" Type="http://schemas.openxmlformats.org/officeDocument/2006/relationships/tags" Target="../tags/tag156.xml"/><Relationship Id="rId26" Type="http://schemas.openxmlformats.org/officeDocument/2006/relationships/tags" Target="../tags/tag157.xml"/><Relationship Id="rId27" Type="http://schemas.openxmlformats.org/officeDocument/2006/relationships/tags" Target="../tags/tag158.xml"/><Relationship Id="rId28" Type="http://schemas.openxmlformats.org/officeDocument/2006/relationships/tags" Target="../tags/tag159.xml"/><Relationship Id="rId29" Type="http://schemas.openxmlformats.org/officeDocument/2006/relationships/tags" Target="../tags/tag160.xml"/><Relationship Id="rId40" Type="http://schemas.openxmlformats.org/officeDocument/2006/relationships/tags" Target="../tags/tag171.xml"/><Relationship Id="rId41" Type="http://schemas.openxmlformats.org/officeDocument/2006/relationships/tags" Target="../tags/tag172.xml"/><Relationship Id="rId42" Type="http://schemas.openxmlformats.org/officeDocument/2006/relationships/tags" Target="../tags/tag173.xml"/><Relationship Id="rId43" Type="http://schemas.openxmlformats.org/officeDocument/2006/relationships/tags" Target="../tags/tag174.xml"/><Relationship Id="rId44" Type="http://schemas.openxmlformats.org/officeDocument/2006/relationships/tags" Target="../tags/tag175.xml"/><Relationship Id="rId45" Type="http://schemas.openxmlformats.org/officeDocument/2006/relationships/tags" Target="../tags/tag176.xml"/><Relationship Id="rId46" Type="http://schemas.openxmlformats.org/officeDocument/2006/relationships/tags" Target="../tags/tag177.xml"/><Relationship Id="rId47" Type="http://schemas.openxmlformats.org/officeDocument/2006/relationships/tags" Target="../tags/tag178.xml"/><Relationship Id="rId48" Type="http://schemas.openxmlformats.org/officeDocument/2006/relationships/tags" Target="../tags/tag179.xml"/><Relationship Id="rId49" Type="http://schemas.openxmlformats.org/officeDocument/2006/relationships/tags" Target="../tags/tag180.xml"/><Relationship Id="rId60" Type="http://schemas.openxmlformats.org/officeDocument/2006/relationships/tags" Target="../tags/tag191.xml"/><Relationship Id="rId61" Type="http://schemas.openxmlformats.org/officeDocument/2006/relationships/tags" Target="../tags/tag192.xml"/><Relationship Id="rId62" Type="http://schemas.openxmlformats.org/officeDocument/2006/relationships/tags" Target="../tags/tag193.xml"/><Relationship Id="rId63" Type="http://schemas.openxmlformats.org/officeDocument/2006/relationships/tags" Target="../tags/tag194.xml"/><Relationship Id="rId64" Type="http://schemas.openxmlformats.org/officeDocument/2006/relationships/tags" Target="../tags/tag195.xml"/><Relationship Id="rId65" Type="http://schemas.openxmlformats.org/officeDocument/2006/relationships/tags" Target="../tags/tag196.xml"/><Relationship Id="rId66" Type="http://schemas.openxmlformats.org/officeDocument/2006/relationships/tags" Target="../tags/tag197.xml"/><Relationship Id="rId67" Type="http://schemas.openxmlformats.org/officeDocument/2006/relationships/tags" Target="../tags/tag198.xml"/><Relationship Id="rId68" Type="http://schemas.openxmlformats.org/officeDocument/2006/relationships/tags" Target="../tags/tag199.xml"/><Relationship Id="rId69" Type="http://schemas.openxmlformats.org/officeDocument/2006/relationships/tags" Target="../tags/tag200.xml"/><Relationship Id="rId80" Type="http://schemas.openxmlformats.org/officeDocument/2006/relationships/tags" Target="../tags/tag211.xml"/><Relationship Id="rId81" Type="http://schemas.openxmlformats.org/officeDocument/2006/relationships/tags" Target="../tags/tag212.xml"/><Relationship Id="rId82" Type="http://schemas.openxmlformats.org/officeDocument/2006/relationships/tags" Target="../tags/tag213.xml"/><Relationship Id="rId83" Type="http://schemas.openxmlformats.org/officeDocument/2006/relationships/tags" Target="../tags/tag214.xml"/><Relationship Id="rId84" Type="http://schemas.openxmlformats.org/officeDocument/2006/relationships/tags" Target="../tags/tag215.xml"/><Relationship Id="rId85" Type="http://schemas.openxmlformats.org/officeDocument/2006/relationships/tags" Target="../tags/tag216.xml"/><Relationship Id="rId86" Type="http://schemas.openxmlformats.org/officeDocument/2006/relationships/tags" Target="../tags/tag217.xml"/><Relationship Id="rId87" Type="http://schemas.openxmlformats.org/officeDocument/2006/relationships/tags" Target="../tags/tag218.xml"/><Relationship Id="rId88" Type="http://schemas.openxmlformats.org/officeDocument/2006/relationships/tags" Target="../tags/tag219.xml"/><Relationship Id="rId89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4" Type="http://schemas.openxmlformats.org/officeDocument/2006/relationships/tags" Target="../tags/tag234.xml"/><Relationship Id="rId15" Type="http://schemas.openxmlformats.org/officeDocument/2006/relationships/tags" Target="../tags/tag235.xml"/><Relationship Id="rId16" Type="http://schemas.openxmlformats.org/officeDocument/2006/relationships/tags" Target="../tags/tag236.xml"/><Relationship Id="rId17" Type="http://schemas.openxmlformats.org/officeDocument/2006/relationships/tags" Target="../tags/tag237.xml"/><Relationship Id="rId18" Type="http://schemas.openxmlformats.org/officeDocument/2006/relationships/tags" Target="../tags/tag238.xml"/><Relationship Id="rId19" Type="http://schemas.openxmlformats.org/officeDocument/2006/relationships/tags" Target="../tags/tag239.xml"/><Relationship Id="rId63" Type="http://schemas.openxmlformats.org/officeDocument/2006/relationships/tags" Target="../tags/tag283.xml"/><Relationship Id="rId64" Type="http://schemas.openxmlformats.org/officeDocument/2006/relationships/tags" Target="../tags/tag284.xml"/><Relationship Id="rId65" Type="http://schemas.openxmlformats.org/officeDocument/2006/relationships/tags" Target="../tags/tag285.xml"/><Relationship Id="rId66" Type="http://schemas.openxmlformats.org/officeDocument/2006/relationships/tags" Target="../tags/tag286.xml"/><Relationship Id="rId67" Type="http://schemas.openxmlformats.org/officeDocument/2006/relationships/tags" Target="../tags/tag287.xml"/><Relationship Id="rId68" Type="http://schemas.openxmlformats.org/officeDocument/2006/relationships/tags" Target="../tags/tag288.xml"/><Relationship Id="rId69" Type="http://schemas.openxmlformats.org/officeDocument/2006/relationships/tags" Target="../tags/tag289.xml"/><Relationship Id="rId50" Type="http://schemas.openxmlformats.org/officeDocument/2006/relationships/tags" Target="../tags/tag270.xml"/><Relationship Id="rId51" Type="http://schemas.openxmlformats.org/officeDocument/2006/relationships/tags" Target="../tags/tag271.xml"/><Relationship Id="rId52" Type="http://schemas.openxmlformats.org/officeDocument/2006/relationships/tags" Target="../tags/tag272.xml"/><Relationship Id="rId53" Type="http://schemas.openxmlformats.org/officeDocument/2006/relationships/tags" Target="../tags/tag273.xml"/><Relationship Id="rId54" Type="http://schemas.openxmlformats.org/officeDocument/2006/relationships/tags" Target="../tags/tag274.xml"/><Relationship Id="rId55" Type="http://schemas.openxmlformats.org/officeDocument/2006/relationships/tags" Target="../tags/tag275.xml"/><Relationship Id="rId56" Type="http://schemas.openxmlformats.org/officeDocument/2006/relationships/tags" Target="../tags/tag276.xml"/><Relationship Id="rId57" Type="http://schemas.openxmlformats.org/officeDocument/2006/relationships/tags" Target="../tags/tag277.xml"/><Relationship Id="rId58" Type="http://schemas.openxmlformats.org/officeDocument/2006/relationships/tags" Target="../tags/tag278.xml"/><Relationship Id="rId59" Type="http://schemas.openxmlformats.org/officeDocument/2006/relationships/tags" Target="../tags/tag279.xml"/><Relationship Id="rId40" Type="http://schemas.openxmlformats.org/officeDocument/2006/relationships/tags" Target="../tags/tag260.xml"/><Relationship Id="rId41" Type="http://schemas.openxmlformats.org/officeDocument/2006/relationships/tags" Target="../tags/tag261.xml"/><Relationship Id="rId42" Type="http://schemas.openxmlformats.org/officeDocument/2006/relationships/tags" Target="../tags/tag262.xml"/><Relationship Id="rId43" Type="http://schemas.openxmlformats.org/officeDocument/2006/relationships/tags" Target="../tags/tag263.xml"/><Relationship Id="rId44" Type="http://schemas.openxmlformats.org/officeDocument/2006/relationships/tags" Target="../tags/tag264.xml"/><Relationship Id="rId45" Type="http://schemas.openxmlformats.org/officeDocument/2006/relationships/tags" Target="../tags/tag265.xml"/><Relationship Id="rId46" Type="http://schemas.openxmlformats.org/officeDocument/2006/relationships/tags" Target="../tags/tag266.xml"/><Relationship Id="rId47" Type="http://schemas.openxmlformats.org/officeDocument/2006/relationships/tags" Target="../tags/tag267.xml"/><Relationship Id="rId48" Type="http://schemas.openxmlformats.org/officeDocument/2006/relationships/tags" Target="../tags/tag268.xml"/><Relationship Id="rId49" Type="http://schemas.openxmlformats.org/officeDocument/2006/relationships/tags" Target="../tags/tag269.xml"/><Relationship Id="rId1" Type="http://schemas.openxmlformats.org/officeDocument/2006/relationships/tags" Target="../tags/tag221.xml"/><Relationship Id="rId2" Type="http://schemas.openxmlformats.org/officeDocument/2006/relationships/tags" Target="../tags/tag222.xml"/><Relationship Id="rId3" Type="http://schemas.openxmlformats.org/officeDocument/2006/relationships/tags" Target="../tags/tag223.xml"/><Relationship Id="rId4" Type="http://schemas.openxmlformats.org/officeDocument/2006/relationships/tags" Target="../tags/tag224.xml"/><Relationship Id="rId5" Type="http://schemas.openxmlformats.org/officeDocument/2006/relationships/tags" Target="../tags/tag225.xml"/><Relationship Id="rId6" Type="http://schemas.openxmlformats.org/officeDocument/2006/relationships/tags" Target="../tags/tag226.xml"/><Relationship Id="rId7" Type="http://schemas.openxmlformats.org/officeDocument/2006/relationships/tags" Target="../tags/tag227.xml"/><Relationship Id="rId8" Type="http://schemas.openxmlformats.org/officeDocument/2006/relationships/tags" Target="../tags/tag228.xml"/><Relationship Id="rId9" Type="http://schemas.openxmlformats.org/officeDocument/2006/relationships/tags" Target="../tags/tag229.xml"/><Relationship Id="rId30" Type="http://schemas.openxmlformats.org/officeDocument/2006/relationships/tags" Target="../tags/tag250.xml"/><Relationship Id="rId31" Type="http://schemas.openxmlformats.org/officeDocument/2006/relationships/tags" Target="../tags/tag251.xml"/><Relationship Id="rId32" Type="http://schemas.openxmlformats.org/officeDocument/2006/relationships/tags" Target="../tags/tag252.xml"/><Relationship Id="rId33" Type="http://schemas.openxmlformats.org/officeDocument/2006/relationships/tags" Target="../tags/tag253.xml"/><Relationship Id="rId34" Type="http://schemas.openxmlformats.org/officeDocument/2006/relationships/tags" Target="../tags/tag254.xml"/><Relationship Id="rId35" Type="http://schemas.openxmlformats.org/officeDocument/2006/relationships/tags" Target="../tags/tag255.xml"/><Relationship Id="rId36" Type="http://schemas.openxmlformats.org/officeDocument/2006/relationships/tags" Target="../tags/tag256.xml"/><Relationship Id="rId37" Type="http://schemas.openxmlformats.org/officeDocument/2006/relationships/tags" Target="../tags/tag257.xml"/><Relationship Id="rId38" Type="http://schemas.openxmlformats.org/officeDocument/2006/relationships/tags" Target="../tags/tag258.xml"/><Relationship Id="rId39" Type="http://schemas.openxmlformats.org/officeDocument/2006/relationships/tags" Target="../tags/tag259.xml"/><Relationship Id="rId70" Type="http://schemas.openxmlformats.org/officeDocument/2006/relationships/tags" Target="../tags/tag290.xml"/><Relationship Id="rId71" Type="http://schemas.openxmlformats.org/officeDocument/2006/relationships/tags" Target="../tags/tag291.xml"/><Relationship Id="rId72" Type="http://schemas.openxmlformats.org/officeDocument/2006/relationships/tags" Target="../tags/tag292.xml"/><Relationship Id="rId20" Type="http://schemas.openxmlformats.org/officeDocument/2006/relationships/tags" Target="../tags/tag240.xml"/><Relationship Id="rId21" Type="http://schemas.openxmlformats.org/officeDocument/2006/relationships/tags" Target="../tags/tag241.xml"/><Relationship Id="rId22" Type="http://schemas.openxmlformats.org/officeDocument/2006/relationships/tags" Target="../tags/tag242.xml"/><Relationship Id="rId23" Type="http://schemas.openxmlformats.org/officeDocument/2006/relationships/tags" Target="../tags/tag243.xml"/><Relationship Id="rId24" Type="http://schemas.openxmlformats.org/officeDocument/2006/relationships/tags" Target="../tags/tag244.xml"/><Relationship Id="rId25" Type="http://schemas.openxmlformats.org/officeDocument/2006/relationships/tags" Target="../tags/tag245.xml"/><Relationship Id="rId26" Type="http://schemas.openxmlformats.org/officeDocument/2006/relationships/tags" Target="../tags/tag246.xml"/><Relationship Id="rId27" Type="http://schemas.openxmlformats.org/officeDocument/2006/relationships/tags" Target="../tags/tag247.xml"/><Relationship Id="rId28" Type="http://schemas.openxmlformats.org/officeDocument/2006/relationships/tags" Target="../tags/tag248.xml"/><Relationship Id="rId29" Type="http://schemas.openxmlformats.org/officeDocument/2006/relationships/tags" Target="../tags/tag249.xml"/><Relationship Id="rId73" Type="http://schemas.openxmlformats.org/officeDocument/2006/relationships/tags" Target="../tags/tag293.xml"/><Relationship Id="rId74" Type="http://schemas.openxmlformats.org/officeDocument/2006/relationships/tags" Target="../tags/tag294.xml"/><Relationship Id="rId75" Type="http://schemas.openxmlformats.org/officeDocument/2006/relationships/tags" Target="../tags/tag295.xml"/><Relationship Id="rId76" Type="http://schemas.openxmlformats.org/officeDocument/2006/relationships/slideLayout" Target="../slideLayouts/slideLayout4.xml"/><Relationship Id="rId77" Type="http://schemas.openxmlformats.org/officeDocument/2006/relationships/notesSlide" Target="../notesSlides/notesSlide5.xml"/><Relationship Id="rId78" Type="http://schemas.openxmlformats.org/officeDocument/2006/relationships/hyperlink" Target="https://goo.gl/hWH35Z" TargetMode="External"/><Relationship Id="rId60" Type="http://schemas.openxmlformats.org/officeDocument/2006/relationships/tags" Target="../tags/tag280.xml"/><Relationship Id="rId61" Type="http://schemas.openxmlformats.org/officeDocument/2006/relationships/tags" Target="../tags/tag281.xml"/><Relationship Id="rId62" Type="http://schemas.openxmlformats.org/officeDocument/2006/relationships/tags" Target="../tags/tag282.xml"/><Relationship Id="rId10" Type="http://schemas.openxmlformats.org/officeDocument/2006/relationships/tags" Target="../tags/tag230.xml"/><Relationship Id="rId11" Type="http://schemas.openxmlformats.org/officeDocument/2006/relationships/tags" Target="../tags/tag231.xml"/><Relationship Id="rId12" Type="http://schemas.openxmlformats.org/officeDocument/2006/relationships/tags" Target="../tags/tag23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63" Type="http://schemas.openxmlformats.org/officeDocument/2006/relationships/tags" Target="../tags/tag358.xml"/><Relationship Id="rId64" Type="http://schemas.openxmlformats.org/officeDocument/2006/relationships/tags" Target="../tags/tag359.xml"/><Relationship Id="rId65" Type="http://schemas.openxmlformats.org/officeDocument/2006/relationships/tags" Target="../tags/tag360.xml"/><Relationship Id="rId66" Type="http://schemas.openxmlformats.org/officeDocument/2006/relationships/tags" Target="../tags/tag361.xml"/><Relationship Id="rId67" Type="http://schemas.openxmlformats.org/officeDocument/2006/relationships/tags" Target="../tags/tag362.xml"/><Relationship Id="rId68" Type="http://schemas.openxmlformats.org/officeDocument/2006/relationships/tags" Target="../tags/tag363.xml"/><Relationship Id="rId69" Type="http://schemas.openxmlformats.org/officeDocument/2006/relationships/tags" Target="../tags/tag364.xml"/><Relationship Id="rId50" Type="http://schemas.openxmlformats.org/officeDocument/2006/relationships/tags" Target="../tags/tag345.xml"/><Relationship Id="rId51" Type="http://schemas.openxmlformats.org/officeDocument/2006/relationships/tags" Target="../tags/tag346.xml"/><Relationship Id="rId52" Type="http://schemas.openxmlformats.org/officeDocument/2006/relationships/tags" Target="../tags/tag347.xml"/><Relationship Id="rId53" Type="http://schemas.openxmlformats.org/officeDocument/2006/relationships/tags" Target="../tags/tag348.xml"/><Relationship Id="rId54" Type="http://schemas.openxmlformats.org/officeDocument/2006/relationships/tags" Target="../tags/tag349.xml"/><Relationship Id="rId55" Type="http://schemas.openxmlformats.org/officeDocument/2006/relationships/tags" Target="../tags/tag350.xml"/><Relationship Id="rId56" Type="http://schemas.openxmlformats.org/officeDocument/2006/relationships/tags" Target="../tags/tag351.xml"/><Relationship Id="rId57" Type="http://schemas.openxmlformats.org/officeDocument/2006/relationships/tags" Target="../tags/tag352.xml"/><Relationship Id="rId58" Type="http://schemas.openxmlformats.org/officeDocument/2006/relationships/tags" Target="../tags/tag353.xml"/><Relationship Id="rId59" Type="http://schemas.openxmlformats.org/officeDocument/2006/relationships/tags" Target="../tags/tag354.xml"/><Relationship Id="rId40" Type="http://schemas.openxmlformats.org/officeDocument/2006/relationships/tags" Target="../tags/tag335.xml"/><Relationship Id="rId41" Type="http://schemas.openxmlformats.org/officeDocument/2006/relationships/tags" Target="../tags/tag336.xml"/><Relationship Id="rId42" Type="http://schemas.openxmlformats.org/officeDocument/2006/relationships/tags" Target="../tags/tag337.xml"/><Relationship Id="rId43" Type="http://schemas.openxmlformats.org/officeDocument/2006/relationships/tags" Target="../tags/tag338.xml"/><Relationship Id="rId44" Type="http://schemas.openxmlformats.org/officeDocument/2006/relationships/tags" Target="../tags/tag339.xml"/><Relationship Id="rId45" Type="http://schemas.openxmlformats.org/officeDocument/2006/relationships/tags" Target="../tags/tag340.xml"/><Relationship Id="rId46" Type="http://schemas.openxmlformats.org/officeDocument/2006/relationships/tags" Target="../tags/tag341.xml"/><Relationship Id="rId47" Type="http://schemas.openxmlformats.org/officeDocument/2006/relationships/tags" Target="../tags/tag342.xml"/><Relationship Id="rId48" Type="http://schemas.openxmlformats.org/officeDocument/2006/relationships/tags" Target="../tags/tag343.xml"/><Relationship Id="rId49" Type="http://schemas.openxmlformats.org/officeDocument/2006/relationships/tags" Target="../tags/tag344.xml"/><Relationship Id="rId1" Type="http://schemas.openxmlformats.org/officeDocument/2006/relationships/tags" Target="../tags/tag296.xml"/><Relationship Id="rId2" Type="http://schemas.openxmlformats.org/officeDocument/2006/relationships/tags" Target="../tags/tag297.xml"/><Relationship Id="rId3" Type="http://schemas.openxmlformats.org/officeDocument/2006/relationships/tags" Target="../tags/tag298.xml"/><Relationship Id="rId4" Type="http://schemas.openxmlformats.org/officeDocument/2006/relationships/tags" Target="../tags/tag299.xml"/><Relationship Id="rId5" Type="http://schemas.openxmlformats.org/officeDocument/2006/relationships/tags" Target="../tags/tag300.xml"/><Relationship Id="rId6" Type="http://schemas.openxmlformats.org/officeDocument/2006/relationships/tags" Target="../tags/tag301.xml"/><Relationship Id="rId7" Type="http://schemas.openxmlformats.org/officeDocument/2006/relationships/tags" Target="../tags/tag302.xml"/><Relationship Id="rId8" Type="http://schemas.openxmlformats.org/officeDocument/2006/relationships/tags" Target="../tags/tag303.xml"/><Relationship Id="rId9" Type="http://schemas.openxmlformats.org/officeDocument/2006/relationships/tags" Target="../tags/tag304.xml"/><Relationship Id="rId30" Type="http://schemas.openxmlformats.org/officeDocument/2006/relationships/tags" Target="../tags/tag325.xml"/><Relationship Id="rId31" Type="http://schemas.openxmlformats.org/officeDocument/2006/relationships/tags" Target="../tags/tag326.xml"/><Relationship Id="rId32" Type="http://schemas.openxmlformats.org/officeDocument/2006/relationships/tags" Target="../tags/tag327.xml"/><Relationship Id="rId33" Type="http://schemas.openxmlformats.org/officeDocument/2006/relationships/tags" Target="../tags/tag328.xml"/><Relationship Id="rId34" Type="http://schemas.openxmlformats.org/officeDocument/2006/relationships/tags" Target="../tags/tag329.xml"/><Relationship Id="rId35" Type="http://schemas.openxmlformats.org/officeDocument/2006/relationships/tags" Target="../tags/tag330.xml"/><Relationship Id="rId36" Type="http://schemas.openxmlformats.org/officeDocument/2006/relationships/tags" Target="../tags/tag331.xml"/><Relationship Id="rId37" Type="http://schemas.openxmlformats.org/officeDocument/2006/relationships/tags" Target="../tags/tag332.xml"/><Relationship Id="rId38" Type="http://schemas.openxmlformats.org/officeDocument/2006/relationships/tags" Target="../tags/tag333.xml"/><Relationship Id="rId39" Type="http://schemas.openxmlformats.org/officeDocument/2006/relationships/tags" Target="../tags/tag334.xml"/><Relationship Id="rId70" Type="http://schemas.openxmlformats.org/officeDocument/2006/relationships/tags" Target="../tags/tag365.xml"/><Relationship Id="rId71" Type="http://schemas.openxmlformats.org/officeDocument/2006/relationships/tags" Target="../tags/tag366.xml"/><Relationship Id="rId72" Type="http://schemas.openxmlformats.org/officeDocument/2006/relationships/tags" Target="../tags/tag367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tags" Target="../tags/tag319.xml"/><Relationship Id="rId25" Type="http://schemas.openxmlformats.org/officeDocument/2006/relationships/tags" Target="../tags/tag320.xml"/><Relationship Id="rId26" Type="http://schemas.openxmlformats.org/officeDocument/2006/relationships/tags" Target="../tags/tag321.xml"/><Relationship Id="rId27" Type="http://schemas.openxmlformats.org/officeDocument/2006/relationships/tags" Target="../tags/tag322.xml"/><Relationship Id="rId28" Type="http://schemas.openxmlformats.org/officeDocument/2006/relationships/tags" Target="../tags/tag323.xml"/><Relationship Id="rId29" Type="http://schemas.openxmlformats.org/officeDocument/2006/relationships/tags" Target="../tags/tag324.xml"/><Relationship Id="rId73" Type="http://schemas.openxmlformats.org/officeDocument/2006/relationships/tags" Target="../tags/tag368.xml"/><Relationship Id="rId74" Type="http://schemas.openxmlformats.org/officeDocument/2006/relationships/tags" Target="../tags/tag369.xml"/><Relationship Id="rId75" Type="http://schemas.openxmlformats.org/officeDocument/2006/relationships/tags" Target="../tags/tag370.xml"/><Relationship Id="rId76" Type="http://schemas.openxmlformats.org/officeDocument/2006/relationships/slideLayout" Target="../slideLayouts/slideLayout4.xml"/><Relationship Id="rId77" Type="http://schemas.openxmlformats.org/officeDocument/2006/relationships/notesSlide" Target="../notesSlides/notesSlide6.xml"/><Relationship Id="rId78" Type="http://schemas.openxmlformats.org/officeDocument/2006/relationships/hyperlink" Target="https://goo.gl/Wjfg5K" TargetMode="External"/><Relationship Id="rId60" Type="http://schemas.openxmlformats.org/officeDocument/2006/relationships/tags" Target="../tags/tag355.xml"/><Relationship Id="rId61" Type="http://schemas.openxmlformats.org/officeDocument/2006/relationships/tags" Target="../tags/tag356.xml"/><Relationship Id="rId62" Type="http://schemas.openxmlformats.org/officeDocument/2006/relationships/tags" Target="../tags/tag357.xml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383.xml"/><Relationship Id="rId14" Type="http://schemas.openxmlformats.org/officeDocument/2006/relationships/tags" Target="../tags/tag384.xml"/><Relationship Id="rId15" Type="http://schemas.openxmlformats.org/officeDocument/2006/relationships/tags" Target="../tags/tag385.xml"/><Relationship Id="rId16" Type="http://schemas.openxmlformats.org/officeDocument/2006/relationships/tags" Target="../tags/tag386.xml"/><Relationship Id="rId17" Type="http://schemas.openxmlformats.org/officeDocument/2006/relationships/tags" Target="../tags/tag387.xml"/><Relationship Id="rId18" Type="http://schemas.openxmlformats.org/officeDocument/2006/relationships/tags" Target="../tags/tag388.xml"/><Relationship Id="rId19" Type="http://schemas.openxmlformats.org/officeDocument/2006/relationships/tags" Target="../tags/tag389.xml"/><Relationship Id="rId63" Type="http://schemas.openxmlformats.org/officeDocument/2006/relationships/tags" Target="../tags/tag433.xml"/><Relationship Id="rId64" Type="http://schemas.openxmlformats.org/officeDocument/2006/relationships/tags" Target="../tags/tag434.xml"/><Relationship Id="rId65" Type="http://schemas.openxmlformats.org/officeDocument/2006/relationships/tags" Target="../tags/tag435.xml"/><Relationship Id="rId66" Type="http://schemas.openxmlformats.org/officeDocument/2006/relationships/tags" Target="../tags/tag436.xml"/><Relationship Id="rId67" Type="http://schemas.openxmlformats.org/officeDocument/2006/relationships/tags" Target="../tags/tag437.xml"/><Relationship Id="rId68" Type="http://schemas.openxmlformats.org/officeDocument/2006/relationships/tags" Target="../tags/tag438.xml"/><Relationship Id="rId69" Type="http://schemas.openxmlformats.org/officeDocument/2006/relationships/tags" Target="../tags/tag439.xml"/><Relationship Id="rId50" Type="http://schemas.openxmlformats.org/officeDocument/2006/relationships/tags" Target="../tags/tag420.xml"/><Relationship Id="rId51" Type="http://schemas.openxmlformats.org/officeDocument/2006/relationships/tags" Target="../tags/tag421.xml"/><Relationship Id="rId52" Type="http://schemas.openxmlformats.org/officeDocument/2006/relationships/tags" Target="../tags/tag422.xml"/><Relationship Id="rId53" Type="http://schemas.openxmlformats.org/officeDocument/2006/relationships/tags" Target="../tags/tag423.xml"/><Relationship Id="rId54" Type="http://schemas.openxmlformats.org/officeDocument/2006/relationships/tags" Target="../tags/tag424.xml"/><Relationship Id="rId55" Type="http://schemas.openxmlformats.org/officeDocument/2006/relationships/tags" Target="../tags/tag425.xml"/><Relationship Id="rId56" Type="http://schemas.openxmlformats.org/officeDocument/2006/relationships/tags" Target="../tags/tag426.xml"/><Relationship Id="rId57" Type="http://schemas.openxmlformats.org/officeDocument/2006/relationships/tags" Target="../tags/tag427.xml"/><Relationship Id="rId58" Type="http://schemas.openxmlformats.org/officeDocument/2006/relationships/tags" Target="../tags/tag428.xml"/><Relationship Id="rId59" Type="http://schemas.openxmlformats.org/officeDocument/2006/relationships/tags" Target="../tags/tag429.xml"/><Relationship Id="rId40" Type="http://schemas.openxmlformats.org/officeDocument/2006/relationships/tags" Target="../tags/tag410.xml"/><Relationship Id="rId41" Type="http://schemas.openxmlformats.org/officeDocument/2006/relationships/tags" Target="../tags/tag411.xml"/><Relationship Id="rId42" Type="http://schemas.openxmlformats.org/officeDocument/2006/relationships/tags" Target="../tags/tag412.xml"/><Relationship Id="rId43" Type="http://schemas.openxmlformats.org/officeDocument/2006/relationships/tags" Target="../tags/tag413.xml"/><Relationship Id="rId44" Type="http://schemas.openxmlformats.org/officeDocument/2006/relationships/tags" Target="../tags/tag414.xml"/><Relationship Id="rId45" Type="http://schemas.openxmlformats.org/officeDocument/2006/relationships/tags" Target="../tags/tag415.xml"/><Relationship Id="rId46" Type="http://schemas.openxmlformats.org/officeDocument/2006/relationships/tags" Target="../tags/tag416.xml"/><Relationship Id="rId47" Type="http://schemas.openxmlformats.org/officeDocument/2006/relationships/tags" Target="../tags/tag417.xml"/><Relationship Id="rId48" Type="http://schemas.openxmlformats.org/officeDocument/2006/relationships/tags" Target="../tags/tag418.xml"/><Relationship Id="rId49" Type="http://schemas.openxmlformats.org/officeDocument/2006/relationships/tags" Target="../tags/tag419.xml"/><Relationship Id="rId1" Type="http://schemas.openxmlformats.org/officeDocument/2006/relationships/tags" Target="../tags/tag371.xml"/><Relationship Id="rId2" Type="http://schemas.openxmlformats.org/officeDocument/2006/relationships/tags" Target="../tags/tag372.xml"/><Relationship Id="rId3" Type="http://schemas.openxmlformats.org/officeDocument/2006/relationships/tags" Target="../tags/tag373.xml"/><Relationship Id="rId4" Type="http://schemas.openxmlformats.org/officeDocument/2006/relationships/tags" Target="../tags/tag374.xml"/><Relationship Id="rId5" Type="http://schemas.openxmlformats.org/officeDocument/2006/relationships/tags" Target="../tags/tag375.xml"/><Relationship Id="rId6" Type="http://schemas.openxmlformats.org/officeDocument/2006/relationships/tags" Target="../tags/tag376.xml"/><Relationship Id="rId7" Type="http://schemas.openxmlformats.org/officeDocument/2006/relationships/tags" Target="../tags/tag377.xml"/><Relationship Id="rId8" Type="http://schemas.openxmlformats.org/officeDocument/2006/relationships/tags" Target="../tags/tag378.xml"/><Relationship Id="rId9" Type="http://schemas.openxmlformats.org/officeDocument/2006/relationships/tags" Target="../tags/tag379.xml"/><Relationship Id="rId30" Type="http://schemas.openxmlformats.org/officeDocument/2006/relationships/tags" Target="../tags/tag400.xml"/><Relationship Id="rId31" Type="http://schemas.openxmlformats.org/officeDocument/2006/relationships/tags" Target="../tags/tag401.xml"/><Relationship Id="rId32" Type="http://schemas.openxmlformats.org/officeDocument/2006/relationships/tags" Target="../tags/tag402.xml"/><Relationship Id="rId33" Type="http://schemas.openxmlformats.org/officeDocument/2006/relationships/tags" Target="../tags/tag403.xml"/><Relationship Id="rId34" Type="http://schemas.openxmlformats.org/officeDocument/2006/relationships/tags" Target="../tags/tag404.xml"/><Relationship Id="rId35" Type="http://schemas.openxmlformats.org/officeDocument/2006/relationships/tags" Target="../tags/tag405.xml"/><Relationship Id="rId36" Type="http://schemas.openxmlformats.org/officeDocument/2006/relationships/tags" Target="../tags/tag406.xml"/><Relationship Id="rId37" Type="http://schemas.openxmlformats.org/officeDocument/2006/relationships/tags" Target="../tags/tag407.xml"/><Relationship Id="rId38" Type="http://schemas.openxmlformats.org/officeDocument/2006/relationships/tags" Target="../tags/tag408.xml"/><Relationship Id="rId39" Type="http://schemas.openxmlformats.org/officeDocument/2006/relationships/tags" Target="../tags/tag409.xml"/><Relationship Id="rId70" Type="http://schemas.openxmlformats.org/officeDocument/2006/relationships/tags" Target="../tags/tag440.xml"/><Relationship Id="rId71" Type="http://schemas.openxmlformats.org/officeDocument/2006/relationships/tags" Target="../tags/tag441.xml"/><Relationship Id="rId72" Type="http://schemas.openxmlformats.org/officeDocument/2006/relationships/tags" Target="../tags/tag442.xml"/><Relationship Id="rId20" Type="http://schemas.openxmlformats.org/officeDocument/2006/relationships/tags" Target="../tags/tag390.xml"/><Relationship Id="rId21" Type="http://schemas.openxmlformats.org/officeDocument/2006/relationships/tags" Target="../tags/tag391.xml"/><Relationship Id="rId22" Type="http://schemas.openxmlformats.org/officeDocument/2006/relationships/tags" Target="../tags/tag392.xml"/><Relationship Id="rId23" Type="http://schemas.openxmlformats.org/officeDocument/2006/relationships/tags" Target="../tags/tag393.xml"/><Relationship Id="rId24" Type="http://schemas.openxmlformats.org/officeDocument/2006/relationships/tags" Target="../tags/tag394.xml"/><Relationship Id="rId25" Type="http://schemas.openxmlformats.org/officeDocument/2006/relationships/tags" Target="../tags/tag395.xml"/><Relationship Id="rId26" Type="http://schemas.openxmlformats.org/officeDocument/2006/relationships/tags" Target="../tags/tag396.xml"/><Relationship Id="rId27" Type="http://schemas.openxmlformats.org/officeDocument/2006/relationships/tags" Target="../tags/tag397.xml"/><Relationship Id="rId28" Type="http://schemas.openxmlformats.org/officeDocument/2006/relationships/tags" Target="../tags/tag398.xml"/><Relationship Id="rId29" Type="http://schemas.openxmlformats.org/officeDocument/2006/relationships/tags" Target="../tags/tag399.xml"/><Relationship Id="rId73" Type="http://schemas.openxmlformats.org/officeDocument/2006/relationships/tags" Target="../tags/tag443.xml"/><Relationship Id="rId74" Type="http://schemas.openxmlformats.org/officeDocument/2006/relationships/tags" Target="../tags/tag444.xml"/><Relationship Id="rId75" Type="http://schemas.openxmlformats.org/officeDocument/2006/relationships/tags" Target="../tags/tag445.xml"/><Relationship Id="rId76" Type="http://schemas.openxmlformats.org/officeDocument/2006/relationships/tags" Target="../tags/tag446.xml"/><Relationship Id="rId77" Type="http://schemas.openxmlformats.org/officeDocument/2006/relationships/slideLayout" Target="../slideLayouts/slideLayout4.xml"/><Relationship Id="rId78" Type="http://schemas.openxmlformats.org/officeDocument/2006/relationships/notesSlide" Target="../notesSlides/notesSlide7.xml"/><Relationship Id="rId79" Type="http://schemas.openxmlformats.org/officeDocument/2006/relationships/hyperlink" Target="https://goo.gl/b15QK8" TargetMode="External"/><Relationship Id="rId60" Type="http://schemas.openxmlformats.org/officeDocument/2006/relationships/tags" Target="../tags/tag430.xml"/><Relationship Id="rId61" Type="http://schemas.openxmlformats.org/officeDocument/2006/relationships/tags" Target="../tags/tag431.xml"/><Relationship Id="rId62" Type="http://schemas.openxmlformats.org/officeDocument/2006/relationships/tags" Target="../tags/tag432.xml"/><Relationship Id="rId10" Type="http://schemas.openxmlformats.org/officeDocument/2006/relationships/tags" Target="../tags/tag380.xml"/><Relationship Id="rId11" Type="http://schemas.openxmlformats.org/officeDocument/2006/relationships/tags" Target="../tags/tag381.xml"/><Relationship Id="rId12" Type="http://schemas.openxmlformats.org/officeDocument/2006/relationships/tags" Target="../tags/tag38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59.xml"/><Relationship Id="rId14" Type="http://schemas.openxmlformats.org/officeDocument/2006/relationships/tags" Target="../tags/tag460.xml"/><Relationship Id="rId15" Type="http://schemas.openxmlformats.org/officeDocument/2006/relationships/tags" Target="../tags/tag461.xml"/><Relationship Id="rId16" Type="http://schemas.openxmlformats.org/officeDocument/2006/relationships/tags" Target="../tags/tag462.xml"/><Relationship Id="rId17" Type="http://schemas.openxmlformats.org/officeDocument/2006/relationships/tags" Target="../tags/tag463.xml"/><Relationship Id="rId18" Type="http://schemas.openxmlformats.org/officeDocument/2006/relationships/tags" Target="../tags/tag464.xml"/><Relationship Id="rId19" Type="http://schemas.openxmlformats.org/officeDocument/2006/relationships/tags" Target="../tags/tag465.xml"/><Relationship Id="rId63" Type="http://schemas.openxmlformats.org/officeDocument/2006/relationships/tags" Target="../tags/tag509.xml"/><Relationship Id="rId64" Type="http://schemas.openxmlformats.org/officeDocument/2006/relationships/tags" Target="../tags/tag510.xml"/><Relationship Id="rId65" Type="http://schemas.openxmlformats.org/officeDocument/2006/relationships/tags" Target="../tags/tag511.xml"/><Relationship Id="rId66" Type="http://schemas.openxmlformats.org/officeDocument/2006/relationships/tags" Target="../tags/tag512.xml"/><Relationship Id="rId67" Type="http://schemas.openxmlformats.org/officeDocument/2006/relationships/tags" Target="../tags/tag513.xml"/><Relationship Id="rId68" Type="http://schemas.openxmlformats.org/officeDocument/2006/relationships/tags" Target="../tags/tag514.xml"/><Relationship Id="rId69" Type="http://schemas.openxmlformats.org/officeDocument/2006/relationships/tags" Target="../tags/tag515.xml"/><Relationship Id="rId50" Type="http://schemas.openxmlformats.org/officeDocument/2006/relationships/tags" Target="../tags/tag496.xml"/><Relationship Id="rId51" Type="http://schemas.openxmlformats.org/officeDocument/2006/relationships/tags" Target="../tags/tag497.xml"/><Relationship Id="rId52" Type="http://schemas.openxmlformats.org/officeDocument/2006/relationships/tags" Target="../tags/tag498.xml"/><Relationship Id="rId53" Type="http://schemas.openxmlformats.org/officeDocument/2006/relationships/tags" Target="../tags/tag499.xml"/><Relationship Id="rId54" Type="http://schemas.openxmlformats.org/officeDocument/2006/relationships/tags" Target="../tags/tag500.xml"/><Relationship Id="rId55" Type="http://schemas.openxmlformats.org/officeDocument/2006/relationships/tags" Target="../tags/tag501.xml"/><Relationship Id="rId56" Type="http://schemas.openxmlformats.org/officeDocument/2006/relationships/tags" Target="../tags/tag502.xml"/><Relationship Id="rId57" Type="http://schemas.openxmlformats.org/officeDocument/2006/relationships/tags" Target="../tags/tag503.xml"/><Relationship Id="rId58" Type="http://schemas.openxmlformats.org/officeDocument/2006/relationships/tags" Target="../tags/tag504.xml"/><Relationship Id="rId59" Type="http://schemas.openxmlformats.org/officeDocument/2006/relationships/tags" Target="../tags/tag505.xml"/><Relationship Id="rId40" Type="http://schemas.openxmlformats.org/officeDocument/2006/relationships/tags" Target="../tags/tag486.xml"/><Relationship Id="rId41" Type="http://schemas.openxmlformats.org/officeDocument/2006/relationships/tags" Target="../tags/tag487.xml"/><Relationship Id="rId42" Type="http://schemas.openxmlformats.org/officeDocument/2006/relationships/tags" Target="../tags/tag488.xml"/><Relationship Id="rId43" Type="http://schemas.openxmlformats.org/officeDocument/2006/relationships/tags" Target="../tags/tag489.xml"/><Relationship Id="rId44" Type="http://schemas.openxmlformats.org/officeDocument/2006/relationships/tags" Target="../tags/tag490.xml"/><Relationship Id="rId45" Type="http://schemas.openxmlformats.org/officeDocument/2006/relationships/tags" Target="../tags/tag491.xml"/><Relationship Id="rId46" Type="http://schemas.openxmlformats.org/officeDocument/2006/relationships/tags" Target="../tags/tag492.xml"/><Relationship Id="rId47" Type="http://schemas.openxmlformats.org/officeDocument/2006/relationships/tags" Target="../tags/tag493.xml"/><Relationship Id="rId48" Type="http://schemas.openxmlformats.org/officeDocument/2006/relationships/tags" Target="../tags/tag494.xml"/><Relationship Id="rId49" Type="http://schemas.openxmlformats.org/officeDocument/2006/relationships/tags" Target="../tags/tag495.xml"/><Relationship Id="rId1" Type="http://schemas.openxmlformats.org/officeDocument/2006/relationships/tags" Target="../tags/tag447.xml"/><Relationship Id="rId2" Type="http://schemas.openxmlformats.org/officeDocument/2006/relationships/tags" Target="../tags/tag448.xml"/><Relationship Id="rId3" Type="http://schemas.openxmlformats.org/officeDocument/2006/relationships/tags" Target="../tags/tag449.xml"/><Relationship Id="rId4" Type="http://schemas.openxmlformats.org/officeDocument/2006/relationships/tags" Target="../tags/tag450.xml"/><Relationship Id="rId5" Type="http://schemas.openxmlformats.org/officeDocument/2006/relationships/tags" Target="../tags/tag451.xml"/><Relationship Id="rId6" Type="http://schemas.openxmlformats.org/officeDocument/2006/relationships/tags" Target="../tags/tag452.xml"/><Relationship Id="rId7" Type="http://schemas.openxmlformats.org/officeDocument/2006/relationships/tags" Target="../tags/tag453.xml"/><Relationship Id="rId8" Type="http://schemas.openxmlformats.org/officeDocument/2006/relationships/tags" Target="../tags/tag454.xml"/><Relationship Id="rId9" Type="http://schemas.openxmlformats.org/officeDocument/2006/relationships/tags" Target="../tags/tag455.xml"/><Relationship Id="rId30" Type="http://schemas.openxmlformats.org/officeDocument/2006/relationships/tags" Target="../tags/tag476.xml"/><Relationship Id="rId31" Type="http://schemas.openxmlformats.org/officeDocument/2006/relationships/tags" Target="../tags/tag477.xml"/><Relationship Id="rId32" Type="http://schemas.openxmlformats.org/officeDocument/2006/relationships/tags" Target="../tags/tag478.xml"/><Relationship Id="rId33" Type="http://schemas.openxmlformats.org/officeDocument/2006/relationships/tags" Target="../tags/tag479.xml"/><Relationship Id="rId34" Type="http://schemas.openxmlformats.org/officeDocument/2006/relationships/tags" Target="../tags/tag480.xml"/><Relationship Id="rId35" Type="http://schemas.openxmlformats.org/officeDocument/2006/relationships/tags" Target="../tags/tag481.xml"/><Relationship Id="rId36" Type="http://schemas.openxmlformats.org/officeDocument/2006/relationships/tags" Target="../tags/tag482.xml"/><Relationship Id="rId37" Type="http://schemas.openxmlformats.org/officeDocument/2006/relationships/tags" Target="../tags/tag483.xml"/><Relationship Id="rId38" Type="http://schemas.openxmlformats.org/officeDocument/2006/relationships/tags" Target="../tags/tag484.xml"/><Relationship Id="rId39" Type="http://schemas.openxmlformats.org/officeDocument/2006/relationships/tags" Target="../tags/tag485.xml"/><Relationship Id="rId80" Type="http://schemas.openxmlformats.org/officeDocument/2006/relationships/hyperlink" Target="https://goo.gl/yf1i4V" TargetMode="External"/><Relationship Id="rId70" Type="http://schemas.openxmlformats.org/officeDocument/2006/relationships/tags" Target="../tags/tag516.xml"/><Relationship Id="rId71" Type="http://schemas.openxmlformats.org/officeDocument/2006/relationships/tags" Target="../tags/tag517.xml"/><Relationship Id="rId72" Type="http://schemas.openxmlformats.org/officeDocument/2006/relationships/tags" Target="../tags/tag518.xml"/><Relationship Id="rId20" Type="http://schemas.openxmlformats.org/officeDocument/2006/relationships/tags" Target="../tags/tag466.xml"/><Relationship Id="rId21" Type="http://schemas.openxmlformats.org/officeDocument/2006/relationships/tags" Target="../tags/tag467.xml"/><Relationship Id="rId22" Type="http://schemas.openxmlformats.org/officeDocument/2006/relationships/tags" Target="../tags/tag468.xml"/><Relationship Id="rId23" Type="http://schemas.openxmlformats.org/officeDocument/2006/relationships/tags" Target="../tags/tag469.xml"/><Relationship Id="rId24" Type="http://schemas.openxmlformats.org/officeDocument/2006/relationships/tags" Target="../tags/tag470.xml"/><Relationship Id="rId25" Type="http://schemas.openxmlformats.org/officeDocument/2006/relationships/tags" Target="../tags/tag471.xml"/><Relationship Id="rId26" Type="http://schemas.openxmlformats.org/officeDocument/2006/relationships/tags" Target="../tags/tag472.xml"/><Relationship Id="rId27" Type="http://schemas.openxmlformats.org/officeDocument/2006/relationships/tags" Target="../tags/tag473.xml"/><Relationship Id="rId28" Type="http://schemas.openxmlformats.org/officeDocument/2006/relationships/tags" Target="../tags/tag474.xml"/><Relationship Id="rId29" Type="http://schemas.openxmlformats.org/officeDocument/2006/relationships/tags" Target="../tags/tag475.xml"/><Relationship Id="rId73" Type="http://schemas.openxmlformats.org/officeDocument/2006/relationships/tags" Target="../tags/tag519.xml"/><Relationship Id="rId74" Type="http://schemas.openxmlformats.org/officeDocument/2006/relationships/tags" Target="../tags/tag520.xml"/><Relationship Id="rId75" Type="http://schemas.openxmlformats.org/officeDocument/2006/relationships/tags" Target="../tags/tag521.xml"/><Relationship Id="rId76" Type="http://schemas.openxmlformats.org/officeDocument/2006/relationships/tags" Target="../tags/tag522.xml"/><Relationship Id="rId77" Type="http://schemas.openxmlformats.org/officeDocument/2006/relationships/tags" Target="../tags/tag523.xml"/><Relationship Id="rId78" Type="http://schemas.openxmlformats.org/officeDocument/2006/relationships/slideLayout" Target="../slideLayouts/slideLayout4.xml"/><Relationship Id="rId79" Type="http://schemas.openxmlformats.org/officeDocument/2006/relationships/notesSlide" Target="../notesSlides/notesSlide8.xml"/><Relationship Id="rId60" Type="http://schemas.openxmlformats.org/officeDocument/2006/relationships/tags" Target="../tags/tag506.xml"/><Relationship Id="rId61" Type="http://schemas.openxmlformats.org/officeDocument/2006/relationships/tags" Target="../tags/tag507.xml"/><Relationship Id="rId62" Type="http://schemas.openxmlformats.org/officeDocument/2006/relationships/tags" Target="../tags/tag508.xml"/><Relationship Id="rId10" Type="http://schemas.openxmlformats.org/officeDocument/2006/relationships/tags" Target="../tags/tag456.xml"/><Relationship Id="rId11" Type="http://schemas.openxmlformats.org/officeDocument/2006/relationships/tags" Target="../tags/tag457.xml"/><Relationship Id="rId12" Type="http://schemas.openxmlformats.org/officeDocument/2006/relationships/tags" Target="../tags/tag45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36.xml"/><Relationship Id="rId14" Type="http://schemas.openxmlformats.org/officeDocument/2006/relationships/tags" Target="../tags/tag537.xml"/><Relationship Id="rId15" Type="http://schemas.openxmlformats.org/officeDocument/2006/relationships/tags" Target="../tags/tag538.xml"/><Relationship Id="rId16" Type="http://schemas.openxmlformats.org/officeDocument/2006/relationships/tags" Target="../tags/tag539.xml"/><Relationship Id="rId17" Type="http://schemas.openxmlformats.org/officeDocument/2006/relationships/tags" Target="../tags/tag540.xml"/><Relationship Id="rId18" Type="http://schemas.openxmlformats.org/officeDocument/2006/relationships/tags" Target="../tags/tag541.xml"/><Relationship Id="rId19" Type="http://schemas.openxmlformats.org/officeDocument/2006/relationships/tags" Target="../tags/tag542.xml"/><Relationship Id="rId63" Type="http://schemas.openxmlformats.org/officeDocument/2006/relationships/tags" Target="../tags/tag586.xml"/><Relationship Id="rId64" Type="http://schemas.openxmlformats.org/officeDocument/2006/relationships/tags" Target="../tags/tag587.xml"/><Relationship Id="rId65" Type="http://schemas.openxmlformats.org/officeDocument/2006/relationships/tags" Target="../tags/tag588.xml"/><Relationship Id="rId66" Type="http://schemas.openxmlformats.org/officeDocument/2006/relationships/tags" Target="../tags/tag589.xml"/><Relationship Id="rId67" Type="http://schemas.openxmlformats.org/officeDocument/2006/relationships/tags" Target="../tags/tag590.xml"/><Relationship Id="rId68" Type="http://schemas.openxmlformats.org/officeDocument/2006/relationships/tags" Target="../tags/tag591.xml"/><Relationship Id="rId69" Type="http://schemas.openxmlformats.org/officeDocument/2006/relationships/tags" Target="../tags/tag592.xml"/><Relationship Id="rId50" Type="http://schemas.openxmlformats.org/officeDocument/2006/relationships/tags" Target="../tags/tag573.xml"/><Relationship Id="rId51" Type="http://schemas.openxmlformats.org/officeDocument/2006/relationships/tags" Target="../tags/tag574.xml"/><Relationship Id="rId52" Type="http://schemas.openxmlformats.org/officeDocument/2006/relationships/tags" Target="../tags/tag575.xml"/><Relationship Id="rId53" Type="http://schemas.openxmlformats.org/officeDocument/2006/relationships/tags" Target="../tags/tag576.xml"/><Relationship Id="rId54" Type="http://schemas.openxmlformats.org/officeDocument/2006/relationships/tags" Target="../tags/tag577.xml"/><Relationship Id="rId55" Type="http://schemas.openxmlformats.org/officeDocument/2006/relationships/tags" Target="../tags/tag578.xml"/><Relationship Id="rId56" Type="http://schemas.openxmlformats.org/officeDocument/2006/relationships/tags" Target="../tags/tag579.xml"/><Relationship Id="rId57" Type="http://schemas.openxmlformats.org/officeDocument/2006/relationships/tags" Target="../tags/tag580.xml"/><Relationship Id="rId58" Type="http://schemas.openxmlformats.org/officeDocument/2006/relationships/tags" Target="../tags/tag581.xml"/><Relationship Id="rId59" Type="http://schemas.openxmlformats.org/officeDocument/2006/relationships/tags" Target="../tags/tag582.xml"/><Relationship Id="rId40" Type="http://schemas.openxmlformats.org/officeDocument/2006/relationships/tags" Target="../tags/tag563.xml"/><Relationship Id="rId41" Type="http://schemas.openxmlformats.org/officeDocument/2006/relationships/tags" Target="../tags/tag564.xml"/><Relationship Id="rId42" Type="http://schemas.openxmlformats.org/officeDocument/2006/relationships/tags" Target="../tags/tag565.xml"/><Relationship Id="rId43" Type="http://schemas.openxmlformats.org/officeDocument/2006/relationships/tags" Target="../tags/tag566.xml"/><Relationship Id="rId44" Type="http://schemas.openxmlformats.org/officeDocument/2006/relationships/tags" Target="../tags/tag567.xml"/><Relationship Id="rId45" Type="http://schemas.openxmlformats.org/officeDocument/2006/relationships/tags" Target="../tags/tag568.xml"/><Relationship Id="rId46" Type="http://schemas.openxmlformats.org/officeDocument/2006/relationships/tags" Target="../tags/tag569.xml"/><Relationship Id="rId47" Type="http://schemas.openxmlformats.org/officeDocument/2006/relationships/tags" Target="../tags/tag570.xml"/><Relationship Id="rId48" Type="http://schemas.openxmlformats.org/officeDocument/2006/relationships/tags" Target="../tags/tag571.xml"/><Relationship Id="rId49" Type="http://schemas.openxmlformats.org/officeDocument/2006/relationships/tags" Target="../tags/tag572.xml"/><Relationship Id="rId1" Type="http://schemas.openxmlformats.org/officeDocument/2006/relationships/tags" Target="../tags/tag524.xml"/><Relationship Id="rId2" Type="http://schemas.openxmlformats.org/officeDocument/2006/relationships/tags" Target="../tags/tag525.xml"/><Relationship Id="rId3" Type="http://schemas.openxmlformats.org/officeDocument/2006/relationships/tags" Target="../tags/tag526.xml"/><Relationship Id="rId4" Type="http://schemas.openxmlformats.org/officeDocument/2006/relationships/tags" Target="../tags/tag527.xml"/><Relationship Id="rId5" Type="http://schemas.openxmlformats.org/officeDocument/2006/relationships/tags" Target="../tags/tag528.xml"/><Relationship Id="rId6" Type="http://schemas.openxmlformats.org/officeDocument/2006/relationships/tags" Target="../tags/tag529.xml"/><Relationship Id="rId7" Type="http://schemas.openxmlformats.org/officeDocument/2006/relationships/tags" Target="../tags/tag530.xml"/><Relationship Id="rId8" Type="http://schemas.openxmlformats.org/officeDocument/2006/relationships/tags" Target="../tags/tag531.xml"/><Relationship Id="rId9" Type="http://schemas.openxmlformats.org/officeDocument/2006/relationships/tags" Target="../tags/tag532.xml"/><Relationship Id="rId30" Type="http://schemas.openxmlformats.org/officeDocument/2006/relationships/tags" Target="../tags/tag553.xml"/><Relationship Id="rId31" Type="http://schemas.openxmlformats.org/officeDocument/2006/relationships/tags" Target="../tags/tag554.xml"/><Relationship Id="rId32" Type="http://schemas.openxmlformats.org/officeDocument/2006/relationships/tags" Target="../tags/tag555.xml"/><Relationship Id="rId33" Type="http://schemas.openxmlformats.org/officeDocument/2006/relationships/tags" Target="../tags/tag556.xml"/><Relationship Id="rId34" Type="http://schemas.openxmlformats.org/officeDocument/2006/relationships/tags" Target="../tags/tag557.xml"/><Relationship Id="rId35" Type="http://schemas.openxmlformats.org/officeDocument/2006/relationships/tags" Target="../tags/tag558.xml"/><Relationship Id="rId36" Type="http://schemas.openxmlformats.org/officeDocument/2006/relationships/tags" Target="../tags/tag559.xml"/><Relationship Id="rId37" Type="http://schemas.openxmlformats.org/officeDocument/2006/relationships/tags" Target="../tags/tag560.xml"/><Relationship Id="rId38" Type="http://schemas.openxmlformats.org/officeDocument/2006/relationships/tags" Target="../tags/tag561.xml"/><Relationship Id="rId39" Type="http://schemas.openxmlformats.org/officeDocument/2006/relationships/tags" Target="../tags/tag562.xml"/><Relationship Id="rId70" Type="http://schemas.openxmlformats.org/officeDocument/2006/relationships/tags" Target="../tags/tag593.xml"/><Relationship Id="rId71" Type="http://schemas.openxmlformats.org/officeDocument/2006/relationships/tags" Target="../tags/tag594.xml"/><Relationship Id="rId72" Type="http://schemas.openxmlformats.org/officeDocument/2006/relationships/tags" Target="../tags/tag595.xml"/><Relationship Id="rId20" Type="http://schemas.openxmlformats.org/officeDocument/2006/relationships/tags" Target="../tags/tag543.xml"/><Relationship Id="rId21" Type="http://schemas.openxmlformats.org/officeDocument/2006/relationships/tags" Target="../tags/tag544.xml"/><Relationship Id="rId22" Type="http://schemas.openxmlformats.org/officeDocument/2006/relationships/tags" Target="../tags/tag545.xml"/><Relationship Id="rId23" Type="http://schemas.openxmlformats.org/officeDocument/2006/relationships/tags" Target="../tags/tag546.xml"/><Relationship Id="rId24" Type="http://schemas.openxmlformats.org/officeDocument/2006/relationships/tags" Target="../tags/tag547.xml"/><Relationship Id="rId25" Type="http://schemas.openxmlformats.org/officeDocument/2006/relationships/tags" Target="../tags/tag548.xml"/><Relationship Id="rId26" Type="http://schemas.openxmlformats.org/officeDocument/2006/relationships/tags" Target="../tags/tag549.xml"/><Relationship Id="rId27" Type="http://schemas.openxmlformats.org/officeDocument/2006/relationships/tags" Target="../tags/tag550.xml"/><Relationship Id="rId28" Type="http://schemas.openxmlformats.org/officeDocument/2006/relationships/tags" Target="../tags/tag551.xml"/><Relationship Id="rId29" Type="http://schemas.openxmlformats.org/officeDocument/2006/relationships/tags" Target="../tags/tag552.xml"/><Relationship Id="rId73" Type="http://schemas.openxmlformats.org/officeDocument/2006/relationships/tags" Target="../tags/tag596.xml"/><Relationship Id="rId74" Type="http://schemas.openxmlformats.org/officeDocument/2006/relationships/tags" Target="../tags/tag597.xml"/><Relationship Id="rId75" Type="http://schemas.openxmlformats.org/officeDocument/2006/relationships/tags" Target="../tags/tag598.xml"/><Relationship Id="rId76" Type="http://schemas.openxmlformats.org/officeDocument/2006/relationships/tags" Target="../tags/tag599.xml"/><Relationship Id="rId77" Type="http://schemas.openxmlformats.org/officeDocument/2006/relationships/slideLayout" Target="../slideLayouts/slideLayout4.xml"/><Relationship Id="rId78" Type="http://schemas.openxmlformats.org/officeDocument/2006/relationships/notesSlide" Target="../notesSlides/notesSlide9.xml"/><Relationship Id="rId79" Type="http://schemas.openxmlformats.org/officeDocument/2006/relationships/hyperlink" Target="https://goo.gl/aJjMkf" TargetMode="External"/><Relationship Id="rId60" Type="http://schemas.openxmlformats.org/officeDocument/2006/relationships/tags" Target="../tags/tag583.xml"/><Relationship Id="rId61" Type="http://schemas.openxmlformats.org/officeDocument/2006/relationships/tags" Target="../tags/tag584.xml"/><Relationship Id="rId62" Type="http://schemas.openxmlformats.org/officeDocument/2006/relationships/tags" Target="../tags/tag585.xml"/><Relationship Id="rId10" Type="http://schemas.openxmlformats.org/officeDocument/2006/relationships/tags" Target="../tags/tag533.xml"/><Relationship Id="rId11" Type="http://schemas.openxmlformats.org/officeDocument/2006/relationships/tags" Target="../tags/tag534.xml"/><Relationship Id="rId12" Type="http://schemas.openxmlformats.org/officeDocument/2006/relationships/tags" Target="../tags/tag53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612.xml"/><Relationship Id="rId14" Type="http://schemas.openxmlformats.org/officeDocument/2006/relationships/tags" Target="../tags/tag613.xml"/><Relationship Id="rId15" Type="http://schemas.openxmlformats.org/officeDocument/2006/relationships/tags" Target="../tags/tag614.xml"/><Relationship Id="rId16" Type="http://schemas.openxmlformats.org/officeDocument/2006/relationships/tags" Target="../tags/tag615.xml"/><Relationship Id="rId17" Type="http://schemas.openxmlformats.org/officeDocument/2006/relationships/tags" Target="../tags/tag616.xml"/><Relationship Id="rId18" Type="http://schemas.openxmlformats.org/officeDocument/2006/relationships/tags" Target="../tags/tag617.xml"/><Relationship Id="rId19" Type="http://schemas.openxmlformats.org/officeDocument/2006/relationships/tags" Target="../tags/tag618.xml"/><Relationship Id="rId63" Type="http://schemas.openxmlformats.org/officeDocument/2006/relationships/tags" Target="../tags/tag662.xml"/><Relationship Id="rId64" Type="http://schemas.openxmlformats.org/officeDocument/2006/relationships/tags" Target="../tags/tag663.xml"/><Relationship Id="rId65" Type="http://schemas.openxmlformats.org/officeDocument/2006/relationships/tags" Target="../tags/tag664.xml"/><Relationship Id="rId66" Type="http://schemas.openxmlformats.org/officeDocument/2006/relationships/tags" Target="../tags/tag665.xml"/><Relationship Id="rId67" Type="http://schemas.openxmlformats.org/officeDocument/2006/relationships/tags" Target="../tags/tag666.xml"/><Relationship Id="rId68" Type="http://schemas.openxmlformats.org/officeDocument/2006/relationships/tags" Target="../tags/tag667.xml"/><Relationship Id="rId69" Type="http://schemas.openxmlformats.org/officeDocument/2006/relationships/tags" Target="../tags/tag668.xml"/><Relationship Id="rId50" Type="http://schemas.openxmlformats.org/officeDocument/2006/relationships/tags" Target="../tags/tag649.xml"/><Relationship Id="rId51" Type="http://schemas.openxmlformats.org/officeDocument/2006/relationships/tags" Target="../tags/tag650.xml"/><Relationship Id="rId52" Type="http://schemas.openxmlformats.org/officeDocument/2006/relationships/tags" Target="../tags/tag651.xml"/><Relationship Id="rId53" Type="http://schemas.openxmlformats.org/officeDocument/2006/relationships/tags" Target="../tags/tag652.xml"/><Relationship Id="rId54" Type="http://schemas.openxmlformats.org/officeDocument/2006/relationships/tags" Target="../tags/tag653.xml"/><Relationship Id="rId55" Type="http://schemas.openxmlformats.org/officeDocument/2006/relationships/tags" Target="../tags/tag654.xml"/><Relationship Id="rId56" Type="http://schemas.openxmlformats.org/officeDocument/2006/relationships/tags" Target="../tags/tag655.xml"/><Relationship Id="rId57" Type="http://schemas.openxmlformats.org/officeDocument/2006/relationships/tags" Target="../tags/tag656.xml"/><Relationship Id="rId58" Type="http://schemas.openxmlformats.org/officeDocument/2006/relationships/tags" Target="../tags/tag657.xml"/><Relationship Id="rId59" Type="http://schemas.openxmlformats.org/officeDocument/2006/relationships/tags" Target="../tags/tag658.xml"/><Relationship Id="rId40" Type="http://schemas.openxmlformats.org/officeDocument/2006/relationships/tags" Target="../tags/tag639.xml"/><Relationship Id="rId41" Type="http://schemas.openxmlformats.org/officeDocument/2006/relationships/tags" Target="../tags/tag640.xml"/><Relationship Id="rId42" Type="http://schemas.openxmlformats.org/officeDocument/2006/relationships/tags" Target="../tags/tag641.xml"/><Relationship Id="rId43" Type="http://schemas.openxmlformats.org/officeDocument/2006/relationships/tags" Target="../tags/tag642.xml"/><Relationship Id="rId44" Type="http://schemas.openxmlformats.org/officeDocument/2006/relationships/tags" Target="../tags/tag643.xml"/><Relationship Id="rId45" Type="http://schemas.openxmlformats.org/officeDocument/2006/relationships/tags" Target="../tags/tag644.xml"/><Relationship Id="rId46" Type="http://schemas.openxmlformats.org/officeDocument/2006/relationships/tags" Target="../tags/tag645.xml"/><Relationship Id="rId47" Type="http://schemas.openxmlformats.org/officeDocument/2006/relationships/tags" Target="../tags/tag646.xml"/><Relationship Id="rId48" Type="http://schemas.openxmlformats.org/officeDocument/2006/relationships/tags" Target="../tags/tag647.xml"/><Relationship Id="rId49" Type="http://schemas.openxmlformats.org/officeDocument/2006/relationships/tags" Target="../tags/tag648.xml"/><Relationship Id="rId1" Type="http://schemas.openxmlformats.org/officeDocument/2006/relationships/tags" Target="../tags/tag600.xml"/><Relationship Id="rId2" Type="http://schemas.openxmlformats.org/officeDocument/2006/relationships/tags" Target="../tags/tag601.xml"/><Relationship Id="rId3" Type="http://schemas.openxmlformats.org/officeDocument/2006/relationships/tags" Target="../tags/tag602.xml"/><Relationship Id="rId4" Type="http://schemas.openxmlformats.org/officeDocument/2006/relationships/tags" Target="../tags/tag603.xml"/><Relationship Id="rId5" Type="http://schemas.openxmlformats.org/officeDocument/2006/relationships/tags" Target="../tags/tag604.xml"/><Relationship Id="rId6" Type="http://schemas.openxmlformats.org/officeDocument/2006/relationships/tags" Target="../tags/tag605.xml"/><Relationship Id="rId7" Type="http://schemas.openxmlformats.org/officeDocument/2006/relationships/tags" Target="../tags/tag606.xml"/><Relationship Id="rId8" Type="http://schemas.openxmlformats.org/officeDocument/2006/relationships/tags" Target="../tags/tag607.xml"/><Relationship Id="rId9" Type="http://schemas.openxmlformats.org/officeDocument/2006/relationships/tags" Target="../tags/tag608.xml"/><Relationship Id="rId30" Type="http://schemas.openxmlformats.org/officeDocument/2006/relationships/tags" Target="../tags/tag629.xml"/><Relationship Id="rId31" Type="http://schemas.openxmlformats.org/officeDocument/2006/relationships/tags" Target="../tags/tag630.xml"/><Relationship Id="rId32" Type="http://schemas.openxmlformats.org/officeDocument/2006/relationships/tags" Target="../tags/tag631.xml"/><Relationship Id="rId33" Type="http://schemas.openxmlformats.org/officeDocument/2006/relationships/tags" Target="../tags/tag632.xml"/><Relationship Id="rId34" Type="http://schemas.openxmlformats.org/officeDocument/2006/relationships/tags" Target="../tags/tag633.xml"/><Relationship Id="rId35" Type="http://schemas.openxmlformats.org/officeDocument/2006/relationships/tags" Target="../tags/tag634.xml"/><Relationship Id="rId36" Type="http://schemas.openxmlformats.org/officeDocument/2006/relationships/tags" Target="../tags/tag635.xml"/><Relationship Id="rId37" Type="http://schemas.openxmlformats.org/officeDocument/2006/relationships/tags" Target="../tags/tag636.xml"/><Relationship Id="rId38" Type="http://schemas.openxmlformats.org/officeDocument/2006/relationships/tags" Target="../tags/tag637.xml"/><Relationship Id="rId39" Type="http://schemas.openxmlformats.org/officeDocument/2006/relationships/tags" Target="../tags/tag638.xml"/><Relationship Id="rId70" Type="http://schemas.openxmlformats.org/officeDocument/2006/relationships/tags" Target="../tags/tag669.xml"/><Relationship Id="rId71" Type="http://schemas.openxmlformats.org/officeDocument/2006/relationships/tags" Target="../tags/tag670.xml"/><Relationship Id="rId72" Type="http://schemas.openxmlformats.org/officeDocument/2006/relationships/tags" Target="../tags/tag671.xml"/><Relationship Id="rId20" Type="http://schemas.openxmlformats.org/officeDocument/2006/relationships/tags" Target="../tags/tag619.xml"/><Relationship Id="rId21" Type="http://schemas.openxmlformats.org/officeDocument/2006/relationships/tags" Target="../tags/tag620.xml"/><Relationship Id="rId22" Type="http://schemas.openxmlformats.org/officeDocument/2006/relationships/tags" Target="../tags/tag621.xml"/><Relationship Id="rId23" Type="http://schemas.openxmlformats.org/officeDocument/2006/relationships/tags" Target="../tags/tag622.xml"/><Relationship Id="rId24" Type="http://schemas.openxmlformats.org/officeDocument/2006/relationships/tags" Target="../tags/tag623.xml"/><Relationship Id="rId25" Type="http://schemas.openxmlformats.org/officeDocument/2006/relationships/tags" Target="../tags/tag624.xml"/><Relationship Id="rId26" Type="http://schemas.openxmlformats.org/officeDocument/2006/relationships/tags" Target="../tags/tag625.xml"/><Relationship Id="rId27" Type="http://schemas.openxmlformats.org/officeDocument/2006/relationships/tags" Target="../tags/tag626.xml"/><Relationship Id="rId28" Type="http://schemas.openxmlformats.org/officeDocument/2006/relationships/tags" Target="../tags/tag627.xml"/><Relationship Id="rId29" Type="http://schemas.openxmlformats.org/officeDocument/2006/relationships/tags" Target="../tags/tag628.xml"/><Relationship Id="rId73" Type="http://schemas.openxmlformats.org/officeDocument/2006/relationships/tags" Target="../tags/tag672.xml"/><Relationship Id="rId74" Type="http://schemas.openxmlformats.org/officeDocument/2006/relationships/tags" Target="../tags/tag673.xml"/><Relationship Id="rId75" Type="http://schemas.openxmlformats.org/officeDocument/2006/relationships/tags" Target="../tags/tag674.xml"/><Relationship Id="rId76" Type="http://schemas.openxmlformats.org/officeDocument/2006/relationships/tags" Target="../tags/tag675.xml"/><Relationship Id="rId77" Type="http://schemas.openxmlformats.org/officeDocument/2006/relationships/slideLayout" Target="../slideLayouts/slideLayout4.xml"/><Relationship Id="rId78" Type="http://schemas.openxmlformats.org/officeDocument/2006/relationships/notesSlide" Target="../notesSlides/notesSlide10.xml"/><Relationship Id="rId79" Type="http://schemas.openxmlformats.org/officeDocument/2006/relationships/hyperlink" Target="https://goo.gl/8jbE5o" TargetMode="External"/><Relationship Id="rId60" Type="http://schemas.openxmlformats.org/officeDocument/2006/relationships/tags" Target="../tags/tag659.xml"/><Relationship Id="rId61" Type="http://schemas.openxmlformats.org/officeDocument/2006/relationships/tags" Target="../tags/tag660.xml"/><Relationship Id="rId62" Type="http://schemas.openxmlformats.org/officeDocument/2006/relationships/tags" Target="../tags/tag661.xml"/><Relationship Id="rId10" Type="http://schemas.openxmlformats.org/officeDocument/2006/relationships/tags" Target="../tags/tag609.xml"/><Relationship Id="rId11" Type="http://schemas.openxmlformats.org/officeDocument/2006/relationships/tags" Target="../tags/tag610.xml"/><Relationship Id="rId12" Type="http://schemas.openxmlformats.org/officeDocument/2006/relationships/tags" Target="../tags/tag6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8.xml"/><Relationship Id="rId4" Type="http://schemas.openxmlformats.org/officeDocument/2006/relationships/tags" Target="../tags/tag67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hyperlink" Target="https://goo.gl/tmmwLL" TargetMode="External"/><Relationship Id="rId1" Type="http://schemas.openxmlformats.org/officeDocument/2006/relationships/tags" Target="../tags/tag676.xml"/><Relationship Id="rId2" Type="http://schemas.openxmlformats.org/officeDocument/2006/relationships/tags" Target="../tags/tag6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0" Type="http://schemas.openxmlformats.org/officeDocument/2006/relationships/hyperlink" Target="https://goo.gl/pt5kL6" TargetMode="Externa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slideLayout" Target="../slideLayouts/slideLayout2.xml"/><Relationship Id="rId9" Type="http://schemas.openxmlformats.org/officeDocument/2006/relationships/hyperlink" Target="https://goo.gl/pt5kL6" TargetMode="Externa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D87xJ9" TargetMode="Externa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tsktXT" TargetMode="Externa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hyperlink" Target="https://goo.gl/kPFzfw" TargetMode="Externa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<Relationship Id="rId8" Type="http://schemas.openxmlformats.org/officeDocument/2006/relationships/hyperlink" Target="https://goo.gl/k7SG16" TargetMode="Externa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tags" Target="../tags/tag46.xml"/><Relationship Id="rId7" Type="http://schemas.openxmlformats.org/officeDocument/2006/relationships/tags" Target="../tags/tag47.xml"/><Relationship Id="rId8" Type="http://schemas.openxmlformats.org/officeDocument/2006/relationships/tags" Target="../tags/tag48.xml"/><Relationship Id="rId9" Type="http://schemas.openxmlformats.org/officeDocument/2006/relationships/tags" Target="../tags/tag49.xml"/><Relationship Id="rId10" Type="http://schemas.openxmlformats.org/officeDocument/2006/relationships/tags" Target="../tags/tag50.xml"/><Relationship Id="rId11" Type="http://schemas.openxmlformats.org/officeDocument/2006/relationships/tags" Target="../tags/tag51.xml"/><Relationship Id="rId12" Type="http://schemas.openxmlformats.org/officeDocument/2006/relationships/tags" Target="../tags/tag52.xml"/><Relationship Id="rId13" Type="http://schemas.openxmlformats.org/officeDocument/2006/relationships/tags" Target="../tags/tag53.xml"/><Relationship Id="rId14" Type="http://schemas.openxmlformats.org/officeDocument/2006/relationships/tags" Target="../tags/tag54.xml"/><Relationship Id="rId15" Type="http://schemas.openxmlformats.org/officeDocument/2006/relationships/tags" Target="../tags/tag55.xml"/><Relationship Id="rId16" Type="http://schemas.openxmlformats.org/officeDocument/2006/relationships/tags" Target="../tags/tag56.xml"/><Relationship Id="rId17" Type="http://schemas.openxmlformats.org/officeDocument/2006/relationships/tags" Target="../tags/tag57.xml"/><Relationship Id="rId18" Type="http://schemas.openxmlformats.org/officeDocument/2006/relationships/tags" Target="../tags/tag58.xml"/><Relationship Id="rId19" Type="http://schemas.openxmlformats.org/officeDocument/2006/relationships/tags" Target="../tags/tag59.xml"/><Relationship Id="rId30" Type="http://schemas.openxmlformats.org/officeDocument/2006/relationships/tags" Target="../tags/tag70.xml"/><Relationship Id="rId31" Type="http://schemas.openxmlformats.org/officeDocument/2006/relationships/tags" Target="../tags/tag71.xml"/><Relationship Id="rId32" Type="http://schemas.openxmlformats.org/officeDocument/2006/relationships/tags" Target="../tags/tag72.xml"/><Relationship Id="rId33" Type="http://schemas.openxmlformats.org/officeDocument/2006/relationships/tags" Target="../tags/tag73.xml"/><Relationship Id="rId34" Type="http://schemas.openxmlformats.org/officeDocument/2006/relationships/tags" Target="../tags/tag74.xml"/><Relationship Id="rId35" Type="http://schemas.openxmlformats.org/officeDocument/2006/relationships/tags" Target="../tags/tag75.xml"/><Relationship Id="rId36" Type="http://schemas.openxmlformats.org/officeDocument/2006/relationships/tags" Target="../tags/tag76.xml"/><Relationship Id="rId37" Type="http://schemas.openxmlformats.org/officeDocument/2006/relationships/tags" Target="../tags/tag77.xml"/><Relationship Id="rId38" Type="http://schemas.openxmlformats.org/officeDocument/2006/relationships/tags" Target="../tags/tag78.xml"/><Relationship Id="rId39" Type="http://schemas.openxmlformats.org/officeDocument/2006/relationships/tags" Target="../tags/tag79.xml"/><Relationship Id="rId50" Type="http://schemas.openxmlformats.org/officeDocument/2006/relationships/tags" Target="../tags/tag90.xml"/><Relationship Id="rId51" Type="http://schemas.openxmlformats.org/officeDocument/2006/relationships/tags" Target="../tags/tag91.xml"/><Relationship Id="rId52" Type="http://schemas.openxmlformats.org/officeDocument/2006/relationships/tags" Target="../tags/tag92.xml"/><Relationship Id="rId53" Type="http://schemas.openxmlformats.org/officeDocument/2006/relationships/tags" Target="../tags/tag93.xml"/><Relationship Id="rId54" Type="http://schemas.openxmlformats.org/officeDocument/2006/relationships/tags" Target="../tags/tag94.xml"/><Relationship Id="rId55" Type="http://schemas.openxmlformats.org/officeDocument/2006/relationships/tags" Target="../tags/tag95.xml"/><Relationship Id="rId56" Type="http://schemas.openxmlformats.org/officeDocument/2006/relationships/tags" Target="../tags/tag96.xml"/><Relationship Id="rId57" Type="http://schemas.openxmlformats.org/officeDocument/2006/relationships/tags" Target="../tags/tag97.xml"/><Relationship Id="rId58" Type="http://schemas.openxmlformats.org/officeDocument/2006/relationships/tags" Target="../tags/tag98.xml"/><Relationship Id="rId59" Type="http://schemas.openxmlformats.org/officeDocument/2006/relationships/tags" Target="../tags/tag99.xml"/><Relationship Id="rId70" Type="http://schemas.openxmlformats.org/officeDocument/2006/relationships/tags" Target="../tags/tag110.xml"/><Relationship Id="rId71" Type="http://schemas.openxmlformats.org/officeDocument/2006/relationships/tags" Target="../tags/tag111.xml"/><Relationship Id="rId72" Type="http://schemas.openxmlformats.org/officeDocument/2006/relationships/tags" Target="../tags/tag112.xml"/><Relationship Id="rId73" Type="http://schemas.openxmlformats.org/officeDocument/2006/relationships/tags" Target="../tags/tag113.xml"/><Relationship Id="rId74" Type="http://schemas.openxmlformats.org/officeDocument/2006/relationships/tags" Target="../tags/tag114.xml"/><Relationship Id="rId75" Type="http://schemas.openxmlformats.org/officeDocument/2006/relationships/tags" Target="../tags/tag115.xml"/><Relationship Id="rId76" Type="http://schemas.openxmlformats.org/officeDocument/2006/relationships/tags" Target="../tags/tag116.xml"/><Relationship Id="rId77" Type="http://schemas.openxmlformats.org/officeDocument/2006/relationships/tags" Target="../tags/tag117.xml"/><Relationship Id="rId78" Type="http://schemas.openxmlformats.org/officeDocument/2006/relationships/tags" Target="../tags/tag118.xml"/><Relationship Id="rId79" Type="http://schemas.openxmlformats.org/officeDocument/2006/relationships/tags" Target="../tags/tag119.xml"/><Relationship Id="rId90" Type="http://schemas.openxmlformats.org/officeDocument/2006/relationships/tags" Target="../tags/tag130.xml"/><Relationship Id="rId91" Type="http://schemas.openxmlformats.org/officeDocument/2006/relationships/tags" Target="../tags/tag131.xml"/><Relationship Id="rId92" Type="http://schemas.openxmlformats.org/officeDocument/2006/relationships/slideLayout" Target="../slideLayouts/slideLayout4.xml"/><Relationship Id="rId93" Type="http://schemas.openxmlformats.org/officeDocument/2006/relationships/notesSlide" Target="../notesSlides/notesSlide3.xml"/><Relationship Id="rId20" Type="http://schemas.openxmlformats.org/officeDocument/2006/relationships/tags" Target="../tags/tag60.xml"/><Relationship Id="rId21" Type="http://schemas.openxmlformats.org/officeDocument/2006/relationships/tags" Target="../tags/tag61.xml"/><Relationship Id="rId22" Type="http://schemas.openxmlformats.org/officeDocument/2006/relationships/tags" Target="../tags/tag62.xml"/><Relationship Id="rId23" Type="http://schemas.openxmlformats.org/officeDocument/2006/relationships/tags" Target="../tags/tag63.xml"/><Relationship Id="rId24" Type="http://schemas.openxmlformats.org/officeDocument/2006/relationships/tags" Target="../tags/tag64.xml"/><Relationship Id="rId25" Type="http://schemas.openxmlformats.org/officeDocument/2006/relationships/tags" Target="../tags/tag65.xml"/><Relationship Id="rId26" Type="http://schemas.openxmlformats.org/officeDocument/2006/relationships/tags" Target="../tags/tag66.xml"/><Relationship Id="rId27" Type="http://schemas.openxmlformats.org/officeDocument/2006/relationships/tags" Target="../tags/tag67.xml"/><Relationship Id="rId28" Type="http://schemas.openxmlformats.org/officeDocument/2006/relationships/tags" Target="../tags/tag68.xml"/><Relationship Id="rId29" Type="http://schemas.openxmlformats.org/officeDocument/2006/relationships/tags" Target="../tags/tag69.xml"/><Relationship Id="rId40" Type="http://schemas.openxmlformats.org/officeDocument/2006/relationships/tags" Target="../tags/tag80.xml"/><Relationship Id="rId41" Type="http://schemas.openxmlformats.org/officeDocument/2006/relationships/tags" Target="../tags/tag81.xml"/><Relationship Id="rId42" Type="http://schemas.openxmlformats.org/officeDocument/2006/relationships/tags" Target="../tags/tag82.xml"/><Relationship Id="rId43" Type="http://schemas.openxmlformats.org/officeDocument/2006/relationships/tags" Target="../tags/tag83.xml"/><Relationship Id="rId44" Type="http://schemas.openxmlformats.org/officeDocument/2006/relationships/tags" Target="../tags/tag84.xml"/><Relationship Id="rId45" Type="http://schemas.openxmlformats.org/officeDocument/2006/relationships/tags" Target="../tags/tag85.xml"/><Relationship Id="rId46" Type="http://schemas.openxmlformats.org/officeDocument/2006/relationships/tags" Target="../tags/tag86.xml"/><Relationship Id="rId47" Type="http://schemas.openxmlformats.org/officeDocument/2006/relationships/tags" Target="../tags/tag87.xml"/><Relationship Id="rId48" Type="http://schemas.openxmlformats.org/officeDocument/2006/relationships/tags" Target="../tags/tag88.xml"/><Relationship Id="rId49" Type="http://schemas.openxmlformats.org/officeDocument/2006/relationships/tags" Target="../tags/tag89.xml"/><Relationship Id="rId60" Type="http://schemas.openxmlformats.org/officeDocument/2006/relationships/tags" Target="../tags/tag100.xml"/><Relationship Id="rId61" Type="http://schemas.openxmlformats.org/officeDocument/2006/relationships/tags" Target="../tags/tag101.xml"/><Relationship Id="rId62" Type="http://schemas.openxmlformats.org/officeDocument/2006/relationships/tags" Target="../tags/tag102.xml"/><Relationship Id="rId63" Type="http://schemas.openxmlformats.org/officeDocument/2006/relationships/tags" Target="../tags/tag103.xml"/><Relationship Id="rId64" Type="http://schemas.openxmlformats.org/officeDocument/2006/relationships/tags" Target="../tags/tag104.xml"/><Relationship Id="rId65" Type="http://schemas.openxmlformats.org/officeDocument/2006/relationships/tags" Target="../tags/tag105.xml"/><Relationship Id="rId66" Type="http://schemas.openxmlformats.org/officeDocument/2006/relationships/tags" Target="../tags/tag106.xml"/><Relationship Id="rId67" Type="http://schemas.openxmlformats.org/officeDocument/2006/relationships/tags" Target="../tags/tag107.xml"/><Relationship Id="rId68" Type="http://schemas.openxmlformats.org/officeDocument/2006/relationships/tags" Target="../tags/tag108.xml"/><Relationship Id="rId69" Type="http://schemas.openxmlformats.org/officeDocument/2006/relationships/tags" Target="../tags/tag109.xml"/><Relationship Id="rId80" Type="http://schemas.openxmlformats.org/officeDocument/2006/relationships/tags" Target="../tags/tag120.xml"/><Relationship Id="rId81" Type="http://schemas.openxmlformats.org/officeDocument/2006/relationships/tags" Target="../tags/tag121.xml"/><Relationship Id="rId82" Type="http://schemas.openxmlformats.org/officeDocument/2006/relationships/tags" Target="../tags/tag122.xml"/><Relationship Id="rId83" Type="http://schemas.openxmlformats.org/officeDocument/2006/relationships/tags" Target="../tags/tag123.xml"/><Relationship Id="rId84" Type="http://schemas.openxmlformats.org/officeDocument/2006/relationships/tags" Target="../tags/tag124.xml"/><Relationship Id="rId85" Type="http://schemas.openxmlformats.org/officeDocument/2006/relationships/tags" Target="../tags/tag125.xml"/><Relationship Id="rId86" Type="http://schemas.openxmlformats.org/officeDocument/2006/relationships/tags" Target="../tags/tag126.xml"/><Relationship Id="rId87" Type="http://schemas.openxmlformats.org/officeDocument/2006/relationships/tags" Target="../tags/tag127.xml"/><Relationship Id="rId88" Type="http://schemas.openxmlformats.org/officeDocument/2006/relationships/tags" Target="../tags/tag128.xml"/><Relationship Id="rId89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48006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: </a:t>
            </a:r>
            <a:br>
              <a:rPr lang="en-US" dirty="0" smtClean="0"/>
            </a:br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53" y="-32327"/>
            <a:ext cx="2870447" cy="228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ular Callout 88"/>
          <p:cNvSpPr/>
          <p:nvPr>
            <p:custDataLst>
              <p:tags r:id="rId1"/>
            </p:custDataLst>
          </p:nvPr>
        </p:nvSpPr>
        <p:spPr>
          <a:xfrm>
            <a:off x="4202628" y="3060071"/>
            <a:ext cx="2541072" cy="826129"/>
          </a:xfrm>
          <a:prstGeom prst="wedgeRectCallout">
            <a:avLst>
              <a:gd name="adj1" fmla="val -168846"/>
              <a:gd name="adj2" fmla="val -14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</a:t>
            </a:r>
            <a:r>
              <a:rPr lang="en-US" dirty="0">
                <a:solidFill>
                  <a:schemeClr val="tx1"/>
                </a:solidFill>
              </a:rPr>
              <a:t>if “height &lt;= 100</a:t>
            </a:r>
            <a:r>
              <a:rPr lang="en-US" dirty="0" smtClean="0">
                <a:solidFill>
                  <a:schemeClr val="tx1"/>
                </a:solidFill>
              </a:rPr>
              <a:t>” is true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“height &gt; 50” is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("mesosphere”)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("stratosphere”)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("troposphere”)</a:t>
            </a:r>
          </a:p>
        </p:txBody>
      </p:sp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>
            <a:off x="571500" y="2438400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Left Brace 6"/>
          <p:cNvSpPr/>
          <p:nvPr>
            <p:custDataLst>
              <p:tags r:id="rId5"/>
            </p:custDataLst>
          </p:nvPr>
        </p:nvSpPr>
        <p:spPr>
          <a:xfrm>
            <a:off x="571500" y="3136271"/>
            <a:ext cx="1143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eft Brace 7"/>
          <p:cNvSpPr/>
          <p:nvPr>
            <p:custDataLst>
              <p:tags r:id="rId6"/>
            </p:custDataLst>
          </p:nvPr>
        </p:nvSpPr>
        <p:spPr>
          <a:xfrm>
            <a:off x="876300" y="3493129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>
            <p:custDataLst>
              <p:tags r:id="rId7"/>
            </p:custDataLst>
          </p:nvPr>
        </p:nvSpPr>
        <p:spPr>
          <a:xfrm>
            <a:off x="876300" y="4191000"/>
            <a:ext cx="114300" cy="1383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>
            <p:custDataLst>
              <p:tags r:id="rId8"/>
            </p:custDataLst>
          </p:nvPr>
        </p:nvSpPr>
        <p:spPr>
          <a:xfrm>
            <a:off x="1181100" y="4624058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>
            <p:custDataLst>
              <p:tags r:id="rId9"/>
            </p:custDataLst>
          </p:nvPr>
        </p:nvSpPr>
        <p:spPr>
          <a:xfrm>
            <a:off x="1181100" y="5321930"/>
            <a:ext cx="114300" cy="252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>
            <a:off x="-76200" y="2249269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-76200" y="3867834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674831" y="33922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3"/>
            </p:custDataLst>
          </p:nvPr>
        </p:nvSpPr>
        <p:spPr>
          <a:xfrm>
            <a:off x="652790" y="4698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14"/>
            </p:custDataLst>
          </p:nvPr>
        </p:nvSpPr>
        <p:spPr>
          <a:xfrm>
            <a:off x="990600" y="45536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>
            <p:custDataLst>
              <p:tags r:id="rId15"/>
            </p:custDataLst>
          </p:nvPr>
        </p:nvSpPr>
        <p:spPr>
          <a:xfrm>
            <a:off x="995318" y="52636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ular Callout 87"/>
          <p:cNvSpPr/>
          <p:nvPr>
            <p:custDataLst>
              <p:tags r:id="rId16"/>
            </p:custDataLst>
          </p:nvPr>
        </p:nvSpPr>
        <p:spPr>
          <a:xfrm>
            <a:off x="3307080" y="2209800"/>
            <a:ext cx="2495352" cy="612648"/>
          </a:xfrm>
          <a:prstGeom prst="wedgeRectCallout">
            <a:avLst>
              <a:gd name="adj1" fmla="val -145550"/>
              <a:gd name="adj2" fmla="val 9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if “height &lt;= 100” is true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>
            <p:custDataLst>
              <p:tags r:id="rId17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8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9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20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21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2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3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4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5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6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7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8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9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30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31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2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3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4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5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6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7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8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9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40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41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2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3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4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5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6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7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8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9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50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51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2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3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4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5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6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7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8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9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>
            <p:custDataLst>
              <p:tags r:id="rId60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>
            <p:custDataLst>
              <p:tags r:id="rId61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>
            <p:custDataLst>
              <p:tags r:id="rId62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>
            <p:custDataLst>
              <p:tags r:id="rId63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>
            <p:custDataLst>
              <p:tags r:id="rId64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>
            <p:custDataLst>
              <p:tags r:id="rId65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>
            <p:custDataLst>
              <p:tags r:id="rId66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>
            <p:custDataLst>
              <p:tags r:id="rId67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68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69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70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>
            <p:custDataLst>
              <p:tags r:id="rId71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2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3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4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5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4" name="TextBox 163"/>
          <p:cNvSpPr txBox="1"/>
          <p:nvPr>
            <p:custDataLst>
              <p:tags r:id="rId76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>
            <p:custDataLst>
              <p:tags r:id="rId77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66" name="TextBox 165"/>
          <p:cNvSpPr txBox="1"/>
          <p:nvPr>
            <p:custDataLst>
              <p:tags r:id="rId78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67" name="TextBox 166"/>
          <p:cNvSpPr txBox="1"/>
          <p:nvPr>
            <p:custDataLst>
              <p:tags r:id="rId79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8" name="TextBox 167"/>
          <p:cNvSpPr txBox="1"/>
          <p:nvPr>
            <p:custDataLst>
              <p:tags r:id="rId80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69" name="TextBox 168"/>
          <p:cNvSpPr txBox="1"/>
          <p:nvPr>
            <p:custDataLst>
              <p:tags r:id="rId81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0" name="TextBox 169"/>
          <p:cNvSpPr txBox="1"/>
          <p:nvPr>
            <p:custDataLst>
              <p:tags r:id="rId82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71" name="TextBox 170"/>
          <p:cNvSpPr txBox="1"/>
          <p:nvPr>
            <p:custDataLst>
              <p:tags r:id="rId83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72" name="TextBox 171"/>
          <p:cNvSpPr txBox="1"/>
          <p:nvPr>
            <p:custDataLst>
              <p:tags r:id="rId84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73" name="TextBox 172"/>
          <p:cNvSpPr txBox="1"/>
          <p:nvPr>
            <p:custDataLst>
              <p:tags r:id="rId85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74" name="TextBox 173"/>
          <p:cNvSpPr txBox="1"/>
          <p:nvPr>
            <p:custDataLst>
              <p:tags r:id="rId86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75" name="Slide Number Placeholder 17"/>
          <p:cNvSpPr>
            <a:spLocks noGrp="1"/>
          </p:cNvSpPr>
          <p:nvPr>
            <p:ph type="sldNum" sz="quarter" idx="12"/>
            <p:custDataLst>
              <p:tags r:id="rId87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  <p:cxnSp>
        <p:nvCxnSpPr>
          <p:cNvPr id="176" name="Straight Connector 175"/>
          <p:cNvCxnSpPr/>
          <p:nvPr>
            <p:custDataLst>
              <p:tags r:id="rId88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89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77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199" y="1600200"/>
            <a:ext cx="45720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("mesosphere”)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("stratosphere”)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("troposphere”)</a:t>
            </a:r>
          </a:p>
        </p:txBody>
      </p:sp>
      <p:cxnSp>
        <p:nvCxnSpPr>
          <p:cNvPr id="79" name="Straight Arrow Connector 78"/>
          <p:cNvCxnSpPr/>
          <p:nvPr>
            <p:custDataLst>
              <p:tags r:id="rId3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4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5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6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7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8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9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0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1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2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3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4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5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6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7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8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19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0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1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2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3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4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5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6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7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8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29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0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1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2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3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4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5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6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7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8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39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0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1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2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3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4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5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6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7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8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49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0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1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2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3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4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5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6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>
            <p:custDataLst>
              <p:tags r:id="rId57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9" name="TextBox 148"/>
          <p:cNvSpPr txBox="1"/>
          <p:nvPr>
            <p:custDataLst>
              <p:tags r:id="rId58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59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0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1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2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3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4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5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6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7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8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69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0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1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2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4" name="Slide Number Placeholder 17"/>
          <p:cNvSpPr>
            <a:spLocks noGrp="1"/>
          </p:cNvSpPr>
          <p:nvPr>
            <p:ph type="sldNum" sz="quarter" idx="12"/>
            <p:custDataLst>
              <p:tags r:id="rId73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  <p:cxnSp>
        <p:nvCxnSpPr>
          <p:cNvPr id="165" name="Straight Connector 164"/>
          <p:cNvCxnSpPr/>
          <p:nvPr>
            <p:custDataLst>
              <p:tags r:id="rId74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75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3577" y="1611443"/>
            <a:ext cx="4563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50: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100: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("space”)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("mesosphere”)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20: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("stratosphere”)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("troposphere”)</a:t>
            </a:r>
          </a:p>
        </p:txBody>
      </p:sp>
      <p:cxnSp>
        <p:nvCxnSpPr>
          <p:cNvPr id="77" name="Straight Arrow Connector 76"/>
          <p:cNvCxnSpPr/>
          <p:nvPr>
            <p:custDataLst>
              <p:tags r:id="rId3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4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5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6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7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8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9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0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1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2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3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4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5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6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7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8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9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0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1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2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3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4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5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6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7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8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9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0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1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2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3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4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5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6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7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8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9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0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1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2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3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4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5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6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8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9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1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2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3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4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5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6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>
            <p:custDataLst>
              <p:tags r:id="rId57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8" name="TextBox 147"/>
          <p:cNvSpPr txBox="1"/>
          <p:nvPr>
            <p:custDataLst>
              <p:tags r:id="rId58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9" name="TextBox 148"/>
          <p:cNvSpPr txBox="1"/>
          <p:nvPr>
            <p:custDataLst>
              <p:tags r:id="rId59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0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1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2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3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4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5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6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7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8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9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0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1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2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3" name="Slide Number Placeholder 17"/>
          <p:cNvSpPr>
            <a:spLocks noGrp="1"/>
          </p:cNvSpPr>
          <p:nvPr>
            <p:ph type="sldNum" sz="quarter" idx="12"/>
            <p:custDataLst>
              <p:tags r:id="rId73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  <p:cxnSp>
        <p:nvCxnSpPr>
          <p:cNvPr id="164" name="Straight Connector 163"/>
          <p:cNvCxnSpPr/>
          <p:nvPr>
            <p:custDataLst>
              <p:tags r:id="rId74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>
            <p:custDataLst>
              <p:tags r:id="rId75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Version 3 (Best)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("mesosphere”)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("stratosphere”)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("troposphere”)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>
            <p:custDataLst>
              <p:tags r:id="rId3"/>
            </p:custDataLst>
          </p:nvPr>
        </p:nvSpPr>
        <p:spPr>
          <a:xfrm>
            <a:off x="762000" y="4842301"/>
            <a:ext cx="818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ONE of the print statements is guaranteed to execute: 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  whichever condition it encounters </a:t>
            </a:r>
            <a:r>
              <a:rPr lang="en-US" sz="2800" b="1" u="sng" dirty="0" smtClean="0">
                <a:solidFill>
                  <a:srgbClr val="0070C0"/>
                </a:solidFill>
              </a:rPr>
              <a:t>first </a:t>
            </a:r>
            <a:r>
              <a:rPr lang="en-US" sz="2800" dirty="0" smtClean="0">
                <a:solidFill>
                  <a:srgbClr val="0070C0"/>
                </a:solidFill>
              </a:rPr>
              <a:t>that is true  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9" name="TextBox 148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4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cxnSp>
        <p:nvCxnSpPr>
          <p:cNvPr id="165" name="Straight Connector 164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version 3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("mesosphere”)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("stratosphere”)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("troposphere”)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339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broken version 3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("stratosphere”)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("mesosphere”)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("space”)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("troposphere”)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>
            <p:custDataLst>
              <p:tags r:id="rId4"/>
            </p:custDataLst>
          </p:nvPr>
        </p:nvSpPr>
        <p:spPr>
          <a:xfrm>
            <a:off x="1069370" y="5184130"/>
            <a:ext cx="724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Try height = 72 on both versions, what happens?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/>
          <p:nvPr>
            <p:custDataLst>
              <p:tags r:id="rId5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6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7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8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9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0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1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2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3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4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5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6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7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8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9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0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1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2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3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4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5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6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7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8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9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0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1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2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3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4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5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6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7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8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9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0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1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2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3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4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5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6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8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9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1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2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3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4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5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6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7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>
            <p:custDataLst>
              <p:tags r:id="rId58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59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0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1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2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3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4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5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6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7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8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9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0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1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2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3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4" name="TextBox 163"/>
          <p:cNvSpPr txBox="1"/>
          <p:nvPr>
            <p:custDataLst>
              <p:tags r:id="rId74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5" name="Slide Number Placeholder 17"/>
          <p:cNvSpPr>
            <a:spLocks noGrp="1"/>
          </p:cNvSpPr>
          <p:nvPr>
            <p:ph type="sldNum" sz="quarter" idx="12"/>
            <p:custDataLst>
              <p:tags r:id="rId75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cxnSp>
        <p:nvCxnSpPr>
          <p:cNvPr id="166" name="Straight Connector 165"/>
          <p:cNvCxnSpPr/>
          <p:nvPr>
            <p:custDataLst>
              <p:tags r:id="rId76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77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0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Incomplete Version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incomplete version 3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("mesosphere”)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("stratosphere”)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>
            <p:custDataLst>
              <p:tags r:id="rId3"/>
            </p:custDataLst>
          </p:nvPr>
        </p:nvSpPr>
        <p:spPr>
          <a:xfrm>
            <a:off x="173699" y="4842301"/>
            <a:ext cx="910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 this case it is possible that nothing is printed at all, when?  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55" name="Straight Arrow Connector 154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0" name="TextBox 209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1" name="TextBox 210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2" name="TextBox 211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3" name="TextBox 212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4" name="TextBox 213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5" name="TextBox 214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16" name="TextBox 215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7" name="TextBox 216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8" name="TextBox 217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19" name="TextBox 218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0" name="TextBox 219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221" name="TextBox 220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222" name="TextBox 221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223" name="TextBox 222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24" name="TextBox 223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225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  <p:cxnSp>
        <p:nvCxnSpPr>
          <p:cNvPr id="226" name="Straight Connector 225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("mesosphere”)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("stratosphere”)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("troposphere”)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4267200" y="5029200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Try height = 72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54" name="Straight Arrow Connector 153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9" name="TextBox 208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0" name="TextBox 209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1" name="TextBox 210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2" name="TextBox 211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3" name="TextBox 212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4" name="TextBox 213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15" name="TextBox 214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6" name="TextBox 215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7" name="TextBox 216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18" name="TextBox 217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19" name="TextBox 218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220" name="TextBox 219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221" name="TextBox 220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222" name="TextBox 221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23" name="TextBox 222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224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cxnSp>
        <p:nvCxnSpPr>
          <p:cNvPr id="225" name="Straight Connector 224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then clause </a:t>
            </a:r>
            <a:r>
              <a:rPr lang="en-US" i="1" dirty="0" smtClean="0"/>
              <a:t>or</a:t>
            </a:r>
            <a:r>
              <a:rPr lang="en-US" dirty="0" smtClean="0"/>
              <a:t> the else clause</a:t>
            </a:r>
            <a:br>
              <a:rPr lang="en-US" dirty="0" smtClean="0"/>
            </a:br>
            <a:r>
              <a:rPr lang="en-US" dirty="0" smtClean="0"/>
              <a:t>is executed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speed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limit = 55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 speed &lt;= limit: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Good job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!”)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You owe $",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speed/fine)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3810000" y="5674495"/>
            <a:ext cx="4852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if we change speed to 64?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90511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do we compute absolute value?</a:t>
            </a:r>
          </a:p>
          <a:p>
            <a:pPr marL="400050" lvl="1" indent="0">
              <a:buNone/>
            </a:pPr>
            <a:r>
              <a:rPr lang="en-US" dirty="0" smtClean="0"/>
              <a:t>Absolute value of 	   5 	is 	  </a:t>
            </a:r>
          </a:p>
          <a:p>
            <a:pPr marL="400050" lvl="1" indent="0">
              <a:buNone/>
            </a:pPr>
            <a:r>
              <a:rPr lang="en-US" dirty="0"/>
              <a:t>Absolute value of </a:t>
            </a:r>
            <a:r>
              <a:rPr lang="en-US" dirty="0" smtClean="0"/>
              <a:t>	   0 	is 	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Absolute value of </a:t>
            </a:r>
            <a:r>
              <a:rPr lang="en-US" dirty="0" smtClean="0"/>
              <a:t>	-22 	is 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06" y="0"/>
            <a:ext cx="2104994" cy="167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8006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If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/>
              <a:t>the value is negative</a:t>
            </a:r>
            <a:r>
              <a:rPr lang="en-US" sz="3200" dirty="0"/>
              <a:t>, negate it.</a:t>
            </a:r>
          </a:p>
          <a:p>
            <a:r>
              <a:rPr lang="en-US" sz="3200" b="1" u="sng" dirty="0">
                <a:solidFill>
                  <a:srgbClr val="FF0000"/>
                </a:solidFill>
              </a:rPr>
              <a:t>Otherwise</a:t>
            </a:r>
            <a:r>
              <a:rPr lang="en-US" sz="3200" dirty="0"/>
              <a:t>, use the original value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91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the value is negative</a:t>
            </a:r>
            <a:r>
              <a:rPr lang="en-US" dirty="0"/>
              <a:t>, negate it.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Otherwise</a:t>
            </a:r>
            <a:r>
              <a:rPr lang="en-US" dirty="0"/>
              <a:t>, use the original value.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3084226"/>
            <a:ext cx="52629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calculate absolute value of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result =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19855" y="6108917"/>
            <a:ext cx="740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In this example,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400" dirty="0" smtClean="0">
                <a:solidFill>
                  <a:srgbClr val="0070C0"/>
                </a:solidFill>
              </a:rPr>
              <a:t>will always be assigned a value.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See in python tutor</a:t>
            </a:r>
            <a:endParaRPr lang="en-US" dirty="0"/>
          </a:p>
        </p:txBody>
      </p:sp>
      <p:sp>
        <p:nvSpPr>
          <p:cNvPr id="10" name="Rectangular Callout 9"/>
          <p:cNvSpPr/>
          <p:nvPr>
            <p:custDataLst>
              <p:tags r:id="rId6"/>
            </p:custDataLst>
          </p:nvPr>
        </p:nvSpPr>
        <p:spPr>
          <a:xfrm>
            <a:off x="3581400" y="2825859"/>
            <a:ext cx="2209800" cy="685800"/>
          </a:xfrm>
          <a:prstGeom prst="wedgeRectCallout">
            <a:avLst>
              <a:gd name="adj1" fmla="val -80090"/>
              <a:gd name="adj2" fmla="val 1371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 must be a Boolean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>
            <p:custDataLst>
              <p:tags r:id="rId7"/>
            </p:custDataLst>
          </p:nvPr>
        </p:nvSpPr>
        <p:spPr>
          <a:xfrm>
            <a:off x="76200" y="3934785"/>
            <a:ext cx="1371600" cy="612648"/>
          </a:xfrm>
          <a:prstGeom prst="wedgeRectCallout">
            <a:avLst>
              <a:gd name="adj1" fmla="val 124682"/>
              <a:gd name="adj2" fmla="val 460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Indentation is significant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>
            <p:custDataLst>
              <p:tags r:id="rId8"/>
            </p:custDataLst>
          </p:nvPr>
        </p:nvSpPr>
        <p:spPr>
          <a:xfrm>
            <a:off x="76200" y="5108761"/>
            <a:ext cx="1371600" cy="612648"/>
          </a:xfrm>
          <a:prstGeom prst="wedgeRectCallout">
            <a:avLst>
              <a:gd name="adj1" fmla="val 81464"/>
              <a:gd name="adj2" fmla="val -865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US" dirty="0" smtClean="0">
                <a:solidFill>
                  <a:schemeClr val="tx1"/>
                </a:solidFill>
              </a:rPr>
              <a:t> is not required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the value is negative</a:t>
            </a:r>
            <a:r>
              <a:rPr lang="en-US" dirty="0"/>
              <a:t>, negate it.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Otherwise</a:t>
            </a:r>
            <a:r>
              <a:rPr lang="en-US" dirty="0"/>
              <a:t>, use the original value.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3048000"/>
            <a:ext cx="52629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calculate absolute value of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result =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6311670" y="3737541"/>
            <a:ext cx="26468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219855" y="6108917"/>
            <a:ext cx="740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In this example,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400" dirty="0" smtClean="0">
                <a:solidFill>
                  <a:srgbClr val="0070C0"/>
                </a:solidFill>
              </a:rPr>
              <a:t>will always be assigned a value.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6387972" y="2803842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approach </a:t>
            </a:r>
            <a:br>
              <a:rPr lang="en-US" dirty="0" smtClean="0"/>
            </a:br>
            <a:r>
              <a:rPr lang="en-US" dirty="0" smtClean="0"/>
              <a:t>that does the same thing</a:t>
            </a:r>
            <a:br>
              <a:rPr lang="en-US" dirty="0" smtClean="0"/>
            </a:br>
            <a:r>
              <a:rPr lang="en-US" dirty="0" smtClean="0"/>
              <a:t>without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with loops, a </a:t>
            </a:r>
            <a:r>
              <a:rPr lang="en-US" u="sng" dirty="0" smtClean="0"/>
              <a:t>sequence of statements </a:t>
            </a:r>
            <a:r>
              <a:rPr lang="en-US" dirty="0" smtClean="0"/>
              <a:t>could be used in place of a single statement: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3048000"/>
            <a:ext cx="62484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-10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calculate absolute value of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val &lt;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negative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 had to do extra work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positive”)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 with zero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56560" y="1295400"/>
            <a:ext cx="5262979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calculate absolute value of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val &lt;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negative”)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 ==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zero”)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positive”)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val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Another 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happens here?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2362200"/>
            <a:ext cx="541686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calculate absolute value of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val &lt;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negative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positive!”)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Another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b="1" u="sng" dirty="0" smtClean="0"/>
              <a:t>not required that anything happens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3048000"/>
            <a:ext cx="480131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negative 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747838" y="5257800"/>
            <a:ext cx="438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happens when val = 5?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ular Callout 88"/>
          <p:cNvSpPr/>
          <p:nvPr>
            <p:custDataLst>
              <p:tags r:id="rId1"/>
            </p:custDataLst>
          </p:nvPr>
        </p:nvSpPr>
        <p:spPr>
          <a:xfrm>
            <a:off x="4202628" y="3060071"/>
            <a:ext cx="2541072" cy="826129"/>
          </a:xfrm>
          <a:prstGeom prst="wedgeRectCallout">
            <a:avLst>
              <a:gd name="adj1" fmla="val -168846"/>
              <a:gd name="adj2" fmla="val -14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if “height &gt; 100” is false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“height &gt; 50” is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if body can be any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4805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("mesosphere”)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print("stratosphere”)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("troposphere”)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("space”)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("mesosphere”)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("stratosphere”)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("troposphere”)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22253" y="1422994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50: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100: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("space”)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("mesosphere”)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20: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("stratosphere”)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("troposphere”)</a:t>
            </a:r>
          </a:p>
        </p:txBody>
      </p:sp>
      <p:sp>
        <p:nvSpPr>
          <p:cNvPr id="6" name="Left Brace 5"/>
          <p:cNvSpPr/>
          <p:nvPr>
            <p:custDataLst>
              <p:tags r:id="rId6"/>
            </p:custDataLst>
          </p:nvPr>
        </p:nvSpPr>
        <p:spPr>
          <a:xfrm>
            <a:off x="571500" y="2438400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Left Brace 6"/>
          <p:cNvSpPr/>
          <p:nvPr>
            <p:custDataLst>
              <p:tags r:id="rId7"/>
            </p:custDataLst>
          </p:nvPr>
        </p:nvSpPr>
        <p:spPr>
          <a:xfrm>
            <a:off x="571500" y="3136271"/>
            <a:ext cx="1143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eft Brace 7"/>
          <p:cNvSpPr/>
          <p:nvPr>
            <p:custDataLst>
              <p:tags r:id="rId8"/>
            </p:custDataLst>
          </p:nvPr>
        </p:nvSpPr>
        <p:spPr>
          <a:xfrm>
            <a:off x="876300" y="3493129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>
            <p:custDataLst>
              <p:tags r:id="rId9"/>
            </p:custDataLst>
          </p:nvPr>
        </p:nvSpPr>
        <p:spPr>
          <a:xfrm>
            <a:off x="876300" y="4191000"/>
            <a:ext cx="114300" cy="1383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>
            <p:custDataLst>
              <p:tags r:id="rId10"/>
            </p:custDataLst>
          </p:nvPr>
        </p:nvSpPr>
        <p:spPr>
          <a:xfrm>
            <a:off x="1181100" y="4624058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>
            <p:custDataLst>
              <p:tags r:id="rId11"/>
            </p:custDataLst>
          </p:nvPr>
        </p:nvSpPr>
        <p:spPr>
          <a:xfrm>
            <a:off x="1181100" y="5321930"/>
            <a:ext cx="114300" cy="252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-76200" y="2249269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3"/>
            </p:custDataLst>
          </p:nvPr>
        </p:nvSpPr>
        <p:spPr>
          <a:xfrm>
            <a:off x="-76200" y="3867834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4"/>
            </p:custDataLst>
          </p:nvPr>
        </p:nvSpPr>
        <p:spPr>
          <a:xfrm>
            <a:off x="674831" y="33922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>
            <a:off x="652790" y="4698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16"/>
            </p:custDataLst>
          </p:nvPr>
        </p:nvSpPr>
        <p:spPr>
          <a:xfrm>
            <a:off x="990600" y="45536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>
            <p:custDataLst>
              <p:tags r:id="rId17"/>
            </p:custDataLst>
          </p:nvPr>
        </p:nvSpPr>
        <p:spPr>
          <a:xfrm>
            <a:off x="995318" y="52636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>
            <p:custDataLst>
              <p:tags r:id="rId18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9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0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21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22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23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24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25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26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27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28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29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30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>
            <p:custDataLst>
              <p:tags r:id="rId31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32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33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34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>
            <p:custDataLst>
              <p:tags r:id="rId35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36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>
            <p:custDataLst>
              <p:tags r:id="rId37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38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39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40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41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42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43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44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45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46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47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48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49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50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51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52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53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54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55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6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7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58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9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60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1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62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63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4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>
            <p:custDataLst>
              <p:tags r:id="rId65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66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>
            <p:custDataLst>
              <p:tags r:id="rId67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>
            <p:custDataLst>
              <p:tags r:id="rId68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>
            <p:custDataLst>
              <p:tags r:id="rId69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70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>
            <p:custDataLst>
              <p:tags r:id="rId71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>
            <p:custDataLst>
              <p:tags r:id="rId72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0" name="TextBox 89"/>
          <p:cNvSpPr txBox="1"/>
          <p:nvPr>
            <p:custDataLst>
              <p:tags r:id="rId73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1" name="TextBox 90"/>
          <p:cNvSpPr txBox="1"/>
          <p:nvPr>
            <p:custDataLst>
              <p:tags r:id="rId74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2" name="TextBox 91"/>
          <p:cNvSpPr txBox="1"/>
          <p:nvPr>
            <p:custDataLst>
              <p:tags r:id="rId75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3" name="TextBox 92"/>
          <p:cNvSpPr txBox="1"/>
          <p:nvPr>
            <p:custDataLst>
              <p:tags r:id="rId76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4" name="TextBox 93"/>
          <p:cNvSpPr txBox="1"/>
          <p:nvPr>
            <p:custDataLst>
              <p:tags r:id="rId77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5" name="TextBox 94"/>
          <p:cNvSpPr txBox="1"/>
          <p:nvPr>
            <p:custDataLst>
              <p:tags r:id="rId78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6" name="TextBox 95"/>
          <p:cNvSpPr txBox="1"/>
          <p:nvPr>
            <p:custDataLst>
              <p:tags r:id="rId79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97" name="TextBox 96"/>
          <p:cNvSpPr txBox="1"/>
          <p:nvPr>
            <p:custDataLst>
              <p:tags r:id="rId80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8" name="TextBox 97"/>
          <p:cNvSpPr txBox="1"/>
          <p:nvPr>
            <p:custDataLst>
              <p:tags r:id="rId81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99" name="TextBox 98"/>
          <p:cNvSpPr txBox="1"/>
          <p:nvPr>
            <p:custDataLst>
              <p:tags r:id="rId82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01" name="TextBox 100"/>
          <p:cNvSpPr txBox="1"/>
          <p:nvPr>
            <p:custDataLst>
              <p:tags r:id="rId83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02" name="TextBox 101"/>
          <p:cNvSpPr txBox="1"/>
          <p:nvPr>
            <p:custDataLst>
              <p:tags r:id="rId84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03" name="TextBox 102"/>
          <p:cNvSpPr txBox="1"/>
          <p:nvPr>
            <p:custDataLst>
              <p:tags r:id="rId85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04" name="TextBox 103"/>
          <p:cNvSpPr txBox="1"/>
          <p:nvPr>
            <p:custDataLst>
              <p:tags r:id="rId86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05" name="TextBox 104"/>
          <p:cNvSpPr txBox="1"/>
          <p:nvPr>
            <p:custDataLst>
              <p:tags r:id="rId87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88" name="Rectangular Callout 87"/>
          <p:cNvSpPr/>
          <p:nvPr>
            <p:custDataLst>
              <p:tags r:id="rId88"/>
            </p:custDataLst>
          </p:nvPr>
        </p:nvSpPr>
        <p:spPr>
          <a:xfrm>
            <a:off x="3307080" y="2209800"/>
            <a:ext cx="2495352" cy="612648"/>
          </a:xfrm>
          <a:prstGeom prst="wedgeRectCallout">
            <a:avLst>
              <a:gd name="adj1" fmla="val -145550"/>
              <a:gd name="adj2" fmla="val 9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if “height &gt; 100” is 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  <p:custDataLst>
              <p:tags r:id="rId8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  <p:cxnSp>
        <p:nvCxnSpPr>
          <p:cNvPr id="100" name="Straight Connector 99"/>
          <p:cNvCxnSpPr/>
          <p:nvPr>
            <p:custDataLst>
              <p:tags r:id="rId90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91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4" grpId="0" uiExpand="1" build="p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88" grpId="0" animBg="1"/>
      <p:bldP spid="8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1582</Words>
  <Application>Microsoft Macintosh PowerPoint</Application>
  <PresentationFormat>On-screen Show (4:3)</PresentationFormat>
  <Paragraphs>446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Courier New</vt:lpstr>
      <vt:lpstr>Arial</vt:lpstr>
      <vt:lpstr>Office Theme</vt:lpstr>
      <vt:lpstr>Control flow :  if statements</vt:lpstr>
      <vt:lpstr>Making decisions</vt:lpstr>
      <vt:lpstr>Absolute value solution</vt:lpstr>
      <vt:lpstr>Absolute value solution</vt:lpstr>
      <vt:lpstr>Absolute value solution</vt:lpstr>
      <vt:lpstr>Absolute value solution with zero</vt:lpstr>
      <vt:lpstr>Another absolute value solution</vt:lpstr>
      <vt:lpstr>Another if</vt:lpstr>
      <vt:lpstr>The if body can be any statements</vt:lpstr>
      <vt:lpstr>Version 1</vt:lpstr>
      <vt:lpstr>Version 1</vt:lpstr>
      <vt:lpstr>Version 2</vt:lpstr>
      <vt:lpstr>Version 3 (Best)</vt:lpstr>
      <vt:lpstr>Order Matters</vt:lpstr>
      <vt:lpstr>Incomplete Version 3</vt:lpstr>
      <vt:lpstr>What Happens Here?</vt:lpstr>
      <vt:lpstr>The then clause or the else clause is executed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Ruth Anderson</dc:creator>
  <cp:lastModifiedBy>Microsoft Office User</cp:lastModifiedBy>
  <cp:revision>204</cp:revision>
  <cp:lastPrinted>2018-04-02T20:54:20Z</cp:lastPrinted>
  <dcterms:created xsi:type="dcterms:W3CDTF">2012-06-20T04:14:54Z</dcterms:created>
  <dcterms:modified xsi:type="dcterms:W3CDTF">2018-12-30T18:25:22Z</dcterms:modified>
</cp:coreProperties>
</file>