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92" r:id="rId10"/>
    <p:sldId id="293" r:id="rId11"/>
    <p:sldId id="264" r:id="rId12"/>
    <p:sldId id="265" r:id="rId13"/>
    <p:sldId id="294" r:id="rId14"/>
    <p:sldId id="295" r:id="rId15"/>
    <p:sldId id="296" r:id="rId16"/>
    <p:sldId id="303" r:id="rId17"/>
    <p:sldId id="304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97" r:id="rId29"/>
    <p:sldId id="298" r:id="rId30"/>
    <p:sldId id="276" r:id="rId31"/>
    <p:sldId id="308" r:id="rId32"/>
    <p:sldId id="300" r:id="rId33"/>
    <p:sldId id="299" r:id="rId34"/>
    <p:sldId id="301" r:id="rId35"/>
    <p:sldId id="302" r:id="rId36"/>
    <p:sldId id="305" r:id="rId37"/>
    <p:sldId id="306" r:id="rId38"/>
    <p:sldId id="277" r:id="rId39"/>
    <p:sldId id="278" r:id="rId40"/>
    <p:sldId id="307" r:id="rId41"/>
    <p:sldId id="279" r:id="rId42"/>
    <p:sldId id="29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60" units="cm"/>
          <inkml:channel name="Y" type="integer" max="104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7.89117" units="1/cm"/>
          <inkml:channelProperty channel="Y" name="resolution" value="630.3030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15T19:24:27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11081 3310 124 0,'13'4'0'0,"7"7"4"16,-20-11 1-16,-17 7-3 15,6-7 0-15,0 0 2 0,2-4 0 16,0 1-2-16,4-8 0 16,1-6 0-16,2-1 0 15,2-8 1-15,4 4 0 16,3-2 2-16,10 2 1 15,5 0-5-15,11 2 1 16,11 9-2 0,3 0 0-16,5 6 3 0,-1 1 1 15,2 4-5-15,1 7 0 16,1 3 3-16,1 2 0 16,5 10-1-16,-2 4 0 15,-1 7 4-15,16 15 1 16,8 14-6-16,-5 0 0 15,0 4-2-15,-11 2 1 16,-5 3 2-16,-11 1 0 0,-12 3-1 16,-7-2 0-16,-11-1 0 15,-9-5 0-15,-9-3 1 16,-4-9 1-16,-7-7-3 16,-4 0 1-16,-5 3 1 15,-9 0 1-15,-8-3-2 0,-18 7 0 16,-14 2 0-16,0-10 0 15,-7-5-1-15,3-10 0 16,-3-7 0-16,-12-10 0 16,-11-8 2-16,5-3 1 15,2-6-4-15,-2-4 1 16,-1-3 0 0,5-4 1-16,3-5 2 0,8-2 0 15,6 0-2-15,1-11 1 16,2-2-1-16,4-9 0 15,4-11 1-15,6-10 0 16,8-8-1-16,10-2 0 16,8-4 1-16,12 3 0 15,8 1 0-15,14 0 0 0,12 1 0 16,19 6 0-16,14 8-1 16,12 5 1-16,10 3-1 15,-7-1 1-15,-2-2-1 16,-10-2 0-16,-9 0-2 15,3 4 1-15,0 3-28 16,-2 17 0 0,0 0-71-16</inkml:trace>
  <inkml:trace contextRef="#ctx0" brushRef="#br0" timeOffset="1403.537">12868 2892 115 0,'-4'11'0'0,"-3"9"0"0,7-20 1 16,0 0 4-16,-7-3 0 16,-4-5 0-16,-6 7 0 31,-7 2-2-31,-3 7 1 15,-6 5-3-15,3-1 1 16,-1 3 0-16,9-6 0 16,4 0-1-16,3-1 1 15,6-3-1-15,9-5 0 0,2 9 0 16,12-9 0-16,10 4-1 16,-4-4 1-16,-1 0 2 0,-3 4 0 15,-1 3-3-15,-4 4 0 16,-2-2 0-16,-2 6 1 15,-1 1-1-15,-4 3 0 16,-6-1 0-16,-9-2 1 0,-9-3-1 16,-3-4 0-16,-8-7 0 31,1-4 0-31,-2-3-19 16,8 1 1-16,0 1-71 15</inkml:trace>
  <inkml:trace contextRef="#ctx0" brushRef="#br0" timeOffset="1635.129">13060 3081 161 0,'-3'11'0'16,"-5"7"0"-16,8 4 0 16,2 2-7-16,0-6 0 15,0 3-98-15</inkml:trace>
  <inkml:trace contextRef="#ctx0" brushRef="#br0" timeOffset="1820.52">13139 2885 151 0,'0'13'0'16,"2"9"-1"-16,-2-22 1 16,0 0-2-16,0 0 1 15,-2-19-60-15,1 12 1 16,-1 2 59-16</inkml:trace>
  <inkml:trace contextRef="#ctx0" brushRef="#br0" timeOffset="2445.889">13279 3022 143 0,'-8'-7'0'15,"-6"-4"0"-15,25 11 0 16,13 11 0-16,-4 0 0 15,4-2 1-15,-4-3 1 16,-2 1-1-16,-3-2 0 16,-6 1-1-16,-2 3 0 0,-1 2 0 0,-8 7 1 15,-3 6 0-15,-1-4 0 16,-1-1-1-16,-4-6 1 16,-2-4 0-16,-4-2 0 15,-5-1 0-15,8-3 1 16,3-3-1-16,11 0 0 31,14-3 2-31,5-1 0 0,6 2-3 0,3 4 0 16,3 2 0-1,-5-3 0-15,-4 3 0 0,-6 0 0 16,-5-4-1-16,-2-4 1 16,-3 0 0-16,-6 4 0 15,9-7 0-15,-2 3 0 16,3 1 0-16,-1-3 0 15,0 3 0-15,4-1 0 16,2 0 1-16,-3-1 1 0,-1-4-2 16,-1-1 0-16,-3-2 0 15,-2-5 1-15,1 2-1 16,-6-3 0-16,-4-4 0 16,-9 2 1-1,-5 5-1-15,0 3 0 16,-1 6 0-16,-3 2 0 15,-2 10 0-15,8 3 0 16,1 4 0-16,12 12 0 16,4 7 0-16,5-5 0 15,1 2 0-15,15-1 0 16,10-2 6-16,-5-8 0 0,-1-3-7 0,3-5 0 16,0-6 0-16,-3 2 0 15,-4-6-12-15,-4-4 0 16,1 2-94-16</inkml:trace>
  <inkml:trace contextRef="#ctx0" brushRef="#br0" timeOffset="3548.353">14414 2592 143 0,'0'13'0'0,"0"11"3"15,-1 5 0-15,-5 7 0 16,-1 1 0-16,-2 7-2 16,3 4 1-16,2 1 1 15,1 1 0-15,1 1 11 0,2-2 1 16,4-3-15-16,-3-4 0 15,3-9 0-15,0-3 0 16,-1-8 0-16,3-8 0 16,1-3 0-16,-7-11 0 15,8-3 1-15,-7-16 1 16,-1-6-3-16,10-5 1 0,2-3 2 0,10 6 0 16,6 3-1-16,-4 9 0 15,0 3-1-15,-2 8 0 16,-4 6 0-16,-1 7 1 15,-5 5-1-15,3 8 0 16,-2 10 0-16,-2-7 1 31,-2-1-1-31,-2-2 0 16,-3 0-4-16,0-5 1 0,-2-6-7 16,-1-1 0-16,1-6-40 15,-2-4 0-15,0 0 9 16</inkml:trace>
  <inkml:trace contextRef="#ctx0" brushRef="#br0" timeOffset="16042.688">12587 3528 142 0,'0'0'0'15,"0"16"0"-15,0-10 1 16,2-1-1-16,0 6 0 0,2 4 1 16,-1-2 0-16,-1 2 1 15,2-1 0-15,-2 1-2 16,-1-1 0-16,1-1-34 0,4-2 1 16,-1 0-17-16</inkml:trace>
  <inkml:trace contextRef="#ctx0" brushRef="#br0" timeOffset="16212.354">12750 3550 138 0,'0'16'0'0,"2"6"0"16,0-3 1-16,0-1-1 15,3 4 0-15,1 4 0 0,-1-6 0 16,1-4-26-16,-2-3 0 15,-1 0-29-15</inkml:trace>
  <inkml:trace contextRef="#ctx0" brushRef="#br0" timeOffset="16796.952">12985 3863 122 0,'-7'-4'0'0,"-8"-8"1"15,8 10 0-15,3 4 4 16,4 10 0-16,2 5-1 0,2 1 1 16,1 4-4-16,3 2 1 15,-1 2-2-15,0-4 1 16,-1-4 0-16,3-3 1 16,2-4-2-16,9-8 1 15,6-6-1-15,-6-7 1 16,0-2 0-1,-3-5 0-15,-4 3-1 16,-1 1 1-16,-2 4-1 0,-3-1 1 16,-2 5-1-16,-5 5 0 15,10 0 0-15,1 7 0 16,3 4 0-16,-3-2 0 16,0 1 0-16,-3-1 0 15,-3-2 0-15,-1 0 0 16,-1 1 0-16,-3-8 0 15,8 9 0-15,-8-9 0 16,7 3 0-16,-7-3 0 0,0 0 0 16,7-7 0-16,6-4-2 15,-2 0 1-15,0 0-38 16,-2 2 0 0,1 2-4-16</inkml:trace>
  <inkml:trace contextRef="#ctx0" brushRef="#br0" timeOffset="17059.54">13503 3898 131 0,'0'0'0'15,"1"9"0"-15,-1-9 1 0,13 9-1 16,-2 0 0-16,4 1 1 0,-2-1 1 16,-2 5 0-16,-7 7 0 15,-4-3-1-15,-4-2 1 16,-2 3-2-16,-6-14 0 15,-5-1 0-15,0-4 0 16,1-9 0-16,1-4 0 16,2-4 0-16,6 3 1 15,2-3 0-15,6 4 1 0,7 2-2 16,8-1 0-16,8 4-5 31,2 3 0-31,0-1-92 0</inkml:trace>
  <inkml:trace contextRef="#ctx0" brushRef="#br0" timeOffset="17329.394">13763 3925 117 0,'-9'0'0'15,"-8"0"1"-15,16 6 0 0,6 10 1 16,-1-6 1-16,1 1-2 0,1 0 0 15,-3-6 1-15,-3-5 0 16,11 11 4-16,-11-11 0 16,8 5-3-16,-8-5 1 15,5-18-2-15,-1 7 1 32,0-3-3-32,9-5 1 15,3-1-1-15,2-4 0 0,3-1-8 16,-1-3 1-16,0-3-93 15</inkml:trace>
  <inkml:trace contextRef="#ctx0" brushRef="#br0" timeOffset="17645.084">14029 3806 118 0,'0'-18'0'0,"0"-8"1"0,2 34 1 15,2 19 2-15,-2-5 0 16,-1 4-3-16,3-2 1 16,2-2-1-16,1 0 0 15,4-4-1-15,-4 8 0 16,-1 5 2-16,-3-4 0 15,-3 2-2-15,0-5 1 16,0-2-1-16,-3-7 0 16,-5-4-14-16,7-2 1 15,2-9-29-15,-1 0 0 0,0 0 35 16</inkml:trace>
  <inkml:trace contextRef="#ctx0" brushRef="#br0" timeOffset="17945.379">14235 3958 135 0,'-15'10'0'16,"-11"4"0"-16,12-5 0 15,4 0 1-15,10-9 1 16,0 10 0 0,0-10 1-16,-1 11-2 15,-7-4 0-15,-5 2 0 0,4 2 0 16,-2 4 2-16,4-6 0 15,1-2 2-15,5 2 0 16,2 2-5-16,12 6 0 16,9-2 5-16,-3-3 1 15,-3 1-6-15,10-9 0 16,3-2-1-16,-7-4 1 0,-2-2-56 16,-9-5 1-16,-5 0 45 15,5-4 0-15,0-3-16 16</inkml:trace>
  <inkml:trace contextRef="#ctx0" brushRef="#br0" timeOffset="18198.842">14475 3687 138 0,'-4'8'0'16,"-1"3"1"-16,1-2 0 16,0 0-2-16,4-9 0 15,0 0-99-15</inkml:trace>
  <inkml:trace contextRef="#ctx0" brushRef="#br0" timeOffset="18330.734">14638 3695 128 0,'-9'9'0'15,"-6"4"0"-15,6-2 0 16,2-2 0-16,1-2 0 15,1 2-93-15</inkml:trace>
  <inkml:trace contextRef="#ctx0" brushRef="#br0" timeOffset="19971.52">15616 3579 166 0,'2'20'0'16,"0"13"5"-16,3 6 0 0,4 7-2 15,-5-1 0-15,-2 5-3 0,2-3 0 16,-3 3 2-16,-1-10 0 16,-1-1-2-16,-1-14 0 15,0-5 1-15,2-1 1 16,0-6-2-16,0-4 0 15,2-4-57-15,-2-5 0 16,0 0 18 0</inkml:trace>
  <inkml:trace contextRef="#ctx0" brushRef="#br0" timeOffset="21696.377">10909 4427 227 0,'-11'11'0'0,"-6"8"-2"0,15-10 1 15,6 0-3-15,-2-2 1 16,-1 2-1-16,-6 21 1 16,-8 12-2-16,-7 11 0 15,-6 11 4-15,-7 8 1 16,-7 8 0-16,-11 26 0 15,-10 21 0 1,6-8 1-16,0 0-1 0,4-15 1 16,3-8-1-16,2-12 0 15,4-9-5-15,14-20 0 16,12-15 5-16,8-11 0 16,8-14-7-16,10 0 0 15,8-4-77-15,9 0 0 16,1 0 102-16</inkml:trace>
  <inkml:trace contextRef="#ctx0" brushRef="#br0" timeOffset="22133.115">12026 4581 239 0,'0'6'0'16,"0"10"-3"-16,3-10 1 16,3 1-3-1,5 6 0-15,2 5 0 16,9 15 0-16,5 13 5 0,6 12 0 16,8 14 0-16,16 34 1 15,12 28-1-15,8 0 0 16,10 7 0-16,-10-4 0 15,-6 0 0-15,-1-14 1 16,-6-11-1-16,-9-19 1 16,-9-16-1-16,-15-27 0 15,-11-25-6-15,-5-14 0 0,0 0-143 16</inkml:trace>
  <inkml:trace contextRef="#ctx0" brushRef="#br0" timeOffset="23171.096">9367 6301 202 0,'0'0'0'0,"0"0"-2"16,0-7 0-16,-7-4 1 0,3-6 1 16,1-5 0-16,6-9 0 15,8-7 0-15,4-3 0 16,7-1 0-16,9 0 1 15,10-2-2-15,3 4 1 16,9 3 0-16,9 8 0 16,10 5 0-16,16 8 1 15,13 8-2-15,-2 12 1 0,2 13-2 16,-9 15 1 0,-4 14 2-16,-15 18 1 15,-11 19-2-15,-8 19 1 16,-12 21-1-16,-20 7 1 15,-17 11-1-15,-16 2 0 16,-14 5 0-16,-21-17 0 16,-19-12 0-16,-30-26 0 15,-26-22-1-15,-11-27 1 0,-15-27 0 0,0-26 0 16,-3-26-1-16,-4-20 1 16,-4-20 0-16,30-8 1 15,18-12-3-15,25-2 0 16,25-5 1-16,32-7 1 15,24-4 1-15,25-4 1 16,21-6 0 0,17 17 1-16,16 7-4 15,20 16 1-15,23 16 0 16,12 15 0-16,20 17-5 16,3 10 0-16,-1 1-133 15</inkml:trace>
  <inkml:trace contextRef="#ctx0" brushRef="#br0" timeOffset="23880.107">12857 5946 243 0,'26'-2'0'15,"16"-2"-7"-15,9 2 1 16,11 1 5-16,10 1 0 15,7 0-2-15,25 7 0 0,19 8 2 32,-13 18 1-32,-3 12-2 0,-1 19 1 15,1 17-4-15,-19 13 1 16,-11 14 4-16,-18 9 0 16,-17 9 0-16,-22-1 0 15,-18 3-3-15,-22-2 1 16,-21-1 2-16,-21-22 0 15,-24-14 0-15,-17-28 0 0,-20-23 1 0,-11-23 1 16,-15-24-2-16,-3-22 0 16,-6-21 0-16,15-21 0 15,8-20 0-15,21-5 0 16,15-8 0-16,29-2 1 16,24-4-1-16,26 10 1 31,25 7-1-31,25 9 0 0,23 9 0 15,13 5 1-15,15 8-1 0,12 11 0 16,14 9-7-16,-3 2 0 16,1 0-135-16</inkml:trace>
  <inkml:trace contextRef="#ctx0" brushRef="#br0" timeOffset="32061.869">5704 5902 168 0,'0'0'0'16,"-17"0"1"-16,4 0 0 15,-5-2 2-15,-4 4 0 16,-4 3 7-16,-1 4 0 15,-10 4-9-15,2 4 1 16,0 5-2 0,6-4 0-16,2 0 0 15,6-3 1-15,7-4 0 16,5-4 0-16,3-1-1 16,13-6 0-16,8-4 0 15,9 1 1-15,7-3-1 16,-3 2 0-16,-3 3 0 15,-1 2 0-15,-2 7 0 0,-9 6 1 16,-4 10-1-16,-9-2 1 16,-9 4-1-16,-9-6 1 15,-8-2-1-15,-2-3 1 16,-3-4-1-16,0-2 0 16,4 0-12-16,8-3 0 0,6-3-17 15,13-3 0 1,0 0-54-16</inkml:trace>
  <inkml:trace contextRef="#ctx0" brushRef="#br0" timeOffset="32240.084">5684 6039 193 0,'-11'8'0'0,"-6"3"0"16,17 1 0-16,7 3-2 15,1-2 1-15,-3 0-16 0,3-4 1 16,-5 0-94-16</inkml:trace>
  <inkml:trace contextRef="#ctx0" brushRef="#br0" timeOffset="32810.407">5788 6019 163 0,'0'0'0'16,"-9"9"0"-16,9-9 0 15,16-13 0-15,-4 4 0 16,2 0 5-16,1 2 1 16,0-1-4-16,-1 5 1 15,3 3-3-15,-4 0 1 16,1 2 0-16,-5 7 1 15,4 4-2-15,-9 5 1 0,-4 4-1 16,-7 2 1-16,-10 1-1 16,-3-1 1-16,-2-2 2 15,4-5 1-15,-1-5-5 0,6-2 1 16,1-5 1-16,12-5 0 16,0 0-1-16,14-2 1 31,12 0-1-31,1-1 1 15,8-1-2-15,-2-5 1 16,6-2 0-16,-8 0 1 16,-2-2-2-16,-3 0 0 15,-9 0 1-15,-3-1 1 16,-8-3-1-16,-3 5 0 0,-3-1-1 16,-9 4 0-16,-7 3 2 0,5 4 1 15,-2 6-4-15,0 9 1 16,-2 7 1-16,6-2 1 15,2 0 0-15,10 6 1 16,7 4 0-16,2-3 1 16,9 3-2-16,-1-10 0 15,-2-7-1 1,2-5 1-16,6-8-6 16,-4-4 1-16,0-5-61 15,-13-3 0-15,0-1 35 16</inkml:trace>
  <inkml:trace contextRef="#ctx0" brushRef="#br0" timeOffset="32926.311">5788 5819 181 0,'7'11'0'16,"5"6"-4"-16,-3-15 1 0,0 1-123 15</inkml:trace>
  <inkml:trace contextRef="#ctx0" brushRef="#br0" timeOffset="32948.483">5878 5812 38 0,'0'0'0'0,"0"0"-25"15</inkml:trace>
  <inkml:trace contextRef="#ctx0" brushRef="#br0" timeOffset="33179.942">6485 5953 169 0,'0'0'0'16,"-13"-9"-14"-16,6 11 1 15,0 0-87-15</inkml:trace>
  <inkml:trace contextRef="#ctx0" brushRef="#br0" timeOffset="33327.837">6472 6083 141 0,'0'0'0'0,"-5"-14"1"15,3 23 0 1,0 13 0-16,-1-8 1 16,3-1-2-16,-2-4 0 15,-2-3-15-15,4-6 0 16,-7 3-25-16,7-3 1 15,0 0 24-15</inkml:trace>
  <inkml:trace contextRef="#ctx0" brushRef="#br0" timeOffset="33765.838">6627 5719 143 0,'-6'16'0'16,"-9"10"4"-16,12-13 0 15,5-8 5-15,5 15 1 0,-2 6-7 16,3 9 1-16,-5 7 5 16,3 2 0-16,3 5-10 15,-3-8 1 1,1-3 2-16,0-5 0 15,-1-6-3-15,-1-6 1 16,-3-7 1-16,5-14 1 16,3-11-3-16,-5-5 0 15,4-10 1-15,4 2 1 16,4-1-1-16,-1 3 0 16,1 3 0-16,5 7 1 0,-4 6-1 15,0 6 0-15,-1 7 1 16,3 10 0-16,2 10-1 0,-5-1 0 15,-5 3-1-15,-1-5 1 16,-3-4-13-16,-3-3 1 16,-3-4-50-16,0-4 0 31,0 0 42-31</inkml:trace>
  <inkml:trace contextRef="#ctx0" brushRef="#br0" timeOffset="33950.963">7067 6054 184 0,'-7'4'0'15,"-8"3"2"-15,28-7 0 16,12-4-3-16,-1-1 1 16,2-1-4-16,1-1 1 15,3-2-46-15,-6 0 0 16,-1-1 3-16</inkml:trace>
  <inkml:trace contextRef="#ctx0" brushRef="#br0" timeOffset="34329.325">7450 5790 168 0,'-13'4'0'16,"-9"3"2"-16,22-7 0 0,26-18 1 15,-4 9 0-15,6-2 2 16,-1 5 0-16,4 6 0 16,-5 6 0-16,-2 5-3 15,-2 11 0-15,0 7-2 16,-6 6 0-16,-1 7 0 16,-13-4 0-16,-8 3 0 0,-8-8 1 15,-12-4-1-15,-1-7 0 16,-12-7 0-16,6-6 1 15,-2-6-1-15,11-1 1 16,6-4-1-16,11-1 0 16,8-1 1-16,16 2 0 15,12 0 0-15,6 4 0 16,6 4-1-16,1-3 1 16,4 1-2-16,-6 0 0 15,-2-3-20-15,-10 1 0 16,0 0-95-16</inkml:trace>
  <inkml:trace contextRef="#ctx0" brushRef="#br0" timeOffset="35122.962">5177 6603 181 0,'0'10'0'15,"2"4"0"-15,4 1 0 16,-3 0 0-16,3 8 0 15,7 7 0-15,-2 1 0 16,1 2 2-16,-1-8 1 16,0-3-3-16,2-7 0 0,-4-4-2 0,4-11 1 31,-2-7 1-31,0-4 0 16,-2-4 0-16,-1 2 0 15,-1 0 0-15,-3 2 0 16,-4 0-2-16,0 11 1 15,9-5 1-15,2 14 1 0,7 8-1 16,3-3 1-16,-3 5-3 16,0-5 1-16,-1-1 0 0,-3-7 1 15,1-8 1-15,-8-11 1 16,-5-9 0-16,0 2 0 16,-2-2-2-16,6 0 1 15,-5-2-1-15,3 4 0 16,2 3-7-1,3 1 1-15,2 1-24 16,0 2 0-16,0 2-19 0,0 2 0 16,2 0 53-16</inkml:trace>
  <inkml:trace contextRef="#ctx0" brushRef="#br0" timeOffset="35366.751">5680 6596 116 0,'-15'2'0'16,"-7"0"5"-16,22-2 0 15,22 7 3-15,2-3 0 0,7-1-1 16,-7-1 1-16,2 0-7 15,-2 2 1-15,-4 3-1 16,0 6 0-16,-3 3 14 16,-6 8 0-16,-4 5-15 15,-14-5 0-15,-4-2-2 0,-11-7 0 32,-6-6 3-32,-3-11 0 15,0-7-1-15,5-6 0 16,6-3 1-16,7-2 0 15,6-4-2-15,14 0 0 16,11 1-4-16,10 2 1 16,10 5-18-16,1 7 0 15,-1 0-72-15</inkml:trace>
  <inkml:trace contextRef="#ctx0" brushRef="#br0" timeOffset="35698.409">6093 6556 160 0,'-8'3'0'16,"-6"3"2"-16,10 1 0 16,0 2 3-16,8 8 1 15,-2 5-1-15,5 5 0 16,-3 4-3-16,1-1 0 15,1 1-3-15,-2-7 1 0,-1-2 2 16,-1-8 0-16,0-4-3 16,-2-10 1-16,-4-17 1 15,4-5 1-15,-3-7-3 16,6-2 0-16,6-4 3 16,1 6 0-16,-1 3-7 15,7 8 0-15,8 5-48 0,0 7 1 16,2 1 8-16</inkml:trace>
  <inkml:trace contextRef="#ctx0" brushRef="#br0" timeOffset="35929.886">6476 6413 169 0,'0'15'0'16,"-7"10"1"-16,5 4 0 15,0 8 6-15,0 2 0 16,2 5-7-16,2 0 0 16,5 1 1-16,-7-8 0 15,4-8-6-15,-4-5 0 16,2-7-30-16,0-6 1 0,0-4 1 16,-2-7 0-16,0 0 13 15</inkml:trace>
  <inkml:trace contextRef="#ctx0" brushRef="#br0" timeOffset="36145.502">6579 6702 140 0,'-7'11'0'16,"-8"6"2"-16,6-10 1 15,1-3 0-15,8-4 1 16,-5 5 0-16,5-5 1 16,-9 15-1-16,5-6 0 15,4 2 10-15,-4 0 1 16,2 0-16-16,1-2 0 15,-1 0 2-15,2-1 1 0,0-1-4 16,0-7 1-16,-4 9 1 0,4-9 0 16,0 0 0-16,13-5 0 15,5-3-37-15,6-1 1 16,0 0-44-16</inkml:trace>
  <inkml:trace contextRef="#ctx0" brushRef="#br0" timeOffset="36299.662">6775 6515 148 0,'-5'8'0'15,"-1"-1"-108"-15</inkml:trace>
  <inkml:trace contextRef="#ctx0" brushRef="#br0" timeOffset="36462.162">6832 6719 179 0,'0'0'-8'0,"0"0"1"16,0 0-111-16</inkml:trace>
  <inkml:trace contextRef="#ctx0" brushRef="#br0" timeOffset="36731.211">7504 6501 210 0,'0'18'0'15,"0"15"0"-15,1 2 0 0,3 5-6 0,2-1 1 16,1-1 2-16,0-5 0 15,-1-4-17-15,-3-7 1 16,3 0-88-16</inkml:trace>
  <inkml:trace contextRef="#ctx0" brushRef="#br0" timeOffset="38391.183">15315 5801 148 0,'0'0'0'0,"0"0"0"16,0 0 0-16,0 0 1 16,0 0 1-16,-29 2-2 31,11 2 1-31,-4 1-1 0,-2 2 1 15,-4 3-1-15,8-3 1 16,3-2-1-16,6 3 1 16,6 1-1-16,9 2 1 15,7 2 0-15,0-4 0 16,0 0 2-16,5 2 1 16,4 2-4-16,2 0 1 0,2 1 0 0,-5 1 1 15,-3 0-2-15,-5 5 0 16,-4 4 0-16,-16-2 0 15,-11 0 1-15,-7-8 0 16,-8-5-4-16,7-5 0 16,1-8-28-16,-1-7 0 15,1 0-35 1</inkml:trace>
  <inkml:trace contextRef="#ctx0" brushRef="#br0" timeOffset="38607.803">15528 5895 157 0,'-2'7'0'16,"-3"6"0"-16,3 3 0 15,2 4 0-15,-6 0 0 16,-1 4-5-16,0-5 0 15,-1-3-64-15,1-5 1 16,0 0 81-16</inkml:trace>
  <inkml:trace contextRef="#ctx0" brushRef="#br0" timeOffset="39225.431">15572 5843 123 0,'-5'11'0'0,"-6"6"1"16,14-10 0-16,6-1 0 15,1-3 1-15,2-3 0 0,1 2 0 16,0-2 2-16,9 0 0 16,7 2-2-16,-5 0 0 15,-2 1 0-15,-5 1 0 16,-6 1-1-16,0 8 1 15,-4 7-1-15,1-3 1 16,-3 1-2-16,-5 2 1 16,-5 4 0-16,-1-7 1 15,-1-3-1-15,-4-4 1 16,-2-5-2-16,4-1 0 16,-1-1 0-16,10-3 1 15,-9 2-1-15,9-2 0 16,17 0 0-16,-2 0 0 15,3 2 1-15,2-4 0 16,4 0-1-16,3-3 0 16,6-1 1-16,0-3 0 0,0-2-1 15,-5 0 0-15,-4 0 0 16,2-3 1-16,-3-5-1 16,-4 3 0-16,-5-1 0 0,-4 1 0 15,-5-3 1-15,-3 8 0 16,-4 1-1-16,-9 6 0 31,-7 8 0-31,1 6 0 16,-3 3 4-16,9 6 0 15,6 3-3-15,5 0 0 16,5 3 0-16,10-3 1 16,9 0-1-16,-4-7 0 0,2-4-1 15,3-7 0-15,5-6-18 16,-8-4 0-16,-4-1-48 0,-1-10 0 15,-1 1 74-15</inkml:trace>
  <inkml:trace contextRef="#ctx0" brushRef="#br0" timeOffset="39357.215">15765 5581 165 0,'13'0'0'0,"9"-2"-8"0,-10 1 1 16,1-1-100-16</inkml:trace>
  <inkml:trace contextRef="#ctx0" brushRef="#br0" timeOffset="39984.553">16693 5528 152 0,'7'6'0'16,"6"3"1"-16,-13-9 0 0,9 9 0 16,-9-9 1-16,4 13-1 15,5 7 0-15,4 7-1 16,-6 16 0-16,-3 10 0 16,-4 5 0-1,-4 6 0-15,10-3 1 16,5-3 3-16,0-12 1 15,0-9-2-15,2-10 0 16,0-10-3-16,1-13 0 16,3-12 0-16,3-3 0 15,4-5 0-15,-4 1 0 16,0-1 0-16,6 3 0 0,1 2 0 0,1 7 0 16,-1 6 2-16,1 9 0 15,-2 7-3-15,-10 1 0 16,-9 1 1-16,1-2 0 15,-3-1-1-15,-3-3 1 16,-4 1-5-16,2-6 0 16,0 0-115-1</inkml:trace>
  <inkml:trace contextRef="#ctx0" brushRef="#br0" timeOffset="40201.373">17420 6026 152 0,'-23'2'0'0,"-13"2"3"16,36-4 0-16,24-11-2 16,-10 2 0-16,3-4-1 15,-6 0 0-15,-4-2-32 16,10 1 0-1,-1-1-29-15</inkml:trace>
  <inkml:trace contextRef="#ctx0" brushRef="#br0" timeOffset="40601.868">17753 5827 148 0,'-12'2'0'0,"-9"3"0"0,21-5 1 16,10-15-1-16,1 8 0 15,5-2 1-15,6 3 0 16,7 3 2-16,1-3 0 16,3 3 1-16,-6 1 1 15,-1 2-5-15,-4 7 0 16,-5 4 3-16,-1 7 0 0,-3 6-3 16,-8 7 0-16,-6 6 1 15,-3-6 0-15,-2 0-2 16,-3-3 1-16,-4-1 0 15,-1-5 1-15,-5-2-1 16,3-1 0-16,-1-3 0 16,6-5 1-1,2-2 5-15,9-9 1 16,2 8-7-16,7-10 0 16,4-4 1-16,11 4 0 15,9 2 1-15,2 0 0 16,3 2-4-16,-3 0 0 0,-4 0-7 15,-5 0 0-15,-8 0-68 16,-3-1 1-16,0 1 84 0</inkml:trace>
  <inkml:trace contextRef="#ctx0" brushRef="#br0" timeOffset="41499.391">14869 6488 161 0,'4'7'0'0,"3"6"0"0,-8 0 0 16,-5 2 0-16,2 7 0 15,-1 5 0-15,-1 6 0 16,1 4 0-16,7-1 0 16,5 5 0-16,8-8 0 15,5-6 1-15,7-10 0 16,8-8-1-1,0-11 0-15,4-7 0 0,-8-2 1 16,-2-4-1-16,-3-3 0 16,-4-6 0-16,-6 6 0 15,-3 1 0-15,-4 6 0 16,-3 4 0-16,-6 7 0 16,7-2 0-16,1 9 0 15,3 6 0-15,-4-4 0 0,0 2 0 0,2-2 0 16,1 2 2-1,-3-3 1-15,0-3-3 0,1-1 1 16,-3 0-1-16,-5-4 0 16,9 3 0-16,-1-5 0 15,1 1 0-15,4-5 0 32,1 1 0-32,-1-5 0 0,0-1-1 15,4-7 1-15,-1-4-1 0,-1 2 1 16,-4-2-2-16,-2 4 0 15,-2 1-8-15,2 3 1 16,-1 1-25-16,-1 4 0 16,0-1-12-16</inkml:trace>
  <inkml:trace contextRef="#ctx0" brushRef="#br0" timeOffset="41963.703">15557 6545 141 0,'0'0'3'16,"0"0"0"-16,0 0-3 15,0 0 0-15,17 11 0 0,-6-2 1 16,4 4-1-16,-6 0 0 16,-2 1 1-16,0-1 0 15,-1 2 0-15,-6-2 0 16,-6-1 0-16,-3-4 0 16,-5-3 0-16,-7-7 0 15,-2-3-1-15,2-6 1 16,3-6-1-16,5 5 0 0,4-1-6 15,13-4 0 1,7 1-3-16,2 1 1 16,1 4 5-16,12 4 0 15,5 3 4-15,-3 2 0 16,-1 2 1-16,-5 2 1 16,-2 4 0-16,0-1 0 15,-1 2-3-15,-1 3 1 16,1 1 0-16,-7 0 1 0,-1 1 0 15,-1 3 0-15,-1 3 1 16,-6-1 1-16,-1-3-3 16,-2-4 1-16,0-3-1 0,0-7 1 15,-11-2-1-15,2-7 0 16,-2-6-1-16,6-5 1 16,3-7 2-16,4 3 1 15,5 0-6-15,6 4 1 16,5 2-66-16,6 8 0 0,0 1 65 15</inkml:trace>
  <inkml:trace contextRef="#ctx0" brushRef="#br0" timeOffset="42164.067">16187 6288 132 0,'-2'11'0'15,"0"9"0"-15,6 4 0 16,5 7 1-16,-6 2 0 16,1 6 2-16,-2 3 0 0,0 4 1 0,-4 0 1 15,-2 3-5-15,2-11 0 16,-1-6-10-16,1-5 0 16,0 1-81-16</inkml:trace>
  <inkml:trace contextRef="#ctx0" brushRef="#br0" timeOffset="42464.523">16484 6675 141 0,'0'0'1'16,"-17"7"0"-16,-12 6 2 0,-4 0 1 15,-9 0-2-15,9-1 0 16,3-1-1-16,3 0 1 16,3 2 1-16,6-4 1 15,3 1 3-15,11-1 0 16,10 2-8-16,10-4 1 16,10 0 0-16,7-3 0 0,7 0-2 15,1-6 0-15,-1-4-25 0,-7 5 0 16,0-1-52-16</inkml:trace>
  <inkml:trace contextRef="#ctx0" brushRef="#br0" timeOffset="42750.021">17330 6572 171 0,'0'19'0'15,"0"12"0"1,-2 2 0-16,0 3 0 0,0-5 0 16,-2-3-15-16,3 1 1 15,-1 1-86-15</inkml:trace>
  <inkml:trace contextRef="#ctx0" brushRef="#br0" timeOffset="43736.901">9140 7288 147 0,'-6'22'0'16,"-5"17"0"-16,0 7 1 0,-3 9 4 0,-12 11 0 15,-9 11 0-15,-22 23 1 16,-22 19-6-16,1-3 0 16,-9 5 1-16,14-17 0 15,5-7-1-15,11-13 0 16,10-9-1-16,8-12 1 15,10-12-14 1,8-18 1-16,1 0-88 16</inkml:trace>
  <inkml:trace contextRef="#ctx0" brushRef="#br0" timeOffset="44069.024">9806 7442 176 0,'4'24'0'15,"1"18"-1"-15,6 4 1 16,2 7 0-16,3 6 0 16,3 5-1-16,5 6 1 15,1 5 1-15,16 24 0 16,8 16-1-16,1-7 0 0,3 2-1 16,-2-13 1-16,3-5-7 15,-9-26 1-15,-2-19-36 16,-5-5 0-16,1 0-3 15</inkml:trace>
  <inkml:trace contextRef="#ctx0" brushRef="#br0" timeOffset="44555.007">13341 7501 184 0,'-11'27'0'0,"-7"21"0"16,-10 5 0-16,-7 13 0 16,-18 15 0-16,-15 14 0 15,2-5 1-15,-5 1 0 16,8-14 0-16,5-7-5 0,10-8 0 16,8-9-38-16,16-20 0 15,0 0-15-15</inkml:trace>
  <inkml:trace contextRef="#ctx0" brushRef="#br0" timeOffset="44856.216">14092 7450 185 0,'5'23'0'15,"2"20"0"-15,1 8 0 0,-3 13 0 16,10 7 0-16,3 10-2 16,10 22 1-16,5 16 3 15,0-15 0-15,0-1-4 16,-2-15 0-16,-2-10 0 0,-5-8 1 15,-5-11-4-15,-12-15 1 16,0-1-119-16</inkml:trace>
  <inkml:trace contextRef="#ctx0" brushRef="#br0" timeOffset="45742.148">7333 9071 168 0,'-4'-19'0'0,"-1"-10"0"16,1-4 0-16,2-5 0 15,6-6 0-15,5-4 0 0,11-3 0 16,10-2 3-16,6 3 1 15,8 1-4-15,33 12 0 16,28 11 0-16,-2 32 0 16,10 25 0-16,-1 24 0 15,-2 24 8-15,-9 9 0 16,-5 12-10-16,-23 10 1 0,-14 9 2 0,-23 6 0 16,-21 5-2-16,-28-18 0 15,-23-11 1-15,-30-26 1 16,-28-19-1-16,-23-26 0 15,-25-25 0-15,3-18 1 16,-10-20-2-16,10-23 1 16,3-21 2-1,24 0 0-15,15-6-1 16,33-5 0-16,22-3-1 16,38-4 1-16,31-6-1 15,36 9 0-15,32 4 1 16,13 17 1-16,25 10-8 15,13 18 0-15,16 15-5 16,8 13 1-16,12 15-62 0,-15 10 1 16,0-1 75-16</inkml:trace>
  <inkml:trace contextRef="#ctx0" brushRef="#br0" timeOffset="46262.528">10092 8765 171 0,'6'-7'0'0,"1"-6"1"0,8-2 1 16,5-3-3-16,7-2 1 16,6-1 1-16,4 7 0 15,3 3-1-15,8 16 0 32,3 12-1-32,6 25 1 15,4 20 0-15,12 26 1 0,10 26 4 16,-23-1 0-16,-10 12-5 15,-24-4 0-15,-23 3 1 16,-32-12 0-16,-28-9 3 16,-13-21 1-16,-18-16-5 15,-20-28 1-15,-19-23 0 0,-1-20 1 16,-10-23-2-16,14-20 0 16,4-19 0-16,29-8 1 15,19-13 0-15,30-8 0 16,25-10-1-16,28 11 1 15,28 5-1-15,22 11 1 16,25 8-1-16,11 20 0 0,17 16-10 16,10 11 0-16,9 15-19 0,8 13 0 15,0-1-56-15</inkml:trace>
  <inkml:trace contextRef="#ctx0" brushRef="#br0" timeOffset="46817.21">12475 8430 166 0,'20'-6'0'15,"13"-1"3"-15,4-1 0 16,7 3-2-16,2 7 0 15,4 7 0-15,-1 11 0 16,2 11 2-16,8 17 1 16,4 12-4-16,6 34 1 15,8 27 1-15,-22 11 0 16,-14 18-2-16,-27-9 0 0,-23-2 3 16,-37-22 1-16,-33-16-2 15,-18-31 0-15,-22-25 0 16,-22-30 0-16,-21-30-1 15,1-16 0-15,-6-20 0 16,22-15 0 0,15-16-1-16,23-8 1 15,21-11-1-15,35 4 0 16,29-2 0-16,44 6 0 16,36 3 0-16,30 11 0 15,30 10-11-15,12 19 1 16,19 15-35-16,-2 24 1 15,-1 0-15-15</inkml:trace>
  <inkml:trace contextRef="#ctx0" brushRef="#br0" timeOffset="47412.273">13967 8582 139 0,'9'-15'0'15,"4"-9"3"-15,9 4 0 16,5-2 0-16,6 2 0 16,6 0-1-16,9 3 0 15,8 3 3-15,9 8 1 0,4 8 2 0,27 22 0 16,16 16-4-16,-6 21 1 16,2 19-2-16,-12 23 0 15,-8 23-2-15,-28-1 0 16,-21 7 0-16,-32-8 0 15,-29-1-2-15,-20-17 1 16,-24-9 0 0,-7-18 1-16,-15-15-1 15,-21-31 0-15,-19-24 0 16,-2-18 0-16,-10-19 1 16,8-15 1-16,0-16-1 15,27-7 1-15,21-11 1 16,25-4 0-16,26-3 0 15,19 7 0-15,21 2-2 0,26 2 0 16,26 0-1-16,21 16 0 16,25 11-3-16,7 9 0 15,14 12-14-15,-8 6 1 16,-4 12-40-16,-39 0 0 16,0-1 21-16</inkml:trace>
  <inkml:trace contextRef="#ctx0" brushRef="#br0" timeOffset="49046.657">2627 8560 134 0,'0'0'0'15,"-24"27"0"-15,11-14 1 16,-5 0 4-16,5-4 1 15,-5-2-3 1,5-1 1-16,4-4 5 0,3-2 0 16,-3-2-9-16,9 2 0 15,19-4 0-15,3 4 0 16,7 2 0-16,6 2 0 16,0 1 1-16,-2 2 0 15,-6 4 6-15,-5 0 0 16,-3 2-7-16,-3-2 0 0,-7 2 1 15,-12 2 1-15,-7 3 0 16,-8-1 0-16,-8-1 0 16,3-5 0-16,-5-4-2 15,6-1 0-15,-4-3-8 16,12-1 1-16,1 0-30 0,7-2 1 31,-3 0-34-31</inkml:trace>
  <inkml:trace contextRef="#ctx0" brushRef="#br0" timeOffset="49247.41">2891 8611 165 0,'-13'11'0'15,"-12"5"0"-15,16 1 1 16,7 3 2-16,4 4 1 15,5 2-2-15,2-4 1 16,2-2-3-16,0 0 0 16,-2-2-34-1,0-3 1-15,-3-1-39 16</inkml:trace>
  <inkml:trace contextRef="#ctx0" brushRef="#br0" timeOffset="49425.492">2952 8611 146 0,'-2'15'0'16,"-5"8"-4"-16,7-23 0 15,13-20-24-15,-10 7 0 0,3 1 6 16,-3 2 0-16,-1 5 28 16,-2 5 1-16,0 0-44 15</inkml:trace>
  <inkml:trace contextRef="#ctx0" brushRef="#br0" timeOffset="49970.216">3089 8706 161 0,'-3'-9'0'16,"-10"-6"0"-16,22 12 0 31,9 5 0-31,-1-2 1 0,-6 1 4 0,0 1 1 16,-2 2-4-16,0-2 0 15,-3 1 6-15,-6-3 1 16,9 4-10-16,-9 3 0 16,0 3 4-16,-5 2 1 15,-5 5-4-15,-3 1 0 16,-1 4 0-16,3-4 0 0,0 1 0 16,3-6 1-16,7-4-1 15,2 0 0-15,7 0 0 16,1-3 1-16,0-3-1 15,0 1 0-15,0-2 0 0,4-6 0 16,6-1 0-16,-5-5 0 31,5-2 0-31,-1-3 0 16,-1-2 0-16,-3 1 1 16,-1 1-2-16,4-3 1 15,3-2 1-15,-4 3 0 16,-3 1-2-16,-7 1 0 0,-10 1 0 15,4 14 1-15,-6-4 0 16,-3 13 0-16,0 9-1 0,2 6 1 16,-2 7 1-16,3-3 0 15,2 1-1-15,3-5 1 16,1-4-1-16,1-5 1 16,7-4-1-16,1-4 0 15,0-3-2-15,6-8 1 16,3-3-25-16,4-4 0 15,0-2-33-15,6 2 0 16,-3 0 55-16</inkml:trace>
  <inkml:trace contextRef="#ctx0" brushRef="#br0" timeOffset="50139.698">3644 8562 190 0,'-8'14'0'0,"-1"12"-2"16,9-26 0-16,-4-9-24 15,4 9 0-15,0 0-65 16</inkml:trace>
  <inkml:trace contextRef="#ctx0" brushRef="#br0" timeOffset="50286.867">3667 8853 175 0,'0'0'0'16,"-9"-13"0"-16,9 13 0 15,-14-4-1-15,6 6 0 16,3 2-21-16,-5-2 0 16,1-1-66-16</inkml:trace>
  <inkml:trace contextRef="#ctx0" brushRef="#br0" timeOffset="52559.734">501 8679 141 0,'0'0'1'0,"0"0"1"0,-19-39 1 15,7 14 1-15,2-3-2 16,-2 1 1 0,-1 1-2-16,-2 4 1 15,0 6 5-15,3 5 1 16,-1 3-7-16,4 10 1 16,5 9 3-16,-2 9 0 15,3 11-1-15,-3 2 1 16,3 4-5-16,3 9 0 15,3 9-1-15,-3 1 1 0,6 5 0 16,-3-2 1-16,3-3-1 16,1-3 0-16,-1-3-4 15,-3-10 0-15,3-9 0 16,-2-7 0-16,-4-7-31 0,1-6 0 16,3 0-35-16</inkml:trace>
  <inkml:trace contextRef="#ctx0" brushRef="#br0" timeOffset="52759.68">426 9012 173 0,'0'0'0'0,"-10"11"1"15,-12 9-1-15,8 0 0 16,-5 2-1-16,-3-7 1 15,-1-2 0-15,6-4 0 16,2-2-1-16,6-3 0 16,2-2-19-16,7-2 0 15,0 0-70-15</inkml:trace>
  <inkml:trace contextRef="#ctx0" brushRef="#br0" timeOffset="53160.058">444 8974 137 0,'-15'7'1'0,"28"-7"0"15,18 0-1-15,-16 0 0 32,2-2 2-32,-6 6 0 15,-4 5-1-15,-2 6 0 16,-1 7 0-16,-4 0 1 16,-4 3-1-16,-5-6 0 15,0-5 0-15,0-10 1 0,-4-8-1 16,0-5 0-16,4-4 0 15,0-1 0-15,3-3-1 0,10-5 1 16,1-5-1-16,14 6 1 16,8 7-1-16,-1 3 0 15,-2 5 0-15,3 8 0 16,5 7 0-16,-10 0 0 16,0 4 0-16,-4 0 0 15,-5 2 0-15,-8-6 1 0,-1-2-1 31,-4-7 1-31,-9-2-1 16,0-9 1-16,-4-7 3 0,4 0 0 0,-1-1-4 16,7-6 0-16,3-4-1 0,3-1 0 31,10-1-34-31,6 11 0 16,3 0-26-16</inkml:trace>
  <inkml:trace contextRef="#ctx0" brushRef="#br0" timeOffset="53592.632">1049 8816 161 0,'0'0'0'16,"-12"13"0"-16,-10 11 0 15,9-6 0-15,0 2 0 16,7 0 0-16,1 2 0 0,5 8 0 16,0 3 3-16,2-8 1 15,1-5-4-15,3-9 1 16,1-7 0-16,2-6 0 15,-3-7-1-15,3-2 0 16,0-2 0-16,4-3 0 16,0-4 0-16,-4 5 1 15,-3 2-1-15,1 6 0 16,-2 5 2-16,5 4 0 0,-1 3-3 16,4 4 1-16,5 2 0 15,-2-1 1 1,-5-1-3-16,-1-4 1 15,-3-1-5-15,-7-4 0 16,0 0-110-16</inkml:trace>
  <inkml:trace contextRef="#ctx0" brushRef="#br0" timeOffset="53823.749">1325 8692 164 0,'0'0'0'0,"9"22"0"15,5 16 0-15,-1-9 0 16,-4 1 0-16,-3-8 1 16,-2-6-1-16,-1-5 0 0,3-5-25 15,-3-14 1-15,3 1-54 16</inkml:trace>
  <inkml:trace contextRef="#ctx0" brushRef="#br0" timeOffset="54008.733">1424 8574 170 0,'0'0'0'0,"14"24"0"16,14 15 1-16,-2-5 1 15,1 5-2-15,1 3 0 0,6 2 0 16,-12-9 0-16,-3-8-3 16,-10 3 0-16,0-1-118 0</inkml:trace>
  <inkml:trace contextRef="#ctx0" brushRef="#br0" timeOffset="54579.551">253 9536 170 0,'0'0'1'16,"0"18"0"-16,4 13-1 15,-4-1 1-15,-4 5-1 0,4-1 0 16,0 5 2-16,0-8 1 16,0-2 4-16,6-5 0 15,3-6-7-15,-2-3 0 16,4-4-4-16,-3-4 1 16,1-1 3-16,-4-8 0 15,4-3-5-15,4-12 1 16,-4-9-39-16,4 3 0 15,-4-1-10-15</inkml:trace>
  <inkml:trace contextRef="#ctx0" brushRef="#br0" timeOffset="54826.667">534 9573 183 0,'7'38'0'15,"6"24"1"1,-2 21-2-16,-2-10 1 16,0 0-1-16,-1-9 0 15,-8-7-10-15,0-18 1 16,-4-15-34-16,-1-1 0 15,1 1 4-15</inkml:trace>
  <inkml:trace contextRef="#ctx0" brushRef="#br0" timeOffset="55469.902">789 9846 129 0,'0'0'-1'0,"-7"0"1"15,-4 0-2-15,3-2 1 16,3 0 1-16,5 2 1 16,0 0 1-16,0 0 0 15,0 0 4-15,0 0 1 16,0 0-2-16,0 0 0 16,0 0 3-16,0 0 1 0,0 0-4 0,0 0 1 15,0 0-6-15,5 9 0 16,3 6 0-16,1 9 0 15,0 8 3-15,0 0 0 16,4 2-3-16,-4-4 0 16,0-1 0-16,0-5 0 31,-3-6 5-31,-2-3 0 0,-4-6-5 0,0-9 0 16,0 0 1-16,3-13 1 15,-1-7-3-15,-2 4 1 16,4 1-1-16,1-14 0 15,3-8 2-15,1 8 0 16,-4 1-2-16,4 4 1 16,1 6-1-16,8 7 1 0,8 6 0 15,1 8 0-15,1 10 0 16,-6 0 0-16,3 1-3 16,-6 3 0-16,-5-1-1 15,-4 3 1-15,-1 1-15 16,-2-7 0-16,-7-4-47 15,0-2 1 1,0 1 69-16</inkml:trace>
  <inkml:trace contextRef="#ctx0" brushRef="#br0" timeOffset="55735.631">1209 9836 124 0,'-6'8'1'0,"16"-6"0"16,8-1 6-16,-5 3 1 16,0 0-1-16,-2 3 1 15,2 2-4-15,-4 4 0 16,-6 5-4-16,3 4 1 0,-2 4 2 16,-17-6 1-16,-11-2-4 15,-2-12 0-15,-7-10-1 16,4-3 1-16,5-8-3 0,7 4 1 15,8 2-9 1,13-9 0-16,12-4-15 0,8 2 1 16,-2 0-35-16</inkml:trace>
  <inkml:trace contextRef="#ctx0" brushRef="#br0" timeOffset="56321.593">1447 9778 142 0,'-18'2'0'0,"-9"3"2"16,8 4 0-16,6 2-1 15,8 0 0-15,5 0-1 16,0 6 1-16,5 5 0 16,-1-4 1-1,-4-1-1-15,6-3 1 16,3-1 1-16,0-6 0 16,4-1-2-16,0-10 1 15,5-5-2-15,-5-11 0 16,-2-9 1-16,-4-8 0 15,-5-5 0-15,-4-2 0 16,-5-4 0-16,1 4 1 0,-3 2-2 16,-4 2 0-16,-1 1 0 0,4 16 1 15,3 8 0 1,7 15 0-16,0 0 4 0,7 18 0 16,4 13 0-16,6 2 0 15,1 4-6-15,6 0 0 16,6 3 3-16,1-2 0 15,2 3-2-15,-8-10 1 16,-1-7-2-16,-2-8 1 0,-3-5 0 16,-5-5 0-16,-1-8-2 15,-4-6 0-15,-1-3 1 16,-6-1 0-16,-4-5 2 16,-6 2 0-1,-1-1-2-15,-6 10 1 16,3 8 1-16,-1 0 0 15,4 4-4-15,3 3 1 16,6 5 4-16,9 5 0 16,6 5-2-16,1-8 0 15,-1-1 3-15,-2-1 0 16,2 1-3-16,3-6 0 0,4-3-21 16,-4-5 0-16,-1-1-39 0,14-5 1 15,0-1 49-15</inkml:trace>
  <inkml:trace contextRef="#ctx0" brushRef="#br0" timeOffset="56626.035">1978 9640 178 0,'-8'8'0'0,"-6"3"-1"16,5 0 0-16,-4 2 1 15,-2 1 1-15,2 3-1 16,4 1 0-16,5 4 1 15,4-6 0-15,8-3 3 16,1-2 0-16,2-2-4 0,-2-1 0 16,-2-5-2-16,3-1 0 15,-7 0 2-15,21 2 1 16,11-1 0-16,-11 3 1 16,1-1-1-16,-10 8 1 15,-11 4 1-15,-4 3 1 16,-9 4-4-16,-10-4 0 15,-10-2 1-15,1-3 1 16,-3-4-3-16,7-4 1 16,-3-5-47-16,10 0 1 15,-1 0-19-15</inkml:trace>
  <inkml:trace contextRef="#ctx0" brushRef="#br0" timeOffset="60121.53">4111 9712 162 0,'-13'2'0'0,"-7"3"0"0,13-3 0 16,7 0-23-16,0-2 1 16,0 0-57-16</inkml:trace>
  <inkml:trace contextRef="#ctx0" brushRef="#br0" timeOffset="65971.451">227 10531 168 0,'0'0'0'0,"4"-11"0"0,0-8 4 16,11 12 0-16,10 3 5 0,-6 2 0 16,-5 4-9-16,3 9 0 15,-8 9 2-15,0 1 0 16,-3 1-4-16,-6-4 1 15,0-2 1-15,-6-3 1 16,-1-2-1-16,-2-7 0 16,-1-6 0-1,-4-5 0-15,-3-8 1 16,6-1 1-16,-2-5-2 16,10 3 0-16,1-2 0 15,7 3 0-15,5 3-3 16,-1 1 1-16,0 4 2 0,4 3 0 15,1 3 0-15,8 5 1 16,10 3 1-16,-10 4 0 16,0 2-4-16,-4 7 1 15,-3 4 2-15,-3-3 1 16,-2-3-3-16,-5-1 0 16,-1-4 1-16,-1-2 0 15,-3-3-1-15,0-6 0 0,0 0 2 16,0 0 1-16,-3-15-3 0,3 4 0 15,0-4 0-15,0 2 1 16,0-1 0-16,9 3 0 16,4 0 0-16,14 7 0 15,10 8 0-15,-9-1 0 16,1 3 0-16,-5 3 0 16,-2 4 0-1,-4-2 0-15,-5 0-6 16,-8 0 1-16,-1 2-34 15,-4-2 1-15,0 0-29 16</inkml:trace>
  <inkml:trace contextRef="#ctx0" brushRef="#br0" timeOffset="66256.335">959 10172 180 0,'0'0'0'0,"0"18"0"15,2 11 2-15,6 2 0 16,3 4-4-16,5 4 0 15,3 1 3-15,-1-3 1 16,0-1-2-16,-5-5 0 0,0-5-11 16,-4-6 1-16,-3-7-25 15,1-6 0-15,-2 1-22 16</inkml:trace>
  <inkml:trace contextRef="#ctx0" brushRef="#br0" timeOffset="66509.562">1191 10369 144 0,'0'0'0'0,"12"13"1"15,3 7 0-15,2-3 1 16,-4-2-2-16,-4-3 1 0,2-1 0 0,2-1 1 16,3-5-1-16,-7-1 1 15,0-1-1-15,1-5 0 16,-9-5 0-16,3-2 1 15,-4-4-1-15,4 0 0 16,1-1-1-16,-1 1 0 16,1 2-5-16,-1 2 1 15,0 3-36-15,5 3 1 16,-4-1-3-16</inkml:trace>
  <inkml:trace contextRef="#ctx0" brushRef="#br0" timeOffset="66942.138">1613 10150 136 0,'0'0'0'16,"-17"7"0"-16,17-7 1 15,-13 5 4-15,11 3 1 16,2 3 6-1,6 9 0-15,1 9-10 16,2 4 0-16,1 4 7 16,-1 1 0-16,-4 3-9 0,1-3 0 15,-3 2 1-15,1-9 0 16,-4-3-2-16,0-8 1 16,4-3-10-16,-2-6 0 15,-2 0-115-15</inkml:trace>
  <inkml:trace contextRef="#ctx0" brushRef="#br0" timeOffset="67791.582">2018 10267 152 0,'0'0'0'16,"0"0"0"-16,0-7 1 15,2-4 2-15,5 1 1 32,-1-1-4-32,10 4 1 0,4 0 5 15,6 7 0-15,5 3-6 16,0 10 0-16,-1 6 0 15,-8 6 0-15,-6 6 2 16,-6 6 1-16,-9 3-2 16,-12-3 1-16,-16-2 3 15,-8-6 0-15,-5-2-4 0,8-8 1 16,-1-6 0-16,8-4 0 16,10-4-2-16,15-5 0 15,18 0 0-15,10-3 1 16,7-3 0-16,-8 2 1 15,-8 1-2-15,21 1 1 16,10 2-1-16,-10 0 1 0,-3 2-2 0,-3 1 1 16,-6 3-10-16,-6-2 1 15,-4-1-45-15,-7-1 0 16,2 0 14-16</inkml:trace>
  <inkml:trace contextRef="#ctx0" brushRef="#br0" timeOffset="69493.964">2581 9543 143 0,'-3'8'0'16,"-3"6"3"-16,2-6 0 15,4-3 2-15,0-5 0 16,0 0-1-16,0 0 0 15,10 6-4-15,-1 6 1 16,7 9-1-16,-1 2 1 0,7 5 7 0,-4-1 1 16,-3 4-9-16,-2-7 1 15,0-5-1-15,-8-5 0 16,3-3 3-16,-7-3 0 16,3-7-3-16,-4-1 0 15,4-14-2-15,1 5 0 31,-1-1 0-31,5 1 1 0,4 0 1 16,-4 2 0-16,0 1 0 16,0 3 0-16,-3-1 0 15,3 2 0-15,4 4 0 16,-4-2 0-16,4 0 0 16,-4-2 1-16,0-2-2 15,4-1 1-15,-4-4 0 0,0-6 1 16,1-5-1-16,-7 2 0 15,-1-2-2-15,2-1 1 16,-1-1-36-16,3 6 1 16,-2-1-35-16</inkml:trace>
  <inkml:trace contextRef="#ctx0" brushRef="#br0" timeOffset="69816.558">2244 9203 154 0,'0'0'0'15,"9"0"0"-15,-15 1 0 16,-10 1-1-16,7 0 1 16,-6 2 0-16,15-4 0 15,2 14-2-15,5-3 1 16,2 0-108-16</inkml:trace>
  <inkml:trace contextRef="#ctx0" brushRef="#br0" timeOffset="69963.799">2482 9237 144 0,'-3'8'0'0,"-10"5"-38"16,7 1 0-16,6 5 31 15,-3-5 1-15,1 1-30 16</inkml:trace>
  <inkml:trace contextRef="#ctx0" brushRef="#br0" timeOffset="70766.496">3135 9602 95 0,'0'-7'0'15,"0"-4"0"-15,0 3 0 16,0 1 17-16,0 0 0 16,0 1-9-16,4-3 1 15,-4 0-8-15,5 1 1 16,-1 1-1-16,11 11 1 0,7 7-2 16,0 2 1-16,-2 1 2 15,-3 10 0-15,-3 5-2 0,-10-1 0 16,-8 1 0-16,-7-3 1 15,-9-2-1-15,-4-10 1 16,-7-6-2-16,3-8 1 16,1-6 2-16,9-5 0 15,5-7 0-15,9 1 0 16,11-1-4 0,8 0 1-16,7-1 0 15,6 1 0-15,3 0-1 16,-4 5 1-1,-1 4-1-15,2 7 1 16,-6 6 0-16,-4 1 0 0,-3 4-1 16,-3 0 1-16,-2 2-1 15,4 8 1-15,3 3 0 0,-4-4 1 16,-4 0 0-16,-4-5 0 16,-5-4 0-16,0-9 0 15,-5 2 2-15,5-2 0 16,-13-13-3-16,4-7 0 0,0-7 2 15,5 5 0-15,-2 0-3 16,6 3 0 0,6 3-3-16,3-6 1 15,8-2-11-15,1 0 1 16,0 1-96-16</inkml:trace>
  <inkml:trace contextRef="#ctx0" brushRef="#br0" timeOffset="70797.364">3513 9402 11 0,'0'0'0'15,"0"0"-10"-15</inkml:trace>
  <inkml:trace contextRef="#ctx0" brushRef="#br0" timeOffset="71298.848">3528 9298 144 0,'4'11'0'0,"-3"7"1"15,3-7 0-15,3 0 4 16,3 7 0-16,4 6-2 0,-1 2 1 16,0 1 0-16,2 6 0 31,-1 4 5-31,-1 0 0 15,-4-1-11-15,-1 1 1 16,-3-2 3-16,-5-8 0 0,0-3-3 16,-5-4 1-16,-4-2-4 15,5-5 0-15,-2-4-4 16,6-9 0-16,0 0-10 16,6-14 0-16,3-12 13 0,-3 6 0 15,1 0 5-15,4-2 0 16,2 0 0-16,-4 4 0 15,0 3 3-15,-2 4 0 16,-3 4 7-16,-4 7 1 16,9-6 2-16,-9 6 0 15,9 2-9-15,-9-2 1 0,11 16-5 16,-11 3 0-16,-1 5 1 16,-3-6 1-16,-5 0 1 0,5-3 0 15,0-1-1-15,3-3 1 16,1-1-2-16,5-3 0 15,8-2 0-15,0-1 1 32,5-2-2-32,-3-2 0 15,1-2-13-15,4-5 0 0,2-2-64 16,-5 1 1-16,-2 1 75 16,1-9 1-16,3-1-12 15</inkml:trace>
  <inkml:trace contextRef="#ctx0" brushRef="#br0" timeOffset="71483.791">3955 9153 134 0,'-3'11'0'16,"-3"7"2"-16,3-8 0 15,-3-3 0 1,2 4 0-16,3 0 0 0,-1 7 1 15,0 6-3-15,2-4 0 16,2 0-9-16,0-3 1 16,-1-1-84-16</inkml:trace>
  <inkml:trace contextRef="#ctx0" brushRef="#br0" timeOffset="71652.74">4117 9215 157 0,'-6'10'0'0,"-5"4"0"16,6 1 0-16,-1 0 0 15,3-3 0-15,3 1-12 0,-10 2 0 16,3 0-81-16</inkml:trace>
  <inkml:trace contextRef="#ctx0" brushRef="#br0" timeOffset="72725.229">4387 8181 153 0,'0'0'0'16,"18"25"0"-16,-18-16 0 15,-4-3 1 1,4 12 1-16,0 8 2 15,9 12 0-15,4 10-3 16,0 3 1-16,2 4 5 16,-2-2 0-16,1 2-2 15,-1-9 0-15,-4-8-5 16,-1-8 1-16,-3-8 0 16,1-8 0-16,-3-6-1 0,6-14 0 15,-3-10 0-15,1-4 0 16,2-4 0-16,-3 2 0 15,1 2 1-15,1 5 1 16,-1 4-2-16,6 4 0 16,9 1-1-16,2 12 1 15,-2 6 1-15,0 7 0 16,0 5 0-16,-2-2 1 16,2 1-6-16,-9-1 1 15,0-1 1-15,-4-5 1 16,-4-3-25-16,-1-4 0 15,-2-4-30-15,-2-5 0 16,0 0 53-16</inkml:trace>
  <inkml:trace contextRef="#ctx0" brushRef="#br0" timeOffset="72925.518">4990 8589 169 0,'-13'15'0'16,"-11"10"0"-16,23-17 0 15,12-10 1-15,-4 2 1 16,0-4-2-16,2 2 0 16,1 0 1-16,-3 1 0 0,4-1-5 15,2-2 1-15,-4 0-118 16</inkml:trace>
  <inkml:trace contextRef="#ctx0" brushRef="#br0" timeOffset="73342.452">5265 8254 129 0,'-14'13'0'0,"-10"10"0"16,24-23 0-16,24 0 4 15,-10-3 1-15,-1-1 1 0,-2 0 0 16,-4 3-3-16,-7 1 0 16,10 1 7-16,-10-1 1 31,3 13-11-31,-1 4 1 16,2 5 0-16,-4 2 1 15,0 3-2-15,-6 0 1 16,-1 5 6-16,3-9 0 0,2-2-8 15,2-3 0 1,2-3 1-16,0-4 0 0,0-2 2 16,-2-9 0-16,4 7-2 0,-4-7 1 15,5-16-1-15,8 1 1 16,4-5-1-16,3 1 0 16,5-1 0-16,5 4 0 15,3-1-9-15,0 4 0 16,-2 4-22-16,0 2 0 15,-3 0-48 1</inkml:trace>
  <inkml:trace contextRef="#ctx0" brushRef="#br0" timeOffset="73560.358">5603 8202 158 0,'-6'10'0'0,"-1"6"0"15,2-1 1-15,1 3 5 16,-2 11 0-16,5 8 5 16,-1 7 0-16,2 9-11 15,0 2 0-15,2 4 0 16,-1-12 0-16,-1-3 1 16,-1-2 0-1,-1-1-9-15,2-10 1 16,-4 0-123-16</inkml:trace>
  <inkml:trace contextRef="#ctx0" brushRef="#br0" timeOffset="73575.621">5546 8853 1 0,'0'0'0'16</inkml:trace>
  <inkml:trace contextRef="#ctx0" brushRef="#br0" timeOffset="75104.973">4287 9454 169 0,'-3'9'0'0,"-5"5"0"15,7-4 0-15,1-3-1 0,0-7 1 16,1 9-15-16,-1-9 1 15,0 0-83-15</inkml:trace>
  <inkml:trace contextRef="#ctx0" brushRef="#br0" timeOffset="75543.245">5049 9182 162 0,'-13'8'0'15,"-13"5"0"-15,26-13 1 16,8 9 9-16,1 2 0 15,4 3-4-15,-2 16 0 0,-2 10-3 16,0 8 0-16,-2 10-2 16,3-5 1-16,-7 1-1 15,6-9 0-15,-5-4-2 16,2-10 1-16,-1-7-15 0,-1-2 1 16,-4 0-111-16</inkml:trace>
  <inkml:trace contextRef="#ctx0" brushRef="#br0" timeOffset="79659.846">14602 6173 117 0,'0'0'0'15,"5"13"3"-15,-5-13 1 16,-9 9-1-16,9-9 0 16,-11 9-3-16,9 4 1 15,0 5-1-15,4-1 1 16,0 1-10-16,2-2 1 16,1-1-34-16,1-2 1 0,-1 0 31 15</inkml:trace>
  <inkml:trace contextRef="#ctx0" brushRef="#br0" timeOffset="79923.191">14730 6156 167 0,'11'13'0'16,"9"11"0"-16,-11-2 0 0,-5 2-1 16,0 0 0-1,-4 1-11-15,-2-1 0 16,-4 2-50-16,6-2 1 16,0-1 66-16</inkml:trace>
  <inkml:trace contextRef="#ctx0" brushRef="#br0" timeOffset="80577.963">16598 6266 107 0,'-10'8'0'15,"-4"3"0"-15,8-4 1 16,3-2 2-16,3-5 1 16,-2 10-3-16,2-10 0 15,-2 11 0-15,2-11 1 16,-6 11-6-1,6-11 0-15,0 0-76 16</inkml:trace>
  <inkml:trace contextRef="#ctx0" brushRef="#br0" timeOffset="80763.205">16726 6341 136 0,'-11'4'0'0,"-7"3"-35"15,-4 3 1-15,0-1-4 16</inkml:trace>
  <inkml:trace contextRef="#ctx0" brushRef="#br0" timeOffset="81928.222">17280 6552 112 0,'0'0'0'0,"-13"-16"0"15,13 5 1-15,6 0-1 16,-4 1 0-16,-1 1 0 16,1 2 0-16,0 0 1 15,-2 7 0-15,6-9 2 0,-6 9 0 16,1-8 2-16,-1 8 1 0,0 0-1 31,0 0 0-31,0 0-5 0,0 0 1 0,0 13 0 0,-1 2 0 16,-3 3 0-16,-2 9 1 31,-3 10-2-31,13 0 0 0,5 3 1 0,0 0 0 16,0 1 1-16,1-5 0 15,1-1 1-15,1-2 1 16,1 0-3-16,-4-9 0 16,-1-4-1-16,-3-5 0 15,-3-4 1-15,-4-2 0 31,-5-2-1-31,7-7 0 0,-9 7 3 16,9-7 1-16,-9-1-4 16,7-7 1-16,4-5-1 15,3-5 0-15,2-8 1 16,-3-1 0-16,-2-6-2 16,-4-2 1-16,-2-1 1 15,3-7 0-15,-3-1-2 0,-2 1 1 16,1 0 1-16,3 3 0 15,0 3-1-15,4 8 0 16,0 5 0-16,-2 6 1 16,0 5-2-16,0 2 1 15,0 4 1-15,0 7 0 16,0 0-2-16,4 13 0 16,1 9 0-16,-3 5 1 15,0 8 0-15,3 3 1 16,4 6-1-16,-1 6 0 15,-1 7 0-15,2-1 0 16,0 5 0-16,2-8 0 16,1-4 2-16,-3-12 1 15,-4-8-3-15,1-5 1 0,-4-7-1 16,-1-6 1-16,-1-4-3 16,0-7 1-16,0 0-31 15,-9-9 0-15,0 0-44 16</inkml:trace>
  <inkml:trace contextRef="#ctx0" brushRef="#br0" timeOffset="86787.322">9931 10631 189 0,'0'0'0'0,"5"41"-8"0,-7-21 0 16,-5-2-33-16,-4 4 1 16,0 0-16-16</inkml:trace>
  <inkml:trace contextRef="#ctx0" brushRef="#br0" timeOffset="86950.085">10061 11487 158 0,'-9'-8'0'16,"-4"-3"-17"-16,-2 8 1 31,-3 1-27-31,0 4 0 0,-1 0 28 0</inkml:trace>
  <inkml:trace contextRef="#ctx0" brushRef="#br0" timeOffset="87134.783">10094 12181 191 0,'-7'-4'0'15,"-4"-1"-5"-15,0 5 1 16,-2 5-30-16,-4 5 1 16,-3 2-11-16,7-3 0 15,0 1 38-15</inkml:trace>
  <inkml:trace contextRef="#ctx0" brushRef="#br0" timeOffset="88822.409">2095 14361 106 0,'18'-9'0'16,"14"-10"-1"-16,1 5 1 15,11-1 2-15,18 4 1 31,10 4 1-31,10 10 0 16,12 8-4-16,27 19 0 16,18 17 3-16,-21 12 0 15,-8 14-1-15,-31 13 0 0,-30 19 1 16,-25-14 1-16,-28-3-1 16,-23-4 1-16,-25-3-2 15,-17-11 1-15,-19-3-1 16,-6-28 0-16,-12-17 2 15,5-26 0-15,-6-27-3 0,12-9 0 16,9-19 1-16,9-5 1 16,11-11-1-16,25-2 0 15,23-5-2-15,22 5 0 16,23 5-1-16,19 12 0 16,22 7-6-16,-8 14 1 15,5 12-51-15,6 16 1 0,-3 0 42 0</inkml:trace>
  <inkml:trace contextRef="#ctx0" brushRef="#br0" timeOffset="89426.845">4355 14350 138 0,'21'-11'0'15,"13"-2"0"-15,14 0 0 16,13 2 0-16,14 7 0 15,11 8 1-15,31 14 0 0,23 14-1 16,-10 13 0-16,-3 18 0 16,-15 12 1-16,-19 16-1 15,-25-3 0-15,-22 2 0 16,-44-6 0-16,-35-3 1 16,-31-13 0-16,-30-13 1 0,-23-15 1 31,-23-18-1-31,10-18 0 0,-6-23 2 15,19-19 1 1,10-19 0-16,25-5 1 0,12-10-6 16,24-6 0-16,19-9 1 15,30 7 1-15,21 3-3 16,39 16 0-16,30 12-12 16,15 14 0-16,19 13-28 0,0 15 1 15,-3 0 4-15</inkml:trace>
  <inkml:trace contextRef="#ctx0" brushRef="#br0" timeOffset="89932.223">6685 14326 83 0,'17'-13'0'0,"8"-7"8"16,14 4 0-16,11 5-5 15,8 9 0-15,8 7 0 0,33 26 0 16,26 19 4-16,-7 14 0 16,1 15-7-16,-11 16 1 15,-9 17 0-15,-33-2 0 16,-27 3 0-16,-39-10 1 16,-35-6 1-16,-35-28 1 15,-33-21 0-15,-10-30 0 16,-21-25-2-16,14-24 0 15,-3-22 0-15,28-13 0 16,16-9 6-16,24-8 0 16,22-6-6-16,22-1 0 15,17 2-1-15,34 7 0 16,32 4-6-16,12 22 0 16,21 15-19-16,16 18 1 0,0 0-57 0</inkml:trace>
  <inkml:trace contextRef="#ctx0" brushRef="#br0" timeOffset="90194.95">10299 14813 153 0,'17'9'0'15,"9"6"-42"-15,-3 7 0 16,1-2 4-16</inkml:trace>
  <inkml:trace contextRef="#ctx0" brushRef="#br0" timeOffset="90501.511">13325 14885 66 0,'25'1'0'16,"18"5"-13"-16,4 1 1 15,1 1-12 1</inkml:trace>
  <inkml:trace contextRef="#ctx0" brushRef="#br0" timeOffset="90664.115">14956 14864 75 0,'0'0'0'0,"0"0"-53"16</inkml:trace>
  <inkml:trace contextRef="#ctx0" brushRef="#br0" timeOffset="90802.044">15878 14745 156 0,'19'6'0'15,"12"5"-39"-15,-2 7 0 16,1 1-6-16</inkml:trace>
  <inkml:trace contextRef="#ctx0" brushRef="#br0" timeOffset="91452.799">19727 13956 126 0,'22'-11'0'16,"17"-7"0"-16,1-3 1 16,8-4 2-16,7 10 0 15,6 4-3-15,29 19 1 16,21 12 0-16,5 24 1 31,11 23-1-31,-5 25 1 16,1 23-1-16,-7 14 1 0,-6 14 0 15,-22-4 0-15,-16 4 3 16,-34-6 1-16,-27 0-3 16,-33-21 0-16,-33-12-2 15,-18-27 1-15,-26-18-2 16,-19-24 1-16,-19-25 3 0,-3-17 0 15,-6-22-4-15,4-26 1 16,3-26-1-16,12-14 0 16,8-17 5-16,25-1 0 15,19-8-3-15,26 13 0 0,23 3 1 16,20 19 1-16,21 13-3 16,27 11 1-1,26 12-22-15,11 30 0 16,0 0-92-16</inkml:trace>
  <inkml:trace contextRef="#ctx0" brushRef="#br0" timeOffset="95017.941">23197 13896 137 0,'-6'9'0'16,"1"-2"-99"-16</inkml:trace>
  <inkml:trace contextRef="#ctx0" brushRef="#br0" timeOffset="101352.961">21769 13837 169 0,'0'0'0'16,"11"5"0"-16,-11-5 1 0,10 0-1 15,-10 0 0-15,0-16 4 16,-4 7 0-16,-3-2 4 15,-12-2 0-15,-10 0-8 16,-1 0 0-16,-1 8 2 16,-4 1 1-16,-1 4-3 15,3 7 0-15,2 6 0 0,8-2 0 16,9 4 1-16,5-4 1 16,3 0-2-16,12 0 0 15,8 2 0-15,6 0 1 16,6-2-1-16,-2 7 1 15,2 0-1-15,-6-1 0 16,-4 1 0 0,-5-5 0-16,-3-2 0 0,-16-2 0 15,-10 0-1-15,-2-3 1 16,-8-3-2-16,3 1 1 16,-3 0-2-16,8-1 0 15,3-1-5-15,6 0 1 16,6-2-26-16,5 0 1 15,20-13-13-15,0 2 0 16,1 0 42-16</inkml:trace>
  <inkml:trace contextRef="#ctx0" brushRef="#br0" timeOffset="101500.195">21901 13934 177 0,'-5'7'0'16,"-6"6"1"-16,7 5 0 15,2 6-2-15,1-5 0 16,-1-3-1-16,-2-5 1 16,0-4-34-16,4-7 0 15,0 0-31-15</inkml:trace>
  <inkml:trace contextRef="#ctx0" brushRef="#br0" timeOffset="102023.253">21977 13956 202 0,'-8'5'0'16,"-5"5"-3"-16,13-10 1 16,22-4 2-16,-9 2 0 31,0-2-2-31,4-1 1 0,3-2 3 16,-2-1 0-16,-1 1-2 15,3 5 0-15,2 6 1 16,-6 1 1-16,-1 4-2 15,-4 6 0-15,-5 7-1 16,-6 0 1-16,-8 2 1 16,1 2 0-16,-4-1-2 0,-2-3 1 15,-3-2 1-15,3-7 0 16,2 0-1-16,3-6 0 16,3-1 0-16,5-6 0 15,7 0 0-15,8 0 1 16,7 2-1-16,4-4 1 0,3-4-1 15,4-1 1-15,4-6-1 0,-8 2 1 16,-3-2-1-16,-6 0 0 16,-5 3 0-16,-6-1 0 15,-4 0 0-15,-1 3 0 16,-4 3-1-16,0 5 1 16,-7 7 0-16,-1 8 0 31,-1 8 0-31,0 1 0 0,0 2 0 15,3-8 1-15,3 1-1 16,1-7 1-16,4 3-1 16,7-9 0-16,7-6-8 15,3 0 1-15,4 0-14 16,5 1 0-16,-1 5-84 16</inkml:trace>
  <inkml:trace contextRef="#ctx0" brushRef="#br0" timeOffset="102186.212">22745 13941 157 0,'0'0'0'16,"0"0"-114"-16</inkml:trace>
  <inkml:trace contextRef="#ctx0" brushRef="#br0" timeOffset="102302.069">22775 14212 170 0,'-8'-11'0'0,"-6"-3"-3"0,14 14 1 15,0 0-118-15</inkml:trace>
  <inkml:trace contextRef="#ctx0" brushRef="#br0" timeOffset="102957.982">23349 13846 154 0,'0'0'0'15,"2"9"1"-15,11-5 1 16,5 0 4-16,0 5 1 16,4 5-4-16,-3 8 1 15,-1 9 1-15,-5 6 0 16,-4 9-1-16,-9-4 0 15,-7 6-5 1,-10-8 0-16,-7-2 1 16,-7-14 0-16,-9-9-1 15,-2-15 1-15,-4-11 1 0,5-11 1 16,1-13-3-16,12-5 1 16,8-8 0-16,15 2 0 15,10-1 0-15,10 12 0 16,11 6-6-16,7 9 1 15,7 10-9-15,8 10 1 16,-1 0-97-16</inkml:trace>
  <inkml:trace contextRef="#ctx0" brushRef="#br0" timeOffset="103559.098">23738 14073 172 0,'0'8'0'16,"2"6"-1"-16,0-1 1 15,-1 3-1-15,-1-1 1 16,0-2-3-16,2 0 0 16,2 1-7-16,0-6 1 0,-3-3-94 15</inkml:trace>
  <inkml:trace contextRef="#ctx0" brushRef="#br0" timeOffset="103875.683">24085 13846 162 0,'-13'15'0'16,"-7"9"0"-16,18-35 0 15,7-13 0-15,-5 4 0 16,-3-4 0-16,-10 4 1 16,-11 1-1-16,-4 14 0 0,-6 5 1 0,8 3 0 15,2 7-1-15,6 10 0 16,3 11 4-16,8 0 0 16,5 6-4-16,4 1 0 15,5 4 6-15,2-1 0 16,2-3-7-16,-2-7 1 31,0-5 2-31,1 1 0 0,-1-1-2 16,-2-8 0-16,-1-3-15 15,-3-4 1-15,1 0-98 16</inkml:trace>
  <inkml:trace contextRef="#ctx0" brushRef="#br0" timeOffset="104080.513">24020 14044 165 0,'-5'7'0'16,"-8"6"0"-16,0-6 0 16,-7-5-1-16,-2-2 0 15,-4-2-17-15,-1-1 0 16,-4-3-25-16,-1-3 0 15,1 0 26-15</inkml:trace>
  <inkml:trace contextRef="#ctx0" brushRef="#br0" timeOffset="104180.861">23657 13899 167 0,'7'9'0'16,"4"8"-1"-16,-11-17 0 15,0 0-119-15</inkml:trace>
  <inkml:trace contextRef="#ctx0" brushRef="#br0" timeOffset="104882.763">24314 13767 149 0,'0'9'0'0,"-2"8"0"15,4-2 1-15,2 3-1 0,1 8 1 16,2 7 4-16,3-2 0 16,2 3 1-16,-4-1 1 15,-3 0-8-15,-1-3 1 16,-2-5 0-16,0-3 0 15,-2-5 4-15,0-4 1 16,0-2-6-16,0-6 1 16,0 1 3-16,5-16 0 15,4-10-2-15,0 6 0 16,1-3-2-16,4 1 0 16,5-3 1-16,3 12 0 15,3 9-1-15,-1 11 1 16,0 9-1-16,-2 5 1 15,-4 6 2-15,-5-7 0 16,-4-2-2-16,-1-6 0 0,-6-5 0 16,-2-4 1-16,-2-5-16 15,2-4 1-15,0 0-100 16</inkml:trace>
  <inkml:trace contextRef="#ctx0" brushRef="#br0" timeOffset="107024.448">24853 14220 128 0,'0'-9'0'0,"2"-4"3"0,-2 13 1 16,0-9 3-16,0 9 1 16,9-4 4-16,4 0 0 15,4-1-12-15,6-8 1 0,3-4 0 16,0 3 0-16,-4-1-2 16,-7-5 0-16,-6-6 2 15,-15 3 1-15,-10-1-3 0,-10 5 0 16,-11 5 2-16,6 6 0 15,0 8-2-15,3 10 1 16,3 8-1-16,8 4 1 16,8 9-1-16,5 0 1 15,12 0 2-15,8-3 0 16,8-1 2 0,4-8 1-16,5-5-2 15,-6-6 0-15,-5-7-7 16,4-4 0-16,-4-8-2 0,-6 2 1 15,-3-2-12-15,-2-8 1 16,-2 3 11-16,1-6 1 16,-1-4 2-16,-2 2 0 15,0 1 2-15,-1 6 0 16,-2 4 3-16,3 6 1 16,0 3-1-16,4 12 1 15,2 6-1-15,-2 5 1 0,-2 6 3 16,6 3 1-16,0-1-1 15,-4 1 0-15,-2-6-7 16,4-10 0 0,-4 1 1-16,2-7 0 15,-4-6-1-15,6-6 0 16,-4-7 5-16,-1 2 0 16,-1-3-5-16,-2-1 0 0,-1-1-2 0,3 3 1 15,-1-2 1-15,3 8 1 16,-3 1-1-1,-6 6 1-15,7-9-1 0,-7 9 0 16,0 0-3-16,0 0 0 16,7 0 3-16,1 0 1 15,1-2-2-15,0 1 0 16,2-5 1-16,2 4 0 16,-2-3-2-16,5-10 1 31,-1 0 1-31,-4-1 1 0,-4 3-2 15,-3 0 1 1,-2 0-1-16,-2 4 0 0,-2 2 1 16,2 7 0-16,-5-9-1 15,5 9 1-15,-11 16-1 16,9 3 1-16,2 6 0 16,3 1 0-16,5 1 0 0,1-3 0 15,2-4 0-15,5-7 0 16,6-6 3-16,0-5 0 15,0-4-5-15,0-5 1 16,2-6 2-16,-4-5 0 16,-3-4-2-16,-1 0 0 15,-1 2 1-15,-2 2 0 0,-4 3-1 0,0 4 0 16,-5 5 1-16,-4 6 0 16,0 0-1-16,6 15 1 15,-3 9 0-15,5-2 0 16,-7-4 0-16,5-5 0 15,-2 0 1-15,-3-6 0 32,1-3-2-32,4-17 1 0,-1-11 0 15,6-1 0-15,4-5 0 16,3 5 0-16,4 1 0 16,2 11 0-16,2 7 1 15,-1 12 1-15,-1 10 5 16,0 10 1-16,0 9-9 15,-6-6 0-15,-5 2 2 0,-4-9 1 16,-3-7-2-16,-6-15 0 16,-17-7-9-16,8-4 1 15,-2-6-76-15,4 6 0 16,-2 0 100-16</inkml:trace>
  <inkml:trace contextRef="#ctx0" brushRef="#br0" timeOffset="107763.549">23276 14526 138 0,'0'9'0'0,"1"7"2"0,-1-3 0 15,0-4 2-15,2 13 1 16,2 9 0-16,0 10 1 15,-3 3-1-15,3 1 1 16,-2 1-6-16,2-5 0 16,1-5 0-16,1-8 0 15,-3-8-9 1,1-6 0-16,0-1-102 16</inkml:trace>
  <inkml:trace contextRef="#ctx0" brushRef="#br0" timeOffset="107995.661">23738 14753 163 0,'-11'7'0'15,"-7"6"0"-15,18 3 0 0,9 1 0 16,-2-6 0-1,0-2 0-15,1 2 0 0,-3-4-17 0,-5-7 1 16,9 8-40-16,-9-8 0 16,0 0 60-16</inkml:trace>
  <inkml:trace contextRef="#ctx0" brushRef="#br0" timeOffset="108284.413">24138 14564 122 0,'-24'6'0'0,"-15"1"1"16,32-20 1-16,14-14-2 16,-1 6 1-16,1 1 1 15,-3 6 0-15,-2 5 5 16,-13 10 1-16,-9 12-6 0,3 9 1 16,-1 9 0-16,7 2 0 15,3 6 0-15,5 1 1 16,-1 6-4-16,8-4 1 15,-1-2 4-15,3-7 0 16,-1-3-6-16,1-9 1 16,-2-6-1-16,-1-4 0 0,1-4-34 15,-4-7 1 1,5 8-9-16,-5-8 0 16,0 0 45-16</inkml:trace>
  <inkml:trace contextRef="#ctx0" brushRef="#br0" timeOffset="108431.177">24160 14767 141 0,'0'0'-1'0,"-22"2"1"15,-15 0-17-15,10-4 0 16,-5-3-23-16,1-3 1 16,0 1 32-16</inkml:trace>
  <inkml:trace contextRef="#ctx0" brushRef="#br0" timeOffset="108569.578">23804 14604 160 0,'11'6'0'0,"5"-1"0"16,-16-5 0-16,2-12-11 15,-2 12 1-15,-5-11-51 0,5 11 1 16,0 0 65-16</inkml:trace>
  <inkml:trace contextRef="#ctx0" brushRef="#br0" timeOffset="109001.131">24479 14476 155 0,'4'7'0'15,"1"8"0"-15,1-2 1 16,1 0-1-16,-1 5 1 0,-1 11-1 16,-1 3 1-16,-2 1 1 15,-1 9 0-15,1 0 3 16,0 0 0-16,0-2-5 15,2-9 0-15,1-3 0 16,-1-10 1-16,1-7 1 0,-5-11 0 16,8 7-2-16,1-16 0 15,4-9 3-15,1 2 1 16,1-1-6-16,3 2 1 16,2 1 2-16,1 10 1 15,-1 6-2-15,0 5 0 16,0 6 0-16,-1 0 1 15,-5 2-1-15,-1 1 0 16,-4 2-8-16,-1-5 0 16,-3-4-26-16,-1 0 1 15,-2-1-32-15</inkml:trace>
  <inkml:trace contextRef="#ctx0" brushRef="#br0" timeOffset="110151.689">25182 14709 126 0,'0'0'0'0,"-17"11"1"0,25 0 1 31,10 0-2-31,-2 2 1 16,5 3 2-16,-9 6 1 15,-4 6-3-15,-5-5 0 16,-4-1 1-16,-10-5 1 16,-8-3-1-16,-1-10 0 0,-6-4-2 15,6-5 1-15,-2-6 0 16,7 0 1-16,-1-4-2 0,7-1 0 16,9-5-2-16,11 5 1 15,5 1-23-15,12 8 1 16,7 5 18-16,9 4 0 15,3 5 2-15,3 1 0 16,1 1 7-16,-10-4 1 16,-8-1-2-16,-9-4 0 0,-8-2 1 15,-7-3 1-15,-1-5 2 16,-12 1 0-16,-9-2-5 16,-3 2 1-16,-8 2-2 0,-2 5 1 15,-7 4-1-15,7 5 1 16,2 4 3-16,10 6 0 31,1 5-2-31,17 1 0 16,10 7-1-16,8-7 1 15,6-2-2-15,3-9 1 16,2-6-1-16,-2-10 0 16,2-9 0-16,-9-10 0 0,-4-10-1 15,-9-8 1-15,-7-8-1 16,-4-1 0-1,-7-1 0-15,1 9 0 16,-1 5 0-16,1 8 0 16,1 7 0-16,3 15 0 0,4 14 0 15,3 10 0-15,1 12 0 16,7 8 0-16,-1 6 0 16,3 0 0-16,0 6 0 15,-2-7 1-15,-4 0-1 16,-2-9 0-16,-1-5 1 15,-3-10 0-15,-1-3-1 0,2-8 0 16,-4-3 0-16,0-4 1 16,9-8-1-16,-2-3 0 15,1-3-1-15,8-1 1 16,6 0 0-16,-3 3 0 16,-1 1 0-16,-2 2 0 15,-1 3 0-15,-6 1 0 0,0 1-1 16,1 0 1-16,-7 2 0 15,-3 2 0-15,-7-1 0 16,-2 1 0-16,-6 0 0 16,0 5 0-1,-3 4 0-15,5 4 0 16,4 2 0-16,9 3 1 16,6 6 0-16,10-4 0 15,4 2-1-15,2-11 0 16,2-6 1-16,0-8 0 15,-2-6-1-15,-2-10 0 16,-3-8 0-16,-6-12 1 0,-8-8-1 16,-4-3 0-16,-10-5 0 0,1 6 1 15,-8-1-1-15,9 14 0 16,0 6 0-16,1 16 0 16,1 10 2-16,3 19 0 15,4 10-2-15,9 10 1 16,6 9 0-16,2 2 0 15,3 3 6-15,0-5 1 0,0-5-8 16,-7-8 1-16,2-9-3 16,-8-4 1-16,-1-7-14 15,-19-16 1-15,-2-1-102 16</inkml:trace>
  <inkml:trace contextRef="#ctx0" brushRef="#br0" timeOffset="111311.325">22964 14696 127 0,'-17'-4'0'0,"-9"-3"-3"0,12 1 0 15,3 3-40-15,-2 1 1 16,0 0 29-16</inkml:trace>
  <inkml:trace contextRef="#ctx0" brushRef="#br0" timeOffset="111434.549">22918 14883 142 0,'0'0'0'15,"0"0"-103"-15</inkml:trace>
  <inkml:trace contextRef="#ctx0" brushRef="#br0" timeOffset="112414.059">21142 15650 138 0,'4'11'0'15,"1"8"0"-15,2 6 0 16,4 8 1-16,2 2 0 16,0 5 4-16,0 1 0 15,-2-1-4-15,0-5 1 16,-2-6-1-16,0-5 1 16,0-6-1-16,1-7 0 15,-3-5 2-15,8-12 0 0,1-10-3 0,4 3 0 16,4-5 0-16,-4 3 0 15,1 2 0-15,1 6 1 16,1 5-1-16,-1 4 0 16,-1 7 0-16,-5-5 0 15,-3 3 0-15,-4-5 1 16,-3 3-1 0,-6-5 0-16,0 0 0 15,0-9 1-15,1-4-1 16,1-1 0-16,0 1 0 15,0 4 1-15,-2-4-1 16,2 4 0-16,0-4-2 16,0 4 1-16,1-1-14 15,3-2 0-15,3-7-4 0,2 3 1 16,0-4-22-16,2 3 0 16,0 1 40-16</inkml:trace>
  <inkml:trace contextRef="#ctx0" brushRef="#br0" timeOffset="112930.906">21834 15716 124 0,'0'0'0'15,"-15"13"0"-15,20 0 0 16,8 2 1-16,2 3 0 16,1 6 4-16,-1-2 0 15,-2 1 0-15,-4 3 0 16,-2 2-2-16,-3-10 0 0,-2 0-2 15,-15-7 1-15,-13-5-1 16,3-8 0-16,-7-5 0 16,6-3 0-16,2-2 1 15,6-1 0-15,1 2-2 16,6-9 0-16,5-2 0 0,8 3 0 16,5-3-1-16,4 6 1 15,5 1-1-15,4 6 1 16,4 5-1-16,2 4 0 15,1 10 0-15,-3 2 0 16,-1 10 1-16,-3 0 0 16,-3 6 0-16,-1 5 0 15,0 0-1-15,-5-2 1 16,-4 0 0-16,-1-9 0 16,-5-9 0-16,-3-4 1 15,-1-2-1-15,-7-14 1 16,-3-6 0-16,2-9 0 15,2-9-1-15,5 4 1 16,4-3-1-16,7-1 0 16,7-2 2-16,6 6 0 15,6 5-2-15,1 0 0 0,2 0-5 16,-3 2 0-16,-2-1-19 16,1 1 1-16,1-2-49 15</inkml:trace>
  <inkml:trace contextRef="#ctx0" brushRef="#br0" timeOffset="113146.892">22419 15526 133 0,'0'13'0'16,"2"10"2"-16,-1 7 0 15,-1 4 1-15,-1 7 0 0,-1 3 0 16,0 0 0-16,0 2-2 15,2-3 0-15,0 1 0 0,0-3 0 16,0-1-2-16,0-14 0 16,2-4-9-16,2-8 0 15,-1-6-26-15,5-12 0 16,-1 4 4-16</inkml:trace>
  <inkml:trace contextRef="#ctx0" brushRef="#br0" timeOffset="113369.318">22668 15894 128 0,'-16'4'0'0,"-12"8"3"0,21 1 1 0,9 6 0 0,-10-1 0 31,-3 0-3-31,-5 2 1 16,-4 0 0-16,3-3 0 16,3 1 1-16,4 1 1 15,5-3-2-15,9 1 0 16,8-3 1-16,9-5 0 15,8 1 1-15,-5-7 0 0,0 3-11 16,-4-4 0-16,0-1-109 16</inkml:trace>
  <inkml:trace contextRef="#ctx0" brushRef="#br0" timeOffset="113770.897">21162 15606 118 0,'6'10'0'15,"1"4"0"-15,-2-3 0 16,1 2-1-16,-2-6 1 16,-1 1-84-16</inkml:trace>
  <inkml:trace contextRef="#ctx0" brushRef="#br0" timeOffset="113918.182">21373 15621 146 0,'-18'2'0'0,"-13"3"-17"16,21-1 0-16,1 0-59 16</inkml:trace>
  <inkml:trace contextRef="#ctx0" brushRef="#br0" timeOffset="114403.474">22861 15388 129 0,'0'0'0'16,"-9"10"0"-16,5 2 0 16,2 5 0-16,0-4 1 15,1-2-1-15,-1 0 1 16,-2-2-3-16,4-9 1 16,0 0-91-16</inkml:trace>
  <inkml:trace contextRef="#ctx0" brushRef="#br0" timeOffset="114550.585">22954 15409 130 0,'-9'9'0'0,"-5"5"-3"16,4 1 1-16,3 1-41 16,-4 3 1-16,0 1 26 15</inkml:trace>
  <inkml:trace contextRef="#ctx0" brushRef="#br0" timeOffset="114773.952">23244 15626 146 0,'0'11'0'15,"0"10"-43"-15,-3 2 1 16,-3 3 27-16,1-4 1 16,-1-4-3-16</inkml:trace>
  <inkml:trace contextRef="#ctx0" brushRef="#br0" timeOffset="114936.862">23219 15907 116 0,'0'13'0'0,"-2"5"2"15,-2-5 0 1,0-4-1-16,1 0 0 16,-1-5 0-16,4-4 0 15,-7 0-10-15,7 0 1 16,0 0-67-16</inkml:trace>
  <inkml:trace contextRef="#ctx0" brushRef="#br0" timeOffset="116008.843">23853 15517 126 0,'4'9'0'15,"0"4"1"-15,-4-13 0 16,0 0 4-16,0 0 0 0,-11-8 2 15,0 16 0-15,-4 10 1 16,4 13 0-16,2 17-1 16,5 7 1-16,4 12-8 31,4-3 0-31,7 6 1 0,-2-11 0 16,0 1 0-16,-1-10 0 15,-3-8-1-15,-1-13 1 16,-1-3-1-16,-3-12 0 15,4-1 0-15,-4-13 1 16,0 0-1-16,0 0 0 16,-4-9-2-16,4 9 1 0,0-7-49 15,0 7 1-15,0 0-1 0</inkml:trace>
  <inkml:trace contextRef="#ctx0" brushRef="#br0" timeOffset="117575.413">24653 15898 161 0,'0'0'0'0,"0"0"-6"0,0 0 1 32,-7 18-14-32,7-5 1 15,-4 0 15-15,6 5 0 16,0 2-10-16,2-2 1 15,-3 1-43-15</inkml:trace>
  <inkml:trace contextRef="#ctx0" brushRef="#br0" timeOffset="117864.551">25042 15476 148 0,'-16'13'0'15,"-14"9"0"-15,18-29 0 16,12-12-1-16,-4 7 1 16,0-3 0-16,-12 15 1 15,-10 9 0-15,6 13 1 16,-4 13 0-16,4 7 0 0,3 9-1 16,6 1 1-16,4 3 1 31,1-4 0-31,1-4-3 0,1-6 1 15,2-6-1-15,1-4 1 16,-3-6-8-16,4-6 0 16,0 3-102-16</inkml:trace>
  <inkml:trace contextRef="#ctx0" brushRef="#br0" timeOffset="118033.348">24914 15810 151 0,'-17'1'0'16,"-12"1"-1"-16,-8-2 1 15,-9 0-5 1,2-3 0-16,-1-1-95 16</inkml:trace>
  <inkml:trace contextRef="#ctx0" brushRef="#br0" timeOffset="118149.423">24481 15700 152 0,'0'0'0'15,"16"13"-7"-15,-6-10 1 16,-1 1-93-16</inkml:trace>
  <inkml:trace contextRef="#ctx0" brushRef="#br0" timeOffset="118866.302">25228 15672 109 0,'-4'13'0'0,"-3"7"-2"16,5-11 1-16,4-7 9 16,-2-2 0-16,14 9 3 15,-5 2 0 1,-1 4-6-16,3 7 0 16,0 6-3-16,-2 6 0 15,0 10-1-15,0-3 1 16,-1-1 5-16,-3 4 0 0,-3 0-7 15,2-8 0-15,-3-4 1 16,1-10 0-16,-2-6 0 16,0-16 1-16,0 0-1 15,4-15 0-15,1-10-1 16,3 3 0-16,1-4-1 16,4 8 1-16,3 1 2 15,3 6 0-15,1 8-2 0,2 6 0 16,2 8 0-16,-4 2 1 31,-2 7-3-31,-1 2 0 16,-4 2 2-16,-2 2 1 15,-4-2-2-15,-5-8 1 16,-2-3 3-16,0-4 0 16,-4-4-3-16,4-5 0 15,0 0-4-15,0 0 1 0,0 0 1 16,0 0 1-16,0 0-3 0,0 0 0 15,0 0-41-15,0 0 0 16,0 0 26-16,0 0 1 16,0 0-6-16</inkml:trace>
  <inkml:trace contextRef="#ctx0" brushRef="#br0" timeOffset="120306.728">25635 16147 115 0,'0'0'0'16,"-15"-2"4"-16,15 2 0 15,0 0 6-15,13-6 0 16,7-1-10-16,-1-2 1 15,1-4 0 1,-2-2 1-16,-1-5-2 16,-8 6 0-16,0-3 1 15,-9 4 0-15,-4 0-1 16,-1 4 0-16,-4 4 0 0,3 5 0 16,-1 0 0-16,-2 13 0 15,-1 3 0-15,7 2 0 16,3 6 0-16,3-2 1 15,8 6 0-15,4-4 0 16,3-2 0-16,-1-8 0 16,1-7-1-16,-3-5 1 0,0-4-1 15,-6-8 0-15,-2-5 0 16,-3-5 0-16,-2-8 0 16,-2 10 0-1,0 1-1-15,3 5 1 16,1 4 0-16,-4 8 0 15,11 0 0-15,-2 8 0 16,2 6 1-16,0 5 0 16,-2 4 1-16,4-1 0 15,0 4-2-15,-4-8 1 16,-3 4-1-16,3-13 1 0,-4 1 0 16,5-7 0-16,1-3-1 15,0-3 1-15,0-3-1 0,0-7 0 16,5 0 1-16,-3 4 1 15,-2 0-2-15,2-4 0 16,-6 4 1-16,4-4 0 16,-2-1-1-16,0-3 0 15,1 4 0-15,-5 1 0 0,-1-3 0 16,1 6 1-16,-1 0-1 16,0 1 0-16,-1 3 0 15,-3 5 0-15,2-8 0 16,-2 8 0-16,0 0 0 15,0 0 0 1,0 0 0-16,0 0 0 16,0 0 0-16,0 0 0 15,0 0 1-15,0 0 0 16,0 0-2-16,7 0 1 16,5 2 1-16,2-2 0 15,3-2-2-15,-4-3 1 16,3 3 0-16,-3-5 0 0,-4-1-1 15,0-3 1-15,-3-1 0 0,-3-3 0 16,-1-5-1-16,-2 7 1 16,0 2-1-16,-2 4 1 15,1 1 0-15,1 6 0 16,-10-9 0-16,1 11 0 31,-5 7 1-31,1 4 1 16,4 3-2-16,5 8 1 15,2 7-1-15,8-5 0 16,3 3 4-16,4-5 1 0,-4-2-5 16,9-5 0-16,6-6 3 15,-2-8 0-15,2-6-7 16,-4-8 1-16,-4-6 2 0,-3-1 1 16,-4-4-1-16,-1 0 1 15,-4 0-2-15,-1 7 0 16,1 2 1-16,1 6 0 15,1 5 2-15,5 8 1 16,5 10-1-16,-3 2 0 16,-4 6-1-16,4-2 0 0,-4 0 2 0,-1-3 0 15,-6-7-3-15,-2-12 0 16,9 0 1-16,-6-14 0 16,1-12 0-16,-2 0 0 15,5-3-1-15,-3 3 1 31,0 1-1-31,7 10 1 16,3 2-1-16,5 13 0 16,3 11 2-16,1 10 0 0,1 6-1 15,0 2 0-15,-2 1 0 16,-7-8 0-16,-6-2 0 16,-2-7 0-16,-5-8-36 15,-15-1 0-15,-1-2-32 16</inkml:trace>
  <inkml:trace contextRef="#ctx0" brushRef="#br0" timeOffset="121140.231">23430 16638 143 0,'9'-6'0'0,"7"-1"2"16,5-2 0-16,2 3 6 16,9 2 1-1,2 8 3-15,1 5 0 16,0 10-9-16,-2 12 0 15,-4 9-3-15,-5 4 0 16,-7 7-1-16,-12-1 0 16,-8 3 2-16,-16-9 0 15,-14-4-1-15,-18-12 0 16,-19-12 0-16,-14-14 1 0,-15-11 1 0,20-10 0 16,7-6-2-16,21-3 0 15,14-3 0-15,24-4 0 16,23 2-4-16,10-1 0 15,13-5-2-15,15 8 1 16,12 7-45-16,26 8 0 16,23 14 30-1,-10 9 0-15,0 1-2 16</inkml:trace>
  <inkml:trace contextRef="#ctx0" brushRef="#br0" timeOffset="121302.916">24123 16863 169 0,'-5'15'0'15,"-5"8"-1"-15,3-8 1 16,3 3-12-16,4-5 0 16,2-4-54-16,-2-9 1 15,0 0 75-15</inkml:trace>
  <inkml:trace contextRef="#ctx0" brushRef="#br0" timeOffset="121588.435">24560 16557 140 0,'-13'6'0'16,"-7"10"0"-1,14-29 0-15,6-9 1 16,-2 9 0-16,1 2 0 15,-7 13 1-15,-1 7 0 16,-4 10 0-16,-3 4 1 0,3 5 1 16,0 7-3-16,2 1 0 15,2 10 4-15,1 0 0 16,3 5 0-16,1-3 0 16,4 1-5-16,-2-7 0 15,1-5-1-15,-1-6 0 16,-4-9-17-16,6-7 0 15,0-2-79-15</inkml:trace>
  <inkml:trace contextRef="#ctx0" brushRef="#br0" timeOffset="121757.962">24448 16872 149 0,'-13'0'0'15,"-11"7"-2"-15,-5-8 0 16,-6-5-35-16,7 2 0 0,3-5 26 16,-5-2 0-16,1-2-20 0</inkml:trace>
  <inkml:trace contextRef="#ctx0" brushRef="#br0" timeOffset="121858.188">24145 16584 136 0,'0'19'0'31,"2"6"-7"-31,7-19 1 16,8-15-52-16,7 7 0 16,-1-2 71-16</inkml:trace>
  <inkml:trace contextRef="#ctx0" brushRef="#br0" timeOffset="122190.667">24851 16552 148 0,'0'11'0'16,"0"14"1"-16,8 6 0 16,3 10 1-16,-4 6 0 15,-1 8 8-15,-1 2 0 16,-1 2-5-16,-4-12 0 0,-4-3-7 16,0-13 1-16,3-9 2 15,-1-7 0-15,0-8-1 0,2-7 0 16,13-22 0-16,7 6 0 15,11-6 0-15,2 3 0 16,6 1 0-16,-1 9 0 31,1 5 0-31,1 8 0 16,-3 12-2-16,-2 3 1 0,-4 5 1 16,-4 1 0-16,-3 1-4 15,-5-4 0-15,-5-2-35 16,-3-7 0-16,-2 3-18 15</inkml:trace>
  <inkml:trace contextRef="#ctx0" brushRef="#br0" timeOffset="123248.965">25703 16922 105 0,'11'3'0'0,"7"5"1"0,0 3 0 16,3 5 13-16,-7-1 1 16,-5 7-12-16,-1-10 0 15,-8 1-2-15,-11-4 0 16,-9-1 1-16,-6-10 1 16,-3-4-3-16,5-3 1 15,0-4 0-15,6 1 1 16,5-3-1-16,3 2 0 0,3 0-1 15,9 4 0-15,3 0-1 16,18 5 1-16,4 4-3 16,8 0 1-16,3 4 1 15,6-4 1-15,6 4-2 16,-10-2 1 0,1-2 1-16,-12-2 0 15,-9-2 0-15,-5 0 0 16,-6 3 0-16,-9 1 1 15,-16-13 0-15,-5 9 1 16,-8 4-2-16,0 4 0 16,-8 1 1-16,13 4 0 15,-2 1 5-15,14 2 0 0,2 5-5 0,16-3 1 16,9-1 0-16,8 0 0 16,10-4 4-16,1-9 0 15,2-3-6-15,-3-10 0 16,2-6 1-16,-6-8 1 15,-5-11-2-15,-13-8 0 16,-3-7-2 0,-8-1 1-16,-8-2 1 15,5 15 0-15,-3 7-1 16,1 10 0-16,-1 11 1 16,6 13 1-16,4 24 0 15,1 7 0-15,3 13-3 0,3 4 1 16,3 5 2-16,1-6 1 15,-2-1-2-15,2-9 0 16,-6-8 1-16,-2-7 1 16,-1-7-2-16,-3-6 0 15,3-9-2-15,-6 0 1 16,13-9 2-16,-4-1 0 16,2 1-4-16,5-4 1 0,4-5 3 15,-3 5 0-15,-2 4-2 0,-4 4 1 16,-4-3 0-16,-7 8 0 15,7-3 0-15,-7 3 0 16,-14 11 1-16,4 2 0 16,-1 7-1-16,2-4 0 15,2-1-1-15,7 1 0 16,5 3 2 0,8-7 0-16,6-2 4 15,3-10 0-15,1-2-5 16,-1-15 0-16,-1-8-3 15,-10-12 0-15,-2-12 6 16,-2-6 1-16,-7-8-4 0,0 8 0 16,-2 2-1-16,2 9 1 15,0 13 0-15,2 9 1 16,2 15 1-16,1 20 0 16,1 18-2-16,3 11 0 15,0 13 1-15,-3-2 1 0,-3 4-2 16,-3-13 0-16,0-8 0 15,-3-10 0-15,-3-8 0 16,3-5 0 0,-3-4-17-16,6-9 1 15,0 0-103-15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60" units="cm"/>
          <inkml:channel name="Y" type="integer" max="104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7.89117" units="1/cm"/>
          <inkml:channelProperty channel="Y" name="resolution" value="630.3030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15T19:26:37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2104 3022 170 0,'4'10'0'16,"1"6"2"-16,-5 2 0 16,-5 6 5-16,5 7 0 15,-4 11-4-15,4 8 0 0,0 7-3 0,4-4 0 16,-2 4 2-16,1-8 0 15,-3-5-4-15,0-7 1 16,-5-6-19-16,-2-6 1 16,1-6-41-16,6-6 1 15,0-2 49-15</inkml:trace>
  <inkml:trace contextRef="#ctx0" brushRef="#br0" timeOffset="263.381">2438 2951 191 0,'-14'11'0'15,"-18"9"-2"-15,1 2 1 0,-13 0 0 16,-2 2 0 0,-9 1-1-16,6-1 1 15,-1 2-6-15,15 0 0 16,-1-4-115-16</inkml:trace>
  <inkml:trace contextRef="#ctx0" brushRef="#br0" timeOffset="462.87">2424 3279 170 0,'-13'9'0'0,"-13"6"1"16,2 5 1-16,-2 7 1 0,3-1 0 16,-5-6-4-16,6 0 0 15,4-5-1-15,9-2 0 16,-1-1-31-16,7-4 0 15,3-3-13-15,9 1 0 16,-4-1 50-16</inkml:trace>
  <inkml:trace contextRef="#ctx0" brushRef="#br0" timeOffset="747.723">2424 3418 142 0,'-17'4'0'16,"-7"3"1"-16,24-7 0 15,28-20 6-15,3 14 1 16,6 1-2-16,-3 7 0 15,-1 5-5-15,-1 2 1 16,-1 8-2-16,-9 6 1 16,-4 5 0-16,-18 1 1 15,-15-3-1-15,-5-2 1 0,-11-10-1 16,-6-4 0-16,-5-9-1 16,17-2 0-16,6-7 0 15,10-5 0-15,5-5 3 16,3 2 1-16,2-1-3 15,18-1 0-15,12-1-2 0,6 3 1 32,10 1-9-32,-1-3 0 15,7 0-27-15,-10 3 0 16,1 0-27-16</inkml:trace>
  <inkml:trace contextRef="#ctx0" brushRef="#br0" timeOffset="979.29">2932 3387 173 0,'-4'7'0'0,"-9"6"0"0,10 5 0 16,1 8 0-16,2-4 1 16,0-2 4-16,0 0 1 15,0-7-6-15,0 0 1 16,0-2 2-16,0-11 1 16,0 7-4-16,5-16 0 15,-1-7 0-15,7-6 0 0,5-10 0 16,3-2 1-16,3-1-4 15,2 7 1-15,5 5-39 16,8 12 1-16,-1 0-28 16</inkml:trace>
  <inkml:trace contextRef="#ctx0" brushRef="#br0" timeOffset="1380.19">3820 3228 183 0,'-13'12'0'16,"-6"10"0"-16,-3 4 0 15,-1 5 0-15,1-5 0 16,0 1-1-16,7-8 1 15,4-1 0-15,5-5 0 16,1-4 3 0,5-9 1-16,0 9-4 15,9-9 0-15,6-2 2 16,7-2 0-16,9 3-2 16,-7 2 0-16,1 3 0 15,-1 5 0-15,-2 6 1 0,-9 3 0 16,-4 4-1-16,-14 2 0 15,-4 4-1-15,-4-6 0 16,-6-4-4-16,7-3 0 16,-1-5-28-16,13-10 1 15,-6 10-12-15,8-23 0 16,2 4 36-16</inkml:trace>
  <inkml:trace contextRef="#ctx0" brushRef="#br0" timeOffset="1502.532">4100 3345 167 0,'-18'9'0'16,"-13"9"0"-16,31-1 0 16,16 3-1-16,-5 0 1 15,2-5-2-15,-6 1 1 32,3-3-118-32</inkml:trace>
  <inkml:trace contextRef="#ctx0" brushRef="#br0" timeOffset="2050.501">4095 3332 167 0,'-4'13'0'15,"2"11"1"-15,8-12 1 16,-3-4-2-16,3-1 0 16,1-3 0-16,8 7 1 15,7 3 2-15,-4 1 0 16,-3 1-3-16,-2-1 0 0,-4 0 0 15,-3-4 1-15,-6 2-2 16,0-13 0 0,-10 0 1-16,5-15 0 15,-1-5-1-15,3 1 1 16,3-3 1-16,3 4 0 16,7 5 0-16,10 6 0 15,9 7-2-15,0 7 0 16,3 3 2-16,-3 6 1 15,0 6 1-15,-7-4 0 0,-3-3-3 16,-6-2 1-16,-8 0-1 16,-5-13 0-16,-9 7 0 0,0-9 1 15,-2-3-1-15,2-5 1 16,-1-4-1-16,9 3 0 16,1-2 1-16,7 0 0 31,8-2-2-31,1 6 1 15,2 4 0-15,6 10 0 0,11 8-1 16,-9 2 1-16,1 1 1 16,1 6 1-16,-4 0-3 15,-4-7 0-15,-5 1 4 16,-3-6 0-16,-2-5-11 16,-10-5 1-16,0 0-28 0,0 0 0 15,0 0-15-15,0 0 1 16,0 0 56-16</inkml:trace>
  <inkml:trace contextRef="#ctx0" brushRef="#br0" timeOffset="2482.781">4851 3332 175 0,'-13'5'0'0,"-13"12"0"0,24-4 0 15,8 5 0-15,7 13 1 16,5 9 1-16,0 6 1 15,8 11 4-15,-6 3 1 32,6 8-8-32,-11-9 0 15,-4-2 0-15,-6-10 0 16,-5-12 0-16,-7-13 0 16,-8-13 0-16,-3-20 1 0,-4-16-3 15,3-10 1-15,1-16-3 16,9 0 0-16,2-6 4 15,10 2 0-15,6 1-3 0,8 3 0 16,7 7 2-16,11 11 1 16,10 9 2-16,-1 12 0 15,2 16 0-15,-9 5 0 16,-2 11-2-16,-11 4 0 16,-8 6 0-16,-10-1 1 15,-12 2-1-15,-16-7 1 16,-14-3 2-1,-8-14 0-15,-12-5-8 16,7-5 0-16,-1-4-28 0,16-6 0 16,-1 2-45-16</inkml:trace>
  <inkml:trace contextRef="#ctx0" brushRef="#br0" timeOffset="2683.145">5399 2988 175 0,'0'0'0'15,"6"29"0"-15,-3 20 0 0,3-3 0 16,-2 7 0-16,1-1 0 16,-5-7-1-16,0-4 1 15,0-8-10-15,-4-6 1 16,3-3-102-16</inkml:trace>
  <inkml:trace contextRef="#ctx0" brushRef="#br0" timeOffset="2804.712">5557 3271 125 0,'-18'17'0'16,"-12"5"0"-16,36-13 0 15,19-5-18-15,-6-2 0 16,-1-1-41-16</inkml:trace>
  <inkml:trace contextRef="#ctx0" brushRef="#br0" timeOffset="3083.555">5810 3154 162 0,'-16'6'0'0,"-12"3"-1"15,23-5 0 1,5-4 1-16,0 0 0 15,0 9 1-15,-8 4 1 16,-1 9 3-16,-2-1 0 16,-5 3-5-16,3 2 0 15,-2 0 2-15,10-6 1 16,-3-4 1-16,17 1 0 16,10 1-3-16,6-12 1 0,7-3 1 0,1-3 1 15,5-5-12-15,-1-6 0 16,-2-4-35-16,-4 0 1 15,2 1-15-15</inkml:trace>
  <inkml:trace contextRef="#ctx0" brushRef="#br0" timeOffset="3221.461">6073 3185 162 0,'-4'11'0'0,"-3"6"0"16,5-4 0-16,0 1 0 15,6 12 0-15,3 3 0 16,0-5 0-16,-3-2-2 16,-2-5 0-16,1 1-113 0</inkml:trace>
  <inkml:trace contextRef="#ctx0" brushRef="#br0" timeOffset="3453.191">6250 2870 169 0,'-3'20'0'16,"-5"13"0"-16,12-22 0 16,9-7 0-16,-9 11 0 15,1 10 1-15,4 14 0 16,-3 12-1-16,1 10 0 16,2 5 6-16,-3-4 0 31,-2-7-7-31,-4-11 1 0,1-6-1 15,-1-12 0-15,-1-6-37 16,-5-11 1-16,2 2-29 16</inkml:trace>
  <inkml:trace contextRef="#ctx0" brushRef="#br0" timeOffset="3985.79">6357 3182 166 0,'-6'9'0'16,"-3"6"0"-16,-5-4 0 15,-5-2 0-15,1 0 1 16,-2 4-1-16,5-4 0 16,-3 0-1-16,8-4 1 15,-1 3-7-15,11-8 1 16,-5 9 0-16,18-9 1 16,9 2-1-16,0-4 1 15,5-2 4-15,1 4 1 16,-1 0 0-16,1 6 1 15,1 1 2-15,-1 15 1 16,-4 4-1-16,-6-2 1 16,-2 1-1-16,-3-3 0 0,2-4 1 15,-6 1 0-15,0-3 2 16,4-7 0-16,-2-3-6 16,6-10 0-16,1-5 0 15,4-6 0-15,-4-7 0 16,-3 6 0-16,-2 1 1 15,-2 8 0-15,-2 7-1 0,9 22 0 16,4 16 0-16,2 12 0 16,4 14 0-16,-6 7 1 15,-4 10 1-15,-10-13 0 16,-10-4-1-16,-7-18 0 16,-10-11 5-16,1-13 0 15,-6-19-8-15,4-12 1 16,1-13 1-16,7-4 1 15,1-5-1-15,7-4 0 16,8-5-1-16,5 9 0 16,9 0-15-16,13 9 1 15,1 0-96-15</inkml:trace>
  <inkml:trace contextRef="#ctx0" brushRef="#br0" timeOffset="4124.636">7074 3643 172 0,'-5'17'0'0,"-4"7"2"16,-1 5 1-16,1 4-4 0,2-2 0 31,0 2-127-31</inkml:trace>
  <inkml:trace contextRef="#ctx0" brushRef="#br0" timeOffset="4898.822">7784 3235 172 0,'0'0'0'16,"0"0"3"-16,0 0 1 15,-33-7-5-15,2 5 0 16,-11-4 2-16,1 8 1 0,-1 2-1 0,7 8 1 16,2 3-2-16,10 11 0 15,6 9 4-15,15-1 1 16,8 7-3-16,10-8 1 15,12-4-3 1,3-11 1-16,9-9-1 16,2-16 0-16,2-8 0 0,-3-10 0 15,-6-8-1-15,-8 0 1 16,-8-4-2-16,-5 10 1 16,-5 5 1-16,-3 5 0 15,-4 12 0-15,-2 5 1 16,2 9 0-16,1 9 1 15,-3 12-2-15,0-8 0 16,2 0 0-16,0-4 0 0,0-7-10 16,9-2 1-16,5-2-20 15,8-7 0-15,5-9-13 16,3-7 0-16,-1 1 28 16</inkml:trace>
  <inkml:trace contextRef="#ctx0" brushRef="#br0" timeOffset="5218.329">8258 3088 169 0,'-11'13'0'16,"-8"9"3"-16,10-16 1 16,5-16-3-16,-9 14 1 0,-1 5 3 15,-10 6 0-15,-2 7-8 16,2 0 1-16,1 4 2 16,6-8 0-16,4-2 1 15,4 3 1-15,5-7 1 0,6 1 1 16,7 2-4-16,12-2 1 15,4-4-1-15,-1 0 0 16,-6-2 1-16,1-1 1 16,-1-1-2-16,-9 5 0 15,-7 1 1-15,-9 3 0 16,-12-1-1 0,-6-4 0-16,-5 0-3 15,5-9 0-15,-5 0 1 0,10-5 1 16,4-6-21-16,10-2 0 15,10-2-36-15,7 3 1 16,0-1 51-16</inkml:trace>
  <inkml:trace contextRef="#ctx0" brushRef="#br0" timeOffset="5540.545">8579 3075 161 0,'-13'4'0'0,"-9"5"1"16,9-3 1-16,4-1 4 15,-2 10 0-15,-2 5-3 16,-4 0 1 0,-5 4-5-16,-2-6 0 15,-7-1 1-15,9-8 1 16,8 0 0-16,4-2 1 16,10-1 2-16,10-1 0 15,4 3-4-15,8-3 0 16,6 3 0-16,3 1 0 15,2 0-3-15,-4 0 0 0,-5 4 4 0,2 2 0 16,-8 7-4-16,-5 0 1 16,-7 3 3-16,-14-6 1 15,-12 1-2-15,-2-6 0 16,-5-8-1-16,-1-6 0 16,2-6-6-16,8-3 1 15,0 0-118-15</inkml:trace>
  <inkml:trace contextRef="#ctx0" brushRef="#br0" timeOffset="5908.202">8854 3198 179 0,'-13'8'0'15,"-9"3"-1"-15,7 3 1 16,2 3-1-16,1 6 1 15,1 9 0-15,1-7 0 0,5 1-1 16,9 1 0 0,7 3 2-16,5-7 0 0,8-1-1 15,0-12 0-15,3-5 1 0,3-10 1 16,-1-10-3-16,-2-7 0 16,-1-13 2-16,-9-3 0 15,-4-4-2-15,-4 3 1 16,-4 2-1-16,1 8 0 15,-4 9 1-15,-1 5 0 16,-1 6-1-16,0 9 1 16,10 24-1-16,4 4 1 15,8 8 0-15,-3-1 0 16,3 3 0-16,-4-6 0 16,-7-5-5-16,0-12 1 15,0 1-116-15</inkml:trace>
  <inkml:trace contextRef="#ctx0" brushRef="#br0" timeOffset="6615.907">9327 3206 176 0,'-4'12'0'15,"3"12"0"-15,6 7 0 16,2 8 0-16,3-6 1 0,1-2-1 15,-2-7 0-15,0-6 0 16,-5-5 1-16,-3-6-1 16,-6-16 0-16,-4-11 1 15,1-4 0-15,-1-13-2 16,4 8 0-16,3-6 1 16,2 11 1-16,4 6-2 0,3 7 0 31,4 8 2-31,9 13 0 0,9 11-1 0,-7-1 1 15,-1 5-2-15,-5-4 1 0,-3-3 1 16,-4-5 0-16,-3-4-2 16,-6-9 0-16,5-11 1 31,-5-2 0-31,0-5-1 0,-3-4 0 16,-5 0 0-16,5 3 1 15,1 1-1-15,4 5 1 16,1 2-1-16,6 10 1 15,6 1-1-15,5 11 1 16,10 9 0-16,-5 3 0 16,3 9 0-16,7-3 1 0,5-5 1 15,-3-4 1-15,-1-5-3 16,-3-6 1-16,-1-6-1 0,-5-8 0 16,-5-8 3-16,-2-7 0 15,-3-4-3-15,-6-7 0 16,-6 0 0-16,-3 0 0 31,-4 1 0-31,-5 7 0 16,-4 4-2-16,-2 6 1 0,-2 10 1 15,-1 8 0-15,-2 12 0 16,5 10 0-16,2 12 1 16,9 1 0-16,6 6 4 15,5-8 1-15,7-1-5 16,10-8 1-16,9-5-1 0,-4-11 0 15,0-8 0-15,-3-12 0 16,-4-13-1-16,-12-8 0 16,-6-12-23-16,-4 2 1 15,0 1-88-15</inkml:trace>
  <inkml:trace contextRef="#ctx0" brushRef="#br0" timeOffset="7401.994">10989 2929 153 0,'8'13'0'0,"3"5"1"15,-10-9 1-15,-2-9-1 16,1 0 1-16,-8 4 2 16,6 11 0-1,2 10 5-15,-3 12 0 16,-1 12-10-16,6 8 0 15,2 13 1-15,3-8 0 16,4-3 0-16,-2-12 1 16,-2-7 2-16,1-10 1 15,-3-8-4-15,10-17 0 16,7-12 3-16,4-13 1 0,5-11-4 0,-2 1 0 16,2-8 1-16,2 10 1 15,0 6-2-15,2 10 0 16,2 10 1-16,-11 7 0 15,-8 12-2-15,-1 14 1 16,-6 9 0-16,-2-5 0 16,-2-8-1-16,-1-5 0 0,-5-5-6 15,1-2 0-15,0-10-54 16,11 2 1-16,0 3 30 16</inkml:trace>
  <inkml:trace contextRef="#ctx0" brushRef="#br0" timeOffset="7687.235">12217 3266 173 0,'-13'13'0'16,"-7"5"0"-16,-2 0 1 31,-4 3-2-31,8-3 1 0,1-3-17 16,4-3 0-16,0 1-80 15</inkml:trace>
  <inkml:trace contextRef="#ctx0" brushRef="#br0" timeOffset="8072.824">12400 3075 156 0,'-13'13'0'15,"-9"6"1"-15,22-19 0 16,13-10 1-16,-4 3 0 16,2-2-2-16,-3 3 0 15,-3 3 0-15,-9 12 0 16,-8 7 3-16,2 1 0 16,1 1-3-16,4 2 0 15,-1 1 0-15,6 1 1 16,4 0 4-16,1-4 0 15,5-2-6-15,12 3 0 16,7-7 2-16,-3-1 0 0,-3-1-1 16,-4-1 0-16,-6-2 0 15,-2 2 0-15,-6 4 3 16,-3 0 0-16,-4 0-3 16,-9 1 0-16,-5 3 0 15,-6-6 0-15,-6-4-3 0,1-3 0 16,-3-4-26-16,-1-4 0 15,0 1-51-15</inkml:trace>
  <inkml:trace contextRef="#ctx0" brushRef="#br0" timeOffset="8235.639">11989 2960 160 0,'2'13'0'16,"0"9"-61"-16,-2-13 1 15,0 0 49-15</inkml:trace>
  <inkml:trace contextRef="#ctx0" brushRef="#br0" timeOffset="8589.608">12057 3196 162 0,'5'8'0'15,"6"5"0"-15,-5-8 1 16,-2 1 1-16,3 10 1 16,2 10-3-16,0 1 0 15,1 8 2-15,-3-4 0 16,-2 2-2-16,-1-7 0 0,-2-4-28 31,0-6 0-31,-2-7-24 0,2 0 0 0,-1 1 59 16</inkml:trace>
  <inkml:trace contextRef="#ctx0" brushRef="#br0" timeOffset="10265.426">13242 3460 144 0,'6'-7'0'0,"1"-6"0"0,-7 13 1 15,2-9 1-15,0 3 0 16,1-3 0-16,5-7 1 16,3-8 2-16,9-4 0 15,7-1 0-15,-1-6 0 16,0 2-6-16,-8 8 1 16,-7-1 2-16,-11 2 0 15,-11 2-2-15,-7 9 0 16,-12 1 3-16,3 8 0 0,-3 8-1 15,5 3 0-15,3 8 0 16,5 10 1-16,4 12-5 16,13 7 1-1,8 3 1-15,5 3 0 16,3-1 1-16,8-12 1 16,7-6-2-16,2-11 1 15,6-9-1-15,-1-11 0 16,1-9-1-16,-1-9 1 15,-1-10 1-15,-2-3 1 16,-4 0-4-16,-5 5 1 0,-4 8 2 16,-6 2 0-16,-3 6-3 15,-4 5 1-15,-1 1 0 0,-3 17 1 16,-1 5 3-16,1 4 0 16,3 4-4-16,3-2 1 15,3 1 0-15,-3-6 1 31,-2-3-1-31,-1-7 0 16,-1-3 0-16,8-8 1 16,5-7-2-16,0-4 1 0,0-5 2 15,4 1 0-15,2-1-2 16,-2-2 0-16,-2-2 0 16,-2 5 0-16,-4 3 0 15,-3 3 0-15,-2 2-3 0,-2 5 0 16,1-2 3-16,-3 5 0 15,-3-1 0-15,-4 2 1 16,0 0-2-16,0 0 1 16,0 0 1-16,3 9 0 15,1 4-5-15,5 0 0 16,2 5 2-16,4-5 0 0,1 0 2 0,8-2 1 16,6-4 2-16,3-7 1 15,3-4-3-15,-1-9 0 16,0-9-1-16,-6-1 0 15,-3-3 0-15,-13-2 0 16,-11 5 0-16,-4 2 0 31,-7 1 1-31,-8 9 0 16,-8 8-1-16,-5 8 0 0,-7 8 0 16,4 7 0-16,0 8 0 15,17 3 1-15,10 9 0 16,12-5 0-16,10 5-2 15,10-9 1-15,9-3 1 16,7-10 1-16,8-9-3 0,-4-11 0 16,-2-14 1-16,-4-6 1 15,-2-9-1-15,-3-4 1 16,-2-7-2-16,-7 11 1 16,-8 3 0-16,-3 12 1 15,-6 3-2-15,0 13 0 16,-1 9 1-1,3 17 0-15,2 9-2 0,-4-4 0 16,0 0 1-16,-2-7 1 16,-3-6 0-16,1-5 0 15,-1-6 0-15,7-16 0 16,4-9 1-16,1-6 1 16,3-9-2-16,1 2 1 15,0-2-1-15,2 9 0 0,2 6 0 16,2 7 1-16,-1 12-1 15,-1 10 0-15,0 10 0 16,-6 2 1-16,-3 5-1 0,-4-6 0 16,-5-2-4-16,-8-5 1 15,-6-6-11-15,-12-11 1 32,0-2-105-32</inkml:trace>
  <inkml:trace contextRef="#ctx0" brushRef="#br0" timeOffset="11297.436">5685 3797 240 0,'-11'15'0'15,"-7"9"-2"-15,0 12 1 16,-2 6-6-16,-2 10 1 0,-2 4 0 16,5 7 0-16,5-1 4 15,6-9 1-15,1-5-3 16,9-10 1 0,7-7-3-16,11-7 0 15,11-9-50-15,10-2 1 16,-1-1 13-16</inkml:trace>
  <inkml:trace contextRef="#ctx0" brushRef="#br0" timeOffset="12615.43">6014 4162 209 0,'-13'2'0'0,"-7"3"-1"16,3-5 1-16,3 2-1 0,-5 5 1 15,-6 6 0-15,1 7 0 16,2 8-1-16,0 1 0 15,3 2 1-15,10-5 0 32,2-2-1-32,14-2 1 15,4-2-13-15,11-13 1 16,8-3 12-16,-1-6 1 0,0-7-1 16,-1-10 0-16,-6-6 1 15,-8-3 1-15,-1-1-2 16,-4 5 1-16,-3 6-1 15,-2 5 1-15,-1 9-1 0,1 12 0 16,1 12 1-16,1-2 0 16,1 2-2-16,3 4 1 15,1 2 0-15,-2-8 0 16,0-2 1-16,4-16 0 16,3-7-1-16,3-13 0 15,-1-11 0-15,-3-8 0 0,-3-6 0 16,1-3 1-16,0-5 0 15,-6 0 0-15,1 3-1 0,-8 5 0 16,0 2 0-16,0 10 1 16,0 10-1-16,3 13 0 15,-6 20 0-15,8 8 0 32,3 15 0-32,1 4 0 15,-6 8 0-15,5 3 0 16,1-2 0-16,4 1 0 15,3 1 0-15,-3-8 1 0,2-5-2 16,7 0 1-16,-2-4 0 16,0-7 0-16,-1-4 1 15,4-5 0-15,9-12 1 0,-5-5 1 16,1-7-1-16,-4-5 1 16,-1-8-3-16,-6 0 1 15,-2-4 0-15,-3 2 0 16,-2 2-1-16,-1 0 0 15,0 2 0-15,0 9 0 16,-3 0 0 0,3 4 0-16,0 3-1 15,0 0 1-15,2 4 0 16,-4 0 0-16,1 4-1 0,-8-4 1 16,0 15 0-16,-8 1 0 15,-6 1-1-15,-1 1 1 16,-1 0 0-16,-3 1 0 15,-3 1 0-15,8-4 0 16,4-3 0-16,1 0 0 16,6 0 0-16,15 0 0 15,7-2 0-15,8-6 1 0,8-5-1 16,-2-5 0-16,2-6 0 16,-11-6 0-16,-2-5 0 15,-7 0 0 1,-6-2-1-16,-6 2 1 15,-3 4 0-15,-1 7 1 16,-3 4-1-16,-2 16 0 16,-1 13-1-16,3 11 1 15,3 11 0-15,1 3 0 16,3 7 0-16,3-1 0 16,3 0 0-16,-7-9 1 0,-2-6-1 15,-8-10 0-15,-4-10 0 16,-5-11 0-16,2-10 0 0,1-5 1 15,3-8-1-15,9 1 0 16,2-1 0-16,11-6 0 16,11-2 0-16,7 2 0 15,6-4 0-15,4-1 0 16,1-1 0-16,-3-3 1 16,-1 0 0-16,-6 2 0 0,-6 0-1 15,-6 5 1-15,-5 5-1 16,-6 3 0-16,-3 5-1 15,-8 2 1-15,-3 3 0 16,-12 4 0 0,-3 6-3-16,8 3 1 15,3 6-2-15,0 4 1 16,0 5 3-16,5-4 1 16,4 0 0-16,8 1 1 15,7-3-1-15,9-1 1 16,9-4-1-16,-4-6 1 15,1-5-2-15,9-5 0 0,3-8-7 16,4-5 1-16,2-12-37 16,-4-4 0-16,0 1-24 0</inkml:trace>
  <inkml:trace contextRef="#ctx0" brushRef="#br0" timeOffset="13047.817">7426 3812 222 0,'0'16'0'0,"-3"12"-3"16,-3-12 0-16,-1-1 1 16,1 5 0-16,-1 2 1 15,7 11 0-15,2 9 1 16,3 0 0-16,3 6 0 16,-1-2 0-16,2 5 0 0,0-7 0 15,2 0-2-15,-3-11 1 16,-3-7 1-1,1-10 0-15,-3-5-1 0,-3-11 1 16,10-11 0-16,-5-5 0 16,1-12 0-16,3 4 0 15,0 0 0-15,8 2 0 0,1 8-2 16,-2 5 1-16,3 5 1 16,1 8 0-16,2 5 0 0,-6 7 0 15,-5 10 0-15,-11 0 0 16,-9 1-1-16,-5 1 1 15,-8-1-1-15,-6-3 1 32,-3 0-10-32,3-8 0 0,1-3 10 15,8-13 0-15,7-6-1 16,4-12 0-16,6-9-4 16,8-3 1-16,3-4-42 15,6 4 0-15,1 1 2 16</inkml:trace>
  <inkml:trace contextRef="#ctx0" brushRef="#br0" timeOffset="13269.476">7777 4206 205 0,'-20'3'0'16,"-13"-3"-2"-16,34 15 1 15,22 11-1-15,-7-1 0 16,2-1 0-16,-3-6 0 16,-4-1-1-16,-4-6 0 15,1-4 2 1,-8-7 0-16,0 0 1 0,2-11 0 15,1-7-2-15,5-4 0 16,-1-4 2-16,9 1 0 16,6-1-1-16,4 4 0 15,2 4-9-15,8 3 1 16,3 6-37-16,-6 5 0 16,0-3 9-16</inkml:trace>
  <inkml:trace contextRef="#ctx0" brushRef="#br0" timeOffset="13632.284">8294 4127 178 0,'0'0'0'16,"-11"2"0"-16,-3 3 0 16,-12 8 0-16,-7 2 0 15,7 3 0-15,2 2 0 0,6-2 0 16,1 1 1-16,6 3 0 16,6 3-1-16,9-6 0 15,5-1 0-15,11-5 0 16,11-6-1-16,-2-5 0 15,3-6-3-15,-7-7 1 16,-1-7 3-16,-9-6 0 16,-8-3 0-16,-5 1 0 15,-6 2 0-15,1 6 0 16,-5 2 1-16,3 5 1 16,-2 5-1-16,7 13 0 15,7 10-2-15,2 10 0 16,9 4 2-16,1 1 1 15,-1-1-1-15,2-4 1 16,0 3-1-16,-3-14 1 0,-4-1-2 16,3-6 0-1,1-4-22-15,-2-1 0 0,1 0-73 16</inkml:trace>
  <inkml:trace contextRef="#ctx0" brushRef="#br0" timeOffset="14304.257">9411 3850 232 0,'-5'9'0'15,"-2"10"-4"-15,-1-6 0 16,-1-1-2-16,-15 3 0 15,-11 3 5-15,-3 3 0 0,-6 1-1 0,4-4 1 16,-3 0-2-16,8 0 0 16,4 1 1-16,9-5 0 15,6-3 1-15,14-1 0 16,11-3-3-16,11-7 1 16,10-4 3-16,4 4 0 15,9 0-5 1,-3 4 0-16,-3 0 8 15,-6 3 0-15,-4 4-3 16,-5 2 0-16,-7 7 0 16,-6 0 1-16,-7 4-1 15,-9 5 0-15,-12 2 0 16,1-7 0-16,-2-2 0 16,2-5 0-16,-1-8-5 0,8-6 0 15,4-3-69-15,16-7 0 16,0 2 76-16</inkml:trace>
  <inkml:trace contextRef="#ctx0" brushRef="#br0" timeOffset="14472.997">9566 3975 231 0,'5'18'0'16,"4"13"-2"-16,-3-5 1 15,-1 0-1-15,-3-4 1 16,-4 0-9-16,2-4 1 16,-2-9-35-16,1 2 0 0,-1 0-30 15</inkml:trace>
  <inkml:trace contextRef="#ctx0" brushRef="#br0" timeOffset="15025.009">9835 3947 218 0,'-2'11'0'0,"-1"10"-1"16,3-7 0-16,0 3-3 16,3 5 0-16,5 9 1 15,-3-4 0-15,1 8-1 16,-3-11 1-16,1 0 1 0,0-6 0 15,-2-5 0-15,-1-4 1 16,1-4-1-16,-2-5 1 16,0 0 0-16,4-12 0 15,3-8 0-15,1-4 1 16,-1-6-1-16,0 8 1 16,1 2-1-16,-1 6 1 0,2 4-1 0,2 9 1 15,0 8 0-15,6 8 0 16,1 14 0-16,-3-7 0 15,-4-2 0-15,-2-3 0 16,-4-6-1-16,1-4 1 16,-2 0 0-16,-4-7 0 31,7-5 0-31,-3-3 0 0,-3-1 0 16,7-5 0-16,1-3-1 15,2 1 1-15,4 1-1 16,-3 4 1-16,3 2-2 15,3 7 1-15,3 7-2 16,3 5 1-16,3 2 2 16,-3 9 1-16,-2 6-1 0,-6-10 0 15,-3-1-2-15,-2-5 1 16,-3-2-58-16,-1 0 1 16,0-3 39-16</inkml:trace>
  <inkml:trace contextRef="#ctx0" brushRef="#br0" timeOffset="15162.779">10459 4184 219 0,'0'12'0'16,"2"9"-8"-16,0-7 1 15,-2 1-54-15,0-4 0 16,0 0 18-16</inkml:trace>
  <inkml:trace contextRef="#ctx0" brushRef="#br0" timeOffset="15441.458">10551 3695 235 0,'0'0'0'0,"11"14"-3"16,-11-14 0-16,7 13-3 0,-1 2 0 16,1 10 0-16,4 12 1 15,4 11 0-15,1-1 0 16,2 6 3-16,-1-3 1 16,-2 1-3-16,-6-11 1 15,-4-7 0-15,-1-7 0 16,-4-4-20-16,0-9 1 15,0 1-70-15</inkml:trace>
  <inkml:trace contextRef="#ctx0" brushRef="#br0" timeOffset="16099.782">11000 4024 218 0,'-22'8'0'15,"-14"-3"-2"-15,26-1 1 16,20-8-5-16,-10 4 0 31,0 0 1-31,-8 6 0 0,-5 1 3 16,-1 8 0-16,-3 5 0 15,4-6 1-15,4 3 0 16,5 1 0-16,4 4 1 16,2-3 0-16,2-3 0 0,7-7 0 15,4 0 0-15,-4-7 0 16,0-4 0-16,5-7 0 15,3-9 0-15,-5 0 0 16,-1-4-2-16,-2 0 1 16,-4-2-1-16,1 5 1 15,-5 5 0-15,1 3 0 16,0 3 0-16,-4 8 0 16,3 13 0-16,8 4 0 15,4 7-1-15,2-4 1 16,-1 0-2-16,1-7 1 15,-1 0-1-15,1-6 0 16,-1 0 2-16,3-12 1 16,1-4 0-16,-7-2 0 15,-4-4 0-15,0-3 0 16,-2-3 0-16,-1 7 0 0,-3 1 0 16,-3 13 1-16,8-4 0 15,-1 13 0-15,2 8-1 16,6 1 1-16,3 2-1 15,-3-3 1-15,0-1 0 16,-4-3 0-16,-4-5-1 16,0-3 0-1,-3-5 0-15,-4-9 0 16,-4-4 0-16,2-9 0 16,2-4 1-16,4 3 1 15,3 1 0-15,8-2 1 16,5 4-3-16,1-2 0 15,1 0 0-15,5 5 0 16,2 6 0-16,-3 2 0 0,0 5-12 0,-8 1 0 16,0-1-93-16</inkml:trace>
  <inkml:trace contextRef="#ctx0" brushRef="#br0" timeOffset="16362.61">9817 3995 234 0,'0'0'0'16,"31"11"-46"-16,-22-4 1 0,0 1-48 15</inkml:trace>
  <inkml:trace contextRef="#ctx0" brushRef="#br0" timeOffset="17071.301">12686 3903 222 0,'0'0'0'0,"0"0"-2"0,0 0 1 16,22-29-3-16,-13 14 0 15,-1-3-2-15,-5-8 1 16,-4-5-3-16,-5 4 1 31,-3-6 1-31,-8 9 0 0,-6 6 6 0,-3 12 0 0,-2 14 1 16,3 12 0-16,1 15 2 15,0 7 0-15,2 11-3 16,-4 0 1-16,1 7 2 16,6-3 0-1,6 2-4-15,2 3 1 16,4-1 1-16,3-8 1 16,6-4-2-16,-2-9 1 15,2-8-3-15,0-11 1 16,0-2-11-16,0-6 0 15,-2-8-29-15,0-5 0 16,0 0-7-16</inkml:trace>
  <inkml:trace contextRef="#ctx0" brushRef="#br0" timeOffset="17688.741">12512 4076 193 0,'-4'9'0'16,"-1"4"0"-16,-6-12 0 15,-6-4 0-15,-10 3 0 31,-8 2-1-31,-2 5 0 16,-1 4-3-16,3 0 1 0,0 4-4 16,9-4 0-16,4-2 5 15,8-2 1-15,3-3 0 16,11-4 1-16,0 0-1 16,16-2 1-16,10 0-3 15,-1-5 0-15,3 1-14 0,7-3 1 16,3-6-22-16,5 1 0 15,2-1 53-15,9 0 0 16,4 4 17-16,-12 6 1 16,-9-1-30-16,-6 6 0 15,-7 6-1-15,-4 1 0 16,-5 2-1-16,-2-1 0 16,-6-1-1-16,-3 2 1 15,-4 4-1-15,-8 0 0 16,-5 5-1-16,1-10 0 15,-5-3 0-15,-3-5 0 16,-2-5 0-16,7-3 1 16,6-1 0-16,13-7 1 15,9-5 2-15,-2 5 0 0,3 3 0 16,10 4 0-16,5 2-2 16,1 7 0-16,3 7-1 15,2 2 1-15,0 9-1 16,-4 4 0-16,-2 6 0 15,-5-8 0-15,-6-2 0 16,-5-3 0-16,-4-4 0 0,-1-6 0 16,-3-1 0-16,-5-4 0 15,6-18 1-15,-3 0 0 16,3-8-1-16,3-3 1 16,2-6-5-16,5 2 1 15,5-2 4-15,1 4 1 16,3 0-7-16,-4 9 0 15,-1 0-109-15</inkml:trace>
  <inkml:trace contextRef="#ctx0" brushRef="#br0" timeOffset="19180.637">13941 3878 237 0,'0'0'0'0,"0"0"-5"15,0 0 1-15,46 25 0 0,-17-3 1 0,3 10-2 16,-7 2 0-1,-3 10-1-15,-9 2 1 16,-7 5-2-16,-12-3 1 16,-10-2 6-16,-8-8 0 15,-7-5 0-15,-4-11 1 16,-4-7-1-16,4-11 0 16,0-17 0-16,10-6 0 15,3-8 0-15,13-4 1 0,10-4-1 0,9 2 0 16,8 0-1-16,13 4 1 15,11 7 0-15,8 5 0 16,7 10 0-16,7-6 0 16,6 6-1-16,12-2 0 15,10 1-1-15,-17 5 0 16,-9-3-2 0,-25 4 1-16,-21 0 3 15,-4 1 0-15,-10-1-1 16,-6 2 1-16,-15-9 1 15,-9 3 0-15,-11 4 0 0,-1 4 1 16,-5 5-2-16,5 3 1 16,-1 1 0-16,9 1 0 15,8 7 0-15,9 3 0 16,8 9-1-16,8 0 0 16,8 2 0-16,13-9 1 15,8-4-12-15,5-13 1 0,7-7 15 16,-6-16 0-16,1-8-2 15,-12-14 0-15,-7-12-3 16,-4-9 0 0,-3-6 1-16,-10-16 1 15,-6-7-2-15,-5 13 0 16,-5 3 0-16,7 30 0 16,3 19-2-16,-3 10 1 0,0 7 4 15,6 26 0-15,5 21-4 16,10 10 1-16,5 11 1 15,-6-3 1-15,-1 7 0 0,3-6 0 16,3 2-2-16,-1-14 0 16,2-6 0-16,9-7 0 15,6-13 0-15,-8-5 1 16,-5-10-2-16,2-9 1 16,-3-7 0-16,-1-4 0 31,-3-9-1-31,-3 0 0 0,-1-5 1 0,-6 5 0 15,-5 3-2-15,-4 3 1 16,-6-1 2-16,-3 6 1 16,-6 2-2-16,-5 9 0 15,-7 6 2-15,7 1 1 16,-1 8-4-16,7 3 1 16,3 9 1-16,5-3 0 0,6 0 0 15,9 4 0-15,6 1-1 16,9-7 0-16,9-2 0 15,0-7 0-15,4-6 0 0,-2-14 1 16,-1-6 1-16,-2-11 0 16,-3-14-2-16,-3-8 0 31,-4-16 0-31,-6-4 0 16,-5-6 0-16,-13-7 0 15,-9-5-1-15,-2 22 1 16,-5 12-1-16,9 21 1 15,2 20 0-15,1 22 0 0,2 22 1 16,19 14 0-16,11 17-1 16,-8 4 0-16,-3 10 0 0,7 5 1 15,4 2-1-15,-10-32 1 16,-7-20-1-16,0-7 0 16,-1-12-4-16,3-7 0 15,2-7-71-15,1-4 1 16,1-3 60-16</inkml:trace>
  <inkml:trace contextRef="#ctx0" brushRef="#br0" timeOffset="20561.376">16282 3894 243 0,'-11'6'0'16,"-7"7"-4"-16,9-10 1 0,3 1-1 16,-9 1 1-16,-7-5-5 15,-7 10 0-15,-10-3 1 0,-1 4 1 16,-6 4 4-16,2-3 0 15,-2 3 2-15,13 3 0 16,6 4-1-16,16 6 1 16,13 3-3-16,10-4 1 15,14 5 1-15,5-7 0 16,8-3 1-16,5-9 1 16,4-4-1-16,5-7 0 0,4-4-5 15,1-11 0-15,3-3 6 16,-4-2 0-16,-4-1-1 31,-9-3 0-31,-5 0 2 0,-8 4 1 16,-6 0-3-16,-1 5 0 15,-4-2 0-15,-7 8 1 16,-7-2-1-16,-14 9 0 0,-12 0 0 16,-5 9 0-16,-10 0 0 15,-2 6 0-15,-3 1-1 16,8 2 1-16,5 4 0 0,9 0 0 15,5 4 0-15,11 0 0 16,7 1 0-16,14-3 0 16,8-2 4-16,3-11 1 15,1-6-2-15,-4-12 0 32,-1-6-3-32,5-5 0 15,2-6 1-15,-11 2 0 0,-9-3-2 16,2 6 1-16,-1 3 0 15,-4 5 0-15,-5 3 0 0,-5 8 0 16,0 0 0-16,0 0 0 16,0 0 0-16,2 8 0 15,0 5 0-15,11 7 0 16,9 9 0-16,-2-5 0 16,0 1 0-16,6-10 0 0,3-6-3 15,-18-11 1-15,-11-12 3 16,17-3 1-16,8-5-2 15,-3-5 0-15,0-2 1 16,-5 3 0-16,-2 2-1 16,-4 8 1-1,-4 3-1-15,13 11 1 16,6 9-1-16,-13 4 0 16,-6 8 0-16,-7 3 1 15,-6 3-1-15,3-1 0 16,-3 2 0-16,-16-1 0 15,-13-1 0-15,11-4 0 16,2-9 0-16,-5-2 0 0,-2-3 1 16,7-1 0-16,3-5-1 15,6-5 0-15,4-2 0 0,15-3 0 16,12 1 0-16,4 0 1 16,6 2-1-16,8 1 0 15,10-5 0-15,-2 2 1 31,0-2-1-31,-3-5 0 0,-3-3-1 16,-3-4 1-16,-4-3-1 0,-36 4 1 16,-27 0 0-16,25 2 0 15,5 5-1-15,2 4 0 16,2 4 1-16,-13 14 0 16,-9 10-1-16,7-1 1 15,2 2 0-15,-2 4 1 16,-1 4-1-16,10-8 0 15,8 1 0-15,5-1 1 16,7-2-1-16,-1-3 1 0,1-2-1 16,-1-7 1-16,-2-6-1 15,13-3 0-15,5-3-2 16,4-6 0 0,5-1-21-16,-1-1 1 15,1-1-35-15,-5-1 0 16,0 1 41-16</inkml:trace>
  <inkml:trace contextRef="#ctx0" brushRef="#br0" timeOffset="21679.402">17698 3566 132 0,'0'0'0'16,"-7"32"1"-16,7-32 0 16,9 0 2-16,-1 0 0 15,-1 0-2-15,2 14 1 16,0 12 1-16,2 12 0 16,2 15 1-16,-6 15 0 15,-1 9 1-15,-2 9 0 16,-4 8 4-16,-21 10 0 15,-15 10-9-15,8-32 0 16,1-14-2-16,3-21 1 16,0-15 1-16,-2-12 1 15,-3-11-1-15,3-5 1 0,1-10-1 16,8-3 0-16,6-9-9 16,4 7 0-16,-1 0-110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1B45D-FD7B-4526-81BA-06012A6F25AE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8890F-F492-4724-9391-277E12247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37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line 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36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a left rotation to correct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80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kink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41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a right rotation to get into a line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8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do a left rotation to re-balance the line!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7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7387434-1297-4221-9A00-F4204F1AC38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048B-48BA-4ED4-B812-0F49B53866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herry blossoms on Grant Lane">
            <a:extLst>
              <a:ext uri="{FF2B5EF4-FFF2-40B4-BE49-F238E27FC236}">
                <a16:creationId xmlns:a16="http://schemas.microsoft.com/office/drawing/2014/main" id="{E196A663-22E9-46AF-AE76-3031B2F2C7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34" b="13442"/>
          <a:stretch/>
        </p:blipFill>
        <p:spPr bwMode="auto">
          <a:xfrm>
            <a:off x="-3" y="-1"/>
            <a:ext cx="12192002" cy="459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46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1CC624-0437-43EF-99D3-4B5E545BF210}"/>
              </a:ext>
            </a:extLst>
          </p:cNvPr>
          <p:cNvSpPr/>
          <p:nvPr/>
        </p:nvSpPr>
        <p:spPr>
          <a:xfrm>
            <a:off x="272955" y="0"/>
            <a:ext cx="423081" cy="156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EBE18-A94F-4CF8-8975-BC720F07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7434-1297-4221-9A00-F4204F1AC38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EFF45-D87C-45A5-8A43-AA51E832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072C5-2DDD-45C4-966C-970A137A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048B-48BA-4ED4-B812-0F49B53866D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7B5817-8D3A-4DD3-92FF-32BBC5F91560}"/>
              </a:ext>
            </a:extLst>
          </p:cNvPr>
          <p:cNvCxnSpPr/>
          <p:nvPr/>
        </p:nvCxnSpPr>
        <p:spPr>
          <a:xfrm>
            <a:off x="61415" y="753975"/>
            <a:ext cx="12008609" cy="0"/>
          </a:xfrm>
          <a:prstGeom prst="line">
            <a:avLst/>
          </a:prstGeom>
          <a:ln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2B1C59-33FF-4FB4-BDD7-F61C6400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134" y="263276"/>
            <a:ext cx="10334364" cy="1014667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754F48-B758-43EB-980F-1E2884C8E2A7}"/>
              </a:ext>
            </a:extLst>
          </p:cNvPr>
          <p:cNvGrpSpPr/>
          <p:nvPr/>
        </p:nvGrpSpPr>
        <p:grpSpPr>
          <a:xfrm>
            <a:off x="575239" y="475151"/>
            <a:ext cx="631298" cy="631298"/>
            <a:chOff x="1530939" y="2405329"/>
            <a:chExt cx="631298" cy="63129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BADBD9-302C-40D9-A763-C65CCFE16FDE}"/>
                </a:ext>
              </a:extLst>
            </p:cNvPr>
            <p:cNvSpPr/>
            <p:nvPr userDrawn="1"/>
          </p:nvSpPr>
          <p:spPr>
            <a:xfrm>
              <a:off x="1530939" y="2405329"/>
              <a:ext cx="631298" cy="631298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Shape 490">
              <a:extLst>
                <a:ext uri="{FF2B5EF4-FFF2-40B4-BE49-F238E27FC236}">
                  <a16:creationId xmlns:a16="http://schemas.microsoft.com/office/drawing/2014/main" id="{ABC713E7-D704-4682-B292-907313F269C9}"/>
                </a:ext>
              </a:extLst>
            </p:cNvPr>
            <p:cNvGrpSpPr/>
            <p:nvPr userDrawn="1"/>
          </p:nvGrpSpPr>
          <p:grpSpPr>
            <a:xfrm>
              <a:off x="1661835" y="2536225"/>
              <a:ext cx="369505" cy="369505"/>
              <a:chOff x="2594050" y="1631825"/>
              <a:chExt cx="439625" cy="439625"/>
            </a:xfrm>
          </p:grpSpPr>
          <p:sp>
            <p:nvSpPr>
              <p:cNvPr id="9" name="Shape 491">
                <a:extLst>
                  <a:ext uri="{FF2B5EF4-FFF2-40B4-BE49-F238E27FC236}">
                    <a16:creationId xmlns:a16="http://schemas.microsoft.com/office/drawing/2014/main" id="{5701E159-D011-460A-BF32-22B3BFF6328B}"/>
                  </a:ext>
                </a:extLst>
              </p:cNvPr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0" t="0" r="0" b="0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492">
                <a:extLst>
                  <a:ext uri="{FF2B5EF4-FFF2-40B4-BE49-F238E27FC236}">
                    <a16:creationId xmlns:a16="http://schemas.microsoft.com/office/drawing/2014/main" id="{CA3D8659-8AB7-48FB-9131-98E6A18A0B20}"/>
                  </a:ext>
                </a:extLst>
              </p:cNvPr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0" t="0" r="0" b="0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493">
                <a:extLst>
                  <a:ext uri="{FF2B5EF4-FFF2-40B4-BE49-F238E27FC236}">
                    <a16:creationId xmlns:a16="http://schemas.microsoft.com/office/drawing/2014/main" id="{A811AE90-64AA-41C3-9DE9-62A86028AA6C}"/>
                  </a:ext>
                </a:extLst>
              </p:cNvPr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0" t="0" r="0" b="0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494">
                <a:extLst>
                  <a:ext uri="{FF2B5EF4-FFF2-40B4-BE49-F238E27FC236}">
                    <a16:creationId xmlns:a16="http://schemas.microsoft.com/office/drawing/2014/main" id="{0551D70B-4457-48F5-81B9-3A38F6B661D9}"/>
                  </a:ext>
                </a:extLst>
              </p:cNvPr>
              <p:cNvSpPr/>
              <p:nvPr/>
            </p:nvSpPr>
            <p:spPr>
              <a:xfrm>
                <a:off x="2801675" y="1740825"/>
                <a:ext cx="49950" cy="49950"/>
              </a:xfrm>
              <a:custGeom>
                <a:avLst/>
                <a:gdLst/>
                <a:ahLst/>
                <a:cxnLst/>
                <a:rect l="0" t="0" r="0" b="0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72BD7EC-0D21-433C-A8B8-B34982C02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134" y="1463857"/>
            <a:ext cx="10334364" cy="4845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1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7139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56FD08-8E43-4554-8ACC-11234BCBCF4E}"/>
              </a:ext>
            </a:extLst>
          </p:cNvPr>
          <p:cNvCxnSpPr/>
          <p:nvPr/>
        </p:nvCxnSpPr>
        <p:spPr>
          <a:xfrm>
            <a:off x="127669" y="3557888"/>
            <a:ext cx="11914495" cy="0"/>
          </a:xfrm>
          <a:prstGeom prst="line">
            <a:avLst/>
          </a:prstGeom>
          <a:ln w="19050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77F25E-8269-472E-9791-7EB74F79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775" y="3262680"/>
            <a:ext cx="6504161" cy="590415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32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D8F82-27EF-4582-903A-FAC77926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7434-1297-4221-9A00-F4204F1AC38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6C1EE-E506-47FA-A188-0DF16D49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0F48F-87DE-4815-AD70-D0F2CA55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048B-48BA-4ED4-B812-0F49B53866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6714E5-EBF9-4569-A5F7-79EC8ADBC566}"/>
              </a:ext>
            </a:extLst>
          </p:cNvPr>
          <p:cNvSpPr/>
          <p:nvPr/>
        </p:nvSpPr>
        <p:spPr>
          <a:xfrm>
            <a:off x="743453" y="3050554"/>
            <a:ext cx="897775" cy="897775"/>
          </a:xfrm>
          <a:prstGeom prst="ellipse">
            <a:avLst/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8A67AF-FC3C-498E-9019-5526D4E35E56}"/>
              </a:ext>
            </a:extLst>
          </p:cNvPr>
          <p:cNvSpPr/>
          <p:nvPr/>
        </p:nvSpPr>
        <p:spPr>
          <a:xfrm>
            <a:off x="321425" y="60960"/>
            <a:ext cx="171797" cy="1474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Shape 496">
            <a:extLst>
              <a:ext uri="{FF2B5EF4-FFF2-40B4-BE49-F238E27FC236}">
                <a16:creationId xmlns:a16="http://schemas.microsoft.com/office/drawing/2014/main" id="{A9D83950-EFA8-45B6-9842-F0E75D62D1E4}"/>
              </a:ext>
            </a:extLst>
          </p:cNvPr>
          <p:cNvGrpSpPr/>
          <p:nvPr/>
        </p:nvGrpSpPr>
        <p:grpSpPr>
          <a:xfrm>
            <a:off x="1042384" y="3287057"/>
            <a:ext cx="299911" cy="424768"/>
            <a:chOff x="3979850" y="1598950"/>
            <a:chExt cx="356825" cy="505375"/>
          </a:xfrm>
        </p:grpSpPr>
        <p:sp>
          <p:nvSpPr>
            <p:cNvPr id="11" name="Shape 497">
              <a:extLst>
                <a:ext uri="{FF2B5EF4-FFF2-40B4-BE49-F238E27FC236}">
                  <a16:creationId xmlns:a16="http://schemas.microsoft.com/office/drawing/2014/main" id="{5AC1FC31-D74E-4136-9F49-9396640AE6A7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98">
              <a:extLst>
                <a:ext uri="{FF2B5EF4-FFF2-40B4-BE49-F238E27FC236}">
                  <a16:creationId xmlns:a16="http://schemas.microsoft.com/office/drawing/2014/main" id="{55224696-5DAC-453B-AD17-A914F23CD917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5FA472A-7AFD-46BC-8C3E-7439952E8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2775" y="3931493"/>
            <a:ext cx="6504161" cy="506283"/>
          </a:xfrm>
        </p:spPr>
        <p:txBody>
          <a:bodyPr l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490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7434-1297-4221-9A00-F4204F1AC38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048B-48BA-4ED4-B812-0F49B5386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6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7434-1297-4221-9A00-F4204F1AC38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048B-48BA-4ED4-B812-0F49B53866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UW building">
            <a:extLst>
              <a:ext uri="{FF2B5EF4-FFF2-40B4-BE49-F238E27FC236}">
                <a16:creationId xmlns:a16="http://schemas.microsoft.com/office/drawing/2014/main" id="{8DB080C4-5F0D-47C3-B99E-D2AD3B91F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85" b="5565"/>
          <a:stretch/>
        </p:blipFill>
        <p:spPr bwMode="auto">
          <a:xfrm>
            <a:off x="3" y="0"/>
            <a:ext cx="12191997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26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4620" y="1512985"/>
            <a:ext cx="5397689" cy="4796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809" y="1512984"/>
            <a:ext cx="5397689" cy="4796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7434-1297-4221-9A00-F4204F1AC38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048B-48BA-4ED4-B812-0F49B53866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45E9297-2ED3-49ED-918C-68275E6E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8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39" y="1531279"/>
            <a:ext cx="5397688" cy="44764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b="0" kern="1200" cap="all" baseline="0" dirty="0" smtClean="0">
                <a:solidFill>
                  <a:srgbClr val="4C328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7434-1297-4221-9A00-F4204F1AC38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048B-48BA-4ED4-B812-0F49B53866D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CD2F29-FDCB-4CD4-A706-8477E063ED4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4218" y="2096446"/>
            <a:ext cx="5397689" cy="43304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6C8EDAC-3655-4870-AA43-44830ED94DF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5830" y="1531279"/>
            <a:ext cx="5397688" cy="44764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b="0" kern="1200" cap="all" baseline="0" dirty="0" smtClean="0">
                <a:solidFill>
                  <a:srgbClr val="4C328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6DFFB8E-9225-4B12-B4C6-960DAE3BDB9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64809" y="2096446"/>
            <a:ext cx="5397689" cy="43304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2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7434-1297-4221-9A00-F4204F1AC38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048B-48BA-4ED4-B812-0F49B5386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0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7434-1297-4221-9A00-F4204F1AC38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048B-48BA-4ED4-B812-0F49B5386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4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7434-1297-4221-9A00-F4204F1AC38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048B-48BA-4ED4-B812-0F49B53866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14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B2A4-11AD-445D-9449-ECE97BF72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5881" y="3446573"/>
            <a:ext cx="5590283" cy="1014667"/>
          </a:xfrm>
        </p:spPr>
        <p:txBody>
          <a:bodyPr/>
          <a:lstStyle>
            <a:lvl1pPr algn="ctr">
              <a:defRPr cap="none" baseline="0"/>
            </a:lvl1pPr>
          </a:lstStyle>
          <a:p>
            <a:r>
              <a:rPr lang="en-US" dirty="0"/>
              <a:t>Big Concept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E7B94-0CB0-48FD-9BA2-0BCEF75A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7434-1297-4221-9A00-F4204F1AC38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A529F-BA16-4C50-8761-34379098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38C27-C210-4D9C-AB83-9BF54E32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048B-48BA-4ED4-B812-0F49B53866D3}" type="slidenum">
              <a:rPr lang="en-US" smtClean="0"/>
              <a:t>‹#›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67791F-5EAB-433C-8512-E3D8B5FEA33C}"/>
              </a:ext>
            </a:extLst>
          </p:cNvPr>
          <p:cNvCxnSpPr/>
          <p:nvPr/>
        </p:nvCxnSpPr>
        <p:spPr>
          <a:xfrm>
            <a:off x="138752" y="1917510"/>
            <a:ext cx="11914495" cy="0"/>
          </a:xfrm>
          <a:prstGeom prst="line">
            <a:avLst/>
          </a:prstGeom>
          <a:ln w="19050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FC5ADD-7CD5-4855-8137-142378EFA26D}"/>
              </a:ext>
            </a:extLst>
          </p:cNvPr>
          <p:cNvGrpSpPr/>
          <p:nvPr/>
        </p:nvGrpSpPr>
        <p:grpSpPr>
          <a:xfrm>
            <a:off x="4736398" y="555634"/>
            <a:ext cx="2723751" cy="2723751"/>
            <a:chOff x="4360460" y="449353"/>
            <a:chExt cx="3282287" cy="328228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61030CC-581E-4D1E-9ACA-A92F5BB6C0CB}"/>
                </a:ext>
              </a:extLst>
            </p:cNvPr>
            <p:cNvSpPr/>
            <p:nvPr userDrawn="1"/>
          </p:nvSpPr>
          <p:spPr>
            <a:xfrm>
              <a:off x="4360460" y="449353"/>
              <a:ext cx="3282287" cy="3282287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Shape 822">
              <a:extLst>
                <a:ext uri="{FF2B5EF4-FFF2-40B4-BE49-F238E27FC236}">
                  <a16:creationId xmlns:a16="http://schemas.microsoft.com/office/drawing/2014/main" id="{9662AC8F-8502-4CF6-87AC-2CB7EFEBC5CD}"/>
                </a:ext>
              </a:extLst>
            </p:cNvPr>
            <p:cNvGrpSpPr/>
            <p:nvPr userDrawn="1"/>
          </p:nvGrpSpPr>
          <p:grpSpPr>
            <a:xfrm>
              <a:off x="4868910" y="1003939"/>
              <a:ext cx="2265387" cy="2173113"/>
              <a:chOff x="5233525" y="4954450"/>
              <a:chExt cx="538275" cy="516350"/>
            </a:xfrm>
          </p:grpSpPr>
          <p:sp>
            <p:nvSpPr>
              <p:cNvPr id="8" name="Shape 823">
                <a:extLst>
                  <a:ext uri="{FF2B5EF4-FFF2-40B4-BE49-F238E27FC236}">
                    <a16:creationId xmlns:a16="http://schemas.microsoft.com/office/drawing/2014/main" id="{915C32CE-F54C-4A91-A795-5F6EE0E2C310}"/>
                  </a:ext>
                </a:extLst>
              </p:cNvPr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Shape 824">
                <a:extLst>
                  <a:ext uri="{FF2B5EF4-FFF2-40B4-BE49-F238E27FC236}">
                    <a16:creationId xmlns:a16="http://schemas.microsoft.com/office/drawing/2014/main" id="{25663F7D-C889-439B-A68E-97D8B29147A8}"/>
                  </a:ext>
                </a:extLst>
              </p:cNvPr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825">
                <a:extLst>
                  <a:ext uri="{FF2B5EF4-FFF2-40B4-BE49-F238E27FC236}">
                    <a16:creationId xmlns:a16="http://schemas.microsoft.com/office/drawing/2014/main" id="{5C225417-5386-4CF0-A050-D547324972FC}"/>
                  </a:ext>
                </a:extLst>
              </p:cNvPr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826">
                <a:extLst>
                  <a:ext uri="{FF2B5EF4-FFF2-40B4-BE49-F238E27FC236}">
                    <a16:creationId xmlns:a16="http://schemas.microsoft.com/office/drawing/2014/main" id="{F2B2177A-3C1C-4737-A983-B5086B44BAC9}"/>
                  </a:ext>
                </a:extLst>
              </p:cNvPr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827">
                <a:extLst>
                  <a:ext uri="{FF2B5EF4-FFF2-40B4-BE49-F238E27FC236}">
                    <a16:creationId xmlns:a16="http://schemas.microsoft.com/office/drawing/2014/main" id="{065E0883-FD56-4990-A3BA-7394FB6E3D9D}"/>
                  </a:ext>
                </a:extLst>
              </p:cNvPr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828">
                <a:extLst>
                  <a:ext uri="{FF2B5EF4-FFF2-40B4-BE49-F238E27FC236}">
                    <a16:creationId xmlns:a16="http://schemas.microsoft.com/office/drawing/2014/main" id="{C497A5ED-CCEE-4F09-A7B4-7079C57F1DC1}"/>
                  </a:ext>
                </a:extLst>
              </p:cNvPr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0" t="0" r="0" b="0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Shape 829">
                <a:extLst>
                  <a:ext uri="{FF2B5EF4-FFF2-40B4-BE49-F238E27FC236}">
                    <a16:creationId xmlns:a16="http://schemas.microsoft.com/office/drawing/2014/main" id="{D8CBE5C1-1916-4EF1-B9E9-DC5E58DE62C4}"/>
                  </a:ext>
                </a:extLst>
              </p:cNvPr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0" t="0" r="0" b="0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Shape 830">
                <a:extLst>
                  <a:ext uri="{FF2B5EF4-FFF2-40B4-BE49-F238E27FC236}">
                    <a16:creationId xmlns:a16="http://schemas.microsoft.com/office/drawing/2014/main" id="{BB37530B-08B3-4205-8A08-E876EE3F9FBE}"/>
                  </a:ext>
                </a:extLst>
              </p:cNvPr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0" t="0" r="0" b="0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831">
                <a:extLst>
                  <a:ext uri="{FF2B5EF4-FFF2-40B4-BE49-F238E27FC236}">
                    <a16:creationId xmlns:a16="http://schemas.microsoft.com/office/drawing/2014/main" id="{14DEB002-C856-4D51-9E3F-42951B8C7A10}"/>
                  </a:ext>
                </a:extLst>
              </p:cNvPr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0" t="0" r="0" b="0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832">
                <a:extLst>
                  <a:ext uri="{FF2B5EF4-FFF2-40B4-BE49-F238E27FC236}">
                    <a16:creationId xmlns:a16="http://schemas.microsoft.com/office/drawing/2014/main" id="{5B5D5E96-C594-4AB6-9DF5-2ED8F56CCF52}"/>
                  </a:ext>
                </a:extLst>
              </p:cNvPr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0" t="0" r="0" b="0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Shape 833">
                <a:extLst>
                  <a:ext uri="{FF2B5EF4-FFF2-40B4-BE49-F238E27FC236}">
                    <a16:creationId xmlns:a16="http://schemas.microsoft.com/office/drawing/2014/main" id="{3FC3F998-CA08-40F4-81A5-CEC994EBBF42}"/>
                  </a:ext>
                </a:extLst>
              </p:cNvPr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0" t="0" r="0" b="0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C05CDBC-229D-45E2-B2F9-9037D7DF9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880" y="4628428"/>
            <a:ext cx="5590283" cy="1463040"/>
          </a:xfrm>
        </p:spPr>
        <p:txBody>
          <a:bodyPr l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812236-1A32-4FE2-AB5A-F8F998D835F3}"/>
              </a:ext>
            </a:extLst>
          </p:cNvPr>
          <p:cNvSpPr/>
          <p:nvPr/>
        </p:nvSpPr>
        <p:spPr>
          <a:xfrm>
            <a:off x="272955" y="0"/>
            <a:ext cx="423081" cy="156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7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40" y="1463857"/>
            <a:ext cx="11187258" cy="48455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240" y="6544402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97387434-1297-4221-9A00-F4204F1AC384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742" y="6544402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544402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B86D048B-48BA-4ED4-B812-0F49B53866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429491" y="172390"/>
            <a:ext cx="0" cy="1196439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38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none" spc="100" baseline="0">
          <a:solidFill>
            <a:schemeClr val="tx1">
              <a:lumMod val="95000"/>
              <a:lumOff val="5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0.png"/><Relationship Id="rId7" Type="http://schemas.openxmlformats.org/officeDocument/2006/relationships/image" Target="../media/image23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customXml" Target="../ink/ink2.xml"/><Relationship Id="rId5" Type="http://schemas.openxmlformats.org/officeDocument/2006/relationships/image" Target="../media/image21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10: AVL Trees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373 Data Structures and Algorithms</a:t>
            </a:r>
          </a:p>
        </p:txBody>
      </p:sp>
    </p:spTree>
    <p:extLst>
      <p:ext uri="{BB962C8B-B14F-4D97-AF65-F5344CB8AC3E}">
        <p14:creationId xmlns:p14="http://schemas.microsoft.com/office/powerpoint/2010/main" val="3671075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the Degenerate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 An AVL tree is a binary search tree that also meets the following rule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This will avoid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/>
                  <a:t> behavior! We have to check:</a:t>
                </a:r>
                <a:endParaRPr lang="en-US" sz="2800" b="0" dirty="0"/>
              </a:p>
              <a:p>
                <a:r>
                  <a:rPr lang="en-US" sz="2800" dirty="0"/>
                  <a:t>1. We must be able to maintain this property when inserting/deleting</a:t>
                </a:r>
              </a:p>
              <a:p>
                <a:r>
                  <a:rPr lang="en-US" sz="2800" dirty="0"/>
                  <a:t>2. Such a tree must have height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4" t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575239" y="2081788"/>
            <a:ext cx="10694504" cy="94090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AVL condition</a:t>
            </a:r>
            <a:r>
              <a:rPr lang="en-US" sz="2800" dirty="0">
                <a:solidFill>
                  <a:schemeClr val="bg1"/>
                </a:solidFill>
              </a:rPr>
              <a:t>: For every node, the height of its left subtree and right subtree differ by at most 1. </a:t>
            </a:r>
          </a:p>
        </p:txBody>
      </p:sp>
      <p:pic>
        <p:nvPicPr>
          <p:cNvPr id="1026" name="Picture 2" descr="Heavy Check Mark on Microsoft Windows 10 May 2019 Update">
            <a:extLst>
              <a:ext uri="{FF2B5EF4-FFF2-40B4-BE49-F238E27FC236}">
                <a16:creationId xmlns:a16="http://schemas.microsoft.com/office/drawing/2014/main" id="{4F1E0563-1AB1-4BB5-8A17-A1BDD690A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685" y="4659385"/>
            <a:ext cx="842744" cy="84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00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702694"/>
          </a:xfrm>
        </p:spPr>
        <p:txBody>
          <a:bodyPr>
            <a:normAutofit/>
          </a:bodyPr>
          <a:lstStyle/>
          <a:p>
            <a:r>
              <a:rPr lang="en-US" sz="2800" dirty="0"/>
              <a:t>What happens if when we do an insertion, we break the AVL condition?</a:t>
            </a:r>
          </a:p>
        </p:txBody>
      </p:sp>
      <p:sp>
        <p:nvSpPr>
          <p:cNvPr id="4" name="Oval 3"/>
          <p:cNvSpPr/>
          <p:nvPr/>
        </p:nvSpPr>
        <p:spPr>
          <a:xfrm>
            <a:off x="1308216" y="2330851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1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263472" y="3536224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2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3369404" y="4892264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" name="Straight Arrow Connector 6"/>
          <p:cNvCxnSpPr>
            <a:stCxn id="4" idx="5"/>
            <a:endCxn id="5" idx="0"/>
          </p:cNvCxnSpPr>
          <p:nvPr/>
        </p:nvCxnSpPr>
        <p:spPr>
          <a:xfrm>
            <a:off x="2028411" y="3051047"/>
            <a:ext cx="656942" cy="4851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5"/>
            <a:endCxn id="6" idx="0"/>
          </p:cNvCxnSpPr>
          <p:nvPr/>
        </p:nvCxnSpPr>
        <p:spPr>
          <a:xfrm>
            <a:off x="2983668" y="4256420"/>
            <a:ext cx="807617" cy="635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7110126" y="3417200"/>
            <a:ext cx="2997211" cy="2072702"/>
            <a:chOff x="7110126" y="3417200"/>
            <a:chExt cx="2997211" cy="2072702"/>
          </a:xfrm>
        </p:grpSpPr>
        <p:sp>
          <p:nvSpPr>
            <p:cNvPr id="9" name="Oval 8"/>
            <p:cNvSpPr/>
            <p:nvPr/>
          </p:nvSpPr>
          <p:spPr>
            <a:xfrm>
              <a:off x="7110126" y="4574342"/>
              <a:ext cx="843761" cy="8437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</a:rPr>
                <a:t>1</a:t>
              </a:r>
              <a:endParaRPr lang="en-US" sz="32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8264736" y="3417200"/>
              <a:ext cx="843761" cy="8437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</a:rPr>
                <a:t>2</a:t>
              </a:r>
              <a:endParaRPr lang="en-US" sz="32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9263576" y="4646141"/>
              <a:ext cx="843761" cy="8437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2" name="Straight Arrow Connector 11"/>
            <p:cNvCxnSpPr>
              <a:stCxn id="10" idx="3"/>
            </p:cNvCxnSpPr>
            <p:nvPr/>
          </p:nvCxnSpPr>
          <p:spPr>
            <a:xfrm flipH="1">
              <a:off x="7724874" y="4137395"/>
              <a:ext cx="663428" cy="5087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0" idx="5"/>
              <a:endCxn id="11" idx="0"/>
            </p:cNvCxnSpPr>
            <p:nvPr/>
          </p:nvCxnSpPr>
          <p:spPr>
            <a:xfrm>
              <a:off x="8984931" y="4137395"/>
              <a:ext cx="700526" cy="5087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87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2593322" y="2816888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x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3372002" y="3792188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y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4404410" y="4682249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z</a:t>
            </a:r>
          </a:p>
        </p:txBody>
      </p:sp>
      <p:cxnSp>
        <p:nvCxnSpPr>
          <p:cNvPr id="7" name="Straight Arrow Connector 6"/>
          <p:cNvCxnSpPr>
            <a:stCxn id="4" idx="5"/>
          </p:cNvCxnSpPr>
          <p:nvPr/>
        </p:nvCxnSpPr>
        <p:spPr>
          <a:xfrm>
            <a:off x="3313517" y="3537083"/>
            <a:ext cx="300702" cy="29734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5"/>
            <a:endCxn id="6" idx="1"/>
          </p:cNvCxnSpPr>
          <p:nvPr/>
        </p:nvCxnSpPr>
        <p:spPr>
          <a:xfrm>
            <a:off x="4092197" y="4512383"/>
            <a:ext cx="435779" cy="29343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loud 9"/>
          <p:cNvSpPr/>
          <p:nvPr/>
        </p:nvSpPr>
        <p:spPr>
          <a:xfrm>
            <a:off x="58617" y="1293114"/>
            <a:ext cx="2710249" cy="147457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Rest of the tree</a:t>
            </a:r>
          </a:p>
        </p:txBody>
      </p:sp>
      <p:cxnSp>
        <p:nvCxnSpPr>
          <p:cNvPr id="11" name="Straight Arrow Connector 10"/>
          <p:cNvCxnSpPr>
            <a:endCxn id="4" idx="1"/>
          </p:cNvCxnSpPr>
          <p:nvPr/>
        </p:nvCxnSpPr>
        <p:spPr>
          <a:xfrm>
            <a:off x="2232454" y="2455276"/>
            <a:ext cx="484434" cy="485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10867" y="1910115"/>
            <a:ext cx="41597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UNBALANCED</a:t>
            </a:r>
          </a:p>
          <a:p>
            <a:r>
              <a:rPr lang="en-US" sz="2800" dirty="0"/>
              <a:t>Right subtree is 2 longer</a:t>
            </a:r>
          </a:p>
        </p:txBody>
      </p:sp>
      <p:sp>
        <p:nvSpPr>
          <p:cNvPr id="16" name="Isosceles Triangle 15"/>
          <p:cNvSpPr/>
          <p:nvPr/>
        </p:nvSpPr>
        <p:spPr>
          <a:xfrm>
            <a:off x="1129997" y="3888123"/>
            <a:ext cx="1344674" cy="17058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cxnSp>
        <p:nvCxnSpPr>
          <p:cNvPr id="21" name="Straight Arrow Connector 20"/>
          <p:cNvCxnSpPr>
            <a:stCxn id="4" idx="3"/>
            <a:endCxn id="16" idx="0"/>
          </p:cNvCxnSpPr>
          <p:nvPr/>
        </p:nvCxnSpPr>
        <p:spPr>
          <a:xfrm flipH="1">
            <a:off x="1802334" y="3537083"/>
            <a:ext cx="914554" cy="351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/>
          <p:cNvSpPr/>
          <p:nvPr/>
        </p:nvSpPr>
        <p:spPr>
          <a:xfrm>
            <a:off x="2533156" y="5026827"/>
            <a:ext cx="1073907" cy="567149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>
          <a:xfrm flipH="1">
            <a:off x="3070110" y="4520089"/>
            <a:ext cx="440030" cy="506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/>
        </p:nvSpPr>
        <p:spPr>
          <a:xfrm>
            <a:off x="3678810" y="5755810"/>
            <a:ext cx="1073907" cy="913352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30" name="Isosceles Triangle 29"/>
          <p:cNvSpPr/>
          <p:nvPr/>
        </p:nvSpPr>
        <p:spPr>
          <a:xfrm>
            <a:off x="5094961" y="5734503"/>
            <a:ext cx="1073907" cy="913352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cxnSp>
        <p:nvCxnSpPr>
          <p:cNvPr id="31" name="Straight Arrow Connector 30"/>
          <p:cNvCxnSpPr>
            <a:stCxn id="6" idx="5"/>
            <a:endCxn id="30" idx="0"/>
          </p:cNvCxnSpPr>
          <p:nvPr/>
        </p:nvCxnSpPr>
        <p:spPr>
          <a:xfrm>
            <a:off x="5124605" y="5402444"/>
            <a:ext cx="507310" cy="332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3"/>
            <a:endCxn id="29" idx="0"/>
          </p:cNvCxnSpPr>
          <p:nvPr/>
        </p:nvCxnSpPr>
        <p:spPr>
          <a:xfrm flipH="1">
            <a:off x="4215764" y="5402444"/>
            <a:ext cx="312212" cy="35336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339061" y="3427251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x</a:t>
            </a:r>
            <a:endParaRPr lang="en-US" sz="3200" dirty="0"/>
          </a:p>
        </p:txBody>
      </p:sp>
      <p:sp>
        <p:nvSpPr>
          <p:cNvPr id="47" name="Oval 46"/>
          <p:cNvSpPr/>
          <p:nvPr/>
        </p:nvSpPr>
        <p:spPr>
          <a:xfrm>
            <a:off x="9429702" y="2536834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y</a:t>
            </a:r>
            <a:endParaRPr lang="en-US" sz="3200" dirty="0"/>
          </a:p>
        </p:txBody>
      </p:sp>
      <p:sp>
        <p:nvSpPr>
          <p:cNvPr id="48" name="Oval 47"/>
          <p:cNvSpPr/>
          <p:nvPr/>
        </p:nvSpPr>
        <p:spPr>
          <a:xfrm>
            <a:off x="10300548" y="3722702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z</a:t>
            </a:r>
          </a:p>
        </p:txBody>
      </p:sp>
      <p:cxnSp>
        <p:nvCxnSpPr>
          <p:cNvPr id="49" name="Straight Arrow Connector 48"/>
          <p:cNvCxnSpPr>
            <a:stCxn id="46" idx="5"/>
          </p:cNvCxnSpPr>
          <p:nvPr/>
        </p:nvCxnSpPr>
        <p:spPr>
          <a:xfrm>
            <a:off x="9059256" y="4147446"/>
            <a:ext cx="194160" cy="36493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7" idx="5"/>
            <a:endCxn id="48" idx="1"/>
          </p:cNvCxnSpPr>
          <p:nvPr/>
        </p:nvCxnSpPr>
        <p:spPr>
          <a:xfrm>
            <a:off x="10149897" y="3257029"/>
            <a:ext cx="274217" cy="58923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loud 50"/>
          <p:cNvSpPr/>
          <p:nvPr/>
        </p:nvSpPr>
        <p:spPr>
          <a:xfrm>
            <a:off x="5804104" y="1041860"/>
            <a:ext cx="2710249" cy="147457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Rest of the tree</a:t>
            </a:r>
          </a:p>
        </p:txBody>
      </p:sp>
      <p:cxnSp>
        <p:nvCxnSpPr>
          <p:cNvPr id="52" name="Straight Arrow Connector 51"/>
          <p:cNvCxnSpPr>
            <a:endCxn id="47" idx="1"/>
          </p:cNvCxnSpPr>
          <p:nvPr/>
        </p:nvCxnSpPr>
        <p:spPr>
          <a:xfrm>
            <a:off x="8220158" y="2093038"/>
            <a:ext cx="1333110" cy="56736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Isosceles Triangle 52"/>
          <p:cNvSpPr/>
          <p:nvPr/>
        </p:nvSpPr>
        <p:spPr>
          <a:xfrm>
            <a:off x="7312963" y="4393685"/>
            <a:ext cx="1344674" cy="14532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cxnSp>
        <p:nvCxnSpPr>
          <p:cNvPr id="54" name="Straight Arrow Connector 53"/>
          <p:cNvCxnSpPr>
            <a:stCxn id="46" idx="3"/>
            <a:endCxn id="53" idx="0"/>
          </p:cNvCxnSpPr>
          <p:nvPr/>
        </p:nvCxnSpPr>
        <p:spPr>
          <a:xfrm flipH="1">
            <a:off x="7985300" y="4147446"/>
            <a:ext cx="477327" cy="24623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Isosceles Triangle 54"/>
          <p:cNvSpPr/>
          <p:nvPr/>
        </p:nvSpPr>
        <p:spPr>
          <a:xfrm>
            <a:off x="8681020" y="4540910"/>
            <a:ext cx="1073907" cy="1305984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56" name="Straight Arrow Connector 55"/>
          <p:cNvCxnSpPr>
            <a:endCxn id="46" idx="7"/>
          </p:cNvCxnSpPr>
          <p:nvPr/>
        </p:nvCxnSpPr>
        <p:spPr>
          <a:xfrm flipH="1">
            <a:off x="9059256" y="3157353"/>
            <a:ext cx="423714" cy="393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Isosceles Triangle 56"/>
          <p:cNvSpPr/>
          <p:nvPr/>
        </p:nvSpPr>
        <p:spPr>
          <a:xfrm>
            <a:off x="9612943" y="5448211"/>
            <a:ext cx="1073907" cy="913352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58" name="Isosceles Triangle 57"/>
          <p:cNvSpPr/>
          <p:nvPr/>
        </p:nvSpPr>
        <p:spPr>
          <a:xfrm>
            <a:off x="10840448" y="5483249"/>
            <a:ext cx="1073907" cy="913352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cxnSp>
        <p:nvCxnSpPr>
          <p:cNvPr id="59" name="Straight Arrow Connector 58"/>
          <p:cNvCxnSpPr>
            <a:stCxn id="48" idx="5"/>
            <a:endCxn id="58" idx="0"/>
          </p:cNvCxnSpPr>
          <p:nvPr/>
        </p:nvCxnSpPr>
        <p:spPr>
          <a:xfrm>
            <a:off x="11020743" y="4442897"/>
            <a:ext cx="356659" cy="1040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3"/>
            <a:endCxn id="57" idx="0"/>
          </p:cNvCxnSpPr>
          <p:nvPr/>
        </p:nvCxnSpPr>
        <p:spPr>
          <a:xfrm flipH="1">
            <a:off x="10149897" y="4442897"/>
            <a:ext cx="274217" cy="100531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8785412" y="1452260"/>
            <a:ext cx="34351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BALANCED</a:t>
            </a:r>
          </a:p>
          <a:p>
            <a:r>
              <a:rPr lang="en-US" sz="2400" dirty="0"/>
              <a:t>Right subtree is 1 longer</a:t>
            </a:r>
          </a:p>
        </p:txBody>
      </p:sp>
    </p:spTree>
    <p:extLst>
      <p:ext uri="{BB962C8B-B14F-4D97-AF65-F5344CB8AC3E}">
        <p14:creationId xmlns:p14="http://schemas.microsoft.com/office/powerpoint/2010/main" val="1478974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A866-9283-432D-BC32-CECE2F10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E4D56F-8B88-490C-804F-D17A88959282}"/>
              </a:ext>
            </a:extLst>
          </p:cNvPr>
          <p:cNvSpPr/>
          <p:nvPr/>
        </p:nvSpPr>
        <p:spPr>
          <a:xfrm>
            <a:off x="5287006" y="3927084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6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BD2B90-888C-426A-AF24-4101DAC5E428}"/>
              </a:ext>
            </a:extLst>
          </p:cNvPr>
          <p:cNvSpPr/>
          <p:nvPr/>
        </p:nvSpPr>
        <p:spPr>
          <a:xfrm>
            <a:off x="6168868" y="5152632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8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204935-472C-4898-A417-E2BCD1E8F749}"/>
              </a:ext>
            </a:extLst>
          </p:cNvPr>
          <p:cNvSpPr/>
          <p:nvPr/>
        </p:nvSpPr>
        <p:spPr>
          <a:xfrm>
            <a:off x="2205673" y="3927086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5DBCDD-E6DF-43B0-B74D-C3EDFE7666B3}"/>
              </a:ext>
            </a:extLst>
          </p:cNvPr>
          <p:cNvSpPr/>
          <p:nvPr/>
        </p:nvSpPr>
        <p:spPr>
          <a:xfrm>
            <a:off x="4160422" y="3927092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1DDF9F-6DEC-4FF9-A59C-75A23FE2E373}"/>
              </a:ext>
            </a:extLst>
          </p:cNvPr>
          <p:cNvSpPr/>
          <p:nvPr/>
        </p:nvSpPr>
        <p:spPr>
          <a:xfrm>
            <a:off x="7744457" y="5242130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10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0E52E1-7940-41BF-99CF-4B5B2AB06B60}"/>
              </a:ext>
            </a:extLst>
          </p:cNvPr>
          <p:cNvSpPr/>
          <p:nvPr/>
        </p:nvSpPr>
        <p:spPr>
          <a:xfrm>
            <a:off x="7012629" y="3927085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9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840901-E94C-44BD-A4CC-91FA9F50680D}"/>
              </a:ext>
            </a:extLst>
          </p:cNvPr>
          <p:cNvSpPr/>
          <p:nvPr/>
        </p:nvSpPr>
        <p:spPr>
          <a:xfrm>
            <a:off x="6168868" y="2541584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7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D62962-4D04-4597-AAD8-513896648106}"/>
              </a:ext>
            </a:extLst>
          </p:cNvPr>
          <p:cNvSpPr/>
          <p:nvPr/>
        </p:nvSpPr>
        <p:spPr>
          <a:xfrm>
            <a:off x="3316661" y="2537626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BEDEE5-94F6-4C05-AEDB-38357DE0D153}"/>
              </a:ext>
            </a:extLst>
          </p:cNvPr>
          <p:cNvSpPr/>
          <p:nvPr/>
        </p:nvSpPr>
        <p:spPr>
          <a:xfrm>
            <a:off x="4775316" y="1345807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08E0C1-092C-485C-8C1E-7DC2AE85284E}"/>
              </a:ext>
            </a:extLst>
          </p:cNvPr>
          <p:cNvSpPr/>
          <p:nvPr/>
        </p:nvSpPr>
        <p:spPr>
          <a:xfrm>
            <a:off x="4775316" y="5090312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F1C586-9941-48C4-850B-3A98768911E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511926" y="2023850"/>
            <a:ext cx="780508" cy="6413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0B0539-39DB-4A1B-B1D8-8EEED3DB534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797565" y="3289760"/>
            <a:ext cx="636945" cy="637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E3A44A-CE27-4A98-91F0-84E04B099D28}"/>
              </a:ext>
            </a:extLst>
          </p:cNvPr>
          <p:cNvCxnSpPr>
            <a:cxnSpLocks/>
          </p:cNvCxnSpPr>
          <p:nvPr/>
        </p:nvCxnSpPr>
        <p:spPr>
          <a:xfrm>
            <a:off x="7627523" y="4687826"/>
            <a:ext cx="344902" cy="55430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4E2134-53A9-4FF1-A1EF-51D6CD55DBAC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6797565" y="4647280"/>
            <a:ext cx="338630" cy="594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2178E3-9C6A-4648-8339-DF6CEF7B3644}"/>
              </a:ext>
            </a:extLst>
          </p:cNvPr>
          <p:cNvCxnSpPr>
            <a:cxnSpLocks/>
          </p:cNvCxnSpPr>
          <p:nvPr/>
        </p:nvCxnSpPr>
        <p:spPr>
          <a:xfrm flipH="1">
            <a:off x="5902180" y="3303247"/>
            <a:ext cx="411722" cy="66831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ECEA9B-CDEB-48B2-AB69-2847898D7DDA}"/>
              </a:ext>
            </a:extLst>
          </p:cNvPr>
          <p:cNvCxnSpPr>
            <a:cxnSpLocks/>
          </p:cNvCxnSpPr>
          <p:nvPr/>
        </p:nvCxnSpPr>
        <p:spPr>
          <a:xfrm flipH="1">
            <a:off x="5334893" y="4770845"/>
            <a:ext cx="177033" cy="358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620CDD-AA27-4ACE-9F48-68BA26E3978E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4036856" y="2010342"/>
            <a:ext cx="801714" cy="650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F52838D-543A-41E7-A803-067A0555E9B8}"/>
              </a:ext>
            </a:extLst>
          </p:cNvPr>
          <p:cNvCxnSpPr>
            <a:cxnSpLocks/>
          </p:cNvCxnSpPr>
          <p:nvPr/>
        </p:nvCxnSpPr>
        <p:spPr>
          <a:xfrm flipH="1">
            <a:off x="2656619" y="3289760"/>
            <a:ext cx="801714" cy="650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DD52EA-3AD4-47EE-89C2-236F2EFE867D}"/>
              </a:ext>
            </a:extLst>
          </p:cNvPr>
          <p:cNvCxnSpPr>
            <a:cxnSpLocks/>
            <a:stCxn id="11" idx="5"/>
            <a:endCxn id="7" idx="0"/>
          </p:cNvCxnSpPr>
          <p:nvPr/>
        </p:nvCxnSpPr>
        <p:spPr>
          <a:xfrm>
            <a:off x="4036856" y="3257821"/>
            <a:ext cx="545447" cy="66927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CE93CD6-7743-44EB-A3A7-2905C35C7584}"/>
              </a:ext>
            </a:extLst>
          </p:cNvPr>
          <p:cNvSpPr/>
          <p:nvPr/>
        </p:nvSpPr>
        <p:spPr>
          <a:xfrm>
            <a:off x="8588218" y="5996393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11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E191E6C-67EE-401F-A617-7C09BC9F9E00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8532701" y="5863969"/>
            <a:ext cx="179083" cy="255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99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A866-9283-432D-BC32-CECE2F10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E4D56F-8B88-490C-804F-D17A88959282}"/>
              </a:ext>
            </a:extLst>
          </p:cNvPr>
          <p:cNvSpPr/>
          <p:nvPr/>
        </p:nvSpPr>
        <p:spPr>
          <a:xfrm>
            <a:off x="5287006" y="3927084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6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BD2B90-888C-426A-AF24-4101DAC5E428}"/>
              </a:ext>
            </a:extLst>
          </p:cNvPr>
          <p:cNvSpPr/>
          <p:nvPr/>
        </p:nvSpPr>
        <p:spPr>
          <a:xfrm>
            <a:off x="6168868" y="5152632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8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204935-472C-4898-A417-E2BCD1E8F749}"/>
              </a:ext>
            </a:extLst>
          </p:cNvPr>
          <p:cNvSpPr/>
          <p:nvPr/>
        </p:nvSpPr>
        <p:spPr>
          <a:xfrm>
            <a:off x="2205673" y="3927086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5DBCDD-E6DF-43B0-B74D-C3EDFE7666B3}"/>
              </a:ext>
            </a:extLst>
          </p:cNvPr>
          <p:cNvSpPr/>
          <p:nvPr/>
        </p:nvSpPr>
        <p:spPr>
          <a:xfrm>
            <a:off x="4160422" y="3927092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1DDF9F-6DEC-4FF9-A59C-75A23FE2E373}"/>
              </a:ext>
            </a:extLst>
          </p:cNvPr>
          <p:cNvSpPr/>
          <p:nvPr/>
        </p:nvSpPr>
        <p:spPr>
          <a:xfrm>
            <a:off x="7744457" y="5242130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10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0E52E1-7940-41BF-99CF-4B5B2AB06B60}"/>
              </a:ext>
            </a:extLst>
          </p:cNvPr>
          <p:cNvSpPr/>
          <p:nvPr/>
        </p:nvSpPr>
        <p:spPr>
          <a:xfrm>
            <a:off x="7012629" y="3927085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9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840901-E94C-44BD-A4CC-91FA9F50680D}"/>
              </a:ext>
            </a:extLst>
          </p:cNvPr>
          <p:cNvSpPr/>
          <p:nvPr/>
        </p:nvSpPr>
        <p:spPr>
          <a:xfrm>
            <a:off x="6168868" y="2541584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7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D62962-4D04-4597-AAD8-513896648106}"/>
              </a:ext>
            </a:extLst>
          </p:cNvPr>
          <p:cNvSpPr/>
          <p:nvPr/>
        </p:nvSpPr>
        <p:spPr>
          <a:xfrm>
            <a:off x="3316661" y="2537626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BEDEE5-94F6-4C05-AEDB-38357DE0D153}"/>
              </a:ext>
            </a:extLst>
          </p:cNvPr>
          <p:cNvSpPr/>
          <p:nvPr/>
        </p:nvSpPr>
        <p:spPr>
          <a:xfrm>
            <a:off x="4775316" y="1345807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08E0C1-092C-485C-8C1E-7DC2AE85284E}"/>
              </a:ext>
            </a:extLst>
          </p:cNvPr>
          <p:cNvSpPr/>
          <p:nvPr/>
        </p:nvSpPr>
        <p:spPr>
          <a:xfrm>
            <a:off x="4775316" y="5090312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F1C586-9941-48C4-850B-3A98768911E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511926" y="2023850"/>
            <a:ext cx="780508" cy="6413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0B0539-39DB-4A1B-B1D8-8EEED3DB534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797565" y="3289760"/>
            <a:ext cx="636945" cy="637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E3A44A-CE27-4A98-91F0-84E04B099D28}"/>
              </a:ext>
            </a:extLst>
          </p:cNvPr>
          <p:cNvCxnSpPr>
            <a:cxnSpLocks/>
          </p:cNvCxnSpPr>
          <p:nvPr/>
        </p:nvCxnSpPr>
        <p:spPr>
          <a:xfrm>
            <a:off x="7627523" y="4687826"/>
            <a:ext cx="344902" cy="55430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4E2134-53A9-4FF1-A1EF-51D6CD55DBAC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6797565" y="4647280"/>
            <a:ext cx="338630" cy="594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2178E3-9C6A-4648-8339-DF6CEF7B3644}"/>
              </a:ext>
            </a:extLst>
          </p:cNvPr>
          <p:cNvCxnSpPr>
            <a:cxnSpLocks/>
          </p:cNvCxnSpPr>
          <p:nvPr/>
        </p:nvCxnSpPr>
        <p:spPr>
          <a:xfrm flipH="1">
            <a:off x="5902180" y="3303247"/>
            <a:ext cx="411722" cy="66831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ECEA9B-CDEB-48B2-AB69-2847898D7DDA}"/>
              </a:ext>
            </a:extLst>
          </p:cNvPr>
          <p:cNvCxnSpPr>
            <a:cxnSpLocks/>
          </p:cNvCxnSpPr>
          <p:nvPr/>
        </p:nvCxnSpPr>
        <p:spPr>
          <a:xfrm flipH="1">
            <a:off x="5334893" y="4770845"/>
            <a:ext cx="177033" cy="358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620CDD-AA27-4ACE-9F48-68BA26E3978E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4036856" y="2010342"/>
            <a:ext cx="801714" cy="650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F52838D-543A-41E7-A803-067A0555E9B8}"/>
              </a:ext>
            </a:extLst>
          </p:cNvPr>
          <p:cNvCxnSpPr>
            <a:cxnSpLocks/>
          </p:cNvCxnSpPr>
          <p:nvPr/>
        </p:nvCxnSpPr>
        <p:spPr>
          <a:xfrm flipH="1">
            <a:off x="2656619" y="3289760"/>
            <a:ext cx="801714" cy="650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DD52EA-3AD4-47EE-89C2-236F2EFE867D}"/>
              </a:ext>
            </a:extLst>
          </p:cNvPr>
          <p:cNvCxnSpPr>
            <a:cxnSpLocks/>
            <a:stCxn id="11" idx="5"/>
            <a:endCxn id="7" idx="0"/>
          </p:cNvCxnSpPr>
          <p:nvPr/>
        </p:nvCxnSpPr>
        <p:spPr>
          <a:xfrm>
            <a:off x="4036856" y="3257821"/>
            <a:ext cx="545447" cy="66927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CE93CD6-7743-44EB-A3A7-2905C35C7584}"/>
              </a:ext>
            </a:extLst>
          </p:cNvPr>
          <p:cNvSpPr/>
          <p:nvPr/>
        </p:nvSpPr>
        <p:spPr>
          <a:xfrm>
            <a:off x="8588218" y="5996393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11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E191E6C-67EE-401F-A617-7C09BC9F9E00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8532701" y="5863969"/>
            <a:ext cx="179083" cy="255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9256BC8-5B2F-48B9-8ED8-8DC8EE577AC9}"/>
              </a:ext>
            </a:extLst>
          </p:cNvPr>
          <p:cNvSpPr/>
          <p:nvPr/>
        </p:nvSpPr>
        <p:spPr>
          <a:xfrm>
            <a:off x="4705350" y="1345807"/>
            <a:ext cx="981020" cy="8822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4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A866-9283-432D-BC32-CECE2F10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0E52E1-7940-41BF-99CF-4B5B2AB06B60}"/>
              </a:ext>
            </a:extLst>
          </p:cNvPr>
          <p:cNvSpPr/>
          <p:nvPr/>
        </p:nvSpPr>
        <p:spPr>
          <a:xfrm>
            <a:off x="7012629" y="3927085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9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840901-E94C-44BD-A4CC-91FA9F50680D}"/>
              </a:ext>
            </a:extLst>
          </p:cNvPr>
          <p:cNvSpPr/>
          <p:nvPr/>
        </p:nvSpPr>
        <p:spPr>
          <a:xfrm>
            <a:off x="6168868" y="2541584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7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BEDEE5-94F6-4C05-AEDB-38357DE0D153}"/>
              </a:ext>
            </a:extLst>
          </p:cNvPr>
          <p:cNvSpPr/>
          <p:nvPr/>
        </p:nvSpPr>
        <p:spPr>
          <a:xfrm>
            <a:off x="4775316" y="1345807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F1C586-9941-48C4-850B-3A98768911E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511926" y="2023850"/>
            <a:ext cx="780508" cy="641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0B0539-39DB-4A1B-B1D8-8EEED3DB534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797565" y="3289760"/>
            <a:ext cx="636945" cy="6373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DB8FB20-6591-422B-88C6-C5A2D3F14327}"/>
              </a:ext>
            </a:extLst>
          </p:cNvPr>
          <p:cNvGrpSpPr/>
          <p:nvPr/>
        </p:nvGrpSpPr>
        <p:grpSpPr>
          <a:xfrm>
            <a:off x="6168868" y="4647280"/>
            <a:ext cx="967327" cy="1349113"/>
            <a:chOff x="6168868" y="4647280"/>
            <a:chExt cx="967327" cy="134911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BBD2B90-888C-426A-AF24-4101DAC5E428}"/>
                </a:ext>
              </a:extLst>
            </p:cNvPr>
            <p:cNvSpPr/>
            <p:nvPr/>
          </p:nvSpPr>
          <p:spPr>
            <a:xfrm>
              <a:off x="6168868" y="5152632"/>
              <a:ext cx="843761" cy="8437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8</a:t>
              </a:r>
              <a:endPara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A4E2134-53A9-4FF1-A1EF-51D6CD55DBAC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H="1">
              <a:off x="6797565" y="4647280"/>
              <a:ext cx="338630" cy="5948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2178E3-9C6A-4648-8339-DF6CEF7B3644}"/>
              </a:ext>
            </a:extLst>
          </p:cNvPr>
          <p:cNvCxnSpPr>
            <a:cxnSpLocks/>
          </p:cNvCxnSpPr>
          <p:nvPr/>
        </p:nvCxnSpPr>
        <p:spPr>
          <a:xfrm flipH="1">
            <a:off x="5902180" y="3303247"/>
            <a:ext cx="411722" cy="66831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807E28-B4B1-43A8-B9EE-20EED40D5324}"/>
              </a:ext>
            </a:extLst>
          </p:cNvPr>
          <p:cNvGrpSpPr/>
          <p:nvPr/>
        </p:nvGrpSpPr>
        <p:grpSpPr>
          <a:xfrm>
            <a:off x="4775316" y="3927084"/>
            <a:ext cx="1355451" cy="2006989"/>
            <a:chOff x="4775316" y="3927084"/>
            <a:chExt cx="1355451" cy="200698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BE4D56F-8B88-490C-804F-D17A88959282}"/>
                </a:ext>
              </a:extLst>
            </p:cNvPr>
            <p:cNvSpPr/>
            <p:nvPr/>
          </p:nvSpPr>
          <p:spPr>
            <a:xfrm>
              <a:off x="5287006" y="3927084"/>
              <a:ext cx="843761" cy="8437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6</a:t>
              </a:r>
              <a:endPara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408E0C1-092C-485C-8C1E-7DC2AE85284E}"/>
                </a:ext>
              </a:extLst>
            </p:cNvPr>
            <p:cNvSpPr/>
            <p:nvPr/>
          </p:nvSpPr>
          <p:spPr>
            <a:xfrm>
              <a:off x="4775316" y="5090312"/>
              <a:ext cx="843761" cy="8437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5</a:t>
              </a:r>
              <a:endPara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FECEA9B-CDEB-48B2-AB69-2847898D7D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4893" y="4770845"/>
              <a:ext cx="177033" cy="358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F45C37C-8F4D-4C0E-848B-F1646E72DF2A}"/>
              </a:ext>
            </a:extLst>
          </p:cNvPr>
          <p:cNvGrpSpPr/>
          <p:nvPr/>
        </p:nvGrpSpPr>
        <p:grpSpPr>
          <a:xfrm>
            <a:off x="2205673" y="2010342"/>
            <a:ext cx="2798510" cy="2760511"/>
            <a:chOff x="2205673" y="2010342"/>
            <a:chExt cx="2798510" cy="276051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6204935-472C-4898-A417-E2BCD1E8F749}"/>
                </a:ext>
              </a:extLst>
            </p:cNvPr>
            <p:cNvSpPr/>
            <p:nvPr/>
          </p:nvSpPr>
          <p:spPr>
            <a:xfrm>
              <a:off x="2205673" y="3927086"/>
              <a:ext cx="843761" cy="8437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</a:t>
              </a:r>
              <a:endPara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D5DBCDD-E6DF-43B0-B74D-C3EDFE7666B3}"/>
                </a:ext>
              </a:extLst>
            </p:cNvPr>
            <p:cNvSpPr/>
            <p:nvPr/>
          </p:nvSpPr>
          <p:spPr>
            <a:xfrm>
              <a:off x="4160422" y="3927092"/>
              <a:ext cx="843761" cy="8437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3</a:t>
              </a:r>
              <a:endPara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AD62962-4D04-4597-AAD8-513896648106}"/>
                </a:ext>
              </a:extLst>
            </p:cNvPr>
            <p:cNvSpPr/>
            <p:nvPr/>
          </p:nvSpPr>
          <p:spPr>
            <a:xfrm>
              <a:off x="3316661" y="2537626"/>
              <a:ext cx="843761" cy="8437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</a:t>
              </a:r>
              <a:endPara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3620CDD-AA27-4ACE-9F48-68BA26E3978E}"/>
                </a:ext>
              </a:extLst>
            </p:cNvPr>
            <p:cNvCxnSpPr>
              <a:cxnSpLocks/>
              <a:endCxn id="11" idx="7"/>
            </p:cNvCxnSpPr>
            <p:nvPr/>
          </p:nvCxnSpPr>
          <p:spPr>
            <a:xfrm flipH="1">
              <a:off x="4036856" y="2010342"/>
              <a:ext cx="801714" cy="6508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F52838D-543A-41E7-A803-067A0555E9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6619" y="3289760"/>
              <a:ext cx="801714" cy="6508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0DD52EA-3AD4-47EE-89C2-236F2EFE867D}"/>
                </a:ext>
              </a:extLst>
            </p:cNvPr>
            <p:cNvCxnSpPr>
              <a:cxnSpLocks/>
              <a:stCxn id="11" idx="5"/>
              <a:endCxn id="7" idx="0"/>
            </p:cNvCxnSpPr>
            <p:nvPr/>
          </p:nvCxnSpPr>
          <p:spPr>
            <a:xfrm>
              <a:off x="4036856" y="3257821"/>
              <a:ext cx="545447" cy="6692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98E88C-2B25-419A-AF59-1B9C2A422EE8}"/>
              </a:ext>
            </a:extLst>
          </p:cNvPr>
          <p:cNvGrpSpPr/>
          <p:nvPr/>
        </p:nvGrpSpPr>
        <p:grpSpPr>
          <a:xfrm>
            <a:off x="7627523" y="4687826"/>
            <a:ext cx="1804456" cy="2152328"/>
            <a:chOff x="7627523" y="4687826"/>
            <a:chExt cx="1804456" cy="215232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11DDF9F-6DEC-4FF9-A59C-75A23FE2E373}"/>
                </a:ext>
              </a:extLst>
            </p:cNvPr>
            <p:cNvSpPr/>
            <p:nvPr/>
          </p:nvSpPr>
          <p:spPr>
            <a:xfrm>
              <a:off x="7744457" y="5242130"/>
              <a:ext cx="843761" cy="8437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10</a:t>
              </a:r>
              <a:endPara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7E3A44A-CE27-4A98-91F0-84E04B099D28}"/>
                </a:ext>
              </a:extLst>
            </p:cNvPr>
            <p:cNvCxnSpPr>
              <a:cxnSpLocks/>
            </p:cNvCxnSpPr>
            <p:nvPr/>
          </p:nvCxnSpPr>
          <p:spPr>
            <a:xfrm>
              <a:off x="7627523" y="4687826"/>
              <a:ext cx="344902" cy="5543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CE93CD6-7743-44EB-A3A7-2905C35C7584}"/>
                </a:ext>
              </a:extLst>
            </p:cNvPr>
            <p:cNvSpPr/>
            <p:nvPr/>
          </p:nvSpPr>
          <p:spPr>
            <a:xfrm>
              <a:off x="8588218" y="5996393"/>
              <a:ext cx="843761" cy="8437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11</a:t>
              </a:r>
              <a:endPara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E191E6C-67EE-401F-A617-7C09BC9F9E00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8532701" y="5863969"/>
              <a:ext cx="179083" cy="2559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9256BC8-5B2F-48B9-8ED8-8DC8EE577AC9}"/>
              </a:ext>
            </a:extLst>
          </p:cNvPr>
          <p:cNvSpPr/>
          <p:nvPr/>
        </p:nvSpPr>
        <p:spPr>
          <a:xfrm>
            <a:off x="4705350" y="1345807"/>
            <a:ext cx="981020" cy="8822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0529975-CE62-4D60-BE69-020C473605F4}"/>
              </a:ext>
            </a:extLst>
          </p:cNvPr>
          <p:cNvCxnSpPr>
            <a:cxnSpLocks/>
          </p:cNvCxnSpPr>
          <p:nvPr/>
        </p:nvCxnSpPr>
        <p:spPr>
          <a:xfrm flipH="1">
            <a:off x="4026253" y="2010342"/>
            <a:ext cx="801714" cy="650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CA41916-E2B1-4B97-8439-D74896C95650}"/>
              </a:ext>
            </a:extLst>
          </p:cNvPr>
          <p:cNvCxnSpPr>
            <a:cxnSpLocks/>
          </p:cNvCxnSpPr>
          <p:nvPr/>
        </p:nvCxnSpPr>
        <p:spPr>
          <a:xfrm>
            <a:off x="5511927" y="2035574"/>
            <a:ext cx="780508" cy="6413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6DFBF4-AFE7-4DCB-9BD5-711C11BA6786}"/>
              </a:ext>
            </a:extLst>
          </p:cNvPr>
          <p:cNvCxnSpPr>
            <a:cxnSpLocks/>
          </p:cNvCxnSpPr>
          <p:nvPr/>
        </p:nvCxnSpPr>
        <p:spPr>
          <a:xfrm>
            <a:off x="4107797" y="3141978"/>
            <a:ext cx="545447" cy="66927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4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96296E-6 L -0.16575 0.270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94" y="134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07407E-6 L 0.00352 0.1164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581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7.40741E-7 L 0.07396 -0.0761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-381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48148E-6 L -0.03685 0.1287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9" y="643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07407E-6 L -0.0414 0.147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0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11111E-6 L -0.11953 0.1708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7" y="854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07407E-6 L -0.11419 -0.1745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29" y="-851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22222E-6 L -0.06927 -0.2018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3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575 0.27014 L -0.11471 0.1893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6" y="-405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1 0.11644 L -0.0664 -0.20162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-1518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96 -0.07616 L -0.06003 -0.2108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6" y="-673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85 0.12871 L -0.0737 -0.02338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9" y="-761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242" y="1463675"/>
            <a:ext cx="5641979" cy="4845050"/>
          </a:xfrm>
        </p:spPr>
      </p:pic>
    </p:spTree>
    <p:extLst>
      <p:ext uri="{BB962C8B-B14F-4D97-AF65-F5344CB8AC3E}">
        <p14:creationId xmlns:p14="http://schemas.microsoft.com/office/powerpoint/2010/main" val="2371947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1520653" y="3943281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1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845363" y="2716739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2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4097907" y="1618606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" name="Straight Arrow Connector 6"/>
          <p:cNvCxnSpPr>
            <a:stCxn id="5" idx="3"/>
            <a:endCxn id="4" idx="7"/>
          </p:cNvCxnSpPr>
          <p:nvPr/>
        </p:nvCxnSpPr>
        <p:spPr>
          <a:xfrm flipH="1">
            <a:off x="2240848" y="3436934"/>
            <a:ext cx="728081" cy="62991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5" idx="7"/>
          </p:cNvCxnSpPr>
          <p:nvPr/>
        </p:nvCxnSpPr>
        <p:spPr>
          <a:xfrm flipH="1">
            <a:off x="3565558" y="2338801"/>
            <a:ext cx="655915" cy="501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110126" y="2585932"/>
            <a:ext cx="2997211" cy="2072702"/>
            <a:chOff x="7110126" y="3417200"/>
            <a:chExt cx="2997211" cy="2072702"/>
          </a:xfrm>
        </p:grpSpPr>
        <p:sp>
          <p:nvSpPr>
            <p:cNvPr id="10" name="Oval 9"/>
            <p:cNvSpPr/>
            <p:nvPr/>
          </p:nvSpPr>
          <p:spPr>
            <a:xfrm>
              <a:off x="7110126" y="4574342"/>
              <a:ext cx="843761" cy="8437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</a:rPr>
                <a:t>1</a:t>
              </a:r>
              <a:endParaRPr lang="en-US" sz="32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8264736" y="3417200"/>
              <a:ext cx="843761" cy="8437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</a:rPr>
                <a:t>2</a:t>
              </a:r>
              <a:endParaRPr lang="en-US" sz="32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9263576" y="4646141"/>
              <a:ext cx="843761" cy="8437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3" name="Straight Arrow Connector 12"/>
            <p:cNvCxnSpPr>
              <a:stCxn id="11" idx="3"/>
            </p:cNvCxnSpPr>
            <p:nvPr/>
          </p:nvCxnSpPr>
          <p:spPr>
            <a:xfrm flipH="1">
              <a:off x="7724874" y="4137395"/>
              <a:ext cx="663428" cy="5087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5"/>
              <a:endCxn id="12" idx="0"/>
            </p:cNvCxnSpPr>
            <p:nvPr/>
          </p:nvCxnSpPr>
          <p:spPr>
            <a:xfrm>
              <a:off x="8984931" y="4137395"/>
              <a:ext cx="700526" cy="5087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655782" y="4959927"/>
            <a:ext cx="1100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Just like a left </a:t>
            </a:r>
            <a:r>
              <a:rPr lang="en-US"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roation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, just reflected.</a:t>
            </a:r>
          </a:p>
        </p:txBody>
      </p:sp>
    </p:spTree>
    <p:extLst>
      <p:ext uri="{BB962C8B-B14F-4D97-AF65-F5344CB8AC3E}">
        <p14:creationId xmlns:p14="http://schemas.microsoft.com/office/powerpoint/2010/main" val="398219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Gets More Complicated</a:t>
            </a:r>
          </a:p>
        </p:txBody>
      </p:sp>
      <p:sp>
        <p:nvSpPr>
          <p:cNvPr id="4" name="Oval 3"/>
          <p:cNvSpPr/>
          <p:nvPr/>
        </p:nvSpPr>
        <p:spPr>
          <a:xfrm>
            <a:off x="978702" y="1737727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1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288185" y="2910148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3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1698897" y="4332091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>
          <a:xfrm>
            <a:off x="1698897" y="2457922"/>
            <a:ext cx="712854" cy="57579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0"/>
          </p:cNvCxnSpPr>
          <p:nvPr/>
        </p:nvCxnSpPr>
        <p:spPr>
          <a:xfrm flipH="1">
            <a:off x="2120778" y="3630343"/>
            <a:ext cx="290973" cy="70174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5190896"/>
            <a:ext cx="5750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Can’t do a left rotation</a:t>
            </a:r>
          </a:p>
          <a:p>
            <a:r>
              <a:rPr lang="en-US" sz="2800" dirty="0"/>
              <a:t>Do a “right” rotation around 3 first. 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488203" y="1737727"/>
            <a:ext cx="3001741" cy="3359100"/>
            <a:chOff x="4488203" y="1737727"/>
            <a:chExt cx="3001741" cy="3359100"/>
          </a:xfrm>
        </p:grpSpPr>
        <p:sp>
          <p:nvSpPr>
            <p:cNvPr id="15" name="Oval 14"/>
            <p:cNvSpPr/>
            <p:nvPr/>
          </p:nvSpPr>
          <p:spPr>
            <a:xfrm>
              <a:off x="4488203" y="1737727"/>
              <a:ext cx="843761" cy="8437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</a:rPr>
                <a:t>1</a:t>
              </a:r>
              <a:endParaRPr lang="en-US" sz="32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646183" y="4253066"/>
              <a:ext cx="843761" cy="8437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</a:rPr>
                <a:t>3</a:t>
              </a:r>
              <a:endParaRPr lang="en-US" sz="32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450372" y="3033714"/>
              <a:ext cx="843761" cy="8437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8" name="Straight Arrow Connector 17"/>
            <p:cNvCxnSpPr>
              <a:stCxn id="15" idx="5"/>
            </p:cNvCxnSpPr>
            <p:nvPr/>
          </p:nvCxnSpPr>
          <p:spPr>
            <a:xfrm>
              <a:off x="5208398" y="2457922"/>
              <a:ext cx="483948" cy="5833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7" idx="5"/>
              <a:endCxn id="16" idx="1"/>
            </p:cNvCxnSpPr>
            <p:nvPr/>
          </p:nvCxnSpPr>
          <p:spPr>
            <a:xfrm>
              <a:off x="6170567" y="3753909"/>
              <a:ext cx="599182" cy="6227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7489944" y="5033839"/>
            <a:ext cx="3754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Now do a left rotation.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8823596" y="2180364"/>
            <a:ext cx="2997211" cy="2072702"/>
            <a:chOff x="7110126" y="3417200"/>
            <a:chExt cx="2997211" cy="2072702"/>
          </a:xfrm>
        </p:grpSpPr>
        <p:sp>
          <p:nvSpPr>
            <p:cNvPr id="29" name="Oval 28"/>
            <p:cNvSpPr/>
            <p:nvPr/>
          </p:nvSpPr>
          <p:spPr>
            <a:xfrm>
              <a:off x="7110126" y="4574342"/>
              <a:ext cx="843761" cy="8437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</a:rPr>
                <a:t>1</a:t>
              </a:r>
              <a:endParaRPr lang="en-US" sz="32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8264736" y="3417200"/>
              <a:ext cx="843761" cy="8437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</a:rPr>
                <a:t>2</a:t>
              </a:r>
              <a:endParaRPr lang="en-US" sz="32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9263576" y="4646141"/>
              <a:ext cx="843761" cy="8437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32" name="Straight Arrow Connector 31"/>
            <p:cNvCxnSpPr>
              <a:stCxn id="30" idx="3"/>
            </p:cNvCxnSpPr>
            <p:nvPr/>
          </p:nvCxnSpPr>
          <p:spPr>
            <a:xfrm flipH="1">
              <a:off x="7724874" y="4137395"/>
              <a:ext cx="663428" cy="5087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30" idx="5"/>
              <a:endCxn id="31" idx="0"/>
            </p:cNvCxnSpPr>
            <p:nvPr/>
          </p:nvCxnSpPr>
          <p:spPr>
            <a:xfrm>
              <a:off x="8984931" y="4137395"/>
              <a:ext cx="700526" cy="5087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2015784" y="1176158"/>
            <a:ext cx="2719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There’s a “kink” in the tree where the insertion happened.</a:t>
            </a:r>
          </a:p>
        </p:txBody>
      </p:sp>
    </p:spTree>
    <p:extLst>
      <p:ext uri="{BB962C8B-B14F-4D97-AF65-F5344CB8AC3E}">
        <p14:creationId xmlns:p14="http://schemas.microsoft.com/office/powerpoint/2010/main" val="121452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  <p:bldP spid="27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Left Rotation</a:t>
            </a:r>
          </a:p>
        </p:txBody>
      </p:sp>
      <p:sp>
        <p:nvSpPr>
          <p:cNvPr id="4" name="Oval 3"/>
          <p:cNvSpPr/>
          <p:nvPr/>
        </p:nvSpPr>
        <p:spPr>
          <a:xfrm>
            <a:off x="2474671" y="2737507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x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3560465" y="3712603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z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3017567" y="4765752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7" name="Straight Arrow Connector 6"/>
          <p:cNvCxnSpPr>
            <a:stCxn id="4" idx="5"/>
            <a:endCxn id="5" idx="1"/>
          </p:cNvCxnSpPr>
          <p:nvPr/>
        </p:nvCxnSpPr>
        <p:spPr>
          <a:xfrm>
            <a:off x="3194866" y="3457702"/>
            <a:ext cx="489165" cy="37846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6" idx="0"/>
          </p:cNvCxnSpPr>
          <p:nvPr/>
        </p:nvCxnSpPr>
        <p:spPr>
          <a:xfrm flipH="1">
            <a:off x="3439448" y="4512383"/>
            <a:ext cx="239000" cy="25336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loud 8"/>
          <p:cNvSpPr/>
          <p:nvPr/>
        </p:nvSpPr>
        <p:spPr>
          <a:xfrm>
            <a:off x="58617" y="1293114"/>
            <a:ext cx="2710249" cy="147457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Rest of the tree</a:t>
            </a:r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2113803" y="2375895"/>
            <a:ext cx="484434" cy="485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>
            <a:off x="589962" y="4061118"/>
            <a:ext cx="1344674" cy="138709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cxnSp>
        <p:nvCxnSpPr>
          <p:cNvPr id="12" name="Straight Arrow Connector 11"/>
          <p:cNvCxnSpPr>
            <a:stCxn id="4" idx="3"/>
            <a:endCxn id="11" idx="0"/>
          </p:cNvCxnSpPr>
          <p:nvPr/>
        </p:nvCxnSpPr>
        <p:spPr>
          <a:xfrm flipH="1">
            <a:off x="1262299" y="3457702"/>
            <a:ext cx="1335938" cy="603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>
            <a:off x="2286667" y="5862481"/>
            <a:ext cx="1073907" cy="816029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4" name="Straight Arrow Connector 13"/>
          <p:cNvCxnSpPr>
            <a:stCxn id="6" idx="3"/>
            <a:endCxn id="13" idx="0"/>
          </p:cNvCxnSpPr>
          <p:nvPr/>
        </p:nvCxnSpPr>
        <p:spPr>
          <a:xfrm flipH="1">
            <a:off x="2823621" y="5485947"/>
            <a:ext cx="317512" cy="376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/>
          <p:cNvSpPr/>
          <p:nvPr/>
        </p:nvSpPr>
        <p:spPr>
          <a:xfrm>
            <a:off x="3454208" y="5792000"/>
            <a:ext cx="1073907" cy="913352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16" name="Isosceles Triangle 15"/>
          <p:cNvSpPr/>
          <p:nvPr/>
        </p:nvSpPr>
        <p:spPr>
          <a:xfrm>
            <a:off x="4055274" y="4696161"/>
            <a:ext cx="1073907" cy="913352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4347645" y="4363207"/>
            <a:ext cx="244583" cy="33295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5"/>
            <a:endCxn id="15" idx="0"/>
          </p:cNvCxnSpPr>
          <p:nvPr/>
        </p:nvCxnSpPr>
        <p:spPr>
          <a:xfrm>
            <a:off x="3737762" y="5485947"/>
            <a:ext cx="253400" cy="3060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339061" y="3427251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x</a:t>
            </a:r>
            <a:endParaRPr lang="en-US" sz="3200" dirty="0"/>
          </a:p>
        </p:txBody>
      </p:sp>
      <p:sp>
        <p:nvSpPr>
          <p:cNvPr id="41" name="Oval 40"/>
          <p:cNvSpPr/>
          <p:nvPr/>
        </p:nvSpPr>
        <p:spPr>
          <a:xfrm>
            <a:off x="9429702" y="2536834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y</a:t>
            </a:r>
            <a:endParaRPr lang="en-US" sz="3200" dirty="0"/>
          </a:p>
        </p:txBody>
      </p:sp>
      <p:sp>
        <p:nvSpPr>
          <p:cNvPr id="42" name="Oval 41"/>
          <p:cNvSpPr/>
          <p:nvPr/>
        </p:nvSpPr>
        <p:spPr>
          <a:xfrm>
            <a:off x="10300548" y="3722702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z</a:t>
            </a:r>
          </a:p>
        </p:txBody>
      </p:sp>
      <p:cxnSp>
        <p:nvCxnSpPr>
          <p:cNvPr id="43" name="Straight Arrow Connector 42"/>
          <p:cNvCxnSpPr>
            <a:stCxn id="40" idx="5"/>
          </p:cNvCxnSpPr>
          <p:nvPr/>
        </p:nvCxnSpPr>
        <p:spPr>
          <a:xfrm>
            <a:off x="9059256" y="4147446"/>
            <a:ext cx="194160" cy="36493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5"/>
            <a:endCxn id="42" idx="1"/>
          </p:cNvCxnSpPr>
          <p:nvPr/>
        </p:nvCxnSpPr>
        <p:spPr>
          <a:xfrm>
            <a:off x="10149897" y="3257029"/>
            <a:ext cx="274217" cy="58923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loud 44"/>
          <p:cNvSpPr/>
          <p:nvPr/>
        </p:nvSpPr>
        <p:spPr>
          <a:xfrm>
            <a:off x="5804104" y="1041860"/>
            <a:ext cx="2710249" cy="147457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Rest of the tree</a:t>
            </a:r>
          </a:p>
        </p:txBody>
      </p:sp>
      <p:cxnSp>
        <p:nvCxnSpPr>
          <p:cNvPr id="46" name="Straight Arrow Connector 45"/>
          <p:cNvCxnSpPr>
            <a:endCxn id="41" idx="1"/>
          </p:cNvCxnSpPr>
          <p:nvPr/>
        </p:nvCxnSpPr>
        <p:spPr>
          <a:xfrm>
            <a:off x="8220158" y="2093038"/>
            <a:ext cx="1333110" cy="56736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>
            <a:off x="7312963" y="4402921"/>
            <a:ext cx="1344674" cy="14532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cxnSp>
        <p:nvCxnSpPr>
          <p:cNvPr id="48" name="Straight Arrow Connector 47"/>
          <p:cNvCxnSpPr>
            <a:stCxn id="40" idx="3"/>
            <a:endCxn id="47" idx="0"/>
          </p:cNvCxnSpPr>
          <p:nvPr/>
        </p:nvCxnSpPr>
        <p:spPr>
          <a:xfrm flipH="1">
            <a:off x="7985300" y="4147446"/>
            <a:ext cx="477327" cy="255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Isosceles Triangle 48"/>
          <p:cNvSpPr/>
          <p:nvPr/>
        </p:nvSpPr>
        <p:spPr>
          <a:xfrm>
            <a:off x="8681020" y="4540910"/>
            <a:ext cx="1073907" cy="1305984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50" name="Straight Arrow Connector 49"/>
          <p:cNvCxnSpPr>
            <a:endCxn id="40" idx="7"/>
          </p:cNvCxnSpPr>
          <p:nvPr/>
        </p:nvCxnSpPr>
        <p:spPr>
          <a:xfrm flipH="1">
            <a:off x="9059256" y="3157353"/>
            <a:ext cx="423714" cy="393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Isosceles Triangle 50"/>
          <p:cNvSpPr/>
          <p:nvPr/>
        </p:nvSpPr>
        <p:spPr>
          <a:xfrm>
            <a:off x="9612943" y="5448211"/>
            <a:ext cx="1073907" cy="913352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52" name="Isosceles Triangle 51"/>
          <p:cNvSpPr/>
          <p:nvPr/>
        </p:nvSpPr>
        <p:spPr>
          <a:xfrm>
            <a:off x="10840448" y="5483249"/>
            <a:ext cx="1073907" cy="913352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cxnSp>
        <p:nvCxnSpPr>
          <p:cNvPr id="53" name="Straight Arrow Connector 52"/>
          <p:cNvCxnSpPr>
            <a:stCxn id="42" idx="5"/>
            <a:endCxn id="52" idx="0"/>
          </p:cNvCxnSpPr>
          <p:nvPr/>
        </p:nvCxnSpPr>
        <p:spPr>
          <a:xfrm>
            <a:off x="11020743" y="4442897"/>
            <a:ext cx="356659" cy="1040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2" idx="3"/>
            <a:endCxn id="51" idx="0"/>
          </p:cNvCxnSpPr>
          <p:nvPr/>
        </p:nvCxnSpPr>
        <p:spPr>
          <a:xfrm flipH="1">
            <a:off x="10149897" y="4442897"/>
            <a:ext cx="274217" cy="100531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8785412" y="1452260"/>
            <a:ext cx="34351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BALANCED</a:t>
            </a:r>
          </a:p>
          <a:p>
            <a:r>
              <a:rPr lang="en-US" sz="2400" dirty="0"/>
              <a:t>Right subtree is 1 longer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10867" y="1910115"/>
            <a:ext cx="41597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UNBALANCED</a:t>
            </a:r>
          </a:p>
          <a:p>
            <a:r>
              <a:rPr lang="en-US" sz="2800" dirty="0"/>
              <a:t>Right subtree is 2 longer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03414" y="3119123"/>
            <a:ext cx="41597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Left subtree is </a:t>
            </a:r>
          </a:p>
          <a:p>
            <a:r>
              <a:rPr lang="en-US" sz="2800" dirty="0"/>
              <a:t> 1 longer</a:t>
            </a:r>
          </a:p>
        </p:txBody>
      </p:sp>
    </p:spTree>
    <p:extLst>
      <p:ext uri="{BB962C8B-B14F-4D97-AF65-F5344CB8AC3E}">
        <p14:creationId xmlns:p14="http://schemas.microsoft.com/office/powerpoint/2010/main" val="376301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11817" y="1808424"/>
            <a:ext cx="10694504" cy="94090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AVL condition</a:t>
            </a:r>
            <a:r>
              <a:rPr lang="en-US" sz="2800" dirty="0">
                <a:solidFill>
                  <a:schemeClr val="bg1"/>
                </a:solidFill>
              </a:rPr>
              <a:t>: For every node, the height of its left subtree and right subtree differ by at most 1.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4617" y="2982308"/>
            <a:ext cx="10717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 this a valid AVL tree?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04907" y="2679031"/>
            <a:ext cx="5384862" cy="4156363"/>
            <a:chOff x="2282271" y="1886551"/>
            <a:chExt cx="5782000" cy="4462898"/>
          </a:xfrm>
        </p:grpSpPr>
        <p:grpSp>
          <p:nvGrpSpPr>
            <p:cNvPr id="7" name="Group 6"/>
            <p:cNvGrpSpPr/>
            <p:nvPr/>
          </p:nvGrpSpPr>
          <p:grpSpPr>
            <a:xfrm>
              <a:off x="2282271" y="1886551"/>
              <a:ext cx="5782000" cy="4462898"/>
              <a:chOff x="2741570" y="2318952"/>
              <a:chExt cx="5782000" cy="4462898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850973" y="2318952"/>
                <a:ext cx="843761" cy="8437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4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909531" y="4751967"/>
                <a:ext cx="843761" cy="8437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5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741570" y="4922557"/>
                <a:ext cx="843761" cy="8437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2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806229" y="3524325"/>
                <a:ext cx="843761" cy="8437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7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940094" y="3524325"/>
                <a:ext cx="767055" cy="8437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3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912161" y="4880365"/>
                <a:ext cx="843761" cy="8437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9</a:t>
                </a:r>
              </a:p>
            </p:txBody>
          </p:sp>
          <p:cxnSp>
            <p:nvCxnSpPr>
              <p:cNvPr id="16" name="Straight Arrow Connector 15"/>
              <p:cNvCxnSpPr>
                <a:stCxn id="10" idx="3"/>
                <a:endCxn id="14" idx="7"/>
              </p:cNvCxnSpPr>
              <p:nvPr/>
            </p:nvCxnSpPr>
            <p:spPr>
              <a:xfrm flipH="1">
                <a:off x="4594816" y="3039148"/>
                <a:ext cx="379722" cy="608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10" idx="5"/>
                <a:endCxn id="13" idx="0"/>
              </p:cNvCxnSpPr>
              <p:nvPr/>
            </p:nvCxnSpPr>
            <p:spPr>
              <a:xfrm>
                <a:off x="5571168" y="3039148"/>
                <a:ext cx="656942" cy="4851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14" idx="3"/>
              </p:cNvCxnSpPr>
              <p:nvPr/>
            </p:nvCxnSpPr>
            <p:spPr>
              <a:xfrm flipH="1">
                <a:off x="3502450" y="4244521"/>
                <a:ext cx="549976" cy="82755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3" idx="4"/>
                <a:endCxn id="11" idx="7"/>
              </p:cNvCxnSpPr>
              <p:nvPr/>
            </p:nvCxnSpPr>
            <p:spPr>
              <a:xfrm flipH="1">
                <a:off x="5629726" y="4368086"/>
                <a:ext cx="598384" cy="50744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3" idx="5"/>
                <a:endCxn id="15" idx="0"/>
              </p:cNvCxnSpPr>
              <p:nvPr/>
            </p:nvCxnSpPr>
            <p:spPr>
              <a:xfrm>
                <a:off x="6526425" y="4244521"/>
                <a:ext cx="807617" cy="6358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6168868" y="5938089"/>
                <a:ext cx="843761" cy="8437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8</a:t>
                </a: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679809" y="5938088"/>
                <a:ext cx="843761" cy="8437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10</a:t>
                </a:r>
              </a:p>
            </p:txBody>
          </p:sp>
          <p:cxnSp>
            <p:nvCxnSpPr>
              <p:cNvPr id="23" name="Straight Arrow Connector 22"/>
              <p:cNvCxnSpPr>
                <a:endCxn id="22" idx="1"/>
              </p:cNvCxnSpPr>
              <p:nvPr/>
            </p:nvCxnSpPr>
            <p:spPr>
              <a:xfrm>
                <a:off x="7579146" y="5620166"/>
                <a:ext cx="224229" cy="4414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15" idx="3"/>
              </p:cNvCxnSpPr>
              <p:nvPr/>
            </p:nvCxnSpPr>
            <p:spPr>
              <a:xfrm flipH="1">
                <a:off x="6687158" y="5600560"/>
                <a:ext cx="348569" cy="33752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Oval 7"/>
            <p:cNvSpPr/>
            <p:nvPr/>
          </p:nvSpPr>
          <p:spPr>
            <a:xfrm>
              <a:off x="4751391" y="5505688"/>
              <a:ext cx="843761" cy="8437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6</a:t>
              </a:r>
            </a:p>
          </p:txBody>
        </p:sp>
        <p:cxnSp>
          <p:nvCxnSpPr>
            <p:cNvPr id="9" name="Straight Arrow Connector 8"/>
            <p:cNvCxnSpPr>
              <a:stCxn id="11" idx="4"/>
              <a:endCxn id="8" idx="0"/>
            </p:cNvCxnSpPr>
            <p:nvPr/>
          </p:nvCxnSpPr>
          <p:spPr>
            <a:xfrm>
              <a:off x="4872113" y="5163327"/>
              <a:ext cx="301159" cy="3423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0DBF157-81AB-4755-9133-D5C3E96EC2F7}"/>
              </a:ext>
            </a:extLst>
          </p:cNvPr>
          <p:cNvSpPr/>
          <p:nvPr/>
        </p:nvSpPr>
        <p:spPr>
          <a:xfrm>
            <a:off x="511816" y="1357252"/>
            <a:ext cx="978721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An AVL tree is a binary search tree that also meets the following rule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2E24CF-3ED1-4B39-8008-5E3B5F16E333}"/>
              </a:ext>
            </a:extLst>
          </p:cNvPr>
          <p:cNvSpPr txBox="1"/>
          <p:nvPr/>
        </p:nvSpPr>
        <p:spPr>
          <a:xfrm>
            <a:off x="6863792" y="2982308"/>
            <a:ext cx="4813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Height of a tree:</a:t>
            </a:r>
          </a:p>
          <a:p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Maximum number of edges on a path from the root to a leaf.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CCC74D-F0F2-40E5-80CB-9669A2E34019}"/>
              </a:ext>
            </a:extLst>
          </p:cNvPr>
          <p:cNvSpPr/>
          <p:nvPr/>
        </p:nvSpPr>
        <p:spPr>
          <a:xfrm>
            <a:off x="7371814" y="4175493"/>
            <a:ext cx="46719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 tree with one node has height 0</a:t>
            </a:r>
          </a:p>
          <a:p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 null tree (no nodes) has height -1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0A114E-C0E8-48BC-8865-AB4DE489F3A7}"/>
              </a:ext>
            </a:extLst>
          </p:cNvPr>
          <p:cNvSpPr/>
          <p:nvPr/>
        </p:nvSpPr>
        <p:spPr>
          <a:xfrm>
            <a:off x="579972" y="3006827"/>
            <a:ext cx="3458453" cy="8822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lvl="1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dirty="0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pollEV.com/cse373su19</a:t>
            </a:r>
          </a:p>
          <a:p>
            <a:pPr marL="0" lvl="1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Is this a valid AVL tree?</a:t>
            </a:r>
            <a:endParaRPr lang="en-US" sz="2400" dirty="0">
              <a:latin typeface="Courier New" panose="02070309020205020404" pitchFamily="49" charset="0"/>
              <a:ea typeface="Segoe UI Historic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043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Types of Rotations</a:t>
            </a:r>
          </a:p>
        </p:txBody>
      </p:sp>
      <p:sp>
        <p:nvSpPr>
          <p:cNvPr id="4" name="Oval 3"/>
          <p:cNvSpPr/>
          <p:nvPr/>
        </p:nvSpPr>
        <p:spPr>
          <a:xfrm>
            <a:off x="1238045" y="2422234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x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2328686" y="1531817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y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3317551" y="2496811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z</a:t>
            </a:r>
          </a:p>
        </p:txBody>
      </p:sp>
      <p:cxnSp>
        <p:nvCxnSpPr>
          <p:cNvPr id="7" name="Straight Arrow Connector 6"/>
          <p:cNvCxnSpPr>
            <a:stCxn id="4" idx="5"/>
          </p:cNvCxnSpPr>
          <p:nvPr/>
        </p:nvCxnSpPr>
        <p:spPr>
          <a:xfrm>
            <a:off x="1958240" y="3142429"/>
            <a:ext cx="194160" cy="36493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5"/>
            <a:endCxn id="6" idx="1"/>
          </p:cNvCxnSpPr>
          <p:nvPr/>
        </p:nvCxnSpPr>
        <p:spPr>
          <a:xfrm>
            <a:off x="3048881" y="2252012"/>
            <a:ext cx="392236" cy="36836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/>
        </p:nvSpPr>
        <p:spPr>
          <a:xfrm>
            <a:off x="211947" y="3388668"/>
            <a:ext cx="1344674" cy="23867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</a:t>
            </a:r>
          </a:p>
        </p:txBody>
      </p:sp>
      <p:cxnSp>
        <p:nvCxnSpPr>
          <p:cNvPr id="10" name="Straight Arrow Connector 9"/>
          <p:cNvCxnSpPr>
            <a:stCxn id="4" idx="3"/>
            <a:endCxn id="9" idx="0"/>
          </p:cNvCxnSpPr>
          <p:nvPr/>
        </p:nvCxnSpPr>
        <p:spPr>
          <a:xfrm flipH="1">
            <a:off x="884284" y="3142429"/>
            <a:ext cx="477327" cy="24623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>
            <a:off x="1580004" y="3535893"/>
            <a:ext cx="1073907" cy="2239552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Straight Arrow Connector 11"/>
          <p:cNvCxnSpPr>
            <a:endCxn id="4" idx="7"/>
          </p:cNvCxnSpPr>
          <p:nvPr/>
        </p:nvCxnSpPr>
        <p:spPr>
          <a:xfrm flipH="1">
            <a:off x="1958240" y="2152336"/>
            <a:ext cx="423714" cy="393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>
            <a:off x="2720325" y="3703334"/>
            <a:ext cx="1153911" cy="207211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14" name="Isosceles Triangle 13"/>
          <p:cNvSpPr/>
          <p:nvPr/>
        </p:nvSpPr>
        <p:spPr>
          <a:xfrm>
            <a:off x="4019520" y="3703334"/>
            <a:ext cx="999598" cy="2072111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D</a:t>
            </a:r>
          </a:p>
        </p:txBody>
      </p:sp>
      <p:cxnSp>
        <p:nvCxnSpPr>
          <p:cNvPr id="15" name="Straight Arrow Connector 14"/>
          <p:cNvCxnSpPr>
            <a:stCxn id="6" idx="5"/>
            <a:endCxn id="14" idx="0"/>
          </p:cNvCxnSpPr>
          <p:nvPr/>
        </p:nvCxnSpPr>
        <p:spPr>
          <a:xfrm>
            <a:off x="4037746" y="3217006"/>
            <a:ext cx="481573" cy="486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13" idx="0"/>
          </p:cNvCxnSpPr>
          <p:nvPr/>
        </p:nvCxnSpPr>
        <p:spPr>
          <a:xfrm flipH="1">
            <a:off x="3297281" y="3217006"/>
            <a:ext cx="143836" cy="486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5109981" y="1828814"/>
          <a:ext cx="692118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9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Insert</a:t>
                      </a:r>
                      <a:r>
                        <a:rPr lang="en-US" sz="2400" baseline="0" dirty="0"/>
                        <a:t> location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Left subtree of left child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Single right rotation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Right subtree of left child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Double</a:t>
                      </a:r>
                      <a:r>
                        <a:rPr lang="en-US" sz="2400" baseline="0" dirty="0"/>
                        <a:t> (left-right) rotation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Left</a:t>
                      </a:r>
                      <a:r>
                        <a:rPr lang="en-US" sz="2400" baseline="0" dirty="0"/>
                        <a:t> subtree of right child (C)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Double (right-left) rotation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Right subtree of right child(D)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Single left rotation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626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0F14-D51C-401E-BD82-9145072C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Example: 8,9,10,12,11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2646B-4D08-4DD1-B4F5-BAD31E9D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373 SU 18 – Ben Jones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3DFEA-3168-4671-8640-770EF4B6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21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34B366-EA55-4C65-8F58-73A267E69409}"/>
              </a:ext>
            </a:extLst>
          </p:cNvPr>
          <p:cNvSpPr/>
          <p:nvPr/>
        </p:nvSpPr>
        <p:spPr>
          <a:xfrm>
            <a:off x="4950542" y="1655377"/>
            <a:ext cx="530942" cy="530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854A9F-93F8-4783-8C7D-A89DCA2E95FE}"/>
              </a:ext>
            </a:extLst>
          </p:cNvPr>
          <p:cNvCxnSpPr/>
          <p:nvPr/>
        </p:nvCxnSpPr>
        <p:spPr>
          <a:xfrm>
            <a:off x="5420334" y="2100424"/>
            <a:ext cx="275303" cy="344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3C086F3-0421-48B6-9A8B-41110A4418C0}"/>
              </a:ext>
            </a:extLst>
          </p:cNvPr>
          <p:cNvSpPr/>
          <p:nvPr/>
        </p:nvSpPr>
        <p:spPr>
          <a:xfrm>
            <a:off x="5565058" y="2413934"/>
            <a:ext cx="530942" cy="530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D05EDF-1910-4756-A591-E1D6318EAEDA}"/>
              </a:ext>
            </a:extLst>
          </p:cNvPr>
          <p:cNvSpPr/>
          <p:nvPr/>
        </p:nvSpPr>
        <p:spPr>
          <a:xfrm>
            <a:off x="6192575" y="3151651"/>
            <a:ext cx="530942" cy="530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09591B-6E98-4406-9ACD-745C9429A357}"/>
              </a:ext>
            </a:extLst>
          </p:cNvPr>
          <p:cNvCxnSpPr/>
          <p:nvPr/>
        </p:nvCxnSpPr>
        <p:spPr>
          <a:xfrm>
            <a:off x="6031216" y="2871159"/>
            <a:ext cx="275303" cy="344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989291C-19F9-4D27-A8AF-F0DCF09DC839}"/>
              </a:ext>
            </a:extLst>
          </p:cNvPr>
          <p:cNvSpPr/>
          <p:nvPr/>
        </p:nvSpPr>
        <p:spPr>
          <a:xfrm>
            <a:off x="4950542" y="1591453"/>
            <a:ext cx="530942" cy="6365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0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0F14-D51C-401E-BD82-9145072C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Example: 8,9,10,12,11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2646B-4D08-4DD1-B4F5-BAD31E9D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373 SU 18 – Ben Jones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3DFEA-3168-4671-8640-770EF4B6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22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34B366-EA55-4C65-8F58-73A267E69409}"/>
              </a:ext>
            </a:extLst>
          </p:cNvPr>
          <p:cNvSpPr/>
          <p:nvPr/>
        </p:nvSpPr>
        <p:spPr>
          <a:xfrm>
            <a:off x="4950542" y="1655377"/>
            <a:ext cx="530942" cy="530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854A9F-93F8-4783-8C7D-A89DCA2E95FE}"/>
              </a:ext>
            </a:extLst>
          </p:cNvPr>
          <p:cNvCxnSpPr/>
          <p:nvPr/>
        </p:nvCxnSpPr>
        <p:spPr>
          <a:xfrm>
            <a:off x="5420334" y="2100424"/>
            <a:ext cx="275303" cy="344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71C3FC3C-5A73-4622-862E-446D1C88EB9C}"/>
              </a:ext>
            </a:extLst>
          </p:cNvPr>
          <p:cNvGrpSpPr/>
          <p:nvPr/>
        </p:nvGrpSpPr>
        <p:grpSpPr>
          <a:xfrm>
            <a:off x="5565058" y="2413934"/>
            <a:ext cx="1158459" cy="1268659"/>
            <a:chOff x="5565058" y="2413934"/>
            <a:chExt cx="1158459" cy="126865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3C086F3-0421-48B6-9A8B-41110A4418C0}"/>
                </a:ext>
              </a:extLst>
            </p:cNvPr>
            <p:cNvSpPr/>
            <p:nvPr/>
          </p:nvSpPr>
          <p:spPr>
            <a:xfrm>
              <a:off x="5565058" y="2413934"/>
              <a:ext cx="530942" cy="5309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9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2D05EDF-1910-4756-A591-E1D6318EAEDA}"/>
                </a:ext>
              </a:extLst>
            </p:cNvPr>
            <p:cNvSpPr/>
            <p:nvPr/>
          </p:nvSpPr>
          <p:spPr>
            <a:xfrm>
              <a:off x="6192575" y="3151651"/>
              <a:ext cx="530942" cy="5309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10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709591B-6E98-4406-9ACD-745C9429A357}"/>
                </a:ext>
              </a:extLst>
            </p:cNvPr>
            <p:cNvCxnSpPr/>
            <p:nvPr/>
          </p:nvCxnSpPr>
          <p:spPr>
            <a:xfrm>
              <a:off x="6031216" y="2871159"/>
              <a:ext cx="275303" cy="3441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row: Circular 35">
            <a:extLst>
              <a:ext uri="{FF2B5EF4-FFF2-40B4-BE49-F238E27FC236}">
                <a16:creationId xmlns:a16="http://schemas.microsoft.com/office/drawing/2014/main" id="{6F0444F5-15F8-4F72-910A-6170ACD70435}"/>
              </a:ext>
            </a:extLst>
          </p:cNvPr>
          <p:cNvSpPr/>
          <p:nvPr/>
        </p:nvSpPr>
        <p:spPr>
          <a:xfrm flipH="1">
            <a:off x="4926400" y="2228020"/>
            <a:ext cx="651824" cy="780715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6BB494-44AD-41D0-A83C-AE5FEF7DEE7C}"/>
              </a:ext>
            </a:extLst>
          </p:cNvPr>
          <p:cNvCxnSpPr>
            <a:cxnSpLocks/>
          </p:cNvCxnSpPr>
          <p:nvPr/>
        </p:nvCxnSpPr>
        <p:spPr>
          <a:xfrm flipH="1">
            <a:off x="4736389" y="2055955"/>
            <a:ext cx="275303" cy="344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F052C8A-8C22-4DDC-9DC9-3E628512AAC5}"/>
              </a:ext>
            </a:extLst>
          </p:cNvPr>
          <p:cNvSpPr/>
          <p:nvPr/>
        </p:nvSpPr>
        <p:spPr>
          <a:xfrm>
            <a:off x="4950542" y="1591453"/>
            <a:ext cx="530942" cy="6365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6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-0.01874 0.01828 C -0.02279 0.02222 -0.02748 0.0294 -0.0319 0.03796 C -0.03697 0.04791 -0.04023 0.05648 -0.04179 0.06389 L -0.04986 0.09815 " pathEditMode="relative" rAng="18720000" ptsTypes="AAA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9" y="435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-0.00521 -0.04074 C -0.00638 -0.04953 -0.00925 -0.05949 -0.01368 -0.06944 C -0.01875 -0.08032 -0.0237 -0.0875 -0.02813 -0.09074 L -0.04961 -0.10925 " pathEditMode="relative" rAng="13860000" ptsTypes="AAA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-622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6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0F14-D51C-401E-BD82-9145072C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Example: 8,9,10,12,11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2646B-4D08-4DD1-B4F5-BAD31E9D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373 SU 18 – Ben Jones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3DFEA-3168-4671-8640-770EF4B6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23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34B366-EA55-4C65-8F58-73A267E69409}"/>
              </a:ext>
            </a:extLst>
          </p:cNvPr>
          <p:cNvSpPr/>
          <p:nvPr/>
        </p:nvSpPr>
        <p:spPr>
          <a:xfrm>
            <a:off x="4410771" y="2398043"/>
            <a:ext cx="530942" cy="530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CF3F0A-2C14-49BB-9B59-50EC197B0774}"/>
              </a:ext>
            </a:extLst>
          </p:cNvPr>
          <p:cNvSpPr/>
          <p:nvPr/>
        </p:nvSpPr>
        <p:spPr>
          <a:xfrm>
            <a:off x="5635089" y="3984209"/>
            <a:ext cx="530942" cy="530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854A9F-93F8-4783-8C7D-A89DCA2E95FE}"/>
              </a:ext>
            </a:extLst>
          </p:cNvPr>
          <p:cNvCxnSpPr/>
          <p:nvPr/>
        </p:nvCxnSpPr>
        <p:spPr>
          <a:xfrm>
            <a:off x="5420334" y="2100424"/>
            <a:ext cx="275303" cy="344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3C086F3-0421-48B6-9A8B-41110A4418C0}"/>
              </a:ext>
            </a:extLst>
          </p:cNvPr>
          <p:cNvSpPr/>
          <p:nvPr/>
        </p:nvSpPr>
        <p:spPr>
          <a:xfrm>
            <a:off x="5001437" y="1640212"/>
            <a:ext cx="530942" cy="530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D05EDF-1910-4756-A591-E1D6318EAEDA}"/>
              </a:ext>
            </a:extLst>
          </p:cNvPr>
          <p:cNvSpPr/>
          <p:nvPr/>
        </p:nvSpPr>
        <p:spPr>
          <a:xfrm>
            <a:off x="5565058" y="2408152"/>
            <a:ext cx="530942" cy="530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09591B-6E98-4406-9ACD-745C9429A357}"/>
              </a:ext>
            </a:extLst>
          </p:cNvPr>
          <p:cNvCxnSpPr/>
          <p:nvPr/>
        </p:nvCxnSpPr>
        <p:spPr>
          <a:xfrm>
            <a:off x="5418435" y="2106007"/>
            <a:ext cx="275303" cy="344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B7A572-C279-40D6-904F-1FE6C97901E6}"/>
              </a:ext>
            </a:extLst>
          </p:cNvPr>
          <p:cNvCxnSpPr/>
          <p:nvPr/>
        </p:nvCxnSpPr>
        <p:spPr>
          <a:xfrm>
            <a:off x="6031573" y="2854779"/>
            <a:ext cx="275303" cy="344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E1AF6E-6AE6-48A6-94EB-DD9A8D0AB97A}"/>
              </a:ext>
            </a:extLst>
          </p:cNvPr>
          <p:cNvCxnSpPr>
            <a:cxnSpLocks/>
          </p:cNvCxnSpPr>
          <p:nvPr/>
        </p:nvCxnSpPr>
        <p:spPr>
          <a:xfrm flipH="1">
            <a:off x="5971843" y="3659093"/>
            <a:ext cx="275303" cy="344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90D367D-4D95-4166-85E4-523BC262678F}"/>
              </a:ext>
            </a:extLst>
          </p:cNvPr>
          <p:cNvSpPr/>
          <p:nvPr/>
        </p:nvSpPr>
        <p:spPr>
          <a:xfrm>
            <a:off x="6166031" y="3174526"/>
            <a:ext cx="530942" cy="530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330212-AADE-4939-BFFE-F480F5464885}"/>
              </a:ext>
            </a:extLst>
          </p:cNvPr>
          <p:cNvCxnSpPr>
            <a:cxnSpLocks/>
          </p:cNvCxnSpPr>
          <p:nvPr/>
        </p:nvCxnSpPr>
        <p:spPr>
          <a:xfrm flipH="1">
            <a:off x="4804062" y="2084353"/>
            <a:ext cx="275303" cy="344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FBC3B19-7BB5-428A-9FB1-91D700EAA803}"/>
              </a:ext>
            </a:extLst>
          </p:cNvPr>
          <p:cNvSpPr/>
          <p:nvPr/>
        </p:nvSpPr>
        <p:spPr>
          <a:xfrm>
            <a:off x="5563159" y="2385000"/>
            <a:ext cx="530942" cy="6365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4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9" grpId="0" animBg="1"/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0F14-D51C-401E-BD82-9145072C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Example: 8,9,10,12,11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2646B-4D08-4DD1-B4F5-BAD31E9D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373 SU 18 – Ben Jones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3DFEA-3168-4671-8640-770EF4B6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24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34B366-EA55-4C65-8F58-73A267E69409}"/>
              </a:ext>
            </a:extLst>
          </p:cNvPr>
          <p:cNvSpPr/>
          <p:nvPr/>
        </p:nvSpPr>
        <p:spPr>
          <a:xfrm>
            <a:off x="4410771" y="2398043"/>
            <a:ext cx="530942" cy="530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CF3F0A-2C14-49BB-9B59-50EC197B0774}"/>
              </a:ext>
            </a:extLst>
          </p:cNvPr>
          <p:cNvSpPr/>
          <p:nvPr/>
        </p:nvSpPr>
        <p:spPr>
          <a:xfrm>
            <a:off x="5635089" y="3984209"/>
            <a:ext cx="530942" cy="530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854A9F-93F8-4783-8C7D-A89DCA2E95FE}"/>
              </a:ext>
            </a:extLst>
          </p:cNvPr>
          <p:cNvCxnSpPr/>
          <p:nvPr/>
        </p:nvCxnSpPr>
        <p:spPr>
          <a:xfrm>
            <a:off x="5420334" y="2100424"/>
            <a:ext cx="275303" cy="344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3C086F3-0421-48B6-9A8B-41110A4418C0}"/>
              </a:ext>
            </a:extLst>
          </p:cNvPr>
          <p:cNvSpPr/>
          <p:nvPr/>
        </p:nvSpPr>
        <p:spPr>
          <a:xfrm>
            <a:off x="5001437" y="1640212"/>
            <a:ext cx="530942" cy="530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D05EDF-1910-4756-A591-E1D6318EAEDA}"/>
              </a:ext>
            </a:extLst>
          </p:cNvPr>
          <p:cNvSpPr/>
          <p:nvPr/>
        </p:nvSpPr>
        <p:spPr>
          <a:xfrm>
            <a:off x="5565058" y="2408152"/>
            <a:ext cx="530942" cy="530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09591B-6E98-4406-9ACD-745C9429A357}"/>
              </a:ext>
            </a:extLst>
          </p:cNvPr>
          <p:cNvCxnSpPr/>
          <p:nvPr/>
        </p:nvCxnSpPr>
        <p:spPr>
          <a:xfrm>
            <a:off x="5418435" y="2106007"/>
            <a:ext cx="275303" cy="344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B7A572-C279-40D6-904F-1FE6C97901E6}"/>
              </a:ext>
            </a:extLst>
          </p:cNvPr>
          <p:cNvCxnSpPr/>
          <p:nvPr/>
        </p:nvCxnSpPr>
        <p:spPr>
          <a:xfrm>
            <a:off x="6031573" y="2854779"/>
            <a:ext cx="275303" cy="344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E1AF6E-6AE6-48A6-94EB-DD9A8D0AB97A}"/>
              </a:ext>
            </a:extLst>
          </p:cNvPr>
          <p:cNvCxnSpPr>
            <a:cxnSpLocks/>
          </p:cNvCxnSpPr>
          <p:nvPr/>
        </p:nvCxnSpPr>
        <p:spPr>
          <a:xfrm flipH="1">
            <a:off x="5971843" y="3659093"/>
            <a:ext cx="275303" cy="344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90D367D-4D95-4166-85E4-523BC262678F}"/>
              </a:ext>
            </a:extLst>
          </p:cNvPr>
          <p:cNvSpPr/>
          <p:nvPr/>
        </p:nvSpPr>
        <p:spPr>
          <a:xfrm>
            <a:off x="6166031" y="3174526"/>
            <a:ext cx="530942" cy="530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12</a:t>
            </a:r>
          </a:p>
        </p:txBody>
      </p:sp>
      <p:sp>
        <p:nvSpPr>
          <p:cNvPr id="41" name="Arrow: Circular 40">
            <a:extLst>
              <a:ext uri="{FF2B5EF4-FFF2-40B4-BE49-F238E27FC236}">
                <a16:creationId xmlns:a16="http://schemas.microsoft.com/office/drawing/2014/main" id="{5F70E3A8-2CDE-4C34-874B-B33CA1268C4E}"/>
              </a:ext>
            </a:extLst>
          </p:cNvPr>
          <p:cNvSpPr/>
          <p:nvPr/>
        </p:nvSpPr>
        <p:spPr>
          <a:xfrm>
            <a:off x="6109494" y="3703144"/>
            <a:ext cx="651824" cy="780715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330212-AADE-4939-BFFE-F480F5464885}"/>
              </a:ext>
            </a:extLst>
          </p:cNvPr>
          <p:cNvCxnSpPr>
            <a:cxnSpLocks/>
          </p:cNvCxnSpPr>
          <p:nvPr/>
        </p:nvCxnSpPr>
        <p:spPr>
          <a:xfrm flipH="1">
            <a:off x="4804062" y="2084353"/>
            <a:ext cx="275303" cy="344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FBC3B19-7BB5-428A-9FB1-91D700EAA803}"/>
              </a:ext>
            </a:extLst>
          </p:cNvPr>
          <p:cNvSpPr/>
          <p:nvPr/>
        </p:nvSpPr>
        <p:spPr>
          <a:xfrm>
            <a:off x="5563159" y="2385000"/>
            <a:ext cx="530942" cy="6365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DF4BCF-0ECC-4FE6-B41F-BE1D2B91D39F}"/>
              </a:ext>
            </a:extLst>
          </p:cNvPr>
          <p:cNvCxnSpPr/>
          <p:nvPr/>
        </p:nvCxnSpPr>
        <p:spPr>
          <a:xfrm>
            <a:off x="6610488" y="3637523"/>
            <a:ext cx="275303" cy="344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87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07407E-6 L 0.003 -0.04121 C 0.00339 -0.04931 0.00599 -0.06065 0.00964 -0.07107 C 0.01394 -0.08311 0.01823 -0.09144 0.02253 -0.09653 L 0.0418 -0.11945 " pathEditMode="relative" rAng="18120000" ptsTypes="AAA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9" y="-657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6.80879E-17 L 0.02318 0.01574 C 0.02839 0.01898 0.0336 0.02662 0.03737 0.03704 C 0.04219 0.04838 0.0457 0.0581 0.04544 0.06806 L 0.04792 0.11204 " pathEditMode="relative" rAng="3180000" ptsTypes="AAAAA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3" y="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9" grpId="0" animBg="1"/>
      <p:bldP spid="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0F14-D51C-401E-BD82-9145072C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Example: 8,9,10,12,11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2646B-4D08-4DD1-B4F5-BAD31E9D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373 SU 18 – Ben Jones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3DFEA-3168-4671-8640-770EF4B6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25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34B366-EA55-4C65-8F58-73A267E69409}"/>
              </a:ext>
            </a:extLst>
          </p:cNvPr>
          <p:cNvSpPr/>
          <p:nvPr/>
        </p:nvSpPr>
        <p:spPr>
          <a:xfrm>
            <a:off x="4410771" y="2398043"/>
            <a:ext cx="530942" cy="530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854A9F-93F8-4783-8C7D-A89DCA2E95FE}"/>
              </a:ext>
            </a:extLst>
          </p:cNvPr>
          <p:cNvCxnSpPr/>
          <p:nvPr/>
        </p:nvCxnSpPr>
        <p:spPr>
          <a:xfrm>
            <a:off x="5420334" y="2100424"/>
            <a:ext cx="275303" cy="344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3C086F3-0421-48B6-9A8B-41110A4418C0}"/>
              </a:ext>
            </a:extLst>
          </p:cNvPr>
          <p:cNvSpPr/>
          <p:nvPr/>
        </p:nvSpPr>
        <p:spPr>
          <a:xfrm>
            <a:off x="5001437" y="1640212"/>
            <a:ext cx="530942" cy="530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D05EDF-1910-4756-A591-E1D6318EAEDA}"/>
              </a:ext>
            </a:extLst>
          </p:cNvPr>
          <p:cNvSpPr/>
          <p:nvPr/>
        </p:nvSpPr>
        <p:spPr>
          <a:xfrm>
            <a:off x="5565058" y="2408152"/>
            <a:ext cx="530942" cy="530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10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09591B-6E98-4406-9ACD-745C9429A357}"/>
              </a:ext>
            </a:extLst>
          </p:cNvPr>
          <p:cNvCxnSpPr/>
          <p:nvPr/>
        </p:nvCxnSpPr>
        <p:spPr>
          <a:xfrm>
            <a:off x="5418435" y="2106007"/>
            <a:ext cx="275303" cy="344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B7A572-C279-40D6-904F-1FE6C97901E6}"/>
              </a:ext>
            </a:extLst>
          </p:cNvPr>
          <p:cNvCxnSpPr/>
          <p:nvPr/>
        </p:nvCxnSpPr>
        <p:spPr>
          <a:xfrm>
            <a:off x="6031573" y="2854779"/>
            <a:ext cx="275303" cy="344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E1AF6E-6AE6-48A6-94EB-DD9A8D0AB97A}"/>
              </a:ext>
            </a:extLst>
          </p:cNvPr>
          <p:cNvCxnSpPr>
            <a:cxnSpLocks/>
          </p:cNvCxnSpPr>
          <p:nvPr/>
        </p:nvCxnSpPr>
        <p:spPr>
          <a:xfrm flipH="1">
            <a:off x="5332899" y="2790510"/>
            <a:ext cx="275303" cy="344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w: Circular 40">
            <a:extLst>
              <a:ext uri="{FF2B5EF4-FFF2-40B4-BE49-F238E27FC236}">
                <a16:creationId xmlns:a16="http://schemas.microsoft.com/office/drawing/2014/main" id="{5F70E3A8-2CDE-4C34-874B-B33CA1268C4E}"/>
              </a:ext>
            </a:extLst>
          </p:cNvPr>
          <p:cNvSpPr/>
          <p:nvPr/>
        </p:nvSpPr>
        <p:spPr>
          <a:xfrm flipH="1">
            <a:off x="5556086" y="2995363"/>
            <a:ext cx="651824" cy="780715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330212-AADE-4939-BFFE-F480F5464885}"/>
              </a:ext>
            </a:extLst>
          </p:cNvPr>
          <p:cNvCxnSpPr>
            <a:cxnSpLocks/>
          </p:cNvCxnSpPr>
          <p:nvPr/>
        </p:nvCxnSpPr>
        <p:spPr>
          <a:xfrm flipH="1">
            <a:off x="4804062" y="2084353"/>
            <a:ext cx="275303" cy="344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FBC3B19-7BB5-428A-9FB1-91D700EAA803}"/>
              </a:ext>
            </a:extLst>
          </p:cNvPr>
          <p:cNvSpPr/>
          <p:nvPr/>
        </p:nvSpPr>
        <p:spPr>
          <a:xfrm>
            <a:off x="5563159" y="2385000"/>
            <a:ext cx="530942" cy="6365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ABA7BD2-1CB9-4517-A4F0-7305DEA80AA6}"/>
              </a:ext>
            </a:extLst>
          </p:cNvPr>
          <p:cNvGrpSpPr/>
          <p:nvPr/>
        </p:nvGrpSpPr>
        <p:grpSpPr>
          <a:xfrm>
            <a:off x="6182719" y="3147155"/>
            <a:ext cx="1093538" cy="1334279"/>
            <a:chOff x="6182719" y="3147155"/>
            <a:chExt cx="1093538" cy="133427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4CF3F0A-2C14-49BB-9B59-50EC197B0774}"/>
                </a:ext>
              </a:extLst>
            </p:cNvPr>
            <p:cNvSpPr/>
            <p:nvPr/>
          </p:nvSpPr>
          <p:spPr>
            <a:xfrm>
              <a:off x="6182719" y="3147155"/>
              <a:ext cx="530942" cy="5309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90D367D-4D95-4166-85E4-523BC262678F}"/>
                </a:ext>
              </a:extLst>
            </p:cNvPr>
            <p:cNvSpPr/>
            <p:nvPr/>
          </p:nvSpPr>
          <p:spPr>
            <a:xfrm>
              <a:off x="6745315" y="3950492"/>
              <a:ext cx="530942" cy="5309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12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1DF4BCF-0ECC-4FE6-B41F-BE1D2B91D39F}"/>
                </a:ext>
              </a:extLst>
            </p:cNvPr>
            <p:cNvCxnSpPr/>
            <p:nvPr/>
          </p:nvCxnSpPr>
          <p:spPr>
            <a:xfrm>
              <a:off x="6610488" y="3637523"/>
              <a:ext cx="275303" cy="3441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293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-0.02006 0.01852 C -0.02409 0.02153 -0.02917 0.02894 -0.03386 0.0375 C -0.0392 0.04723 -0.04271 0.05602 -0.0448 0.06389 L -0.05365 0.09862 " pathEditMode="relative" rAng="18840000" ptsTypes="AAAAA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4" y="432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48148E-6 L -0.00703 -0.03704 C -0.0082 -0.04468 -0.01146 -0.05533 -0.01536 -0.06482 C -0.02005 -0.07639 -0.02461 -0.08449 -0.02839 -0.08935 L -0.04609 -0.11273 " pathEditMode="relative" rAng="14040000" ptsTypes="AAAAA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-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1" grpId="0" animBg="1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Long Does Rebalancing Take?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Assume we store in each node the height of its subtree.</a:t>
            </a:r>
          </a:p>
          <a:p>
            <a:r>
              <a:rPr lang="en-US" sz="2800" dirty="0"/>
              <a:t>How do we find an unbalanced node?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How many rotations might we have to do?</a:t>
            </a:r>
          </a:p>
        </p:txBody>
      </p:sp>
    </p:spTree>
    <p:extLst>
      <p:ext uri="{BB962C8B-B14F-4D97-AF65-F5344CB8AC3E}">
        <p14:creationId xmlns:p14="http://schemas.microsoft.com/office/powerpoint/2010/main" val="1632581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Long Does Rebalancing Take?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Assume we store in each node the height of its subtree.</a:t>
            </a:r>
          </a:p>
          <a:p>
            <a:r>
              <a:rPr lang="en-US" sz="2800" dirty="0"/>
              <a:t>How do we find an unbalanced node?</a:t>
            </a:r>
          </a:p>
          <a:p>
            <a:pPr lvl="1"/>
            <a:r>
              <a:rPr lang="en-US" sz="2400" dirty="0"/>
              <a:t>Just go back up the tree from where we inserted.</a:t>
            </a:r>
          </a:p>
          <a:p>
            <a:endParaRPr lang="en-US" sz="2800" dirty="0"/>
          </a:p>
          <a:p>
            <a:r>
              <a:rPr lang="en-US" sz="2800" dirty="0"/>
              <a:t>How many rotations might we have to do?</a:t>
            </a:r>
          </a:p>
          <a:p>
            <a:pPr lvl="1"/>
            <a:r>
              <a:rPr lang="en-US" sz="2400" dirty="0"/>
              <a:t>Just a single or double rotation on the lowest unbalanced node. </a:t>
            </a:r>
          </a:p>
          <a:p>
            <a:pPr lvl="1"/>
            <a:r>
              <a:rPr lang="en-US" sz="2400" dirty="0"/>
              <a:t>A rotation will cause the subtree rooted where the rotation happens to have the same height it had before insertion.</a:t>
            </a:r>
          </a:p>
        </p:txBody>
      </p:sp>
    </p:spTree>
    <p:extLst>
      <p:ext uri="{BB962C8B-B14F-4D97-AF65-F5344CB8AC3E}">
        <p14:creationId xmlns:p14="http://schemas.microsoft.com/office/powerpoint/2010/main" val="3739414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A866-9283-432D-BC32-CECE2F10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E4D56F-8B88-490C-804F-D17A88959282}"/>
              </a:ext>
            </a:extLst>
          </p:cNvPr>
          <p:cNvSpPr/>
          <p:nvPr/>
        </p:nvSpPr>
        <p:spPr>
          <a:xfrm>
            <a:off x="5287006" y="3927084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6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BD2B90-888C-426A-AF24-4101DAC5E428}"/>
              </a:ext>
            </a:extLst>
          </p:cNvPr>
          <p:cNvSpPr/>
          <p:nvPr/>
        </p:nvSpPr>
        <p:spPr>
          <a:xfrm>
            <a:off x="6168868" y="5152632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8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204935-472C-4898-A417-E2BCD1E8F749}"/>
              </a:ext>
            </a:extLst>
          </p:cNvPr>
          <p:cNvSpPr/>
          <p:nvPr/>
        </p:nvSpPr>
        <p:spPr>
          <a:xfrm>
            <a:off x="2205673" y="3927086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5DBCDD-E6DF-43B0-B74D-C3EDFE7666B3}"/>
              </a:ext>
            </a:extLst>
          </p:cNvPr>
          <p:cNvSpPr/>
          <p:nvPr/>
        </p:nvSpPr>
        <p:spPr>
          <a:xfrm>
            <a:off x="4160422" y="3927092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1DDF9F-6DEC-4FF9-A59C-75A23FE2E373}"/>
              </a:ext>
            </a:extLst>
          </p:cNvPr>
          <p:cNvSpPr/>
          <p:nvPr/>
        </p:nvSpPr>
        <p:spPr>
          <a:xfrm>
            <a:off x="7744457" y="5242130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10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0E52E1-7940-41BF-99CF-4B5B2AB06B60}"/>
              </a:ext>
            </a:extLst>
          </p:cNvPr>
          <p:cNvSpPr/>
          <p:nvPr/>
        </p:nvSpPr>
        <p:spPr>
          <a:xfrm>
            <a:off x="7012629" y="3927085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9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840901-E94C-44BD-A4CC-91FA9F50680D}"/>
              </a:ext>
            </a:extLst>
          </p:cNvPr>
          <p:cNvSpPr/>
          <p:nvPr/>
        </p:nvSpPr>
        <p:spPr>
          <a:xfrm>
            <a:off x="6168868" y="2541584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7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D62962-4D04-4597-AAD8-513896648106}"/>
              </a:ext>
            </a:extLst>
          </p:cNvPr>
          <p:cNvSpPr/>
          <p:nvPr/>
        </p:nvSpPr>
        <p:spPr>
          <a:xfrm>
            <a:off x="3316661" y="2537626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BEDEE5-94F6-4C05-AEDB-38357DE0D153}"/>
              </a:ext>
            </a:extLst>
          </p:cNvPr>
          <p:cNvSpPr/>
          <p:nvPr/>
        </p:nvSpPr>
        <p:spPr>
          <a:xfrm>
            <a:off x="4775316" y="1345807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08E0C1-092C-485C-8C1E-7DC2AE85284E}"/>
              </a:ext>
            </a:extLst>
          </p:cNvPr>
          <p:cNvSpPr/>
          <p:nvPr/>
        </p:nvSpPr>
        <p:spPr>
          <a:xfrm>
            <a:off x="4775316" y="5090312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F1C586-9941-48C4-850B-3A98768911E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511926" y="2023850"/>
            <a:ext cx="780508" cy="6413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0B0539-39DB-4A1B-B1D8-8EEED3DB534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797565" y="3289760"/>
            <a:ext cx="636945" cy="637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E3A44A-CE27-4A98-91F0-84E04B099D28}"/>
              </a:ext>
            </a:extLst>
          </p:cNvPr>
          <p:cNvCxnSpPr>
            <a:cxnSpLocks/>
          </p:cNvCxnSpPr>
          <p:nvPr/>
        </p:nvCxnSpPr>
        <p:spPr>
          <a:xfrm>
            <a:off x="7627523" y="4687826"/>
            <a:ext cx="344902" cy="55430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4E2134-53A9-4FF1-A1EF-51D6CD55DBAC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6797565" y="4647280"/>
            <a:ext cx="338630" cy="594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2178E3-9C6A-4648-8339-DF6CEF7B3644}"/>
              </a:ext>
            </a:extLst>
          </p:cNvPr>
          <p:cNvCxnSpPr>
            <a:cxnSpLocks/>
          </p:cNvCxnSpPr>
          <p:nvPr/>
        </p:nvCxnSpPr>
        <p:spPr>
          <a:xfrm flipH="1">
            <a:off x="5902180" y="3303247"/>
            <a:ext cx="411722" cy="66831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ECEA9B-CDEB-48B2-AB69-2847898D7DDA}"/>
              </a:ext>
            </a:extLst>
          </p:cNvPr>
          <p:cNvCxnSpPr>
            <a:cxnSpLocks/>
          </p:cNvCxnSpPr>
          <p:nvPr/>
        </p:nvCxnSpPr>
        <p:spPr>
          <a:xfrm flipH="1">
            <a:off x="5334893" y="4770845"/>
            <a:ext cx="177033" cy="358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620CDD-AA27-4ACE-9F48-68BA26E3978E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4036856" y="2010342"/>
            <a:ext cx="801714" cy="650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F52838D-543A-41E7-A803-067A0555E9B8}"/>
              </a:ext>
            </a:extLst>
          </p:cNvPr>
          <p:cNvCxnSpPr>
            <a:cxnSpLocks/>
          </p:cNvCxnSpPr>
          <p:nvPr/>
        </p:nvCxnSpPr>
        <p:spPr>
          <a:xfrm flipH="1">
            <a:off x="2656619" y="3289760"/>
            <a:ext cx="801714" cy="650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DD52EA-3AD4-47EE-89C2-236F2EFE867D}"/>
              </a:ext>
            </a:extLst>
          </p:cNvPr>
          <p:cNvCxnSpPr>
            <a:cxnSpLocks/>
            <a:stCxn id="11" idx="5"/>
            <a:endCxn id="7" idx="0"/>
          </p:cNvCxnSpPr>
          <p:nvPr/>
        </p:nvCxnSpPr>
        <p:spPr>
          <a:xfrm>
            <a:off x="4036856" y="3257821"/>
            <a:ext cx="545447" cy="66927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CE93CD6-7743-44EB-A3A7-2905C35C7584}"/>
              </a:ext>
            </a:extLst>
          </p:cNvPr>
          <p:cNvSpPr/>
          <p:nvPr/>
        </p:nvSpPr>
        <p:spPr>
          <a:xfrm>
            <a:off x="8588218" y="5996393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11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E191E6C-67EE-401F-A617-7C09BC9F9E00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8532701" y="5863969"/>
            <a:ext cx="179083" cy="255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83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A866-9283-432D-BC32-CECE2F10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0E52E1-7940-41BF-99CF-4B5B2AB06B60}"/>
              </a:ext>
            </a:extLst>
          </p:cNvPr>
          <p:cNvSpPr/>
          <p:nvPr/>
        </p:nvSpPr>
        <p:spPr>
          <a:xfrm>
            <a:off x="7012629" y="3927085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9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840901-E94C-44BD-A4CC-91FA9F50680D}"/>
              </a:ext>
            </a:extLst>
          </p:cNvPr>
          <p:cNvSpPr/>
          <p:nvPr/>
        </p:nvSpPr>
        <p:spPr>
          <a:xfrm>
            <a:off x="6168868" y="2541584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7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BEDEE5-94F6-4C05-AEDB-38357DE0D153}"/>
              </a:ext>
            </a:extLst>
          </p:cNvPr>
          <p:cNvSpPr/>
          <p:nvPr/>
        </p:nvSpPr>
        <p:spPr>
          <a:xfrm>
            <a:off x="4775316" y="1345807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</a:t>
            </a:r>
            <a:endParaRPr lang="en-US" sz="3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F1C586-9941-48C4-850B-3A98768911E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511926" y="2023850"/>
            <a:ext cx="780508" cy="641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0B0539-39DB-4A1B-B1D8-8EEED3DB534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797565" y="3289760"/>
            <a:ext cx="636945" cy="6373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DB8FB20-6591-422B-88C6-C5A2D3F14327}"/>
              </a:ext>
            </a:extLst>
          </p:cNvPr>
          <p:cNvGrpSpPr/>
          <p:nvPr/>
        </p:nvGrpSpPr>
        <p:grpSpPr>
          <a:xfrm>
            <a:off x="6168868" y="4647280"/>
            <a:ext cx="967327" cy="1349113"/>
            <a:chOff x="6168868" y="4647280"/>
            <a:chExt cx="967327" cy="134911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BBD2B90-888C-426A-AF24-4101DAC5E428}"/>
                </a:ext>
              </a:extLst>
            </p:cNvPr>
            <p:cNvSpPr/>
            <p:nvPr/>
          </p:nvSpPr>
          <p:spPr>
            <a:xfrm>
              <a:off x="6168868" y="5152632"/>
              <a:ext cx="843761" cy="8437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8</a:t>
              </a:r>
              <a:endPara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A4E2134-53A9-4FF1-A1EF-51D6CD55DBAC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H="1">
              <a:off x="6797565" y="4647280"/>
              <a:ext cx="338630" cy="5948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2178E3-9C6A-4648-8339-DF6CEF7B3644}"/>
              </a:ext>
            </a:extLst>
          </p:cNvPr>
          <p:cNvCxnSpPr>
            <a:cxnSpLocks/>
          </p:cNvCxnSpPr>
          <p:nvPr/>
        </p:nvCxnSpPr>
        <p:spPr>
          <a:xfrm flipH="1">
            <a:off x="5902180" y="3303247"/>
            <a:ext cx="411722" cy="66831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807E28-B4B1-43A8-B9EE-20EED40D5324}"/>
              </a:ext>
            </a:extLst>
          </p:cNvPr>
          <p:cNvGrpSpPr/>
          <p:nvPr/>
        </p:nvGrpSpPr>
        <p:grpSpPr>
          <a:xfrm>
            <a:off x="4775316" y="3927084"/>
            <a:ext cx="1355451" cy="2006989"/>
            <a:chOff x="4775316" y="3927084"/>
            <a:chExt cx="1355451" cy="200698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BE4D56F-8B88-490C-804F-D17A88959282}"/>
                </a:ext>
              </a:extLst>
            </p:cNvPr>
            <p:cNvSpPr/>
            <p:nvPr/>
          </p:nvSpPr>
          <p:spPr>
            <a:xfrm>
              <a:off x="5287006" y="3927084"/>
              <a:ext cx="843761" cy="8437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6</a:t>
              </a:r>
              <a:endPara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408E0C1-092C-485C-8C1E-7DC2AE85284E}"/>
                </a:ext>
              </a:extLst>
            </p:cNvPr>
            <p:cNvSpPr/>
            <p:nvPr/>
          </p:nvSpPr>
          <p:spPr>
            <a:xfrm>
              <a:off x="4775316" y="5090312"/>
              <a:ext cx="843761" cy="8437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5</a:t>
              </a:r>
              <a:endPara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FECEA9B-CDEB-48B2-AB69-2847898D7D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4893" y="4770845"/>
              <a:ext cx="177033" cy="358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F45C37C-8F4D-4C0E-848B-F1646E72DF2A}"/>
              </a:ext>
            </a:extLst>
          </p:cNvPr>
          <p:cNvGrpSpPr/>
          <p:nvPr/>
        </p:nvGrpSpPr>
        <p:grpSpPr>
          <a:xfrm>
            <a:off x="2205673" y="2010342"/>
            <a:ext cx="2798510" cy="2760511"/>
            <a:chOff x="2205673" y="2010342"/>
            <a:chExt cx="2798510" cy="276051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6204935-472C-4898-A417-E2BCD1E8F749}"/>
                </a:ext>
              </a:extLst>
            </p:cNvPr>
            <p:cNvSpPr/>
            <p:nvPr/>
          </p:nvSpPr>
          <p:spPr>
            <a:xfrm>
              <a:off x="2205673" y="3927086"/>
              <a:ext cx="843761" cy="8437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</a:t>
              </a:r>
              <a:endPara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D5DBCDD-E6DF-43B0-B74D-C3EDFE7666B3}"/>
                </a:ext>
              </a:extLst>
            </p:cNvPr>
            <p:cNvSpPr/>
            <p:nvPr/>
          </p:nvSpPr>
          <p:spPr>
            <a:xfrm>
              <a:off x="4160422" y="3927092"/>
              <a:ext cx="843761" cy="8437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3</a:t>
              </a:r>
              <a:endPara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AD62962-4D04-4597-AAD8-513896648106}"/>
                </a:ext>
              </a:extLst>
            </p:cNvPr>
            <p:cNvSpPr/>
            <p:nvPr/>
          </p:nvSpPr>
          <p:spPr>
            <a:xfrm>
              <a:off x="3316661" y="2537626"/>
              <a:ext cx="843761" cy="8437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</a:t>
              </a:r>
              <a:endPara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3620CDD-AA27-4ACE-9F48-68BA26E3978E}"/>
                </a:ext>
              </a:extLst>
            </p:cNvPr>
            <p:cNvCxnSpPr>
              <a:cxnSpLocks/>
              <a:endCxn id="11" idx="7"/>
            </p:cNvCxnSpPr>
            <p:nvPr/>
          </p:nvCxnSpPr>
          <p:spPr>
            <a:xfrm flipH="1">
              <a:off x="4036856" y="2010342"/>
              <a:ext cx="801714" cy="6508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F52838D-543A-41E7-A803-067A0555E9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6619" y="3289760"/>
              <a:ext cx="801714" cy="6508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0DD52EA-3AD4-47EE-89C2-236F2EFE867D}"/>
                </a:ext>
              </a:extLst>
            </p:cNvPr>
            <p:cNvCxnSpPr>
              <a:cxnSpLocks/>
              <a:stCxn id="11" idx="5"/>
              <a:endCxn id="7" idx="0"/>
            </p:cNvCxnSpPr>
            <p:nvPr/>
          </p:nvCxnSpPr>
          <p:spPr>
            <a:xfrm>
              <a:off x="4036856" y="3257821"/>
              <a:ext cx="545447" cy="6692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98E88C-2B25-419A-AF59-1B9C2A422EE8}"/>
              </a:ext>
            </a:extLst>
          </p:cNvPr>
          <p:cNvGrpSpPr/>
          <p:nvPr/>
        </p:nvGrpSpPr>
        <p:grpSpPr>
          <a:xfrm>
            <a:off x="7627523" y="4687826"/>
            <a:ext cx="1804456" cy="2152328"/>
            <a:chOff x="7627523" y="4687826"/>
            <a:chExt cx="1804456" cy="215232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11DDF9F-6DEC-4FF9-A59C-75A23FE2E373}"/>
                </a:ext>
              </a:extLst>
            </p:cNvPr>
            <p:cNvSpPr/>
            <p:nvPr/>
          </p:nvSpPr>
          <p:spPr>
            <a:xfrm>
              <a:off x="7744457" y="5242130"/>
              <a:ext cx="843761" cy="8437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10</a:t>
              </a:r>
              <a:endPara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7E3A44A-CE27-4A98-91F0-84E04B099D28}"/>
                </a:ext>
              </a:extLst>
            </p:cNvPr>
            <p:cNvCxnSpPr>
              <a:cxnSpLocks/>
            </p:cNvCxnSpPr>
            <p:nvPr/>
          </p:nvCxnSpPr>
          <p:spPr>
            <a:xfrm>
              <a:off x="7627523" y="4687826"/>
              <a:ext cx="344902" cy="5543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CE93CD6-7743-44EB-A3A7-2905C35C7584}"/>
                </a:ext>
              </a:extLst>
            </p:cNvPr>
            <p:cNvSpPr/>
            <p:nvPr/>
          </p:nvSpPr>
          <p:spPr>
            <a:xfrm>
              <a:off x="8588218" y="5996393"/>
              <a:ext cx="843761" cy="8437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11</a:t>
              </a:r>
              <a:endParaRPr lang="en-US" sz="3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E191E6C-67EE-401F-A617-7C09BC9F9E00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8532701" y="5863969"/>
              <a:ext cx="179083" cy="2559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9256BC8-5B2F-48B9-8ED8-8DC8EE577AC9}"/>
              </a:ext>
            </a:extLst>
          </p:cNvPr>
          <p:cNvSpPr/>
          <p:nvPr/>
        </p:nvSpPr>
        <p:spPr>
          <a:xfrm>
            <a:off x="4705350" y="1345807"/>
            <a:ext cx="981020" cy="8822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0529975-CE62-4D60-BE69-020C473605F4}"/>
              </a:ext>
            </a:extLst>
          </p:cNvPr>
          <p:cNvCxnSpPr>
            <a:cxnSpLocks/>
          </p:cNvCxnSpPr>
          <p:nvPr/>
        </p:nvCxnSpPr>
        <p:spPr>
          <a:xfrm flipH="1">
            <a:off x="4026253" y="2010342"/>
            <a:ext cx="801714" cy="650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CA41916-E2B1-4B97-8439-D74896C95650}"/>
              </a:ext>
            </a:extLst>
          </p:cNvPr>
          <p:cNvCxnSpPr>
            <a:cxnSpLocks/>
          </p:cNvCxnSpPr>
          <p:nvPr/>
        </p:nvCxnSpPr>
        <p:spPr>
          <a:xfrm>
            <a:off x="5511927" y="2035574"/>
            <a:ext cx="780508" cy="6413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6DFBF4-AFE7-4DCB-9BD5-711C11BA6786}"/>
              </a:ext>
            </a:extLst>
          </p:cNvPr>
          <p:cNvCxnSpPr>
            <a:cxnSpLocks/>
          </p:cNvCxnSpPr>
          <p:nvPr/>
        </p:nvCxnSpPr>
        <p:spPr>
          <a:xfrm>
            <a:off x="4107797" y="3141978"/>
            <a:ext cx="545447" cy="66927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14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96296E-6 L -0.16575 0.270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94" y="134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07407E-6 L 0.00352 0.1164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581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7.40741E-7 L 0.07396 -0.0761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-381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48148E-6 L -0.03685 0.1287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9" y="643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07407E-6 L -0.0414 0.147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0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11111E-6 L -0.11953 0.1708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7" y="854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07407E-6 L -0.11419 -0.1745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29" y="-851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22222E-6 L -0.06927 -0.2018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3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575 0.27014 L -0.11471 0.1893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6" y="-405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1 0.11644 L -0.0664 -0.20162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-1518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96 -0.07616 L -0.06003 -0.2108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6" y="-673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85 0.12871 L -0.0737 -0.02338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9" y="-761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These AVL Trees?</a:t>
            </a:r>
          </a:p>
        </p:txBody>
      </p:sp>
      <p:sp>
        <p:nvSpPr>
          <p:cNvPr id="8" name="Oval 7"/>
          <p:cNvSpPr/>
          <p:nvPr/>
        </p:nvSpPr>
        <p:spPr>
          <a:xfrm>
            <a:off x="2288518" y="1540016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6</a:t>
            </a:r>
          </a:p>
        </p:txBody>
      </p:sp>
      <p:sp>
        <p:nvSpPr>
          <p:cNvPr id="9" name="Oval 8"/>
          <p:cNvSpPr/>
          <p:nvPr/>
        </p:nvSpPr>
        <p:spPr>
          <a:xfrm>
            <a:off x="1925195" y="4120351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418229" y="3970686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3243774" y="2745389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1377639" y="2745389"/>
            <a:ext cx="767055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4349706" y="4101429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9</a:t>
            </a:r>
          </a:p>
        </p:txBody>
      </p:sp>
      <p:cxnSp>
        <p:nvCxnSpPr>
          <p:cNvPr id="14" name="Straight Arrow Connector 13"/>
          <p:cNvCxnSpPr>
            <a:stCxn id="8" idx="3"/>
            <a:endCxn id="12" idx="7"/>
          </p:cNvCxnSpPr>
          <p:nvPr/>
        </p:nvCxnSpPr>
        <p:spPr>
          <a:xfrm flipH="1">
            <a:off x="2032361" y="2260212"/>
            <a:ext cx="379722" cy="608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11" idx="0"/>
          </p:cNvCxnSpPr>
          <p:nvPr/>
        </p:nvCxnSpPr>
        <p:spPr>
          <a:xfrm>
            <a:off x="3008713" y="2260212"/>
            <a:ext cx="656942" cy="4851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3"/>
          </p:cNvCxnSpPr>
          <p:nvPr/>
        </p:nvCxnSpPr>
        <p:spPr>
          <a:xfrm flipH="1">
            <a:off x="1028497" y="3465584"/>
            <a:ext cx="461475" cy="608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5"/>
            <a:endCxn id="9" idx="0"/>
          </p:cNvCxnSpPr>
          <p:nvPr/>
        </p:nvCxnSpPr>
        <p:spPr>
          <a:xfrm>
            <a:off x="2032361" y="3465584"/>
            <a:ext cx="314715" cy="654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5"/>
            <a:endCxn id="13" idx="0"/>
          </p:cNvCxnSpPr>
          <p:nvPr/>
        </p:nvCxnSpPr>
        <p:spPr>
          <a:xfrm>
            <a:off x="3963970" y="3465585"/>
            <a:ext cx="807617" cy="635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606413" y="5159153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8</a:t>
            </a:r>
          </a:p>
        </p:txBody>
      </p:sp>
      <p:sp>
        <p:nvSpPr>
          <p:cNvPr id="20" name="Oval 19"/>
          <p:cNvSpPr/>
          <p:nvPr/>
        </p:nvSpPr>
        <p:spPr>
          <a:xfrm>
            <a:off x="5117354" y="5159152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10</a:t>
            </a:r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>
            <a:off x="5016691" y="4841230"/>
            <a:ext cx="224229" cy="441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3"/>
          </p:cNvCxnSpPr>
          <p:nvPr/>
        </p:nvCxnSpPr>
        <p:spPr>
          <a:xfrm flipH="1">
            <a:off x="4124703" y="4821624"/>
            <a:ext cx="348569" cy="337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517352" y="5282717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</a:p>
        </p:txBody>
      </p:sp>
      <p:cxnSp>
        <p:nvCxnSpPr>
          <p:cNvPr id="7" name="Straight Arrow Connector 6"/>
          <p:cNvCxnSpPr>
            <a:stCxn id="9" idx="4"/>
            <a:endCxn id="6" idx="1"/>
          </p:cNvCxnSpPr>
          <p:nvPr/>
        </p:nvCxnSpPr>
        <p:spPr>
          <a:xfrm>
            <a:off x="2347076" y="4964112"/>
            <a:ext cx="293842" cy="442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236737" y="1424685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4</a:t>
            </a:r>
          </a:p>
        </p:txBody>
      </p:sp>
      <p:sp>
        <p:nvSpPr>
          <p:cNvPr id="28" name="Oval 27"/>
          <p:cNvSpPr/>
          <p:nvPr/>
        </p:nvSpPr>
        <p:spPr>
          <a:xfrm>
            <a:off x="8592519" y="4120351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5</a:t>
            </a:r>
          </a:p>
        </p:txBody>
      </p:sp>
      <p:sp>
        <p:nvSpPr>
          <p:cNvPr id="29" name="Oval 28"/>
          <p:cNvSpPr/>
          <p:nvPr/>
        </p:nvSpPr>
        <p:spPr>
          <a:xfrm>
            <a:off x="6127334" y="4028290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</a:p>
        </p:txBody>
      </p:sp>
      <p:sp>
        <p:nvSpPr>
          <p:cNvPr id="30" name="Oval 29"/>
          <p:cNvSpPr/>
          <p:nvPr/>
        </p:nvSpPr>
        <p:spPr>
          <a:xfrm>
            <a:off x="9191993" y="2630058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7</a:t>
            </a:r>
          </a:p>
        </p:txBody>
      </p:sp>
      <p:sp>
        <p:nvSpPr>
          <p:cNvPr id="31" name="Oval 30"/>
          <p:cNvSpPr/>
          <p:nvPr/>
        </p:nvSpPr>
        <p:spPr>
          <a:xfrm>
            <a:off x="7325858" y="2630058"/>
            <a:ext cx="767055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</a:t>
            </a:r>
          </a:p>
        </p:txBody>
      </p:sp>
      <p:sp>
        <p:nvSpPr>
          <p:cNvPr id="32" name="Oval 31"/>
          <p:cNvSpPr/>
          <p:nvPr/>
        </p:nvSpPr>
        <p:spPr>
          <a:xfrm>
            <a:off x="10297925" y="3986098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9</a:t>
            </a:r>
          </a:p>
        </p:txBody>
      </p:sp>
      <p:cxnSp>
        <p:nvCxnSpPr>
          <p:cNvPr id="33" name="Straight Arrow Connector 32"/>
          <p:cNvCxnSpPr>
            <a:stCxn id="27" idx="3"/>
            <a:endCxn id="31" idx="7"/>
          </p:cNvCxnSpPr>
          <p:nvPr/>
        </p:nvCxnSpPr>
        <p:spPr>
          <a:xfrm flipH="1">
            <a:off x="7980580" y="2144881"/>
            <a:ext cx="379722" cy="608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5"/>
            <a:endCxn id="30" idx="0"/>
          </p:cNvCxnSpPr>
          <p:nvPr/>
        </p:nvCxnSpPr>
        <p:spPr>
          <a:xfrm>
            <a:off x="8956932" y="2144881"/>
            <a:ext cx="656942" cy="4851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3"/>
          </p:cNvCxnSpPr>
          <p:nvPr/>
        </p:nvCxnSpPr>
        <p:spPr>
          <a:xfrm flipH="1">
            <a:off x="6888214" y="3350254"/>
            <a:ext cx="549976" cy="827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4"/>
            <a:endCxn id="28" idx="7"/>
          </p:cNvCxnSpPr>
          <p:nvPr/>
        </p:nvCxnSpPr>
        <p:spPr>
          <a:xfrm flipH="1">
            <a:off x="9312714" y="3473819"/>
            <a:ext cx="301160" cy="77009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5"/>
            <a:endCxn id="32" idx="0"/>
          </p:cNvCxnSpPr>
          <p:nvPr/>
        </p:nvCxnSpPr>
        <p:spPr>
          <a:xfrm>
            <a:off x="9912189" y="3350254"/>
            <a:ext cx="807617" cy="635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554632" y="5043822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8</a:t>
            </a:r>
          </a:p>
        </p:txBody>
      </p:sp>
      <p:sp>
        <p:nvSpPr>
          <p:cNvPr id="39" name="Oval 38"/>
          <p:cNvSpPr/>
          <p:nvPr/>
        </p:nvSpPr>
        <p:spPr>
          <a:xfrm>
            <a:off x="11065573" y="5043821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10</a:t>
            </a: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>
          <a:xfrm>
            <a:off x="10964910" y="4725899"/>
            <a:ext cx="224229" cy="441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2" idx="3"/>
          </p:cNvCxnSpPr>
          <p:nvPr/>
        </p:nvCxnSpPr>
        <p:spPr>
          <a:xfrm flipH="1">
            <a:off x="10072922" y="4706293"/>
            <a:ext cx="348569" cy="337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537612" y="4200060"/>
            <a:ext cx="843761" cy="8437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6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7736505" y="3465584"/>
            <a:ext cx="222988" cy="73447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764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There is a similar set of rotations that will always let you rebalance an AVL tree after a deletion.</a:t>
                </a:r>
              </a:p>
              <a:p>
                <a:r>
                  <a:rPr lang="en-US" sz="2800" dirty="0"/>
                  <a:t>The textbook (or Wikipedia) can tell you more. 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We won’t test you on deletions, beyond the following facts:</a:t>
                </a:r>
              </a:p>
              <a:p>
                <a:pPr lvl="1"/>
                <a:r>
                  <a:rPr lang="en-US" sz="2400" dirty="0"/>
                  <a:t>Deletion is similar to insertion.</a:t>
                </a:r>
              </a:p>
              <a:p>
                <a:pPr lvl="1"/>
                <a:r>
                  <a:rPr lang="en-US" sz="2400" dirty="0"/>
                  <a:t>It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time on a dictionary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elements.</a:t>
                </a:r>
              </a:p>
              <a:p>
                <a:pPr lvl="1"/>
                <a:r>
                  <a:rPr lang="en-US" sz="2400" dirty="0"/>
                  <a:t>We won’t ask you to perform a deletion.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8" t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974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the Degenerate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 An AVL tree is a binary search tree that also meets the following rule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This will avoid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/>
                  <a:t> behavior! We have to check:</a:t>
                </a:r>
                <a:endParaRPr lang="en-US" sz="2800" b="0" dirty="0"/>
              </a:p>
              <a:p>
                <a:r>
                  <a:rPr lang="en-US" sz="2800" dirty="0"/>
                  <a:t>1. We must be able to maintain this property when inserting/deleting</a:t>
                </a:r>
              </a:p>
              <a:p>
                <a:r>
                  <a:rPr lang="en-US" sz="2800" dirty="0"/>
                  <a:t>2. Such a tree must have height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4" t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575239" y="2081788"/>
            <a:ext cx="10694504" cy="94090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AVL condition</a:t>
            </a:r>
            <a:r>
              <a:rPr lang="en-US" sz="2800" dirty="0">
                <a:solidFill>
                  <a:schemeClr val="bg1"/>
                </a:solidFill>
              </a:rPr>
              <a:t>: For every node, the height of its left subtree and right subtree differ by at most 1. </a:t>
            </a:r>
          </a:p>
        </p:txBody>
      </p:sp>
      <p:pic>
        <p:nvPicPr>
          <p:cNvPr id="1026" name="Picture 2" descr="Heavy Check Mark on Microsoft Windows 10 May 2019 Update">
            <a:extLst>
              <a:ext uri="{FF2B5EF4-FFF2-40B4-BE49-F238E27FC236}">
                <a16:creationId xmlns:a16="http://schemas.microsoft.com/office/drawing/2014/main" id="{4F1E0563-1AB1-4BB5-8A17-A1BDD690A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685" y="4659385"/>
            <a:ext cx="842744" cy="84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eavy Check Mark on Microsoft Windows 10 May 2019 Update">
            <a:extLst>
              <a:ext uri="{FF2B5EF4-FFF2-40B4-BE49-F238E27FC236}">
                <a16:creationId xmlns:a16="http://schemas.microsoft.com/office/drawing/2014/main" id="{4F1E0563-1AB1-4BB5-8A17-A1BDD690A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9743" y="4128294"/>
            <a:ext cx="842744" cy="84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59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F0FD4-92CE-45C2-9493-736C2856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Asides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3B0BB7-4A20-4B6C-8985-DFAA194E4F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Three related topics, we’ll cover what we can: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Lazy deletion</a:t>
                </a:r>
              </a:p>
              <a:p>
                <a:r>
                  <a:rPr lang="en-US" dirty="0"/>
                  <a:t>How fast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Traversals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3B0BB7-4A20-4B6C-8985-DFAA194E4F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54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630B1-9FE7-4811-8089-DB947A0D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Lazy 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C1AF9-EB90-4156-8CAE-1AE96D346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Deleting things is hard. Let’s be lazy.</a:t>
            </a:r>
          </a:p>
          <a:p>
            <a:endParaRPr lang="en-US" sz="2400" dirty="0"/>
          </a:p>
          <a:p>
            <a:r>
              <a:rPr lang="en-US" sz="2400" dirty="0"/>
              <a:t>Instead of actually removing elements from a data structure add a flag for whether the element is “really there.”</a:t>
            </a:r>
          </a:p>
          <a:p>
            <a:r>
              <a:rPr lang="en-US" sz="2400" dirty="0"/>
              <a:t>Then when you call delete, just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 </a:t>
            </a:r>
            <a:r>
              <a:rPr lang="en-US" sz="2400" dirty="0"/>
              <a:t>the item you’re looking for, and set the flag.</a:t>
            </a:r>
          </a:p>
          <a:p>
            <a:endParaRPr lang="en-US" sz="2400" dirty="0"/>
          </a:p>
          <a:p>
            <a:r>
              <a:rPr lang="en-US" sz="2400" dirty="0"/>
              <a:t>Should you “really delete” or just lazy delete?</a:t>
            </a:r>
          </a:p>
          <a:p>
            <a:r>
              <a:rPr lang="en-US" sz="2400" dirty="0"/>
              <a:t>This sounds like a </a:t>
            </a:r>
            <a:r>
              <a:rPr lang="en-US" sz="2400" b="1" dirty="0"/>
              <a:t>design decision</a:t>
            </a:r>
            <a:r>
              <a:rPr lang="en-US" sz="2400" dirty="0"/>
              <a:t>!</a:t>
            </a:r>
            <a:r>
              <a:rPr lang="en-US" sz="2400" b="1" dirty="0"/>
              <a:t> </a:t>
            </a:r>
            <a:r>
              <a:rPr lang="en-US" sz="2400" dirty="0"/>
              <a:t>What are the tradeoffs?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5269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8E4D-3608-4A07-9677-DD721A6B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Lazy 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7C7B5-5616-4042-B9B7-C7254F12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Pros:</a:t>
            </a:r>
          </a:p>
          <a:p>
            <a:r>
              <a:rPr lang="en-US" sz="2000" dirty="0"/>
              <a:t>Much easier to write delete function.</a:t>
            </a:r>
          </a:p>
          <a:p>
            <a:r>
              <a:rPr lang="en-US" sz="2000" dirty="0"/>
              <a:t>Delete takes the same time as find (much faster for our data structures that shift everything!)</a:t>
            </a:r>
          </a:p>
          <a:p>
            <a:r>
              <a:rPr lang="en-US" sz="2000" dirty="0"/>
              <a:t>Cons:</a:t>
            </a:r>
          </a:p>
          <a:p>
            <a:r>
              <a:rPr lang="en-US" sz="2000" dirty="0"/>
              <a:t>All code now has to check that entries are really there</a:t>
            </a:r>
          </a:p>
          <a:p>
            <a:r>
              <a:rPr lang="en-US" sz="2000" dirty="0"/>
              <a:t>Running time of all operations is now in terms of elements ever inserted, not number of elements currently in the data structure.</a:t>
            </a:r>
          </a:p>
          <a:p>
            <a:endParaRPr lang="en-US" sz="2000" dirty="0"/>
          </a:p>
          <a:p>
            <a:r>
              <a:rPr lang="en-US" sz="2000" dirty="0"/>
              <a:t>Takeaways:</a:t>
            </a:r>
          </a:p>
          <a:p>
            <a:r>
              <a:rPr lang="en-US" sz="2000" dirty="0"/>
              <a:t>General technique (not just for dictionaries).</a:t>
            </a:r>
          </a:p>
          <a:p>
            <a:r>
              <a:rPr lang="en-US" dirty="0"/>
              <a:t>But only use it if you have a good reason. </a:t>
            </a:r>
          </a:p>
        </p:txBody>
      </p:sp>
    </p:spTree>
    <p:extLst>
      <p:ext uri="{BB962C8B-B14F-4D97-AF65-F5344CB8AC3E}">
        <p14:creationId xmlns:p14="http://schemas.microsoft.com/office/powerpoint/2010/main" val="356191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936C9EE-E941-439F-A6CF-3E844E40DF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Aside: How Fast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936C9EE-E941-439F-A6CF-3E844E40DF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79" t="-6587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DA7FD-6D36-4857-A17C-6F010F199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just looked at a list of common running times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might think this was a small improvement. </a:t>
            </a:r>
          </a:p>
          <a:p>
            <a:r>
              <a:rPr lang="en-US" dirty="0"/>
              <a:t>It was a HUGE improvement!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CFC6E27-BAC4-7D4E-A140-50D22E8E0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379933"/>
              </p:ext>
            </p:extLst>
          </p:nvPr>
        </p:nvGraphicFramePr>
        <p:xfrm>
          <a:off x="713784" y="1940504"/>
          <a:ext cx="11048714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4484">
                  <a:extLst>
                    <a:ext uri="{9D8B030D-6E8A-4147-A177-3AD203B41FA5}">
                      <a16:colId xmlns:a16="http://schemas.microsoft.com/office/drawing/2014/main" val="2161967945"/>
                    </a:ext>
                  </a:extLst>
                </a:gridCol>
                <a:gridCol w="1987303">
                  <a:extLst>
                    <a:ext uri="{9D8B030D-6E8A-4147-A177-3AD203B41FA5}">
                      <a16:colId xmlns:a16="http://schemas.microsoft.com/office/drawing/2014/main" val="2105475432"/>
                    </a:ext>
                  </a:extLst>
                </a:gridCol>
                <a:gridCol w="3126690">
                  <a:extLst>
                    <a:ext uri="{9D8B030D-6E8A-4147-A177-3AD203B41FA5}">
                      <a16:colId xmlns:a16="http://schemas.microsoft.com/office/drawing/2014/main" val="4137220164"/>
                    </a:ext>
                  </a:extLst>
                </a:gridCol>
                <a:gridCol w="3640237">
                  <a:extLst>
                    <a:ext uri="{9D8B030D-6E8A-4147-A177-3AD203B41FA5}">
                      <a16:colId xmlns:a16="http://schemas.microsoft.com/office/drawing/2014/main" val="3359711468"/>
                    </a:ext>
                  </a:extLst>
                </a:gridCol>
              </a:tblGrid>
              <a:tr h="33115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32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Big 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32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If you double 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32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Example 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3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961553"/>
                  </a:ext>
                </a:extLst>
              </a:tr>
              <a:tr h="33115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constant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unchanged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Add to front of 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643563"/>
                  </a:ext>
                </a:extLst>
              </a:tr>
              <a:tr h="33115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logarithmic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O(log</a:t>
                      </a:r>
                      <a:r>
                        <a:rPr lang="en-US" sz="2000" baseline="-25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 </a:t>
                      </a:r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Increases slightly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Binary search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916905"/>
                  </a:ext>
                </a:extLst>
              </a:tr>
              <a:tr h="33115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linear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doubles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Sequential search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460521"/>
                  </a:ext>
                </a:extLst>
              </a:tr>
              <a:tr h="33115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“n log n”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O(</a:t>
                      </a:r>
                      <a:r>
                        <a:rPr lang="en-US" sz="2000" dirty="0" err="1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nlog</a:t>
                      </a:r>
                      <a:r>
                        <a:rPr lang="en-US" sz="2000" baseline="-25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 </a:t>
                      </a:r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Slightly more than doubles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Merge sort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935419"/>
                  </a:ext>
                </a:extLst>
              </a:tr>
              <a:tr h="46271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quadratic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O(n</a:t>
                      </a:r>
                      <a:r>
                        <a:rPr lang="en-US" sz="2000" baseline="30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2</a:t>
                      </a:r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quadruples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 Historic" panose="020B0502040204020203" pitchFamily="34" charset="0"/>
                          <a:ea typeface="Segoe UI Historic" panose="020B0502040204020203" pitchFamily="34" charset="0"/>
                          <a:cs typeface="Segoe UI Historic" panose="020B0502040204020203" pitchFamily="34" charset="0"/>
                        </a:rPr>
                        <a:t>Nested loops traversing a 2D 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0508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595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Logarithmic vs.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If you double the size of the input, </a:t>
                </a:r>
              </a:p>
              <a:p>
                <a:pPr lvl="1"/>
                <a:r>
                  <a:rPr lang="en-US" sz="2000" dirty="0"/>
                  <a:t>A linear time algorithm takes twice as long.</a:t>
                </a:r>
              </a:p>
              <a:p>
                <a:pPr lvl="1"/>
                <a:r>
                  <a:rPr lang="en-US" sz="2000" dirty="0"/>
                  <a:t>A logarithmic time algorithm has a constant </a:t>
                </a:r>
                <a:r>
                  <a:rPr lang="en-US" sz="2000" b="1" dirty="0"/>
                  <a:t>additive </a:t>
                </a:r>
                <a:r>
                  <a:rPr lang="en-US" sz="2000" dirty="0"/>
                  <a:t>increase to its running time.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To make a logarithmic time algorithm take twice as long, how much do you have to increase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by?</a:t>
                </a:r>
              </a:p>
              <a:p>
                <a:pPr marL="128016" lvl="1" indent="0">
                  <a:buNone/>
                </a:pPr>
                <a:endParaRPr lang="en-US" sz="2000" dirty="0"/>
              </a:p>
              <a:p>
                <a:pPr marL="128016" lvl="1" indent="0">
                  <a:buNone/>
                </a:pPr>
                <a:r>
                  <a:rPr lang="en-US" sz="2000" dirty="0"/>
                  <a:t>You have to square it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marL="128016" lvl="1" indent="0">
                  <a:buNone/>
                </a:pPr>
                <a:r>
                  <a:rPr lang="en-US" sz="2000" dirty="0"/>
                  <a:t>A gigabyte worth of integer keys can fit in an AVL tree of height 60.  </a:t>
                </a:r>
              </a:p>
              <a:p>
                <a:pPr marL="128016" lvl="1" indent="0">
                  <a:buNone/>
                </a:pPr>
                <a:endParaRPr lang="en-US" sz="2000" dirty="0"/>
              </a:p>
              <a:p>
                <a:pPr marL="128016" lvl="1" indent="0">
                  <a:buNone/>
                </a:pPr>
                <a:r>
                  <a:rPr lang="en-US" sz="2000" dirty="0"/>
                  <a:t>It takes a ridiculously large input to make a logarithmic time algorithm go slowly.</a:t>
                </a:r>
              </a:p>
              <a:p>
                <a:pPr marL="128016" lvl="1" indent="0">
                  <a:buNone/>
                </a:pPr>
                <a:r>
                  <a:rPr lang="en-US" sz="2000" b="1" dirty="0"/>
                  <a:t>Log isn’t “that running time between linear and constant” it’s “that running time that’s barely worse than a constant.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36" t="-1635" r="-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25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Logarithmic Running Times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80" y="1592984"/>
            <a:ext cx="6460066" cy="484505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490691" y="1597891"/>
                <a:ext cx="418407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This identity is so important, one of my friends made me a cross-stitch of it.</a:t>
                </a:r>
              </a:p>
              <a:p>
                <a:endParaRPr lang="en-US" sz="24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  <a:p>
                <a:r>
                  <a:rPr lang="en-US" sz="2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Two lessons: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Log running times are REALLY </a:t>
                </a:r>
                <a:r>
                  <a:rPr lang="en-US" sz="2400" dirty="0" err="1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REALLY</a:t>
                </a:r>
                <a:r>
                  <a:rPr lang="en-US" sz="2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FAST.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(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Segoe UI Semilight" panose="020B0402040204020203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Segoe UI Semilight" panose="020B04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Segoe UI Semilight" panose="020B0402040204020203" pitchFamily="3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Segoe UI Semilight" panose="020B0402040204020203" pitchFamily="34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is not simplified, it’s just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(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4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691" y="1597891"/>
                <a:ext cx="4184073" cy="3416320"/>
              </a:xfrm>
              <a:prstGeom prst="rect">
                <a:avLst/>
              </a:prstGeom>
              <a:blipFill>
                <a:blip r:embed="rId3"/>
                <a:stretch>
                  <a:fillRect l="-2770" t="-1248" r="-875" b="-3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7576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43" y="1463857"/>
            <a:ext cx="11977815" cy="4845504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What if the heights of subtrees were corrupted.</a:t>
            </a:r>
          </a:p>
          <a:p>
            <a:r>
              <a:rPr lang="en-US" sz="2800" dirty="0"/>
              <a:t>How could we calculate from scratch?</a:t>
            </a:r>
          </a:p>
          <a:p>
            <a:r>
              <a:rPr lang="en-US" sz="2800" dirty="0"/>
              <a:t>We could use a “traversal”</a:t>
            </a:r>
          </a:p>
          <a:p>
            <a:pPr lvl="1"/>
            <a:r>
              <a:rPr lang="en-US" sz="2400" dirty="0"/>
              <a:t>A process that visits every piece of data in a data structure.</a:t>
            </a:r>
          </a:p>
          <a:p>
            <a:pPr marL="0" indent="0"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height(Node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==null) return -1;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h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Math.max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(height(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curr.left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),height(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curr.right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h+1;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427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Kinds of 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7"/>
            <a:ext cx="5446619" cy="27292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(Node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curr.left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curr.right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8868" y="1463857"/>
            <a:ext cx="5743046" cy="2729202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(Node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curr.left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curr.right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50336" y="4062895"/>
            <a:ext cx="5743046" cy="272920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(Node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){	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curr.left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curr.right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doSomething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582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the Degenerate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 An AVL tree is a binary search tree that also meets the following rule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This will avoid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/>
                  <a:t> behavior! We have to check:</a:t>
                </a:r>
                <a:endParaRPr lang="en-US" sz="2800" b="0" dirty="0"/>
              </a:p>
              <a:p>
                <a:r>
                  <a:rPr lang="en-US" sz="2800" dirty="0"/>
                  <a:t>1. We must be able to maintain this property when inserting/deleting</a:t>
                </a:r>
              </a:p>
              <a:p>
                <a:r>
                  <a:rPr lang="en-US" sz="2800" dirty="0"/>
                  <a:t>2. Such a tree must have height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4" t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575239" y="2081788"/>
            <a:ext cx="10694504" cy="94090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AVL condition</a:t>
            </a:r>
            <a:r>
              <a:rPr lang="en-US" sz="2800" dirty="0">
                <a:solidFill>
                  <a:schemeClr val="bg1"/>
                </a:solidFill>
              </a:rPr>
              <a:t>: For every node, the height of its left subtree and right subtree differ by at most 1. </a:t>
            </a:r>
          </a:p>
        </p:txBody>
      </p:sp>
    </p:spTree>
    <p:extLst>
      <p:ext uri="{BB962C8B-B14F-4D97-AF65-F5344CB8AC3E}">
        <p14:creationId xmlns:p14="http://schemas.microsoft.com/office/powerpoint/2010/main" val="2956078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Traversal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 following scenarios, choose an appropriate traversal:</a:t>
            </a:r>
          </a:p>
          <a:p>
            <a:endParaRPr lang="en-US" dirty="0"/>
          </a:p>
          <a:p>
            <a:r>
              <a:rPr lang="en-US" dirty="0"/>
              <a:t>1. Print out all the keys in an AVL-Dictionary in sorted order.</a:t>
            </a:r>
          </a:p>
          <a:p>
            <a:endParaRPr lang="en-US" dirty="0"/>
          </a:p>
          <a:p>
            <a:r>
              <a:rPr lang="en-US" dirty="0"/>
              <a:t>2. Make a copy of an AVL tree</a:t>
            </a:r>
          </a:p>
          <a:p>
            <a:endParaRPr lang="en-US" dirty="0"/>
          </a:p>
          <a:p>
            <a:r>
              <a:rPr lang="en-US" dirty="0"/>
              <a:t>3. Determine if an AVL tree is balanced (assume height values are not stored)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842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If we have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elements, how long does it take to calculate height?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time. </a:t>
                </a:r>
              </a:p>
              <a:p>
                <a:r>
                  <a:rPr lang="en-US" sz="2800" dirty="0"/>
                  <a:t>The recursion tree (from the tree method) IS the AVL tree!</a:t>
                </a:r>
              </a:p>
              <a:p>
                <a:r>
                  <a:rPr lang="en-US" sz="2800" dirty="0"/>
                  <a:t>We do a constant number of operations at each node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In general, traversals take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800" dirty="0"/>
                  <a:t> time, </a:t>
                </a:r>
              </a:p>
              <a:p>
                <a:r>
                  <a:rPr lang="en-US" sz="2800" dirty="0"/>
                  <a:t>where </a:t>
                </a:r>
                <a:r>
                  <a:rPr lang="en-US" sz="2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doSomething</a:t>
                </a:r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lang="en-US" sz="2800" dirty="0">
                    <a:latin typeface="+mn-lt"/>
                    <a:cs typeface="Courier New" panose="02070309020205020404" pitchFamily="49" charset="0"/>
                  </a:rPr>
                  <a:t>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Courier New" panose="02070309020205020404" pitchFamily="49" charset="0"/>
                  </a:rPr>
                  <a:t>time.</a:t>
                </a:r>
              </a:p>
              <a:p>
                <a:r>
                  <a:rPr lang="en-US" sz="2800" dirty="0"/>
                  <a:t>Common question on technical interviews!</a:t>
                </a:r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4" t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5107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Other Self-Balancing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5240" y="1463856"/>
                <a:ext cx="11187258" cy="5027559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There are lots of flavors of self-balancing search trees</a:t>
                </a:r>
              </a:p>
              <a:p>
                <a:r>
                  <a:rPr lang="en-US" sz="2800" dirty="0"/>
                  <a:t>“Red-black trees” work on a similar principle to AVL trees.</a:t>
                </a:r>
              </a:p>
              <a:p>
                <a:r>
                  <a:rPr lang="en-US" sz="2800" dirty="0"/>
                  <a:t>“Splay trees”</a:t>
                </a:r>
              </a:p>
              <a:p>
                <a:pPr lvl="1"/>
                <a:r>
                  <a:rPr lang="en-US" sz="2800" dirty="0"/>
                  <a:t>Get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 amortized bounds for all operations.</a:t>
                </a:r>
              </a:p>
              <a:p>
                <a:r>
                  <a:rPr lang="en-US" sz="2800" dirty="0"/>
                  <a:t>“Scapegoat trees”</a:t>
                </a:r>
              </a:p>
              <a:p>
                <a:r>
                  <a:rPr lang="en-US" sz="2800" dirty="0"/>
                  <a:t>“</a:t>
                </a:r>
                <a:r>
                  <a:rPr lang="en-US" sz="2800" dirty="0" err="1"/>
                  <a:t>Treaps</a:t>
                </a:r>
                <a:r>
                  <a:rPr lang="en-US" sz="2800" dirty="0"/>
                  <a:t>” – a BST and heap in one (!)</a:t>
                </a:r>
              </a:p>
              <a:p>
                <a:r>
                  <a:rPr lang="en-US" sz="2800" dirty="0"/>
                  <a:t>Similar tradeoffs to AVL trees.</a:t>
                </a:r>
              </a:p>
              <a:p>
                <a:r>
                  <a:rPr lang="en-US" sz="2800" dirty="0"/>
                  <a:t>Wednesday: A completely different idea for a dictionary</a:t>
                </a:r>
              </a:p>
              <a:p>
                <a:r>
                  <a:rPr lang="en-US" sz="2800" dirty="0"/>
                  <a:t>Goal: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800" dirty="0"/>
                  <a:t> operations in practice, in exchange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worst case.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240" y="1463856"/>
                <a:ext cx="11187258" cy="5027559"/>
              </a:xfrm>
              <a:blipFill>
                <a:blip r:embed="rId2"/>
                <a:stretch>
                  <a:fillRect l="-654" t="-2061" b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801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the 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2400" dirty="0"/>
                  <a:t> be the minimum number of nodes in an AVL tree of height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If we can say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big, we’ll be able to say that a tree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nodes has a small height.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So…what’s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1                                     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2                                    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36" t="-1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03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simpler recurrence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Hey! That’s a recurrence!</a:t>
                </a:r>
              </a:p>
              <a:p>
                <a:r>
                  <a:rPr lang="en-US" dirty="0"/>
                  <a:t>Recurrences can describe any kind of function, not just running time of code!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1                                     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2                                    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could use tree method, but it’s a little…weird.</a:t>
                </a:r>
              </a:p>
              <a:p>
                <a:r>
                  <a:rPr lang="en-US" dirty="0"/>
                  <a:t>It’ll be easier if we change things just a bit: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1                                     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2                                    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dirty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50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09421" y="216948"/>
                <a:ext cx="5687015" cy="113156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1                                     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2                                    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9421" y="216948"/>
                <a:ext cx="5687015" cy="1131561"/>
              </a:xfrm>
              <a:blipFill>
                <a:blip r:embed="rId2"/>
                <a:stretch>
                  <a:fillRect t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AFED2C-F7EB-4B64-885C-087D62CCE5EA}"/>
                  </a:ext>
                </a:extLst>
              </p:cNvPr>
              <p:cNvSpPr txBox="1"/>
              <p:nvPr/>
            </p:nvSpPr>
            <p:spPr>
              <a:xfrm>
                <a:off x="9241527" y="1442218"/>
                <a:ext cx="2766455" cy="5083251"/>
              </a:xfrm>
              <a:prstGeom prst="rect">
                <a:avLst/>
              </a:prstGeom>
              <a:noFill/>
              <a:ln w="19050">
                <a:solidFill>
                  <a:srgbClr val="4C328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Answer the following questions: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size of the input on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𝑖</m:t>
                    </m:r>
                  </m:oMath>
                </a14:m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?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work done by each node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recursive level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number of nodes at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?</m:t>
                    </m:r>
                  </m:oMath>
                </a14:m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total work done at the </a:t>
                </a:r>
                <a:r>
                  <a:rPr lang="en-US" dirty="0" err="1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i^th</a:t>
                </a: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recursive level?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𝑖</m:t>
                    </m:r>
                  </m:oMath>
                </a14:m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does the last level occur?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total work across the base case level?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AFED2C-F7EB-4B64-885C-087D62CCE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527" y="1442218"/>
                <a:ext cx="2766455" cy="5083251"/>
              </a:xfrm>
              <a:prstGeom prst="rect">
                <a:avLst/>
              </a:prstGeom>
              <a:blipFill>
                <a:blip r:embed="rId3"/>
                <a:stretch>
                  <a:fillRect l="-2188" t="-478" r="-2845" b="-837"/>
                </a:stretch>
              </a:blipFill>
              <a:ln w="19050">
                <a:solidFill>
                  <a:srgbClr val="4C328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4D5C0B-9907-4255-A030-696EF562980E}"/>
                  </a:ext>
                </a:extLst>
              </p14:cNvPr>
              <p14:cNvContentPartPr/>
              <p14:nvPr/>
            </p14:nvContentPartPr>
            <p14:xfrm>
              <a:off x="81720" y="933120"/>
              <a:ext cx="9528840" cy="5230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4D5C0B-9907-4255-A030-696EF56298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360" y="923760"/>
                <a:ext cx="9547560" cy="524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756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8276-F138-4D88-B1E6-589933C5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Method Practice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06E2A-80A3-42F5-B443-9F6C38C1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E1E9F-48CA-477F-9567-06D9D966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E9A878-8360-44D1-BFFA-D4E93D21EF55}"/>
                  </a:ext>
                </a:extLst>
              </p:cNvPr>
              <p:cNvSpPr txBox="1"/>
              <p:nvPr/>
            </p:nvSpPr>
            <p:spPr>
              <a:xfrm>
                <a:off x="153336" y="1576571"/>
                <a:ext cx="5308880" cy="480625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size of the input on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𝑖</m:t>
                    </m:r>
                  </m:oMath>
                </a14:m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?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work done by each node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recursive level?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number of nodes at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?</m:t>
                    </m:r>
                  </m:oMath>
                </a14:m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total work done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  <m:t>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Segoe UI Historic" panose="020B0502040204020203" pitchFamily="34" charset="0"/>
                            <a:cs typeface="Segoe UI Historic" panose="020B0502040204020203" pitchFamily="34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recursive level?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 Historic" panose="020B0502040204020203" pitchFamily="34" charset="0"/>
                        <a:cs typeface="Segoe UI Historic" panose="020B0502040204020203" pitchFamily="34" charset="0"/>
                      </a:rPr>
                      <m:t>𝑖</m:t>
                    </m:r>
                  </m:oMath>
                </a14:m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 does the last level occur?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Segoe UI Historic" panose="020B0502040204020203" pitchFamily="34" charset="0"/>
                    <a:ea typeface="Segoe UI Historic" panose="020B0502040204020203" pitchFamily="34" charset="0"/>
                    <a:cs typeface="Segoe UI Historic" panose="020B0502040204020203" pitchFamily="34" charset="0"/>
                  </a:rPr>
                  <a:t>What is the total work across the base case level?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E9A878-8360-44D1-BFFA-D4E93D21E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6" y="1576571"/>
                <a:ext cx="5308880" cy="4806252"/>
              </a:xfrm>
              <a:prstGeom prst="rect">
                <a:avLst/>
              </a:prstGeom>
              <a:blipFill>
                <a:blip r:embed="rId3"/>
                <a:stretch>
                  <a:fillRect l="-1263" t="-1269" b="-139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1D5CC0-984A-49EA-A501-09B4C1C43D0C}"/>
                  </a:ext>
                </a:extLst>
              </p:cNvPr>
              <p:cNvSpPr txBox="1"/>
              <p:nvPr/>
            </p:nvSpPr>
            <p:spPr>
              <a:xfrm>
                <a:off x="4669474" y="1569644"/>
                <a:ext cx="668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b="0" dirty="0">
                    <a:solidFill>
                      <a:srgbClr val="4C3282"/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olidFill>
                    <a:srgbClr val="4C3282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1D5CC0-984A-49EA-A501-09B4C1C43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474" y="1569644"/>
                <a:ext cx="668068" cy="369332"/>
              </a:xfrm>
              <a:prstGeom prst="rect">
                <a:avLst/>
              </a:prstGeom>
              <a:blipFill>
                <a:blip r:embed="rId4"/>
                <a:stretch>
                  <a:fillRect l="-818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9529F6-71CD-4F2E-94E0-6C535CA8B958}"/>
                  </a:ext>
                </a:extLst>
              </p:cNvPr>
              <p:cNvSpPr txBox="1"/>
              <p:nvPr/>
            </p:nvSpPr>
            <p:spPr>
              <a:xfrm>
                <a:off x="5240434" y="2359216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4C328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9529F6-71CD-4F2E-94E0-6C535CA8B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434" y="2359216"/>
                <a:ext cx="3770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739B85-7E2F-45A3-8C92-E3AE452D2E9D}"/>
                  </a:ext>
                </a:extLst>
              </p:cNvPr>
              <p:cNvSpPr txBox="1"/>
              <p:nvPr/>
            </p:nvSpPr>
            <p:spPr>
              <a:xfrm>
                <a:off x="4771515" y="3280666"/>
                <a:ext cx="451662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4C3282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739B85-7E2F-45A3-8C92-E3AE452D2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515" y="3280666"/>
                <a:ext cx="451662" cy="3782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7F129EE-96FB-4E38-8CD5-5C5B2C16A9FE}"/>
                  </a:ext>
                </a:extLst>
              </p:cNvPr>
              <p:cNvSpPr txBox="1"/>
              <p:nvPr/>
            </p:nvSpPr>
            <p:spPr>
              <a:xfrm>
                <a:off x="4345911" y="4182386"/>
                <a:ext cx="748218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4C3282"/>
                          </a:solidFill>
                          <a:latin typeface="Cambria Math" panose="02040503050406030204" pitchFamily="18" charset="0"/>
                        </a:rPr>
                        <m:t>⋅1</m:t>
                      </m:r>
                    </m:oMath>
                  </m:oMathPara>
                </a14:m>
                <a:endParaRPr lang="en-US" dirty="0">
                  <a:solidFill>
                    <a:srgbClr val="4C3282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7F129EE-96FB-4E38-8CD5-5C5B2C16A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911" y="4182386"/>
                <a:ext cx="748218" cy="3782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BC9FC1A-1A85-44DD-8789-6C1E458C8A69}"/>
                  </a:ext>
                </a:extLst>
              </p:cNvPr>
              <p:cNvSpPr txBox="1"/>
              <p:nvPr/>
            </p:nvSpPr>
            <p:spPr>
              <a:xfrm>
                <a:off x="667659" y="5285440"/>
                <a:ext cx="1925720" cy="508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solidFill>
                      <a:srgbClr val="4C3282"/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4C3282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b="0" i="1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4C3282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rgbClr val="4C3282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BC9FC1A-1A85-44DD-8789-6C1E458C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59" y="5285440"/>
                <a:ext cx="1925720" cy="508537"/>
              </a:xfrm>
              <a:prstGeom prst="rect">
                <a:avLst/>
              </a:prstGeom>
              <a:blipFill>
                <a:blip r:embed="rId8"/>
                <a:stretch>
                  <a:fillRect l="-2857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D5D21692-0DB5-E143-92B2-7FE2134E3056}"/>
              </a:ext>
            </a:extLst>
          </p:cNvPr>
          <p:cNvSpPr txBox="1"/>
          <p:nvPr/>
        </p:nvSpPr>
        <p:spPr>
          <a:xfrm>
            <a:off x="10769382" y="62653"/>
            <a:ext cx="1334211" cy="430887"/>
          </a:xfrm>
          <a:prstGeom prst="rect">
            <a:avLst/>
          </a:prstGeom>
          <a:solidFill>
            <a:srgbClr val="4C3282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Segoe UI Semilight" panose="020B0402040204020203" pitchFamily="34" charset="0"/>
              </a:rPr>
              <a:t>5 Minutes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1739B85-7E2F-45A3-8C92-E3AE452D2E9D}"/>
                  </a:ext>
                </a:extLst>
              </p:cNvPr>
              <p:cNvSpPr txBox="1"/>
              <p:nvPr/>
            </p:nvSpPr>
            <p:spPr>
              <a:xfrm>
                <a:off x="1253615" y="6100613"/>
                <a:ext cx="676211" cy="379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solidFill>
                                <a:srgbClr val="4C3282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4C3282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1739B85-7E2F-45A3-8C92-E3AE452D2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615" y="6100613"/>
                <a:ext cx="676211" cy="3796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010400" y="1653309"/>
                <a:ext cx="4996873" cy="1914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−1+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653309"/>
                <a:ext cx="4996873" cy="19147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540BF2A-94E1-40C1-9F3C-5421623D7B79}"/>
                  </a:ext>
                </a:extLst>
              </p14:cNvPr>
              <p14:cNvContentPartPr/>
              <p14:nvPr/>
            </p14:nvContentPartPr>
            <p14:xfrm>
              <a:off x="736560" y="1033200"/>
              <a:ext cx="5662440" cy="658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540BF2A-94E1-40C1-9F3C-5421623D7B7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7200" y="1023840"/>
                <a:ext cx="5681160" cy="67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263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2" grpId="0"/>
      <p:bldP spid="24" grpId="0"/>
      <p:bldP spid="26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9618-FFC9-4BF4-9F2B-310EFCAF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Finishing the Argument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50983-5386-4BFF-B594-5333404A54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I give you an AVL tree of height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how many nodes,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can it have?</a:t>
                </a:r>
              </a:p>
              <a:p>
                <a:r>
                  <a:rPr lang="en-US" dirty="0"/>
                  <a:t>Every AVL tree of height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has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/>
                  <a:t> nodes (that’s 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/>
                  <a:t> was defined)</a:t>
                </a:r>
              </a:p>
              <a:p>
                <a:endParaRPr lang="en-US" dirty="0"/>
              </a:p>
              <a:p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inequality is true for all AVL trees of height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. So we can reverse the logic, </a:t>
                </a:r>
              </a:p>
              <a:p>
                <a:r>
                  <a:rPr lang="en-US" dirty="0"/>
                  <a:t>i.e. it’s still true to say “if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nodes, what can the height be? It must satisfy: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50983-5386-4BFF-B594-5333404A54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9" t="-1509" b="-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59116F0-01DB-4544-BFE1-DF576294AFCC}"/>
              </a:ext>
            </a:extLst>
          </p:cNvPr>
          <p:cNvSpPr txBox="1"/>
          <p:nvPr/>
        </p:nvSpPr>
        <p:spPr>
          <a:xfrm>
            <a:off x="2551651" y="5721292"/>
            <a:ext cx="708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AVL trees are always short, just like we wanted!</a:t>
            </a:r>
          </a:p>
        </p:txBody>
      </p:sp>
    </p:spTree>
    <p:extLst>
      <p:ext uri="{BB962C8B-B14F-4D97-AF65-F5344CB8AC3E}">
        <p14:creationId xmlns:p14="http://schemas.microsoft.com/office/powerpoint/2010/main" val="2149647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lecture09</Template>
  <TotalTime>995</TotalTime>
  <Words>2128</Words>
  <Application>Microsoft Office PowerPoint</Application>
  <PresentationFormat>Widescreen</PresentationFormat>
  <Paragraphs>477</Paragraphs>
  <Slides>42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Calibri</vt:lpstr>
      <vt:lpstr>Cambria Math</vt:lpstr>
      <vt:lpstr>Courier New</vt:lpstr>
      <vt:lpstr>Segoe UI</vt:lpstr>
      <vt:lpstr>Segoe UI Historic</vt:lpstr>
      <vt:lpstr>Segoe UI Light</vt:lpstr>
      <vt:lpstr>Segoe UI Semibold</vt:lpstr>
      <vt:lpstr>Segoe UI Semilight</vt:lpstr>
      <vt:lpstr>Tw Cen MT</vt:lpstr>
      <vt:lpstr>Wingdings 3</vt:lpstr>
      <vt:lpstr>Integral</vt:lpstr>
      <vt:lpstr>Lecture 10: AVL Trees </vt:lpstr>
      <vt:lpstr>Warm-Up</vt:lpstr>
      <vt:lpstr>Are These AVL Trees?</vt:lpstr>
      <vt:lpstr>Avoiding the Degenerate Tree</vt:lpstr>
      <vt:lpstr>Bounding the Height</vt:lpstr>
      <vt:lpstr>A simpler recurrence</vt:lpstr>
      <vt:lpstr>PowerPoint Presentation</vt:lpstr>
      <vt:lpstr>Tree Method Practice</vt:lpstr>
      <vt:lpstr>Finishing the Argument</vt:lpstr>
      <vt:lpstr>Avoiding the Degenerate Tree</vt:lpstr>
      <vt:lpstr>Insertion</vt:lpstr>
      <vt:lpstr>Left Rotation</vt:lpstr>
      <vt:lpstr>PowerPoint Presentation</vt:lpstr>
      <vt:lpstr>PowerPoint Presentation</vt:lpstr>
      <vt:lpstr>PowerPoint Presentation</vt:lpstr>
      <vt:lpstr>PowerPoint Presentation</vt:lpstr>
      <vt:lpstr>Right rotation</vt:lpstr>
      <vt:lpstr>It Gets More Complicated</vt:lpstr>
      <vt:lpstr>Right Left Rotation</vt:lpstr>
      <vt:lpstr>Four Types of Rotations</vt:lpstr>
      <vt:lpstr>AVL Example: 8,9,10,12,11</vt:lpstr>
      <vt:lpstr>AVL Example: 8,9,10,12,11</vt:lpstr>
      <vt:lpstr>AVL Example: 8,9,10,12,11</vt:lpstr>
      <vt:lpstr>AVL Example: 8,9,10,12,11</vt:lpstr>
      <vt:lpstr>AVL Example: 8,9,10,12,11</vt:lpstr>
      <vt:lpstr>How Long Does Rebalancing Take?</vt:lpstr>
      <vt:lpstr>How Long Does Rebalancing Take?</vt:lpstr>
      <vt:lpstr>PowerPoint Presentation</vt:lpstr>
      <vt:lpstr>PowerPoint Presentation</vt:lpstr>
      <vt:lpstr>Deletion</vt:lpstr>
      <vt:lpstr>Avoiding the Degenerate Tree</vt:lpstr>
      <vt:lpstr>Three Asides</vt:lpstr>
      <vt:lpstr>Aside: Lazy Deletion</vt:lpstr>
      <vt:lpstr>Aside: Lazy Deletion</vt:lpstr>
      <vt:lpstr>Aside: How Fast is Θ(log⁡〖n)〗?</vt:lpstr>
      <vt:lpstr>Logarithmic vs. Linear</vt:lpstr>
      <vt:lpstr>Logarithmic Running Times</vt:lpstr>
      <vt:lpstr>Aside: Traversals</vt:lpstr>
      <vt:lpstr>Three Kinds of Traversals</vt:lpstr>
      <vt:lpstr>Traversal Practice</vt:lpstr>
      <vt:lpstr>Traversals </vt:lpstr>
      <vt:lpstr>Aside: Other Self-Balancing Trees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rtweber2</dc:creator>
  <cp:lastModifiedBy>Robert Weber</cp:lastModifiedBy>
  <cp:revision>25</cp:revision>
  <dcterms:created xsi:type="dcterms:W3CDTF">2019-07-14T23:49:15Z</dcterms:created>
  <dcterms:modified xsi:type="dcterms:W3CDTF">2019-07-15T19:47:51Z</dcterms:modified>
</cp:coreProperties>
</file>