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7" r:id="rId2"/>
    <p:sldId id="279" r:id="rId3"/>
    <p:sldId id="280" r:id="rId4"/>
    <p:sldId id="276" r:id="rId5"/>
    <p:sldId id="27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307" r:id="rId14"/>
    <p:sldId id="306" r:id="rId15"/>
    <p:sldId id="292" r:id="rId16"/>
    <p:sldId id="293" r:id="rId17"/>
    <p:sldId id="294" r:id="rId18"/>
    <p:sldId id="295" r:id="rId19"/>
    <p:sldId id="296" r:id="rId20"/>
    <p:sldId id="297" r:id="rId21"/>
    <p:sldId id="305" r:id="rId22"/>
    <p:sldId id="299" r:id="rId23"/>
    <p:sldId id="300" r:id="rId24"/>
    <p:sldId id="301" r:id="rId25"/>
    <p:sldId id="304" r:id="rId26"/>
    <p:sldId id="281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0:13:04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1724 7021 134 0,'0'0'0'0,"0"0"-5"16,0 0 1-16,0 0 8 0,0 0 1 15,0 0-2-15,0 0 1 16,0 0-5-16,0 0 1 15,0 0 5-15,0 0 1 16,0 0-2-16,0 0 0 0,0 0-5 16,-9 37 1-16,-10 18 0 31,7 11 1-31,-15 10 2 0,2 12 1 16,-5 4-6-16,9-1 1 15,-1 12 1-15,1-6 1 16,12 1 2-16,0-25 1 15,0-19-6-15,6-14 1 16,0-16 1-16,3-24 0 16,-3-24-72-16,21-10 1 0,-6 1 73 15</inkml:trace>
  <inkml:trace contextRef="#ctx0" brushRef="#br0" timeOffset="619.404">1319 6854 109 0,'9'12'0'0,"-3"7"5"16,-6-7 0 0,0 6-3-16,-12 15 0 0,-3 4 1 0,-19 15 0 15,-2 8 2-15,5 10 0 16,7 12-4-16,21-3 0 16,6-3-1-16,6 6 0 15,-6-3 3-15,0-9 0 16,-3-3-2-16,9-15 1 15,-9-13-3 1,3-8 0-16,3-10 2 0,-6-6 0 16,0-6-6-16,0-9 1 15,0 0-97-15</inkml:trace>
  <inkml:trace contextRef="#ctx0" brushRef="#br0" timeOffset="14494.684">1575 10762 138 0,'0'0'0'0,"-28"18"0"0,13-2 0 16,3 2 6-16,-3 9 1 15,-4 4-5-15,4 14 0 16,-3 4-4-16,12 12 1 16,12 8 3-16,-12 10 0 15,-3 19-2-15,2-4 0 16,-8 3 0-16,15 13 1 16,3-1-1-16,16-3 1 15,2 1 5-15,15-16 0 0,1-15-6 16,15-6 0-16,12-7-1 15,3-17 0-15,6-3-35 16,-15-16 0-16,5 6-24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1:02:57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">
        <inkml:traceFormat>
          <inkml:channel name="X" type="integer" max="3408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6.36364" units="1/cm"/>
          <inkml:channelProperty channel="T" name="resolution" value="1" units="1/dev"/>
        </inkml:channelProperties>
      </inkml:inkSource>
      <inkml:timestamp xml:id="ts1" timeString="2019-07-19T21:03:33.670"/>
    </inkml:context>
  </inkml:definitions>
  <inkml:trace contextRef="#ctx0" brushRef="#br0">15402 5201 74 0,'0'0'0'16,"0"0"1"-16,0 0 0 15,0 0-2-15,0 0 1 16,0 0 3-16,0 0 1 16,0 0 1-16,0 0 1 15,0 0 6-15,0 0 1 16,0 0-13-1,0 0 0-15,55 9 11 0,-18-6 0 16,2-3-11-16,1 0 0 16,9 0-1-16,-16 0 1 15,-5 0 5-15,-1 3 1 16,0-3-3-16,13 3 1 16,6 6-1-16,-4-5 1 15,-2-4-3-15,5 0 0 0,1 3-1 16,3-3 0-16,-4 0 0 15,4 0 0-15,-6 3 0 16,9 6 0-16,-4-3 0 16,-2-3 0-16,-6 6 0 15,11-6 0-15,7-3 9 16,-12 0 0 0,-10-3-12-16,10-6 0 15,6 0 1-15,-4-3 1 16,-2 9 3-16,6-10 0 15,6 7-1-15,-13-6 1 16,-5 6-2-16,3 0 0 16,-1-3 1-16,4 6 1 15,-3 0-2-15,-4-6 1 0,4 6-3 0,-16 0 0 16,1 0 0-16,2-7 1 16,13 7 0-16,-13-3 0 15,-6 3 1-15,10 3 0 16,12 0 3-16,-4 3 1 15,-2 0-6-15,11 0 1 16,4 10 0-16,-15-7 0 0,-4 6 2 16,16-6 0-16,6 3-1 15,-3-3 0-15,0 0 1 16,9 3 0-16,-4-3 0 16,-2-3 0-16,0 3 1 0,-3-3 1 15,3 4-3 1,-3-7 0-1,-4 0 1-15,4 0 0 16,0 0-1-16,-6-7 0 16,-7-5-1-16,7-3 1 15,-3-6 0-15,2 3 0 16,-5 2 0-16,6-2 0 16,-7 0 0-16,-5 0 1 0,-7 6-2 15,10-1 1-15,2-2 1 0,-8 9 0 16,-10-3-1-16,10 6 0 15,-1 3-6-15,7 3 1 16,-1 3 5-16,-2-3 0 16,0 0-1-16,-4 0 0 15,1-3 3-15,-1 0 0 16,4 3-2 0,-1 3 1-16,-5-3 4 15,2 0 0-15,-3-3-4 16,10 0 0-16,9 3-6 15,-13-3 0-15,-5 0 4 16,-4 0 0-16,-3 3 2 0,7 4 1 16,-1-4-2-1,4 0 0-15,-7 0 4 0,-2-3 0 16,-7-3-2-16,18 0 0 16,13-7-7-16,-12 7 1 15,-7-3 3-15,4-3 1 16,-1 3 2-16,1-6 0 15,-7 9-4-15,3 0 1 16,-5 3 4-16,5 0 0 0,-5 3-5 0,2-3 1 16,0 9 3-16,10 0 1 15,-1 0-2-15,-8 0 1 32,-4-6-9-32,1 10 0 15,2-7 7-15,13 6 0 16,5-6 3-16,-2 3 1 15,-13-6-4-15,-2 0 1 0,-10-3-5 16,-9 3 1-16,-3-3 7 16,-6 0 0-16,0 0-8 0,28-9 1 15,-1-3-135-15</inkml:trace>
  <inkml:trace contextRef="#ctx0" brushRef="#br0" timeOffset="902.433">22292 5280 113 0,'0'0'0'16,"18"-12"2"-16,-18 12 1 16,0 0 9-16,0 0 1 15,-18 9-11-15,18-9 0 0,-9 6-3 16,9-6 0-16,0 0 12 15,0 0 0-15,21 3-10 0,13 0 0 16,11 12-1-16,19-5 0 16,3-1 10-16,15-9 1 15,1 0-13-15,8-6 0 32,13-7 1-32,2 7 1 15,7-3 3-15,27 6 0 16,30 6-1-16,-33 3 1 0,-9 3-3 15,-30 4 1-15,-13 2-1 16,30-3 0-16,26 3 1 16,-4 3 1-16,9-5-2 15,-9-7 1-15,-6 6-4 0,-16-6 1 16,-11 3 4-16,-22-9 0 16,-18-6-2-16,-15 3 1 15,-16-3-3-15,25-3 1 16,15 6 1-16,-21-3 0 15,-13-4-3-15,-17 7 0 16,-10 0 7 0,-12 3 0-16,15-3-3 15,-15 3 1-15,0 0-2 16,0 0 0-16,0 0-10 0,0 0 1 16,0 0-43-16,-12-9 1 15,-3 6 6-15</inkml:trace>
  <inkml:trace contextRef="#ctx0" brushRef="#br0" timeOffset="4707.373">18907 3910 125 0,'0'0'0'15,"64"-31"4"-15,-64 31 0 16,-16 18 2-16,4-5 0 16,-6-4-4-16,9 3 1 15,-3-9-1-15,12-3 1 0,-16-15 15 0,16-7 1 16,9-14-20-16,1-7 1 15,14-5 0-15,6-7 0 16,13 3 3-16,0-2 1 16,2-4-4-16,19-3 1 15,6-6-1-15,-3 16 0 32,3 11 1-32,6-5 1 0,13 8-2 15,42-24 0-15,33-24 0 16,-33 22 0-16,0-1 1 15,-28 9 1-15,-14 9-3 16,-25 10 1-16,-25 6 0 16,4-4 1-16,-16 10-1 15,-6-4 0-15,-2 7 1 0,-19-12 1 16,-12 8-2-16,-16-20 0 16,-14 2 1-16,-10 4 1 15,-18-1-2-15,3 7 0 16,-12 6 0-16,6 8 1 15,-4 10 1-15,17 0 0 16,5 9-2-16,9 0 0 0,16 0 0 0,2 0 0 16,19 3 1-16,18 9 0 15,25 0-2-15,5-2 1 16,16-1 0-16,15-3 0 16,6 9 1-16,0 0 0 15,-3 3-1-15,4-2 0 16,-4 2 2-1,-3 3 0 1,-16 0-4-16,-2 4 1 0,-15 8 1 16,-7 7 0-16,-12 11 1 15,-5-2 1-15,-13-10-3 16,-10 7 0-16,-17 0 1 0,-9-7 0 16,-1 4 0-16,-3-13 0 15,7 3-1-15,9-8 0 16,2-7-24-16,22-18 1 15,-9-12-12-15,40-19 1 16,-7-2-27-16</inkml:trace>
  <inkml:trace contextRef="#ctx0" brushRef="#br0" timeOffset="5625.904">21537 2004 182 0,'0'0'0'0,"0"0"-5"15,18-3 1-15,13-6 6 16,-10-6 1-16,-3-6-1 16,-6 5 1-16,-2 1-4 15,-26-6 0-15,-8 0 2 0,-19 6 0 16,-17 2-2-16,14 7 1 16,-6 3 0-16,-9 3 1 15,-6 3-1-15,12 3 0 16,13-3 8-16,11 13 0 15,10 2-8-15,24 15 0 16,15 4 0 0,22 2 1-16,21 1 1 15,-6 11 0-15,2 10-2 16,4-6 0-16,-3 3 3 16,-6-13 0-16,-12-11-2 0,-4 11 0 15,-2-2-2-15,-19-4 0 16,-15-5 0-16,-15-4 1 15,-16-9 0-15,4-5 1 16,-13-10-1-16,-2 3 0 16,-1-3 0-16,9-6 0 15,7 0-1-15,9 0 0 0,6 0-50 16,12 0 0-16,0 0-12 16</inkml:trace>
  <inkml:trace contextRef="#ctx0" brushRef="#br0" timeOffset="6142.571">21854 1293 167 0,'0'0'0'15,"-3"12"0"-15,3-12 1 16,-19-9-3-16,19 9 1 16,-18-3 1-16,18 24 1 15,-3 16-1-15,6 33 0 16,15 18 0-16,-2 15 0 0,5 16 8 0,-12-1 1 16,-3 1-8-1,-3-16 1-15,-3-18-5 16,3-15 1-16,3-15 8 0,22-16 1 15,8-17-5-15,-18-19 0 32,-18-22-2-32,10-8 0 15,-1-9-2-15,6-1 1 16,3-8 1-16,0 8 0 16,-2 1 1-16,8 14 1 15,7 7-7-15,2 12 0 16,4 9 6-16,-1 22 1 15,4 8-2-15,-10 0 0 0,4 4 0 0,-7-7 0 16,-9 1-13-16,13-4 1 16,14 4-28-16,-11-7 0 15,-7-9 6-15,7-12 1 16,-1-3 30-16</inkml:trace>
  <inkml:trace contextRef="#ctx0" brushRef="#br0" timeOffset="7067.327">22916 2162 140 0,'0'0'0'0,"18"0"1"16,4-6 1-16,8-6 1 15,-9 9 0-15,1 0 4 16,-22 3 0 0,-43-15 6-16,10 9 0 15,-13-3-13-15,-3 3 0 16,-2-4 0-16,-1 10 1 15,9 0-3-15,7 10 1 16,2-4 3-16,31 15 1 16,9 24-3-16,6-20 0 15,4 8-4-15,11-12 1 0,22 7 3 16,-16-16 1-16,1 0-1 0,5-15 0 16,4-9-2-16,-10-6 1 15,-8-10 0-15,-7-2 0 16,-3-3 1-16,7 5 1 15,8-8-2-15,-24 11 0 16,-6 7 0 0,-3 9 0-1,-3 0-1-15,6 9 0 0,-9 36 1 16,12-2 1-16,6 14 6 16,-3-11 1-16,-3-4-12 15,21-8 0-15,4-4 4 16,8-12 0-16,4-6 0 15,-3-6 1-15,-1-9-2 0,16-6 1 16,6-4 1-16,-28 4 1 16,-12 0 2-16,7 6 1 15,5 6-5-15,-9 3 0 16,-5 3 0-16,2 9 1 16,0 18 6-16,-9-9 1 15,4 7-6-15,-7-4 1 16,3-3-2-16,-3-3 0 15,3 1-1-15,-9-16 1 16,12 15 0-16,-6-27 1 16,-6-10-1-16,6-8 0 15,-3-7-2-15,7 10 1 16,-4-3-1-16,-3 8 1 16,9 1 3-16,-6 6 0 0,6 3-7 15,-12 12 1-15,9 0 5 16,3 12 0-16,1 9-1 15,-1-6 0-15,6 1 0 16,0-7 0-16,-2 0 0 16,11-3 0-16,3-3 4 15,7-9 1-15,-1-6-3 0,16 3 0 16,6-7-2-16,-18 1 0 16,-4 0 0-16,-5 0 0 15,-13 3-1-15,-6-3 0 16,-9 2 1-16,-12-2 0 15,-9 6-2-15,-7 0 1 16,-14 9-1-16,8 9 0 16,4 0 6-16,9 19 1 15,2 11-2-15,7 1 0 16,15 5-2-16,0-8 0 16,1-7-1-16,29 0 1 15,19-11-3-15,9-7 1 16,0-9-41-16,0-3 0 15,-3 0-32-15</inkml:trace>
  <inkml:trace contextRef="#ctx0" brushRef="#br0" timeOffset="7430.801">24871 1962 151 0,'-12'-6'0'16,"-16"0"3"-16,-18 3 1 15,-17 3 4-15,23 0 0 16,0-7-9-16,-8-5 0 16,-7-3 9-16,18 12 1 0,-2-6-9 0,17 3 0 15,4 6 0-15,3 9 0 16,15 6 1-16,18 13 1 15,28 8-1-15,9 4 1 16,12 8-2-16,-10-8 1 16,4 8 1-16,-15-8 0 15,-12-1-1-15,-10-2 1 0,0-10-1 16,-36 7 0-16,-24-4-1 16,-7-15 1-16,-12-6-2 15,9-15 0-15,10-6-14 16,-1-12 0-16,1 2-108 15</inkml:trace>
  <inkml:trace contextRef="#ctx0" brushRef="#br0" timeOffset="8390.646">25918 1931 163 0,'0'0'0'0,"-3"-12"6"16,3 12 0-16,0 0 4 15,0 0 1-15,0 0-11 16,18 0 0-16,7 0 0 0,-10 6 0 16,0 0 2-16,-12 25 0 15,0-1-2-15,12 16 1 16,4 8-1-16,-7-8 0 15,-3-10 1-15,0-11 0 16,-6 2-1-16,0-15 1 0,-3-6-2 16,21-15 1-16,16-12 0 15,-7 3 0 1,-5-1-2-16,23 1 1 16,7 0 1-16,-12 3 0 15,-7 12 0-15,1 3 0 16,-7 6-1-16,4 18 1 15,-4 4 1-15,1-1 0 16,-10-3 0-16,-6-3 1 16,-3 10-8-16,-12-4 0 0,-9 4-1 15,12-10 0-15,13-6-30 16,-16-15 1-16,21 6 34 16,-9-9 1-16,0-3 9 0,0-9 1 15,7-6-6-15,-1 2 0 16,0 4-5-16,10-3 1 15,-1-3 4-15,4-1 0 16,-4 4 20-16,0-9 1 16,-2 9-24-16,11-4 0 15,13 1 0-15,-16 3 0 0,-2 3 2 16,-19-1 1-16,-12 1 3 16,-6 6 0-16,-9-3-4 31,-1 9 1-31,-5 6-2 0,3 0 0 15,0 6-1-15,2 3 0 16,1 13 0-16,15 2 0 16,9 21 1-16,4-8 0 15,5-4-1-15,15-2 1 16,7-10-1-16,12-9 0 16,5-12 0-16,-20-3 1 0,0-3-1 0,-28-12 1 15,-18-6-1-15,-16-3 0 16,-24-4-1-16,4 4 1 15,-13 0 0-15,-3-1 0 16,0 13-11-16,12-3 0 16,10 3-16-16,36 3 0 31,18-6-9-31,22-1 0 0,-1 1 7 16</inkml:trace>
  <inkml:trace contextRef="#ctx0" brushRef="#br0" timeOffset="8839.002">28284 1640 150 0,'0'0'0'16,"-28"3"-17"-16,28-3 1 16,31-25 23-16,-13 7 0 15,0-3-4-15,3-13 1 16,1-5 1-16,-10-7 1 16,-6 7 1-16,-6 2 0 15,0 4 5-15,-3 6 0 16,-12-1-12-16,6 13 0 0,-7 12-1 15,-14 6 0-15,-7 30 4 16,10 7 1-16,0 24-1 0,2 12 1 16,7 24-4-16,6 3 1 15,9 16 0-15,0-7 1 16,0-2-1-16,0-10 0 31,-3-24-1-31,-1-15 1 16,-5-10-2-16,3-5 0 0,-6-19-13 15,3-8 1 1,6-19-41-16,3-19 0 0,0 1 19 16</inkml:trace>
  <inkml:trace contextRef="#ctx0" brushRef="#br0" timeOffset="9039.171">28320 2016 158 0,'21'-12'0'16,"16"0"0"-16,-13 0 0 15,-5-3 22-15,-1 12 0 16,-9-12-24-16,-9 15 1 15,-31-16-6-15,-8 13 1 16,-19 3 7-16,-12 0 0 16,-15 3-1-16,0-3 1 0,-13 0-1 15,25 0 0-15,12-3-4 16,9 3 1-16,22 3-79 0,24 13 1 16,6-1 90-16</inkml:trace>
  <inkml:trace contextRef="#ctx0" brushRef="#br0" timeOffset="9440.289">28932 2177 182 0,'0'0'0'0,"-21"-15"-6"16,21 15 1-16,-13-9 5 15,13 9 0-15,0 0 5 16,-21-9 0-16,-18 3-7 0,-7-3 0 15,-3 6 2-15,4 6 0 16,8 6 5-16,10-3 0 16,8 9-6-16,10 0 0 15,9 1 1-15,9-7 0 16,10 9 2-16,5-3 0 16,9 3 1-16,4-5 0 15,6-4-3-15,-7-6 0 16,10-3-5-1,-16 0 0-15,-2 0 2 0,-7-3 0 16,-9 3 2-16,0 0 0 16,-6 0 2-16,-6 0 0 15,0 0-3-15,0 0 1 16,0 0-7-16,0 0 0 16,28 3 7-16,-1-3 1 0,13 0-51 15,2-6 1-15,7 0 40 16,-9-4 0-16,-1 7-13 15</inkml:trace>
  <inkml:trace contextRef="#ctx0" brushRef="#br0" timeOffset="9662.778">29450 2238 152 0,'-16'-3'0'0,"-2"-3"1"0,6-6 1 31,6 6-1-31,-6-6 1 16,-4 3-2-16,-14-4 1 15,-13-2 0-15,-5 9 0 16,-7 3-1-16,12 3 1 15,4 6 9-15,5 9 1 16,10 7-6-16,15 8 0 0,12 10-5 0,15-1 0 16,15 1 0-16,10-13 0 15,18-6-21-15,3-15 0 16,12-15 12-16,-3-6 1 16,12-12-48-16,-15-4 1 15,-3-2 55-15</inkml:trace>
  <inkml:trace contextRef="#ctx0" brushRef="#br0" timeOffset="9887.076">29985 1381 142 0,'-9'0'0'0,"-18"3"2"16,18 0 0-16,0-3 18 16,-7 10 0-1,7 2-21-15,-3 33 0 16,9 13-1-16,-12 27 1 15,-7 12 6-15,7 4 0 16,9-1-6-16,0-15 0 16,6-15 1-16,0-18 0 15,0-13-67-15,0-15 0 16,3-8 65-16,-3-16 1 16,0 0-34-16</inkml:trace>
  <inkml:trace contextRef="#ctx0" brushRef="#br0" timeOffset="10041.278">30022 1643 161 0,'-18'12'0'16,"-16"12"2"-16,13-12 0 15,0-6-2-15,-19 22 0 16,-9-1 0-16,-12 6 1 0,-12-5 15 16,3-13 1-16,-3-6-20 15,18-6 1-15,-2 6-140 16</inkml:trace>
  <inkml:trace contextRef="#ctx0" brushRef="#br0" timeOffset="10063.45">29416 1874 14 0,'34'12'0'0,"-1"-3"-7"16</inkml:trace>
  <inkml:trace contextRef="#ctx0" brushRef="#br0" timeOffset="10595.143">30518 2056 194 0,'31'0'-5'0,"-22"0"0"15,0 0 4-15,-9 0 0 16,15 18 2-16,-6-3 0 16,-6 1 3-16,6 5 1 15,-6 6-6-15,-3-3 0 16,-3 1 1-16,-9 5 0 16,-6 1-5-1,-6-19 1-15,-10 0 4 16,1-18 0-16,-4-12 0 15,16-13 1-15,6-8-3 16,15-1 0-16,15-11 3 16,0-1 1-16,9 3-4 15,10 22 1-15,8 9-10 16,10 9 1-16,6 18 10 0,0 3 0 16,9 18 0-16,-9-12 0 15,-7 4-4-15,10 5 0 16,12-3 6-16,-18-2 0 15,-3 5-3-15,-15-9 1 16,-13 0-1-16,0-2 0 16,-12-4 1-16,4 3 0 15,-7-6-1-15,-9-9 0 16,9 6 3-16,-9-6 0 16,9-18 10-16,-3 0 1 15,-3-13-13-15,12 4 0 16,1-6 8-16,-1 2 0 15,3 7-7-15,0 6 1 16,4 5-33-16,14 7 0 0,1-3-59 16</inkml:trace>
  <inkml:trace contextRef="#ctx0" brushRef="#br0" timeOffset="10964.408">31983 1764 157 0,'-19'21'0'16,"-11"7"1"-16,15-22 1 15,-1-6 1-15,4 3 0 16,-3-3 3-16,-19 0 1 16,-8 6-7-16,8-3 0 15,1 3 1-15,9-6 1 16,2 0 3-16,10 9 1 15,0-3-7-15,12 16 1 16,12 17 0-16,12 10 0 16,22 2-5-16,-3 10 0 15,5 6 5-15,-11 0 1 16,-10 0 6-16,-15 0 0 0,-24-7-7 16,-12-8 1-16,-19-6 0 15,-18-31 1-15,-18-21-2 16,0-16 0-16,-6-20-81 15,15-10 0-15,-3 1 75 16</inkml:trace>
  <inkml:trace contextRef="#ctx0" brushRef="#br0" timeOffset="31653.483">29191 7675 104 0,'0'0'0'0,"0"0"22"0,0 0 0 31,0 0-22-31,0 0 0 0,0 0 0 0,0 0 1 16,39-40 29-16,-17 22 0 15,-4 0-33-15,6 9 0 16,-2 9 3-16,-1 6 0 15,-3 9 0-15,-12 9 0 16,-12 16 0-16,-15 5 1 16,-19-2 1-16,-5 5 0 15,-13-5-2-15,-12 0 0 16,-16-7 2-16,-23-9 0 0,-19-8-1 16,-46-10 1-16,-39-6 0 15,3-6 0-15,-12-9-2 16,21-4 0-16,0-5 0 15,31-12 0-15,14-4 6 16,32-5 0-16,20-4-6 16,37 13 0-1,25 11 0-15,20 4 0 16,25 3-3-16,22 3 1 16,14-6-53-16,-11 5 0 15,5-2-15-15</inkml:trace>
  <inkml:trace contextRef="#ctx1" brushRef="#br0">4549 15168 0,'-231'66'16,"-379"82"0</inkml:trace>
  <inkml:trace contextRef="#ctx1" brushRef="#br0" timeOffset="187.271">1531 15612 0,'17'-16'31,"32"-17"-15,-16 16-16</inkml:trace>
  <inkml:trace contextRef="#ctx0" brushRef="#br0" timeOffset="37966.86">23412 7486 94 0,'0'0'0'0,"22"-15"31"15,-22 15 0-15,18-18-30 0,-18 18 0 16,3-15 0-16,-3 15 1 15,0 0-3-15,0 0 1 16,18 21 1-16,-6 0 1 16,-8 4 10-16,-4 5 1 15,-7 9-14-15,-5 4 1 16,3 9 0 0,-18-1 0-16,-13 7-1 15,-21-3 0-15,-15-4 3 0,-24-2 0 16,-13-6 0-16,-6-1 0 15,-9 4-2-15,-33 2 0 16,-28-2 0-16,10-1 1 16,-1-8 0-16,0-7 1 15,7 1-2-15,-7-13 1 16,7-12-1-16,-4 3 0 16,10-6 2-16,-19 0 0 0,-12-3 0 15,22 0 1-15,2-3-4 16,7-9 1-16,2 6 0 15,13 0 1-15,12 0-1 16,0 3 0-16,0 0 1 0,6-3 0 16,-3-3-1-16,15-7 0 15,0 7 0-15,16-6 0 16,14 0 1-16,13 0 0 16,9 12 0-16,25 0 1 15,14 3-1-15,13 0 0 16,9 3-2-1,9-3 0-15,-15 3-4 0,15-3 1 16,0 0-41-16,0 0 0 16,0 0-27-16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1:04:24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14109 10923 162 0,'0'0'0'16,"0"0"-4"-16,0 0 1 15,0 0 4-15,0 0 1 16,0 0-2-16,0 0 0 0,0 0 0 16,0 0 1-16,48-21 2 15,-29 21 1-15,-1 3 11 16,-18 18 1-16,-12 13-15 15,-22 2 0-15,-18 7-1 0,-18-4 0 16,-21 4 0-16,-9-13 0 31,-19-6 0-31,6-5 1 16,1-4-1-16,-38-15 1 16,-20-15-1-16,18-1 1 15,21-2-1-15,18-6 0 16,19-10 3-16,24-8 1 15,30-13-4-15,7 7 0 16,11-1 0-16,7 19 0 0,9 2-3 0,24 7 0 16,19 6-63-16,18 15 1 15,-1 0 31-15</inkml:trace>
  <inkml:trace contextRef="#ctx0" brushRef="#br0" timeOffset="5715.198">2171 11914 116 0,'0'15'0'0,"-12"3"21"15,12-18 0-15,-15-6-18 16,15 6 1-16,-18-15 6 15,5 21 1-15,1 12-10 16,-6 22 1 0,-3 24 2-16,2 12 1 15,-2 15 1-15,0 0 0 16,6 3-6-16,2 6 1 16,10-5-1-16,6-4 0 15,10-6-2-15,-7-24 1 16,9-13-18-16,15-26 1 15,10-25-47-15,9-22 0 0,-1-2 54 16</inkml:trace>
  <inkml:trace contextRef="#ctx0" brushRef="#br0" timeOffset="6287.217">2138 13163 135 0,'0'0'0'15,"-28"18"1"-15,28-18 1 16,-15 0 27 0,15 0 0-16,0 0-28 15,-6 18 1-15,-3 16-2 16,-9 17 0-16,-7 16 5 16,-2 18 1-16,6 22-5 15,-4 11 1-15,7 7-2 0,6 21 0 16,12 18 6-16,12-21 1 15,12-10-4-15,-5-45 0 16,14-33-3-16,4-15 0 16,5-10-1-16,13-12 1 15,12-15 1-15,-12 0 1 16,-3-6-5 0,-10 0 1-16,-11 0-37 0,-7 0 1 15,0-3-63-15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1:06:41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5137 8137 106 0,'-22'-6'0'15,"-14"-7"1"-15,-4 7 1 16,-9 0 7-16,-5 3 0 15,-4 3-7-15,-3 0 0 16,-15 3 7-16,3-3 1 16,-6 0-10-16,-7 0 0 15,-14 0-3-15,-1-3 1 0,-11-3 2 16,-25-3 0-16,-12 0 5 16,30 0 1-16,0 6-8 31,43-3 0-31,18-3 1 0,9 9 1 15,22-4 2-15,-3 4 0 16,8 4 8-16,7-1 1 16,9 9-9-16,6-12 1 15,-12 18 1-15,12-18 1 16,-18 18-5-16,-10-9 0 16,-2-3-10-16,-4-3 0 15,-2-3-15-15,5 3 1 0,4-3-32 0,9 10 1 16,-1-4 65-16</inkml:trace>
  <inkml:trace contextRef="#ctx0" brushRef="#br0" timeOffset="38651.515">6647 10394 113 0,'-6'22'0'0,"6"14"0"16,0-36 0-16,-31-6-1 15,22-6 0-15,0 6-20 16,9 6 0-16,-21-12 34 0,5 6 0 16,-2 3-3-16,-6 12 1 15,-7 6-10-15,4 6 0 16,-4 13 12-16,-2-4 0 15,9-3-11-15,-7 10 1 16,7 2-3-16,-7 7 1 16,10-4-1-1,12 4 1-15,0-6-1 16,9 2 0-16,12 10-1 16,3-7 0-16,13-2 9 0,-10-7 0 15,0-5-9-15,0-10 0 16,1-6-4-16,-1-12 1 15,0-9-1-15,0-3 0 16,-2 6-98-16</inkml:trace>
  <inkml:trace contextRef="#ctx0" brushRef="#br0" timeOffset="68124.739">6790 14074 73 0,'0'0'0'0,"-37"-51"11"16,13 30 0-16,-4 5 18 16,4 1 0-16,-3 0-44 0,8 9 0 15,1-3 15-15,9 6 0 16,-3 3 10-16,12 0 1 16,0 0-9-16,18 0 0 15,0 9 0-15,19-3 1 16,12 0-2-16,-7 6 1 15,-5 0-2-15,21 7 0 16,2 8 1-16,4-6 0 16,-6 10-1-16,6-7 1 15,-6 6 20-15,-3-8 0 16,3 2-21-16,-16-12 1 16,-5 3-1-16,-10-6 0 15,-5 0-1-15,-7-9 0 16,-6 0 1-16,-9 0 0 15,3-18-1-15,-9 0 1 16,-9-15 1-16,-7 8 1 0,1-5-9 16,0 2 0-16,-7-5 7 15,7 3 0-15,-6 2 2 16,2 1 0-16,-5 6-2 16,2-1 0-16,-5 7 0 15,12 0 1-15,5 9-1 16,16 6 0-1,-12-12 3-15,12 12 0 16,0 0-2-16,12 0 0 16,13 3 0-16,2 9 0 15,10 0 0-15,11 6 0 16,10 10 0-16,-6 2 0 16,3 10-2-16,3-1 1 0,-13 1 0 15,1 2 1-15,-10 1-1 0,-14-7 0 16,-7 4 0-16,-15 2 0 15,-12-5 0-15,-6-10 1 16,-4 3-5-16,-11-5 1 16,-4 2 5-16,1-12 0 15,-7-6-3-15,4 10 1 16,5-1-4-16,10 0 0 0,-4 3-4 16,13 4 1-16,6-4-65 15,-6 6 0-15,3 7 66 16</inkml:trace>
  <inkml:trace contextRef="#ctx0" brushRef="#br0" timeOffset="91871.241">10096 14476 129 0,'-18'15'0'31,"-25"9"-3"-31,43-24 1 0,46 0 2 16,-22-6 0-16,-3-6 10 15,-2 9 0-15,-4 0-8 16,-15 3 0-16,-9 9-3 15,3 15 1-15,-13 4-2 16,10 8 0-16,-3 0 2 16,-9 1 0-16,-10 2 5 0,-23-5 0 15,-10-10-5-15,-28-12 0 16,-23 0 13-16,-4-8 0 16,-6-1-14-16,-27-6 0 15,-22-1-2-15,13-8 0 16,3 3 6-16,11-3 1 15,17-3 0-15,11-3 0 16,12-1-7-16,10 1 1 16,6 3 1-16,24 6 1 15,15-3 0-15,9-3 0 16,4 5 1-16,8-2 0 16,10 9-1-16,6 0 0 15,9 3-2-15,6 0 1 16,0 0-6-16,0 0 0 0,0 0-112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1:08:20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 5578 91 0,'0'0'0'15,"-6"27"3"-15,6-27 1 16,0 0 0-16,0 0 1 16,0 0 23-16,0 0 0 15,0 0-32-15,0 0 1 16,0 0 6-16,0 0 0 15,0 0 0-15,-6 9 1 16,-3 16 8-16,-9 17 0 0,-7 16-12 16,-2 12 1-16,3 15-7 15,-1 12 1-15,-2 16 2 0,8 11 1 16,1 19 5-16,3 18 1 16,12 21-5-16,-3-42 1 15,12-27 5-15,-6-40 0 16,0-34-11-16,3-2 0 0,9-7-32 15,0-3 0-15,1 1-29 16</inkml:trace>
  <inkml:trace contextRef="#ctx0" brushRef="#br0" timeOffset="6451.148">2284 9191 154 0,'-18'-3'0'16,"-4"-6"1"-16,16-3 0 16,-3-3 0-16,6-1 1 15,0 10-2-15,3 6 0 0,0 22 7 16,-9 14 1-16,3 19-9 16,-9 9 1-16,-4 8 3 15,-5 4 1-15,-6 0-4 16,-1 0 0-16,7 6 0 15,12-9 0-15,12 0 0 16,0 0 1-16,9-3 1 0,-6-18 0 16,9-13-4-16,-6-8 1 15,0-13 2-15,15-9 0 16,7-6-59-16,8-15 1 16,-2-3 23-16</inkml:trace>
  <inkml:trace contextRef="#ctx0" brushRef="#br0" timeOffset="32042.351">2187 9331 129 0,'0'0'0'16,"0"0"13"-16,0 0 1 0,0 0-14 15,0 0 1-15,0 0 7 16,0 0 0-16,0 0-8 15,0 0 0-15,-28 45 3 16,19 1 0 0,-15 24 6-16,8 0 0 15,1 9-6-15,9 0 0 16,-6 3-2-16,0 0 1 16,0-3 0-16,-4-9 0 15,-5-12-2-15,6-4 1 16,0-14-3-16,2 2 0 15,1-5 2-15,3-13 0 0,6-6-1 0,6-6 0 16,15-5-1-16,-9-7 1 16,1 3-3-16,-10-3 0 15,0 0-137-15</inkml:trace>
  <inkml:trace contextRef="#ctx0" brushRef="#br0" timeOffset="37606.198">2211 11823 161 0,'0'0'0'16,"-9"18"1"-16,9-18 1 15,-9-15-5-15,9 15 0 32,-6-19 2-32,6 19 0 15,-10-15 6-15,10 15 0 16,0 0-5-16,0 0 0 0,-18 28 3 16,3-4 1-16,-3 12 3 15,-13 13 0-15,-2 12-7 16,8 9 0-16,-2 12-2 15,9 6 0-15,12 12 2 16,-16 3 0-16,4 10 0 16,-3 27 0-16,-4 15 3 15,13-3 0-15,3-3-7 0,3-22 0 32,-3-8 11-32,18-4 0 15,-3-5-13-15,-6-1 1 0,15-3 10 16,-9-18 1-16,10-15-10 15,5 0 1-15,-6-3 3 16,6 0 1-16,4 3 1 16,-7-15 0-16,-6-7-2 0,3-8 0 15,-5-10 0-15,-1 1 1 16,-6-13 0-16,-3-6 0 16,9-9-1-16,-9-6 1 15,3 16-7-15,-3-16 0 16,0 0-43-16,0 0 1 15,0 0-3-15</inkml:trace>
  <inkml:trace contextRef="#ctx0" brushRef="#br0" timeOffset="42273.523">1833 12002 154 0,'0'0'0'0,"13"21"0"0,-13-21 0 15,0-9 22-15,0 9 0 16,0-18-26-16,0 18 1 15,-4-15 0-15,4 15 1 16,0 0 1-16,0 0 0 16,0 0 4-16,-6 18 0 15,3 6-5-15,-3 22 1 16,6 9 7-16,-3 2 1 16,3 10-9-16,-3 0 1 15,-12 12 1-15,15-3 0 16,0 0 0-16,3 0 1 15,-3 3-3-15,0-3 1 16,-3 0 6-16,-6 0 0 16,-6 3-5-16,-1-3 1 15,-2 0-1-15,3-6 1 0,-3 0-1 16,12-7 0-16,-1 4 0 16,1 3 0-16,6 0 2 15,0 3 0-15,0 3-1 0,6-15 1 16,1 3-7-16,-1-10 0 15,3-5 5-15,-9-4 0 16,-9-8 0-16,9-1 1 16,0-2 3-16,0-1 0 15,0 1-4-15,0 8 0 16,9 7 0-16,-3-7 1 16,-6 7 0-16,3-7 1 15,-3 7-4-15,0-9 1 0,-3-4 2 16,3-6 1-1,-6-5-2-15,6-4 1 16,0-6-1-16,0-15 0 16,9 15 0-16,-9-15 0 15,27-24 0-15,-18-12 0 16,4-13 0-16,2-3 1 16,-3-8-2-16,3-4 1 15,3-6 0-15,1 9 0 0,-1 0-1 16,3 10 1-16,-5 5 0 15,-1 10 0-15,-9-1 1 16,3 16 1-16,-9 6-4 16,3 0 0-16,0 11 4 0,-3 4 0 15,0 0-3-15,9 19 1 32,9 17 1-32,-5 1 1 15,2 8-1-15,-6 1 0 16,-3 5-2-16,0 4 1 0,-6 3 0 15,9 3 1-15,-3-1-5 16,-6-5 1-16,-6 9 3 16,-3-9 0-16,-9-10-1 15,-3 4 1-15,2-7-1 0,-14-2 0 16,5-1 2-16,-2-11 0 16,-7-1-1-16,1-6 1 15,-4-5-1-15,-2-7 0 16,2 3 0-16,-12-9 0 15,-15-6 0-15,25-6 0 16,2 3 2 0,10-13 0-16,-1-2-3 0,10-6 1 15,0-1 2-15,-4-2 0 16,-2 9-3-16,6 0 1 16,2 2 0-16,-2 4 0 15,0 0-1-15,6 0 1 16,-1 6-1-16,-2-1 0 15,12 7-1-15,-15 0 1 16,-10 3-62-16,10 3 1 0,0 0 12 16</inkml:trace>
  <inkml:trace contextRef="#ctx0" brushRef="#br0" timeOffset="68746.534">1581 4250 160 0,'0'21'0'15,"-6"13"-1"-15,6-34 1 0,0 0 6 16,0 0 1 0,-10-19-9-16,10 19 0 0,0 0-2 0,0 19 0 15,-6 5 4 1,-9 12 1-16,-6 16-1 0,3 0 1 15,-4 9 11 1,10 2 0-16,0 7-7 16,0 9 0-16,-19 6-4 0,1 7 1 15,-1 5-2-15,-2 6 1 16,-1 3-1-16,1-5 0 16,9 5-1-16,-16 25 1 15,-9 21-1-15,13-16 1 16,11 4-1-16,10-12 1 15,0-19-7-15,6-21 1 16,0-21 6-16,6 12 0 16,0 0 2-16,6-3 1 15,0 0 0-15,6 0 1 16,0-3-9-16,0 6 0 16,0 0 8-16,3-12 1 15,-6-6-4-15,13-10 0 16,14-11 2-16,-18 9 0 0,1-7-3 15,-7-5 0 1,-6-1 3-16,6-9 0 0,-6-2-1 16,0-4 0-1,-3-3 0-15,0-3 0 0,0 4-4 16,0-19 1 0,-3 18 2-16,3-18 0 0,0 0 0 15,0 0 0-15,0 0-1 16,-12-18 0-16,-9-10-2 0,5-14 1 15,4-10-3 1,3-3 0-16,-6-5 4 0,3-7 0 16,-16 6 0-1,10-15 0-15,-6-9 0 0,2-9 1 16,-2-7 2-16,12 1 0 16,-3-3 0-16,2-22 1 15,13-18-2-15,19 10 1 16,11-1-2-16,-12 18 0 15,4 4 0-15,-1 24 1 16,-6 21 2-16,6-9 1 16,-2 3-6-16,-1-3 0 15,3 3 5-15,-5-9 0 16,-4 3-3-16,-3-3 1 16,0 9 0-16,9 0 0 15,10 3-5-15,-13 10 1 16,0 5-1-16,0 3 0 0,-6 4 9 15,10 5 0 1,-1-2-5-16,0 14 0 0,1 4 1 16,-1 5 1-1,0 7-1-15,-9 0 0 0,-3 9 0 16,-6 6 0 0,0-15 0-16,0 15 0 0,0 0-3 15,-15 27 0-15,-3 19 3 16,3 12 1-16,12 11-2 0,-16 16 1 15,-8 10-6 1,-4 11 0-16,-5 6 5 16,-7 10 1-16,-5 6-2 0,-10 33 1 15,-18 21 2-15,18-15 0 16,12 0-2-16,25-12 0 16,15 0 1-16,-3-6 0 15,2-3-1-15,-11-15 0 16,-12-10 0-16,24-14 0 15,6-16-2-15,0-33 0 16,3-19 5-16,24 10 1 16,19-10-4-16,-10-5 1 15,-14-13 0-15,8-3 0 16,-15-3-1-16,7-12 0 16,2 3 0-16,-9-6 0 0,-9 0 0 15,-6 0 0 1,15-9-27-16,-15-6 0 0,-6 3-78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0:15:59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10050 1561 94 0,'0'0'0'16,"-18"0"-5"-16,0 9 0 16,3 6 9-16,5 0 0 15,-5 3-18-15,0-5 1 16,-3-1 15-16,-7-15 0 16,-8-6 32-16,2-16 1 15,4-5-37-15,0-13 1 16,5 1 5-16,13-7 0 15,0-6-1-15,18 1 0 16,9-1-3-16,4 12 0 0,5-2 0 16,7 18 1-16,-1-1-3 0,16 22 0 15,6 9 5-15,2 18 1 16,7 7-5-16,-3 17 1 16,0 25 0-16,0 6 1 15,-3 21-1-15,12-2 1 16,0 14 0-16,3 13 0 15,6 8 14 1,-30-42 0-16,-25-36-17 16,4 0 0-16,-16-16 0 0,3 1 1 15,-6-16 0-15,-3-3 1 16,-3-9-47-16,-3-9 0 16,0 15 26-16,0-15 0 15,0 0-2-15</inkml:trace>
  <inkml:trace contextRef="#ctx0" brushRef="#br0" timeOffset="184.652">10364 2029 142 0,'-18'36'0'15,"-10"16"-2"-15,-14 8 1 16,-4 16 1-16,-6-3 1 15,-6 3-6-15,-9-6 0 16,10 0-88-16</inkml:trace>
  <inkml:trace contextRef="#ctx0" brushRef="#br0" timeOffset="717.417">11594 1597 152 0,'0'0'0'0,"-15"-27"2"0,15 27 0 16,15-9-1-16,-9 6 1 15,18 3-3-15,-15-10 0 16,13 10 6-16,2-15 0 15,7 3-5-15,2 0 0 16,1-3-6-16,8 12 1 16,10 0-30-16,-13 0 1 15,-2 3 4-15,-16-9 0 16,7 9 21-16</inkml:trace>
  <inkml:trace contextRef="#ctx0" brushRef="#br0" timeOffset="966.377">11664 1983 125 0,'9'-18'0'0,"15"-19"10"16,-24 37 0-16,-6 37 1 0,6-19 0 16,-6 3-10-16,18-6 0 15,10-2 6-15,5-13 0 31,16-9-7-31,2 2 0 16,10-5-3-16,3-9 0 16,0-6-50-16,-3-19 0 15,-1-12 41-15,-2-9 0 16,-3-2-17-16</inkml:trace>
  <inkml:trace contextRef="#ctx0" brushRef="#br0" timeOffset="1651.536">13125 701 131 0,'-9'18'0'0,"-3"15"8"16,6-14 0-16,6-4-8 16,9 9 1-16,6 9 3 15,0 25 0-15,4 24-5 16,-4 0 1 0,-3 22 0-16,-3-16 0 15,-3 6 8-15,3-21 0 16,-6-12-17-16,-3-19 0 15,0 1-100-15</inkml:trace>
  <inkml:trace contextRef="#ctx0" brushRef="#br0" timeOffset="1867.299">13469 916 163 0,'3'46'0'16,"0"18"-3"-16,-3 12 0 16,-3 12 3-16,0 0 0 15,0 0-1-15,-3-21 1 0,3-15-4 16,3-10 1-16,0 1-105 16</inkml:trace>
  <inkml:trace contextRef="#ctx0" brushRef="#br0" timeOffset="2105.918">13698 968 136 0,'-19'12'0'15,"-20"9"2"-15,-13-2 0 0,-9-1 2 16,-9 6 0-16,-6 4-7 0,3-7 1 15,0 0 6-15,9-6 0 16,0 1-4-16,18-10 0 16,13 6-8-16,18 3 0 15,15 6-34-15,18 4 0 32,0-7 18-32</inkml:trace>
  <inkml:trace contextRef="#ctx0" brushRef="#br0" timeOffset="2284.635">13673 1263 97 0,'0'0'5'15,"-18"15"0"-15,-16-6 7 0,-5 9 0 16,-13 7-14-16,6-10 1 16,-2 6 0-16,-4-3 0 15,-3 1 2-15,0-13 0 16,-2-6-4-16,2-3 0 15,3 3-84-15</inkml:trace>
  <inkml:trace contextRef="#ctx0" brushRef="#br0" timeOffset="2791.968">13962 1439 102 0,'-12'-15'0'15,"-12"-9"-3"-15,24 24 0 16,27-3 8-16,1-7 0 16,8-8-1-16,1-3 1 15,5-13-4-15,-11-2 0 16,-1 0 3-16,-18-10 0 16,-5-6-5-16,-7 4 0 15,-10-4 7-15,-5 16 1 16,-9 11-7-16,-10 16 0 15,-5 24-1-15,2 7 1 16,4 11 2-16,11 3 0 16,7 13 3-16,6 3 0 15,15 9-4-15,3-10 0 0,10 4-1 16,8-6 0-16,3-7 0 16,22-9 1-16,6-8 9 15,6-10 0-15,0-15-48 16,3-15 0-16,-6 3-21 15</inkml:trace>
  <inkml:trace contextRef="#ctx0" brushRef="#br0" timeOffset="3039.439">14781 348 142 0,'-6'24'0'16,"-12"19"3"-16,6 6 1 15,6 8-2-15,3 13 0 16,3 3-3-16,0 12 0 16,3-6 4-16,0 3 1 15,-3-3-4-15,0-6 0 0,0-15 2 16,0-6 0-16,-3-10-28 15,0-14 0-15,-3 8-47 16</inkml:trace>
  <inkml:trace contextRef="#ctx0" brushRef="#br0" timeOffset="3409.006">14949 1232 115 0,'-18'3'0'16,"-4"4"-1"-16,34-14 0 15,16-5-7-15,-1 3 0 0,1-6 26 0,-10-3 0 16,-3-4-15-16,-9 1 1 16,0 9-5-16,-12-12 1 15,3 2 1-15,-6 4 1 16,-6 3-1-16,-10 15 1 15,-8 0-2-15,6 9 1 16,-1 0-2 0,10 16 1-16,3 5 1 15,2 9 0-15,10 1 0 16,6 3 1-16,13 8-3 16,5-8 1-16,16 2-1 15,5-8 1-15,1-16-1 16,9-15 1-16,-4 6-107 0</inkml:trace>
  <inkml:trace contextRef="#ctx0" brushRef="#br0" timeOffset="3941.459">15591 1062 150 0,'0'28'0'15,"0"17"3"-15,3 7 0 16,3 12 1-16,-3-16 0 16,0 4-5-16,0-16 1 15,-3-2 1-15,0-13 1 16,0-6-1-16,0-15 0 16,-15-15-1-16,12-18 0 0,0-7-1 15,6-15 1-15,0 1-3 16,12-1 0-16,4-12 4 15,2 19 1-15,16 5-3 16,-4 13 0-16,4 11 0 16,8 10 1-16,7 18 2 0,-6 1 1 15,-7 8-7-15,-14-3 1 16,-7 3 3-16,-3-3 0 16,-3 1 1-16,-12-16 0 15,6 12-2-15,-6-12 1 16,-3-28 1-16,-3-2 0 15,-3-13-3-15,3-5 1 0,3-4 1 16,6 10 1 0,3-4-1-16,22 19 1 15,11 5-1-15,-2 10 0 16,5 12 0-16,7 22 1 0,6 17 0 16,-10 13 0-16,1 15-1 15,-15-16 0-15,-1 1 0 16,-9-7 0-16,-5-5 0 15,-10-7 0-15,3 1-8 16,-6-16 0-16,0 3-98 16</inkml:trace>
  <inkml:trace contextRef="#ctx0" brushRef="#br0" timeOffset="4913.78">17238 1643 111 0,'-18'-22'0'15,"-16"-14"0"-15,34 36 0 16,-3 27-25-16,6-8 1 15,4-7 32-15,-7-12 0 16,0 0-1-16,0 0 1 16,0-12-3-16,0 12 1 15,0-13-3-15,0 13 0 16,0 0 1-16,0 0 0 16,0 0 8-16,0 0 0 15,0 0-12-15,0 0 0 16,-25-6-1-16,7 6 0 15,-9 0 6-15,5 3 0 16,4 3-5-16,-3 4 0 16,-1-4 1-16,-8 0 0 15,-10 6 0-15,7-6 1 0,-4 3-2 16,-2 0 0-16,-4 0 1 16,4-3 0-16,-4-3-1 15,3 6 0-15,-11-5 1 16,5-4 0-16,-9-7 2 15,3 1 0-15,-2 6-4 0,8-3 1 16,0 0 0-16,4 0 1 16,2 3 7-16,-6 0 1 15,-8 0-11-15,11 3 0 16,0 0 4-16,-11 6 0 16,-10-2-3-16,12-4 0 15,9 6-1-15,-9-3 1 16,-2-3 1-16,5 0 0 15,3 12-2-15,1-3 1 16,-4 6 0-16,6-5 0 16,-2-4 1-16,-7 6 0 15,-6 0-1-15,3-6 1 16,-6 3 10-16,-9-6 1 16,0 10-15-16,9-7 0 0,4-3 2 15,-4-3 0-15,0 6 1 16,0-6 0-16,3 3 2 15,-12-12 0-15,-9-3-2 16,-3 3 1-16,-4-6 0 16,4 12 1-16,6 12 2 15,3 0 1 1,3 0-3-16,6 3 0 16,-3-3-5-16,-3-5 0 15,-3-7 7-15,-3 0 1 16,-6 0-4-16,-1 9 1 15,7-3-5-15,0 0 1 16,3 9 3-16,9 0 0 16,3 0 0-16,13-9 0 0,5-2 0 15,13 2 0-15,-1-6 1 0,7-6 1 16,6 2-3-16,5 1 1 16,1 0 0-16,12 3 1 15,9-21-38-15,16 9 0 16,11-3-9-16,28-3 0 15,0 2 47-15</inkml:trace>
  <inkml:trace contextRef="#ctx0" brushRef="#br0" timeOffset="5547.013">13347 2645 142 0,'0'16'0'16,"0"11"0"-16,0-6 1 16,-3 10 1-16,-6 5 1 31,-6 13-4-31,0 5 1 0,0 10 0 0,-1-9 0 16,10 9 2-16,0-10 0 31,0-5-7-31,6-12 0 0,0-10-32 15,0-9 0-15,0 0-1 16</inkml:trace>
  <inkml:trace contextRef="#ctx0" brushRef="#br0" timeOffset="5765.943">13673 2563 146 0,'-12'31'0'0,"-6"5"0"16,9-11 0-16,-4 2 2 16,-8 9 0-16,-9 4-1 15,5 12 1 1,-5 5-1-16,9-5 0 16,-4-3-3-16,7-13 1 15,3-9-2-15,0-8 1 16,5-4-104-16</inkml:trace>
  <inkml:trace contextRef="#ctx0" brushRef="#br0" timeOffset="5982.137">13865 2682 127 0,'-21'0'0'15,"-16"3"4"-15,1 0 0 16,-4 6-8-16,-18 0 1 31,-12 6 5-31,0 4 1 0,-6-1-1 16,3 0 1-16,9 0-3 15,6 1 0-15,6-7 2 16,13-6 0-16,2-6-3 16,10 0 0-16,0-3-100 15</inkml:trace>
  <inkml:trace contextRef="#ctx0" brushRef="#br0" timeOffset="6166.319">13950 3174 105 0,'-39'3'0'16,"-28"9"0"-16,-19-6 0 15,-29 10 0-15,11-1 0 16,-11 6-4-16,-1 7 1 15,-12-1-40-15,37 3 0 16,8-5 48-16</inkml:trace>
  <inkml:trace contextRef="#ctx0" brushRef="#br0" timeOffset="7006.997">14145 2177 138 0,'0'0'0'15,"-24"4"-3"-15,24-4 0 16,-12 21 4-16,5 6 1 16,7 7 0-16,16 14 0 15,2 19-2-15,-3 6 1 16,0 18 2-16,-5-3 0 0,-1 0-2 0,-9-12 1 16,-9-3-2-16,5-15 0 15,-2-6 7-15,-3-16 0 16,-9-8-7-16,6-13 0 15,-3-12 0-15,5-18 0 16,4-19 0-16,19-2 1 31,8-7 4-31,15 7 0 0,10-10-5 16,9 10 0-16,0-1-1 16,12 19 0-16,6 12 1 15,-9 6 0-15,0 9 0 16,-16 18 0-16,1 10-1 0,-19 2 1 15,-11 4 0-15,-16 5 0 16,-18 4 0-16,-25-9 0 16,-24-7 1-16,-12-6 0 15,-15-11 0-15,-1-13 1 16,-2-9-2-16,18 3 0 16,6-9-4-16,15 0 1 15,18-1-22-15,25-5 1 0,-3 0-57 16</inkml:trace>
  <inkml:trace contextRef="#ctx0" brushRef="#br0" timeOffset="7508.79">15052 2697 162 0,'0'0'0'0,"-30"21"0"0,12 1 0 15,-1 14-3-15,1 10 1 16,-9-4 3-16,-1 1 1 16,10 2-2-16,0-8 0 15,9-4 0-15,-1-8 0 16,7-7 0-16,13 3 1 0,2 6-1 15,24-17 0-15,19-1 0 16,0-21 1-16,12-7-1 16,-9-14 0-1,-3-7 0-15,-7-11 0 16,-5-7 0-16,-7-3 0 16,-5-3-1-16,-7 13 1 15,-9 11-1-15,-5 7 1 16,2 8 0-16,-6 10 1 15,-3 0-1-15,-3 15 0 16,12 30 0-16,-9-2 0 0,0 17-1 16,6-14 1-16,-6-1 0 15,-3 13 0-15,0-4 3 16,0-5 1-16,0-4-5 16,3 3 0-16,6-2 1 0,-2-10 0 15,-4 0-120-15</inkml:trace>
  <inkml:trace contextRef="#ctx0" brushRef="#br0" timeOffset="7540.04">15567 2925 18 0,'6'-12'0'15,"-3"-3"-10"-15</inkml:trace>
  <inkml:trace contextRef="#ctx0" brushRef="#br0" timeOffset="7811.631">15960 2563 118 0,'-16'16'0'15,"-2"-1"10"-15,0 6 0 16,-3 9-11-16,-4-2 1 16,-11 17 0-16,-1-5 0 15,-6-1 5-15,13-5 1 16,0-4-6-16,11 4 1 0,-2-4 3 0,18 3 1 16,3 4-5-16,3-4 1 15,0-2 11-15,24-10 1 16,10-6-14-16,6-12 1 15,8-9-20-15,1-12 0 16,-3 0-79-16</inkml:trace>
  <inkml:trace contextRef="#ctx0" brushRef="#br0" timeOffset="8112.412">16404 1998 132 0,'-9'15'0'16,"-18"10"6"-16,23 5 1 16,4 7-9-16,0 11 0 15,4-2 2-15,-4 18 0 16,-4-1 0-16,1 10 1 15,-3 0-1-15,-3-3 0 16,6 0 1-16,-3 0 0 16,-3-9 0-16,9-7 0 15,0-5 0-15,0-13 1 16,3-11-3-16,3-7 1 16,-3 0-108-16</inkml:trace>
  <inkml:trace contextRef="#ctx0" brushRef="#br0" timeOffset="8477.453">16617 2506 85 0,'-21'27'0'15,"-13"19"31"-15,34-46 0 16,0 0-32-16,0 0 0 15,16-19-4-15,-16 19 1 16,0 0 6-16,-16 13 0 16,-8 8-3-16,0-15 1 0,-7 6 0 15,1 6 0-15,-7 4 0 0,4-1 0 16,8 6 3-16,7 7 0 16,3-7 0-16,0 6 1 15,12 1-4-15,6 2 0 16,9 1 0-16,-6-13 0 15,9 0 1-15,0-2 1 16,1-4-2-16,2-3 0 0,3-6 1 16,4-9 0-16,2-9-11 0,-3-6 0 15,1 0-87-15</inkml:trace>
  <inkml:trace contextRef="#ctx0" brushRef="#br0" timeOffset="8892.667">16693 2749 95 0,'-15'-9'0'0,"-3"6"2"0,18 3 0 16,0 0 8-16,0 0 1 15,18 12-8-15,9-9 1 16,1 0-2-16,2-9 0 16,-2-6-3-16,2-7 0 15,-5-11 5-15,-7 3 1 16,-3-1-4 0,-12 4 0-16,3 9-1 15,-15 0 0-15,-6-1 1 16,-10 22 1-16,-8 4-2 0,-4 8 1 15,1 3-3-15,-1 6 1 16,13-2 1-16,3 2 0 16,2 10 0-16,10-10 0 15,9 9 3-15,12 1 1 16,10 5-4-16,14-5 0 16,7 2-1-16,6-11 0 0,2-1 1 15,1-21 0-15,-3 6-106 16</inkml:trace>
  <inkml:trace contextRef="#ctx0" brushRef="#br0" timeOffset="9167.749">17247 1764 138 0,'0'21'0'16,"-3"25"-5"-16,0-9 0 16,3 5 11-16,3 16 0 15,0 24-6-15,-3-6 0 16,3 24 0-16,4-6 0 16,-1 4 6-16,-3 2 1 15,-3-6-9-15,-3-18 0 16,0-15 2-16,-7-16 0 15,7-8-8-15,-3-10 0 16,-3-3-86-16</inkml:trace>
  <inkml:trace contextRef="#ctx0" brushRef="#br0" timeOffset="9383.695">17500 2141 117 0,'-12'12'0'0,"-9"0"7"16,-19 0 0-16,-15 1-6 16,-3-7 1-16,-9 6-5 15,-3-12 1-15,6-6 3 0,-6 3 1 16,0-3-2-16,16-6 1 16,5 5-20-16,18-5 1 15,-2 6-46-15</inkml:trace>
  <inkml:trace contextRef="#ctx0" brushRef="#br0" timeOffset="9925.395">17783 2554 155 0,'-3'-30'0'0,"-12"-10"-2"16,15 40 1-16,-9 34 1 15,-3-10 0-15,-7 3 3 16,-17-2 0-16,-19-10-3 16,0-9 0-16,-9-3 0 15,0 3 0 1,10 0-5-16,8-6 1 15,12 0 6-15,4 3 0 16,6 9 1-16,8-2 0 16,7 5-4-16,18 6 1 15,13 9 2-15,14-8 0 16,19 8-2-16,0-6 1 16,12 10-1-16,-12-7 1 0,-10 1 0 0,1-7 1 15,-10-3-2-15,-26 12 0 16,-10 4 0-16,-22-1 1 15,-14 4-5-15,-10-10 1 16,-18 0 3-16,6-5 0 16,-12-4 9-16,15-6 1 15,1-3-12 1,11-6 1-16,0 6 1 16,10-6 0-16,6 0 1 15,8-3 0-15,13 0-1 16,6 0 0-16,0 0-1 15,0 0 0-15,0 0-23 16,0 0 1-16,0 0-65 0</inkml:trace>
  <inkml:trace contextRef="#ctx0" brushRef="#br0" timeOffset="20728.753">10239 2238 80 0,'0'0'0'0,"0"-27"0"15,0 27 1-15,0-15-1 16,0 15 0-16,0 0 25 15,0 0 1-15,0 0-33 0,0 0 1 16,6-31 6-16,-6 19 0 16,-6-15-1-16,6 6 1 31,0 2 2-31,6 4 1 16,0 0 9-16,13 9 0 15,2-9-18-15,15 3 1 16,13 5 10-16,-3 4 0 15,9 3-3-15,-7-9 1 16,-8 3-4-16,-7-9 1 0,-8 0 6 16,-10-3 0-16,-12-4-7 0,-3 4 0 15,-9 0 3-15,0 12 1 16,-10 3-10-16,1 6 0 16,-6 3 5-16,2 12 0 15,-8 3 7-15,-3 10 0 16,-4-10-9-16,0 9 0 15,-2-2 5 1,-1 2 0-16,-2-9-1 0,5 7 1 16,4-4-1-16,2-3 1 15,4 10-13-15,9-10 0 16,-1 6-78-16</inkml:trace>
  <inkml:trace contextRef="#ctx0" brushRef="#br0" timeOffset="141488.524">9307 13512 139 0,'0'0'0'16,"-15"-24"-7"-16,-3 18 0 15,0-6 8-15,-4 9 1 16,4-3-1-16,0-4 1 15,3 10-2-15,-4-6 0 0,-2-6 20 16,-9 6 0-16,-7-3-20 16,-2 6 0-16,-4-3-1 15,-9 6 0-15,-3 3 2 16,1 0 0-16,-7 9-1 16,-3-6 0-16,6 6 1 0,-3-9 0 31,3 0-2-31,6-3 1 15,7 0 0-15,2-6 0 16,10-6 0-16,11 3 0 16,7-3-4-16,-3-3 1 15,15-3-2-15,-9-4 0 16,9-8-53-16,3 6 0 0,-7-10 57 16,4 7 0-16,-3-4-23 0</inkml:trace>
  <inkml:trace contextRef="#ctx0" brushRef="#br0" timeOffset="142039.49">9271 13515 125 0,'0'0'0'0,"-27"-21"4"0,33 30 1 32,3 22 2-32,-6-13 1 15,9 3-6-15,-6-6 0 0,0-9-2 16,-6-6 1-16,0 16-1 0,-15-13 1 16,-12-3 4-16,-13-3 0 15,-21-13-5 1,-6 10 0-16,-15-3 0 15,0 6 0-15,-13 6 13 0,7-6 0 16,9 3-19-16,0 0 0 16,9 3 5-16,3 3 1 15,6-3 1-15,3-3 0 16,6 0-3-16,13 0 1 16,8-3-1-16,10-3 1 0,6 6 1 15,15 0 1-15,-13-3-19 16,13 3 0-16,13-3-9 15,-13 3 0-15,0 0-27 16</inkml:trace>
  <inkml:trace contextRef="#ctx0" brushRef="#br0" timeOffset="159877.098">23081 13272 95 0,'0'0'0'0,"12"31"-22"15,-12-31 0-15,6 18 30 16,-6-18 0-16,3 12 5 16,-3-12 1-16,9 12 2 15,-9-12 1-15,9 24-17 16,-9-14 1-16,0 5-1 16,-9 0 1-1,-9 3 12-15,-7-3 0 16,-2 4-13-16,-7-1 0 15,-8 3 0-15,-10-6 1 16,-6 1 9-16,-12-7 0 16,-15-9-10-16,-9 0 0 15,-22-9 1-15,0-1 1 16,-2 4-2-16,26-3 0 0,19 6-3 0,30 0 0 16,1-3-123-16</inkml:trace>
  <inkml:trace contextRef="#ctx0" brushRef="#br0" timeOffset="161027.023">30189 13488 94 0,'-27'0'0'0,"-22"-3"0"0,49 3 0 15,-3 30 28 1,3-11 0-16,-3-1-29 0,-9 0 0 15,3-3 4-15,-9 3 0 16,-10 1-2-16,-5 2 1 16,2 3-2-16,-2-6 0 15,-4-2 0-15,-12-10 0 16,-5 3 0-16,-7-3 0 16,-9 9 2-16,-9-9 1 15,-7 9-3-15,1-5 1 16,0-1-1-16,-6 9 0 15,-7-3 1-15,-5 0 0 16,-10 0-1-16,-3-5 1 16,-5 2 0-16,-26-9 1 15,-20 0 11-15,6-3 0 16,-4 0-16-16,13-3 0 0,0-3 3 16,9 3 0-16,0 3 0 15,9-6 0-15,0 6 0 16,0-3 0-16,3-7 2 15,12 1 0-15,0 3-5 16,19-6 1-16,5-3 4 0,28 6 0 31,16 0-1-31,5 3 0 16,0 3-5-16,10-4 0 16,12 4 8-16,-10 3 1 15,7-6-5-15,5 3 0 16,7 3-16-16,15 0 1 0,0 0-101 15</inkml:trace>
  <inkml:trace contextRef="#ctx0" brushRef="#br0" timeOffset="-205071.372">8023 11264 152 0,'0'0'0'16,"-22"3"0"-16,22-3 0 15,-15 9-10-15,15-9 0 16,0 0 18-16,0 0 1 16,-15-15-8-16,-3 2 1 15,2 7-4-15,-5-6 1 0,0 6-1 16,0-6 1 0,5 6 1-16,-17-6 0 0,5 9 3 0,-2-3 1 15,3-1-6-15,-4 4 1 16,1 3-2-16,-1 0 1 15,7-6 11-15,-4-3 1 16,-2 6-12-16,-6-3 0 16,-7-6 2-16,-6-3 0 15,-9 3 0 1,-3 2 0-16,-2 10 0 16,-1-3 0-16,-3 3 0 15,6 0 1-15,3 3-2 0,-6-3 0 16,3 0 2-16,-6 0 1 15,3-6-1-15,-9 3 0 16,-3-3-2-16,6 3 0 16,3 0 0-16,9 0 0 15,0 3 1-15,7 0 0 16,5 3 5-16,-6-3 1 16,0 3-7-16,-2-3 0 0,-1-3 0 15,-9 3 0-15,-3 0 1 0,-3-3 0 16,6 0 0-16,-3-3 0 15,9 6 0-15,3 6 0 16,3-3-2-16,-8 0 0 16,-7 0 4-16,0 0 1 31,-13-3-3-31,7 0 1 16,-6 0 2-16,-6 0 0 0,0 6-5 15,3-3 0-15,5 3 5 16,-2-6 0-16,9 10 0 15,-3-7 1-15,3-3-7 16,-3 0 0-16,-3 3 0 16,3 0 1-16,0-3 2 0,0 9 0 15,0 0-2-15,9 3 1 16,0-3 1-16,6 6 1 16,12 1 2-16,-2 2 1 15,-4 0-5-15,12-6 0 16,1-3 3-16,-4 7 0 15,-3-1-4 1,13-9 0-16,6 3 2 16,5-6 0-16,-2-3 2 0,12 0 0 15,3 0-4-15,9 0 1 16,-16-3 0-16,10-6 1 16,-9 3-1-16,-6-6 0 15,-4 6 1-15,4-4 1 16,6 7-1-16,3 3 0 15,9-3-3-15,3 3 0 0,0 0-33 16,0 0 0-16,0 0-24 16</inkml:trace>
  <inkml:trace contextRef="#ctx0" brushRef="#br0" timeOffset="-107332.447">20959 14837 65 0,'0'0'0'0,"-64"18"23"0,64-18 1 16,18-33-24 0,0 18 0-16,-3 6 5 0,-2-3 0 15,-4 12 3 1,-9 0 0-16,18 0-6 0,-18 0 1 15,24 21 0 1,-11 6 0-16,-1 7-12 0,-3 14 1 16,3 22 10-1,-9 18 1-15,-9 19-4 0,-6 8 0 16,-3 19 8 0,-16 30 1-16,-21 30-13 0,1-20 0 15,-10 5 5-15,6-18 0 16,-3-6 0-16,6 0 0 15,1 3 5-15,14-15 1 16,10-13-3-16,8 1 1 16,7 0-3-16,9-10 0 15,9 4-1-15,3-7 0 16,4-8-1-16,20-4 1 0,19-9 0 16,6-9 1-16,3-12-1 0,-1-21 0 15,-2-21-6-15,-6 14 1 16,-3-11-52-16,-16-13 1 15,1-3 46-15</inkml:trace>
  <inkml:trace contextRef="#ctx0" brushRef="#br0" timeOffset="-204743.195">8848 17028 143 0,'0'0'0'0,"-19"18"1"16,10-2 0-16,9 2 12 15,9 0 1-15,-9 0-15 16,-12 1 1-16,-6-4 0 0,-18-3 0 16,-19-6 1-16,0-6 0 15,-18-6 0-15,-6-6 0 32,-19 6-1-32,-17-10 0 15,-1-5 3-15,3-6 1 16,-2 6-4-16,-4-4 0 15,-9-2 0-15,15 9 0 16,13 9 3-16,18-1 1 16,27 10-3-16,-3 0 0 15,6 0-1-15,13 0 0 0,11 13-1 0,28 5 1 16,25 6-11-16,17 13 1 16,13 11-56-16,12-20 1 15,-3 5 56-15</inkml:trace>
  <inkml:trace contextRef="#ctx0" brushRef="#br0" timeOffset="-203151.1">20045 16767 128 0,'0'0'0'0,"0"0"1"15,0 0 1-15,31 6-2 16,-22 3 1-16,6 0 4 16,-12 9 0-16,3 1 0 15,-18-1 0-15,-12 0-5 0,-7 0 0 16,-5 10 1-16,-7-10 0 15,-9 0 9-15,1-3 0 16,-1-6-11-16,-3 10 1 16,0-4 0-16,0-9 0 15,-2 6 4-15,2-9 1 16,-6-6-7-16,-12-3 1 16,-12-3 1-16,-13 6 0 0,-8 0 1 15,2-6 0 1,1 6 1-16,-47 6 0 15,-29 9-2-15,17-6 0 16,13 9-1-16,9 3 1 16,6 1 0-16,-6-1 0 15,-9 3-3-15,-6-3 1 16,-4-2 2-16,-5-1 0 16,-10 6 2-16,10-6 0 0,-3-3-2 15,-7-3 0-15,-3 1 0 16,-5-4 1-16,-4-3 0 0,13-9 0 15,-1-7 4-15,1-5 0 16,-10-6-5-16,21-3 0 16,16 5 0-16,18-5 0 15,28 0-1-15,6-7 1 16,8 4 2-16,13-7 1 16,9-5-5-16,19 21 1 15,23 5 3-15,-2-2 0 16,9 0-1-16,3 0 0 15,3 2-6-15,2 4 0 0,7 0 4 16,0 12 0 0,-3-18-25-16,-6 6 0 15,-9 6-36-15,-9-19 0 16,-1-2 70-16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0:28:46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1550 11385 84 0,'0'0'0'0,"25"-12"-3"0,-25 12 1 15,0 0 9-15,0 0 1 32,0 0 12-32,0 0 0 0,0 0-20 0,0 0 0 31,0 0 5-31,0 0 0 0,0 0-1 0,9 0 1 31,18 0-7-31,-6 0 1 0,-2 0 2 16,-1 0 0-16,-3 0 0 15,16-6 0-15,14-3-1 16,1 6 0-16,-6 0 1 16,8 0 1-16,-8 3 1 15,12-3 1-15,5-3-4 16,1 6 0-16,15 9 0 0,-6-3 1 16,6-3 1-16,-9 6 0 15,9-3-1-15,-18 3 0 16,0-3 0-16,0-3 0 15,0 6-3-15,-10-6 1 0,-5 0 1 16,2 0 0-16,-5-3 2 31,-4 0 0-31,4-3-2 0,0 0 0 16,-13 3 0-16,9-3 0 16,-2 3 0-16,-7-6 0 15,-3 6-1-15,1 0 1 16,2 0 12-16,-3 0 0 15,-5 6-17-15,-7-6 0 16,3 3 2-16,-12-3 1 0,18-3 0 16,-18 3 1-16,22-27 0 0,-16 12 1 15,3 3-1-15,-9-16 0 16,-3-8 1-16,-9-1 0 16,-13 1-1-16,1 2 1 15,-4 7 1-15,-2 3 1 31,12 6 1-31,-1 5 0 16,-8 1-3-16,9-3 0 16,6 9 0-16,12 6 1 15,0 0 1-15,21 6 0 0,15 3 1 16,10 3 1-16,12 13-3 16,-6 2 1-16,9 9-3 15,-7 1 1-15,4 15 0 0,-18-4 0 16,-4-2 1-16,-8-4 0 15,-4-11-3-15,-18 5 0 16,-6-2 0-16,-3 2 0 16,-12-6 4-16,-6 7 1 15,-4-1-7-15,-2 1 1 16,-10-4 3 0,-2-5 0-16,-1 5 3 0,7-12 1 15,5-2-10-15,-2 5 0 16,-4 0 5-16,10-6 0 15,0-2-46-15,8-4 1 16,-5-3-7-16</inkml:trace>
  <inkml:trace contextRef="#ctx0" brushRef="#br0" timeOffset="8616.773">3648 15381 82 0,'0'0'0'15,"0"0"18"-15,-12 3 0 16,-13 9-10-16,4-9 0 16,3 10-5-16,-1-7 1 0,1-3-4 0,3 3 0 15,3-6-1-15,-3 0 1 16,2 3 3-16,13-3 0 16,-9 0 12-16,9 0 0 15,0 0-18-15,12 0 0 16,22-3 3-16,-13 3 0 15,10 0 4-15,20 0 0 16,10 3-6-16,-3 0 0 0,9 0 2 16,9-3 0-16,3 3 4 15,10 6 1-15,5-3-7 16,-6 9 0-16,4 0 1 16,-4-8 1-16,3 5 0 15,-8-6 0 1,-1-6 1-16,-6 3 0 15,-12 6-2-15,3-12 0 16,-6-6 1-16,-7 6 0 16,-2 0-1-16,-12 0 0 15,-4-3 1-15,16 0 1 16,6-7 0-16,-19 7 1 16,10 0 0-16,-9-3 0 15,-1 9-2-15,-5-3 0 16,-4 0-1-16,7 0 0 0,-1-3 7 0,4 3 1 15,-4 3-13-15,1 0 0 16,0 0 4-16,2 3 1 16,4 6 3-16,2-3 0 15,-8 3-3-15,3-3 1 16,-13 0-2-16,9 3 1 16,-2-5 7-1,-16-1 1-15,4-3-10 16,-4 3 1-16,-3-3-1 15,0 0 0-15,-9 0 3 16,-6 0 0-16,16-3-1 16,-16 3 1-16,12-3 0 0,-12 3 0 15,9-22 3-15,-9 7 0 16,0-3-3-16,-9-13 0 16,-3-5 3-1,-10-4 1-15,-11-8-7 0,-4 5 1 16,1-5 6-16,-4 8 0 15,1 1-4-15,2 5 0 16,0 13-1-16,10 3 0 0,3 3-1 16,5-1 0-16,4 13 2 0,15 3 1 15,0 0-5-15,31 6 1 16,8 10 6-16,4 2 0 16,9 0 0-16,5 12 0 15,13 7-4-15,-12 2 1 31,6 13 0-31,-18-9 1 0,3 2-1 16,-25-2 1-16,-6 8-3 16,-18-11 0-16,-9 5 2 15,-9-8 1-15,-16-1 1 16,-5-11 0-16,-7 2-4 16,-9-6 0-16,13 1 2 15,-19-7 0-15,-6-6-26 16,-3 3 1-1,6-3-73-15</inkml:trace>
  <inkml:trace contextRef="#ctx0" brushRef="#br0" timeOffset="15442.715">5064 14226 95 0,'18'0'0'0,"18"3"5"16,-36-3 0-16,-15 10 25 16,6-7 0-16,-6-3-34 15,15 0 1-15,-15 3 2 16,15-3 0-1,0 0 4-15,0 0 0 16,0 0-3-16,0 0 0 16,0 0 0-16,0 0 0 15,15 3 0-15,-9 3 1 16,12-3 4-16,16-3 0 0,17-3-2 16,-2-3 1-16,0 3-5 15,15-3 1-15,0 3-2 16,-7-4 1-16,-5 4 0 0,12 3 1 15,-3 0 6-15,-3-6 1 16,-12-3-8-16,-1 0 1 16,-5-9 3-16,-1 3 1 15,7-4-9-15,-6 1 0 32,-4 3 9-32,1 0 0 15,-1 0-4-15,-5 9 1 16,-13-7-1-16,-6 7 0 0,3 0 1 15,-15 6 1-15,3-18-1 16,-3 18 0-16,-27-24-3 16,6 12 1-16,-4-4-1 15,1 1 0-15,0 0 0 0,-1 0 1 16,7 9 0-16,6 0 0 16,-3 0 1-16,15 6 0 15,-19 6 3-15,19-6 1 16,0 0-5-16,0 0 1 15,0 0 0-15,0 0 1 16,19 6-1-16,-1-3 1 0,3 12 1 16,4 0 0-16,11 6-2 0,1 4 0 15,-1 8 0-15,1 1 0 16,-7-10-7-16,-12 9 0 16,-9 4 10-16,-9 5 1 15,-3 4-6-15,-6-16 0 31,-6-8 6-31,0-1 1 16,-6 0-5-16,5-3 0 0,-5-3 0 16,3 1 0-16,-4-1 0 15,1-9 0-15,-6 6-26 16,-10-9 1-16,10-3-74 16</inkml:trace>
  <inkml:trace contextRef="#ctx0" brushRef="#br0" timeOffset="19065.646">14303 15880 110 0,'-9'0'0'15,"-9"0"0"-15,18 0 0 16,0 0-3-16,0 0 0 0,0 0 10 15,0 0 1-15,0 0-8 16,0 0 1-16,-9 9 0 16,9-9 1-16,-15 21 12 0,-7-9 1 15,-5-9-19-15,-13 6 1 16,-11-6 0-16,-4-3 1 31,-3-3 13-31,-6 3 0 16,-9 3-13-16,-3 0 0 15,-3 0 1-15,-13 0 0 16,-11 6 7-16,-10-2 0 16,-12 2-7-16,-30-3 0 0,-21 0 1 15,23 12 0-15,10 9 4 16,15-2 0-16,16 8-5 0,2-15 1 16,7 1 0-16,-4-10 0 15,0-9 6-15,19-9 0 16,12 0-8-16,-3-16 0 15,-3 1 2 1,15 0 0-16,3-4 7 0,12 7 0 16,25 6-13-16,5 0 1 15,13-1-5-15,18 4 1 16,-3-3-109-16</inkml:trace>
  <inkml:trace contextRef="#ctx0" brushRef="#br0" timeOffset="20034.126">17147 15658 95 0,'-24'6'0'16,"-7"-3"23"-16,31-3 1 15,0 0-29-15,0 0 1 16,12-12 4-16,-12 12 0 0,16-3 7 16,-16 3 1-16,0 0-9 15,0 0 0-15,0 0 1 16,0 0 0 0,9 24 4-16,-3 6 0 15,-3 19-6-15,-6-3 1 16,-3 14 0-16,-13-11 1 15,-8 6 0-15,-10-10 1 16,-11-11-1-16,-16-10 1 16,-15-6-1-16,-10-6 0 15,-14-9 2-15,8-3 0 0,1-6-1 16,3-3 0-16,-1 3-1 16,16-6 0-16,6-6 6 0,15 9 0 15,13-4-6-15,8-2 0 16,16 0 1-16,3 6 1 15,12-3-2-15,0-6 0 32,3-1-1-32,0-5 1 0,0-3-126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0:29:24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22694 6116 70 0,'-15'15'0'0,"-13"9"9"16,16-5 1-16,9-10-10 15,3-9 0-15,-3 9 15 16,3-9 0-16,-15 18-9 16,-16-6 0-16,-17 0-10 15,-16-6 1-15,-15-6 8 0,-10-3 0 16,-8 0 0-16,-7 3 0 16,-5 0-6-16,-4 3 0 15,-6 3 4-15,-24-6 0 16,-15 10-1-16,9-17 0 15,3 4-6-15,9-12 0 16,6 3 6-16,6-9 0 16,3 0 0-16,9 2 0 15,1-2-5-15,8-3 0 16,10-4 4-16,9 4 1 16,3-3 0-16,-16-4 0 15,-15-5-2-15,25 5 0 16,15 7 0-16,18 0 1 15,16 9-8-15,5 6 1 16,1-4-95-16</inkml:trace>
  <inkml:trace contextRef="#ctx0" brushRef="#br0" timeOffset="37981.151">5468 7438 92 0,'0'0'0'15,"0"0"1"-15,0 0 1 0,0 0-3 0,0 0 0 31,0 0 1-31,0 0 0 0,0 0 14 0,0 0 1 16,0 0-17-16,0 0 1 16,-36 12 0-16,18-6 1 15,-1 6 9-15,-5-6 1 16,0 9-13-16,-13-12 0 16,-9 6 5-16,1-12 0 15,-7-6 1-15,3 6 0 16,10-9-3-16,5 9 0 15,13-3 0-15,3 0 1 0,2 3 3 16,7 3 1-16,0-3-4 0,9 3 0 16,0 0 8-16,0 0 0 15,0 0-11-15,0 0 1 16,-18-3 2-16,18 3 1 16,-18-3-3-16,18 3 1 31,-6-9-81-31,6 9 0 15,0 0 99-15</inkml:trace>
  <inkml:trace contextRef="#ctx0" brushRef="#br0" timeOffset="39071.912">4275 7474 110 0,'-9'-15'0'15,"-3"-6"0"-15,12 21 0 16,0 30 10-16,9-15 1 16,3 3-12-16,-3-8 1 0,-3 2 0 15,-6-12 1-15,9 12 8 16,-9-12 1-16,0 0-10 15,0 0 1-15,0 0-1 16,0 0 1-16,-18 9 0 16,-9 0 0-16,-10 0 5 15,-5 0 0 1,-19 1-6-16,9-7 0 16,-12 6 0-16,6-3 0 15,0-3 11-15,0 6 0 0,4-3-11 16,2 3 1-16,-9 0-5 15,3 0 1-15,-9 0 3 16,-3 4 0-16,-3-7 1 16,6-3 0-16,0 9-4 0,-3-9 0 15,-3 9 4-15,9-3 1 16,-3 6-2-16,-3 1 1 16,-3-1-3-16,0 0 1 15,0-6 1-15,0 6 1 16,9 0-2-16,-3-8 1 31,12 2 0-31,-12-6 0 0,-12-6-2 0,15-6 1 16,-9 5 1-16,0-2 0 31,3-6 9-31,-6 9 0 0,3 0-15 16,3-3 0-16,12 3 6 15,15 3 0-15,13 0 6 16,-7 0 1-16,13-3-11 0,-7 0 0 0,-2-6 4 15,12 6 0-15,2 0-2 16,-5-3 0-16,3 0 8 31,21 6 1-31,21-13-10 16,-6 4 0-16,7 9-2 16,2-3 0-16,-3 0-8 0,10-6 0 15,-10 6-96-15</inkml:trace>
  <inkml:trace contextRef="#ctx0" brushRef="#br0" timeOffset="45628.852">4196 7848 72 0,'0'0'0'0,"0"0"-11"0,0 0 0 16,0 0-20-16</inkml:trace>
  <inkml:trace contextRef="#ctx0" brushRef="#br0" timeOffset="46048.738">4165 7824 105 0,'0'0'0'31,"0"0"-4"-31,0 0 0 16,0 0 5-16,0 0 0 15,0 0 3-15,0 0 0 0,-33 36 3 16,2-15 0-16,-5 1-7 15,-4-1 0-15,-14 0 3 16,2 3 1-16,-6-2 6 16,0-1 1-16,-6-3-15 0,0 0 0 15,-3 1 3-15,-6-1 1 16,9 0 3-16,-18-9 1 16,-9-3-3-16,-4-9 1 15,-14-6-2-15,-22 3 0 16,-24-9-1-16,11 12 1 15,1 6 3 1,12 0 0-16,16 6-1 16,17 6 0-16,22 10-6 0,18-10 1 15,16-6 8-15,-10 0 0 16,0-9-5-16,1-3 0 16,2-6 1-16,12 3 0 15,7-6 3-15,2 6 0 16,10-7-6-16,6-2 0 15,9 6 2-15,3-3 1 0,9-3-8 16,-9 15 1-16,9-15-6 16,-9 15 0-16,22-19 7 15,-38-2 1-15,7 3-84 16</inkml:trace>
  <inkml:trace contextRef="#ctx0" brushRef="#br0" timeOffset="51851.252">12644 11394 60 0,'-15'-18'0'0,"-3"-9"29"15,18 27 0-15,0 0-32 0,0 0 0 16,3 24 3-16,3-6 0 16,-3 3 9-16,-3-2 1 15,0 5-7-15,-3-6 0 16,-6 4-3-16,3-4 0 15,-7 3 0-15,-11 3 0 16,-6 10 5-16,-7 2 0 0,-9 7 9 16,-2-4 1-1,-7 4-18-15,-18-7 0 16,-6-2 3-16,-10-13 0 16,-8-3 0-16,-10-15 1 15,-5-6-6-15,-34-18 0 16,-31-13 8-16,25 7 0 15,-3-3-1-15,21-4 0 16,15 7-3-16,9-6 0 0,13-1 1 16,9-2 0-16,15-4 0 15,24 13 0-15,27 9-1 0,7-1 1 16,24 13 0-16,19-6 0 16,17 9-1-16,-2 0 1 15,12 6-13-15,-3-3 1 31,-7 0-88-31</inkml:trace>
  <inkml:trace contextRef="#ctx0" brushRef="#br0" timeOffset="92454.389">27370 11574 36 0,'9'24'0'15,"3"6"41"-15,-2 4 0 16,-1 2-50-16,-9 4 1 15,0 8 7-15,-6-8 0 16,-7 5 7-16,-14-2 1 16,-9 9-6-16,-19-16 1 15,-15-3 12-15,-16-11 1 16,-8-10-17-16,-9-6 1 16,-16-9 2-16,-46-9 1 15,-39-10 4-15,22-2 1 16,-10-3-8-16,0-10 0 15,3 1 1-15,16-4 0 16,9 1 9-16,8-10 1 0,19-9-15 16,3 4 1-1,6-4 4-15,31-3 0 0,30 7-2 16,27 11 0 0,31 13-30-16,25-7 0 0,-1 4-29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0:31:06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7596 7422 69 0,'0'0'0'16,"-30"28"35"-16,30-28 0 16,-15 9-35-1,15-9 0-15,0 0-1 16,0 0 0-16,-3 15 1 15,0 0 1-15,-12 4-1 16,8-1 0-16,-5 12 5 0,-3-5 0 16,3 2-5-16,-16-3 0 15,4-3 0-15,-12 1 0 16,-1 2 3-16,-3-6 0 16,-11 0-4-16,-7 4 0 15,-9-1 4-15,12-3 1 16,-15 10 0-16,9-7 1 0,-3 3-8 15,-15-6 1-15,0-2 3 16,-9-1 1-16,-4-6 0 16,-2 6 0-16,0-6-5 0,-4 3 1 15,-2 4 4-15,-28 5 0 16,-12 6-2-16,12 1 0 16,0 8-1-16,9-3 0 15,16 1 1-15,-22-16 0 16,-3-3-1-16,-12-12 1 15,-12-3 4 1,3 3 0-16,-1-3-8 16,-2-3 1-16,-12-6 1 15,9 0 0-15,-4 9 10 0,1-6 1 16,6-6-15-16,-10-3 0 16,-5-4 5-16,15 7 0 15,-1 0 3-15,16 0 1 16,13-3-4-16,29 9 0 15,16 3 4-15,33 0 1 16,28 3-8-16,0 0 1 16,15 0 3-16,3 0 0 15,0 0 1-15,0 0 1 0,0 0-10 16,0 0 1-16,9-13 6 16,3-2 1-1,-3 0-60-15,7-12 1 16,-4-4 49-16</inkml:trace>
  <inkml:trace contextRef="#ctx0" brushRef="#br0" timeOffset="-86115.487">3547 7429 50 0,'-15'0'0'16,"-6"0"19"-16,0 6 1 31,2 6-8-31,-11-3 1 0,-13 3-2 15,-2-6 0-15,-10 0-11 16,6 0 0-16,-6-3 3 16,7-3 1-16,8 9-1 15,9-15 1-15,10 3-4 16,-12-12 1-16,11-3-1 16,-8-9 0-16,3-10-38 0,2-8 0 15,-2 2 23-15,2-6 1 16,4-2-14-16</inkml:trace>
  <inkml:trace contextRef="#ctx0" brushRef="#br0" timeOffset="-85594.447">4354 7398 82 0,'0'0'0'16,"-15"6"3"-16,-6 9 1 15,-7 1 22-15,4-4 0 16,-4-3-29-16,-8-6 0 16,-4-3 3-16,4-3 0 0,8-15-5 0,-8 2 0 15,-1-2 3-15,7-3 1 16,-7 3-46-16,13-7 1 15,3-2 39-15</inkml:trace>
  <inkml:trace contextRef="#ctx0" brushRef="#br0" timeOffset="-84977.581">5752 7498 152 0,'-31'3'0'0,"-18"1"-9"16,4-1 0-16,-19 0 15 0,0-3 0 16,-6 0-5-16,6-6 0 15,15-13-3-15,7 4 1 16,17 0-37-16,7-19 1 15,0 7-3-15</inkml:trace>
  <inkml:trace contextRef="#ctx0" brushRef="#br0" timeOffset="-84476.152">7146 7350 122 0,'0'0'0'0,"-24"-7"-2"0,-1 20 1 16,-8 14 1-16,-4-9 1 15,1 0-21-15,-16-2 1 16,0-10 41-16,-15 0 0 16,-6-6-19-16,3-6 1 15,-15 0-1-15,21 0 1 16,6-1-20-16,12 4 1 0,1 3-59 15</inkml:trace>
  <inkml:trace contextRef="#ctx0" brushRef="#br0" timeOffset="-26543.028">23422 11394 131 0,'30'12'0'16,"22"1"-8"-16,6-1 0 15,15 3 11-15,3 3 0 16,15-3-20-16,3-15 1 0,16-6 21 0,6-12 0 16,6-9 26-16,42-19 0 15,31-18-31-15,-25 13 1 16,-2-7 4-16,-16 6 0 15,-6 16-5-15,-6-1 0 16,-9 4-1-16,-18 9 1 31,-19 2-67-31,-30 4 1 0,-3 0 58 16</inkml:trace>
  <inkml:trace contextRef="#ctx0" brushRef="#br0" timeOffset="-25837.711">11691 11464 28 0,'-21'0'0'0,"0"3"-18"16</inkml:trace>
  <inkml:trace contextRef="#ctx0" brushRef="#br0" timeOffset="-25806.13">11624 11552 58 0,'0'0'0'0,"0"0"-40"15</inkml:trace>
  <inkml:trace contextRef="#ctx0" brushRef="#br0" timeOffset="-25552.949">11168 11880 122 0,'-37'19'0'0,"-36"14"0"0,-18 1 0 16,-31 5 3-16,-46 10 0 15,-32 11 6-15,-20-23 0 16,-20-1-8-16,-7-20 0 16,-24-16 2-16,3-13 0 15,-15-8-3-15,0-3 0 16,-24-13-1-16,11-2 1 16,-5-7 1-16,15 4 1 15,18-4-4-15,21 7 1 16,28-1 1-16,42 4 0 15,19-1 1-15,42 4 0 16,28 2-5-16,27 7 1 16,31 3-12-16,27-10 1 15,0-2-68-15</inkml:trace>
  <inkml:trace contextRef="#ctx0" brushRef="#br0" timeOffset="-162258.881">23020 11491 112 0,'0'0'0'16,"-37"7"0"-16,22-4 1 15,3 0 9-15,0 9 1 16,-1 0-11-16,10 9 0 15,9 7-15-15,10 14 1 16,8 4 23-16,28 5 1 16,15 7-7-16,27 3 1 15,22 3-4-15,51 9 1 0,52 15 0 16,-12-18 1-16,19-13-1 16,14-8 1-16,16-13 16 15,-9-14 1-15,-4-19-28 16,4-3 0-16,-7-6 8 15,-11-19 0-15,-10-11 2 0,-15-4 0 32,-19 1-1-32,-17 2 0 15,-25-2 0-15,-27-4 0 16,-19-2-5-16,-30 2 1 16,-18-2 2-16,-16 17 0 15,-2-2-102-15</inkml:trace>
  <inkml:trace contextRef="#ctx0" brushRef="#br0" timeOffset="-161017.674">12912 11756 122 0,'-24'18'0'0,"-16"15"-1"15,-15 4 1-15,-18 2 0 16,-24 10 0-16,-25 6 3 15,-51 9 1-15,-44 9-4 0,-17-10 1 16,-16-8 9-16,-8-3 1 16,-10-1-10-16,-15-11 1 15,-10-10 3-15,-36-8 1 16,-33-16-6-16,12-6 0 16,-6-10 1-16,6-5 1 31,6-6 5-31,24-6 0 15,13 2-7-15,30-11 1 0,21-7-1 16,27-17 0-16,16-13-2 16,46 9 0-16,30-6 4 15,36 3 1-15,37 9-3 16,19-9 0-16,33-5-25 16,30 11 1-16,0-6-67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0:50:43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17671 15129 33 0,'0'0'0'16,"0"0"-21"-1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0:52:19.9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408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6.36364" units="1/cm"/>
          <inkml:channelProperty channel="T" name="resolution" value="1" units="1/dev"/>
        </inkml:channelProperties>
      </inkml:inkSource>
      <inkml:timestamp xml:id="ts1" timeString="2019-07-19T20:56:29.743"/>
    </inkml:context>
  </inkml:definitions>
  <inkml:trace contextRef="#ctx0" brushRef="#br0">11448 10176 33 0,'-16'0'0'31,"7"0"-21"-31</inkml:trace>
  <inkml:trace contextRef="#ctx0" brushRef="#br0" timeOffset="202552.88">6464 13777 167 0,'0'0'-5'0,"0"0"0"16,-58-52 5-16</inkml:trace>
  <inkml:trace contextRef="#ctx1" brushRef="#br0">14708 12962 0,'0'0'16,"0"0"-16,-17 0 16,1-16-1,-1-17-15,17 0 31,-16 0-31,-1 0 16,1 0 0,-1 0-16,1 17 15,16-1 1,0 17-16,0 0 16,0 0-1,0 0-15,0 0 16,0 0-16,0 0 15,0 0 1,0 0-16,0 0 16,0 0 31,0 0-47,0 0 15,0 0-15,0 0 16,0 0-1,0 0 1,16-16-16,17-1 16,0 1-1</inkml:trace>
  <inkml:trace contextRef="#ctx0" brushRef="#br0" timeOffset="-179298.088">25480 10148 233 0,'0'0'0'16,"0"0"0"-16,0 0 0 15,73-3-32-15,-40 0 0 16,-5 0 43-16,-7 3 0 16,-12 0-12-16,9 18 1 15,-3 16 0-15,-15 14 0 16,-6 22 1-1,3 0 0-15,3 18 2 0,-42-12 1 16,-22 9-2-16,-21-12 1 16,-13-3-3-16,-51-9 1 15,-40-6 0-15,0-25 1 16,-2-24-2-16,20-9 0 16,16-21 0-16,27-3 0 15,24-10 1-15,25 10 0 0,34-1-1 16,14 10 1-16,28 9-1 15,6-21 0 1,12-7-1-16,7 7 1 16,5 5-154-16</inkml:trace>
  <inkml:trace contextRef="#ctx1" brushRef="#br0" timeOffset="2587.826">15054 584 0,'0'0'16,"0"0"-1,0 0-15,0 0 16,16 16 0,1-16-16,-17 17 15,16-1-15,1 1 16</inkml:trace>
  <inkml:trace contextRef="#ctx0" brushRef="#br0" timeOffset="-176494.057">25172 1381 246 0,'0'0'0'0,"-64"-27"-1"15,37 9 0-15,-7-4-3 0,4 1 0 16,12-9-1-16,-28 9 1 15,-12 2 4-15,9 10 0 16,1 3 0-16,5 24 0 16,-6 19 0-16,10 14 0 15,2 4 0-15,10 15 0 16,5 3 0-16,22-6 0 16,13-6-1-16,14-13 0 15,16-11 0-15,15-19 0 16,15-12 1-16,-25-27 0 15,-14-19 0-15,5-11 0 16,-2-16 0-16,-10 3 1 16,4-9-1-16,-1-9 1 15,1 9-1-15,-10 12 0 0,3 13 0 16,-12 11 0-16,1 16 0 16,20 27 1-16,10 12-1 15,-7 25 0-15,1 21 0 16,-16 24 0-16,-12 15 0 15,16 6 1-15,2 1-1 0,-9-13 0 32,-6 0 0-32,4-18 0 15,-4-12 0-15,-3-9 0 16,0-19-2-16,0-2 0 16,10-7-9-16,-29-12 1 15,1 1-136-15</inkml:trace>
  <inkml:trace contextRef="#ctx0" brushRef="#br0" timeOffset="-176171.407">26362 1564 175 0,'16'30'6'0,"-1"-9"0"16,3 4-4-16,-3 11 0 15,1 13 1-15,-7-7 1 16,6 1-3-16,-9-1 1 15,0 1-1-15,-3-1 1 16,-6-5-6-16,3-10 0 16,-6-5-25-16,18-4 0 0,-6 6-64 15</inkml:trace>
  <inkml:trace contextRef="#ctx0" brushRef="#br0" timeOffset="-175970.776">26828 1925 166 0,'-36'15'0'16,"-25"10"0"-16,61-25 0 15,0 0 10-15,0 0 1 16,-9-9-11 0,9 9 1-16,-12-6 1 15,-16 12 0-15,-18 3 2 16,10-6 0-16,-1 6-3 16,16-6 0-16,3 0-4 15,3 0 0-15,-4 9-28 0,13 3 0 16,-6-9-58-16</inkml:trace>
  <inkml:trace contextRef="#ctx0" brushRef="#br0" timeOffset="-175507.102">27492 1606 200 0,'-6'25'0'15,"3"-1"0"-15,6 15 0 0,6 16 1 16,-3 6 0-16,6 12-1 15,-6 0 0-15,10 3 3 16,-4-6 1 0,-3-10-4-16,0-5 1 15,-3-19-10-15,-3-2 0 16,0-13-31-16,3-3 1 16,-3 1-33-16</inkml:trace>
  <inkml:trace contextRef="#ctx0" brushRef="#br0" timeOffset="-175037.028">27933 1345 179 0,'0'0'0'0,"-9"24"2"16,24-27 0-16,4-15 0 0,2-6 0 15,16-7 7-15,-16 1 0 16,6 9-6-16,-2 5 1 15,2 16-2-15,4 16 0 16,-1 14 0-16,3 12 1 16,1 25-3-16,-10-6 1 15,-8 18-1 1,-26-6 0-16,-8-9 0 16,0-16 1-16,0-5 1 15,-1-16 0-15,7-5 3 0,12-4 0 16,6-6-3-16,37-3 1 15,27-15-1-15,-18-6 1 16,-10-3-3-16,4-10 0 16,-7-11-50-16,-11-1 0 15,5 1-44-15</inkml:trace>
  <inkml:trace contextRef="#ctx0" brushRef="#br0" timeOffset="-173864.642">29425 1418 163 0,'0'0'0'16,"-12"-18"0"-16,3 5 1 15,0-5 17-15,-13 0 0 16,-8 12-17-16,3-6 0 16,-4 9-1-16,-5-3 1 15,-1 12 1-15,4-6 0 16,11 6-6-16,1 6 1 16,6 6-61-16,-4-3 0 15,4 10 50-15,9-7 1 16,-6 0-14-16</inkml:trace>
  <inkml:trace contextRef="#ctx0" brushRef="#br0" timeOffset="-173686.145">29450 1743 177 0,'0'0'-1'0,"-43"6"1"15,-30 12 2-15,15 0 0 16,-3-2-3-16,22 2 0 15,17 0-77-15,-11-9 0 16,-4 0 84-16</inkml:trace>
  <inkml:trace contextRef="#ctx0" brushRef="#br0" timeOffset="-172906.322">30753 1345 143 0,'0'0'0'0,"-19"-15"17"15,19-1 0-15,6-11-9 16,13-3 0-16,8-4-5 0,10-2 0 16,8 2 0-16,13 13 1 15,12 0 0-15,3 9 1 16,3 15-3-16,-3 15 0 16,0 15-2-16,-6 13 1 15,-6 12-1-15,-12 15 1 0,-12 15-1 16,-25 6 1-16,-15 12-1 15,-16-2 0-15,-14 2 0 16,-25 13 0-16,-24 20 0 16,-19-44 0-16,-14-13-1 0,23-43 0 15,10-30 1-15,9-30 0 16,9-19 0-16,19-48 0 16,17-36 0-16,31-4 0 15,34-18 0-15,14 22 0 16,19 5 3-16,10 31 0 15,8 21-4 1,-12 15 1-16,0 16-16 0,-27 18 1 16,-28 18-72-16,-6 0 1 15,1 3 95-15</inkml:trace>
  <inkml:trace contextRef="#ctx0" brushRef="#br0" timeOffset="-170567.023">6939 10431 138 0,'0'0'0'31,"0"0"-8"-31,0 0 1 16,0 0 7-16,0 0 0 16,-24-34 12-16,11 19 1 15,4 6-12-15,9 9 0 0,0 0 3 16,0 0 1-16,9 9-2 16,7 16 1-16,5 2 5 15,-6 12 0-15,-9 10-9 0,-6-6 0 16,-18 8 3-16,-25-14 1 15,-24-7-2-15,-24-6 1 16,-25 4-2-16,-12-13 1 16,-18-6-1-16,-42 3 1 15,-35-9-2-15,25-15 1 16,-3-6 2 0,37-3 0-16,18-13-2 15,24 7 0-15,22-7-1 16,42-11 0-16,21 2-21 0,22 13 0 15,-3 6-97 1</inkml:trace>
  <inkml:trace contextRef="#ctx1" brushRef="#br0" timeOffset="10555.328">16340 321 0,'0'0'0,"0"0"15,0 0-15,0 0 16,0 0 0,0 0-16,0 0 15</inkml:trace>
  <inkml:trace contextRef="#ctx0" brushRef="#br0" timeOffset="-168468.333">25431 2843 245 0,'0'0'0'15,"-40"-21"-1"-15,25 9 1 16,6-4-1-16,9 16 0 15,0-18 0 1,-21 12 1 0,-19-9-1-16,-12 12 1 0,-3 9-1 15,13-6 1-15,2 12-1 0,7-6 1 16,2 9-1 0,1 16 0-1,-4 5 0-15,13 4 1 0,9 2 0 16,6-5 0-16,0-1 0 0,30 7 0 15,13-4 0 1,-10-14 0-16,-6-7 0 0,31-18 0 16,9-15-1-1,3-10 0-15,0-17-1 0,-15-4 1 16,-13-6 1 0,4 7 0-16,-1-1-1 0,-8 10 1 15,-10 15 0-15,-18 5 0 16,-18 13-1-16,24 22 1 15,-3 17 0-15,-3 19 0 16,3 15 0-16,-15 9 0 16,-9 9 0-16,12 3 0 15,6 3 0-15,-3-9 0 16,3-3 0-16,3-18 0 16,0-6-1-16,15-7 1 15,3-2-45-15,1-28 0 0,2 7-43 16</inkml:trace>
  <inkml:trace contextRef="#ctx0" brushRef="#br0" timeOffset="-168247.635">26204 3083 210 0,'0'18'0'0,"0"16"0"0,3 14 0 15,3 13 2 1,-9 0 0-16,-12 6-2 0,12 0 0 16,-6-13 0-1,3-11 0-15,6-7-17 0,12-8 1 16,0-10-26 0,12-9 0-16,1 0-17 0</inkml:trace>
  <inkml:trace contextRef="#ctx0" brushRef="#br0" timeOffset="-168090.429">26560 3296 181 0,'-15'9'0'0,"-3"18"1"16,-13-21 1-16,-11 6 6 15,-4-12 1 1,-9-9-8-16,1 6 0 0,-4-12 1 16,12 12 0-1,19-3-2-15,-31-3 0 16,-12 6-45-16,70 3 0 15,0 0-28-15</inkml:trace>
  <inkml:trace contextRef="#ctx0" brushRef="#br0" timeOffset="-167657.992">27057 3262 181 0,'0'0'7'0,"0"0"1"16,0 0-7-16,0 0 1 0,60-33 2 15,-11 15 0-15,3-7 1 16,3 7 1-16,6 3-5 16,-13 12 1-16,-8 9-1 15,0 15 0-15,-4 28 1 16,-15 6 0-16,-8 21-2 15,-17 6 0 1,-11 6 0-16,-12-6 1 16,-4 3-2-16,-5-18 1 15,-10-10 0-15,10-14 1 16,8-10 1-16,7-11 0 16,9-4-1-16,12-18 0 15,30 12 0-15,7-15 0 16,11-6 0-16,4 3 1 0,6-3-2 0,6 6 0 15,0-3-1-15,-9-7 0 16,-7 4-30-16,4-18 0 16,-3-9-5-16,-13-7 1 15,-2-6-31-15</inkml:trace>
  <inkml:trace contextRef="#ctx0" brushRef="#br0" timeOffset="-167272.552">27939 2886 162 0,'0'0'0'0,"-12"18"4"0,12-18 0 16,12-22 1-16,4 4 0 15,8-3 0-15,-6 3 0 16,10 3 6-16,-4-1 0 15,-3 13-11-15,7 9 1 16,2 19-1-16,-11 11 1 16,-1 10-1-16,-9 2 0 0,-9 7 0 0,-3-12 0 15,-6 5 0-15,0-14 0 16,-4-10 2-16,1-3 0 16,6-6-1-16,6-15 1 15,6 13-1-15,19-26 1 16,5-5-1-16,7-3 0 15,-1-3 0 1,1-4 1-16,11 10-4 16,-14 0 0-16,-7 9-49 15,-5-6 1-15,5-1-27 16</inkml:trace>
  <inkml:trace contextRef="#ctx0" brushRef="#br0" timeOffset="-166933.85">29011 3025 179 0,'0'0'0'16,"-24"-21"3"-16,24 21 1 0,24 3 8 16,-6 0 0-16,7 0-11 15,5 0 1-15,10 3-2 16,-4-3 0-16,7-3 0 15,-16 0 0-15,-5 3-20 0,-4 0 1 16,0-3-103-16</inkml:trace>
  <inkml:trace contextRef="#ctx0" brushRef="#br0" timeOffset="-166755.383">29176 3475 215 0,'-19'0'0'0,"-5"0"0"16,42-12 0-16,25-3 0 0,2-4 1 16,13-2 0-16,-15 3 0 15,-3 0-5-15,-13 3 0 16,-6-1-70-16,-15 7 0 16,6-3 49-16</inkml:trace>
  <inkml:trace contextRef="#ctx0" brushRef="#br0" timeOffset="-164910.775">30594 3013 163 0,'0'0'0'0,"6"12"8"0,-6-12 0 16,-15-12-7-16,15 12 0 15,-18-9 6-15,18-6 0 16,9-3 4-16,9-10 0 16,10-2-10-16,17-7 0 15,10-5 0-15,15 5 0 16,3 1 2-16,3 18 0 15,0 15-3-15,-9 6 1 16,-9 24-1-16,-15-3 0 16,-7 22 0-16,-11 0 1 15,-19 11-1-15,-27-2 0 16,-28 6-1-16,3-10 1 16,-9-5 1-16,7 0 1 15,-4-7-2-15,15-12 0 0,10 1 1 16,15-10 0-16,12-9-1 15,18-3 0-15,12-12 0 16,16 3 0-16,18 3 0 16,-6 0 0-16,0 3 0 0,-10 12 1 15,-8 7-1-15,-13 23 1 32,1 13-1-32,-28-3 1 15,-15 11 0-15,-28-2 1 16,-24 6-1-16,-6-9 1 15,-15-15-2-15,15-10 1 16,6-15-3-16,3-9 1 16,3-12-48-16,15-6 0 0,7 0-42 15</inkml:trace>
  <inkml:trace contextRef="#ctx0" brushRef="#br0" timeOffset="-163159.349">11980 10498 37 0,'0'0'0'0,"0"0"-24"16</inkml:trace>
  <inkml:trace contextRef="#ctx0" brushRef="#br0" timeOffset="-162889.976">11889 10379 118 0,'0'0'0'0,"15"15"13"0,-15-15 1 31,0 0-14-31,0 0 1 15,0 0 3-15,0 22 1 16,-3 14 4-16,12 13 0 16,10 12-9-16,2 2 0 15,9 1 10-15,10 0 0 16,15-3-7-16,0-16 0 16,3-5-3-16,18-16 0 0,24-12 1 0,-6-24 1 15,1-9 1-15,-1-31 1 16,-2-24-3-16,11-30 0 15,4-19-1-15,-22-8 1 16,-3-10 0-16,-18 21 1 16,-12 13-3-16,-16 3 0 15,-17-1-63-15,-16 31 1 0,0 3 18 16</inkml:trace>
  <inkml:trace contextRef="#ctx0" brushRef="#br0" timeOffset="-161401.993">25163 4399 158 0,'46'-6'0'16,"27"-6"5"-16,-25-1 0 16,-2 7 7-16,-12-12 1 15,-7-3-10-15,-24-6 1 16,-9-7 2-16,-12 13 1 15,-13 0-6-15,-11 2 1 0,-10 4-2 16,6 12 1-16,0 6 0 0,1 15 1 16,-7 16 0-16,-3 8 0 15,-3 22-2-15,40-3 1 16,21 9-1-16,3-6 0 16,13-4 1-16,5-14 1 31,0-16-2-31,16-11 0 15,9-10-1-15,14-31 0 16,14-23 1-16,-7-10 1 16,-3-15-2-16,-22 13 1 0,-14-4 0 15,-10 9 0-15,-15 4 0 16,9 23 1-16,1 16-1 16,2 27 0-16,3 34 0 0,-18 15 0 15,-12 24 0-15,-3 6 0 16,6 13 1-16,-6-7 1 15,9-6-2-15,-4-18 1 16,1-18-2-16,-12-6 0 16,-9-19-8-16,27-15 0 15,9-8-39 1,6-16 1-16,3-1-25 16</inkml:trace>
  <inkml:trace contextRef="#ctx0" brushRef="#br0" timeOffset="-161185.763">26104 4584 179 0,'-22'18'0'15,"-14"16"5"-15,18-16 0 0,2 0 7 16,-2 16 0-16,0 5-12 16,15 16 0-16,6 12 3 15,9-6 0-15,3 5-3 16,3-14 0-16,7-9-35 15,-10-13 1-15,-3-15-31 0,7-12 0 16,-1 0 70-16</inkml:trace>
  <inkml:trace contextRef="#ctx0" brushRef="#br0" timeOffset="-161000.909">26341 4791 189 0,'-18'18'0'15,"-19"12"5"1,19-14 0-16,3-13 4 0,-6 6 1 15,-7-6-8-15,-21 0 1 16,-21-3-3-16,25-3 0 16,-4-3-1-16,25-3 1 15,5 6-9-15,19 3 1 16,25-19-77-16,5 16 1 16,-5 0 81-16</inkml:trace>
  <inkml:trace contextRef="#ctx0" brushRef="#br0" timeOffset="-160568.359">26874 4551 195 0,'0'0'0'16,"0"0"3"-16,27-3 0 15,16-3-1-15,12 3 0 16,9 3 1-16,-13 3 1 15,-11 3-2-15,-6 12 1 16,-7 15-2-16,-15 1 1 16,0 5-2-16,-18 10 1 0,-18 3-1 0,3-10 0 15,-4-2 0-15,-2-10 1 16,5-6-1-16,4-5 0 16,9-7 1-16,9-12 1 15,-15 15-1-15,30-18 1 16,15-6-2-16,4 3 0 15,3 0 0 1,-1 12 0 0,1 3 1-16,-1 18 1 0,-8 16-2 15,-16 5 0-15,-3 13 0 16,-12-6 1-16,-12 9 0 16,-13-13 0-16,-14-5-2 15,5-10 1-15,-3-14 0 16,10-7 0-16,6-15-6 0,8-18 1 15,10-16-55-15,18-5 0 16,4 2 2-16</inkml:trace>
  <inkml:trace contextRef="#ctx0" brushRef="#br0" timeOffset="-160214.2">27711 4469 211 0,'0'0'0'16,"-27"0"0"-16,27 0 0 16,18-28 0-16,3 19 0 31,7-3 1-31,-1 9 0 0,10 6 0 16,-1 15 1-16,-2 13-1 15,-13 11 0-15,-6 13 0 16,-12-3 1-16,-6-1-2 15,-12 1 0-15,-3-6 0 16,-7-4 0-16,-8-12 3 0,18-11 0 16,15-7 0-16,0-12 0 15,33-3-2-15,1-9 0 16,8-4 2-16,-5 7 0 16,2-3-4-16,16 9 1 15,9 0-7-15,-12 3 0 16,-3 0-25-16,-4 0 0 15,1 0-78-15</inkml:trace>
  <inkml:trace contextRef="#ctx0" brushRef="#br0" timeOffset="-159982.291">28841 4745 213 0,'12'-6'0'0,"9"-6"0"15,3 6 0-15,7-3 1 16,-7 6 0-16,-5 3-1 0,-1 0 0 16,-3 0-33-16,-3 0 0 15,0 0-67-15</inkml:trace>
  <inkml:trace contextRef="#ctx0" brushRef="#br0" timeOffset="-159813.065">28844 5232 216 0,'18'-13'0'0,"3"-5"2"0,-2 15 0 16,-1 3 2-16,18-3 0 15,13-3-3-15,-6-9 0 16,11-7-1-16,-17 4 0 15,0 3-35-15,-7 3 1 16,-6-3-75-16</inkml:trace>
  <inkml:trace contextRef="#ctx0" brushRef="#br0" timeOffset="-158261.491">30567 4244 133 0,'0'0'0'15,"0"0"7"-15,0 0 0 16,0 0-5-16,0 0 0 16,0 0 9-16,0 0 0 15,0 0-10-15,0 0 1 16,33-58 2-16,4 34 0 0,9-4 6 0,8 10 1 15,13 12-7-15,-3 9 1 16,3 15-5-16,-6 10 1 16,-6 8 0-16,-19 7 1 15,-17 8 0-15,-25 10 0 16,-25 12-2-16,-14 0 0 16,-19 0 0-1,-6 3 1-15,-7-3-1 16,4 3 0-16,0 0 1 15,19 9 0-15,5 3-1 16,18-6 0-16,19 3 0 16,9-27 0-16,12-6 0 15,13-31 0-15,14-21 0 16,7-27 1-16,5-25-1 0,-5-9 0 16,-6-3 0-16,-19-9 0 15,-15-3 0-15,-18-3 0 16,-13 6 0-16,-5-3 0 15,-7 4 0-15,1 2 0 16,-1 3 0-16,16 6 0 16,5-6-1-16,7 22 1 15,6 8-4-15,6 7 0 16,6 5-85-16,16-20 0 16,-1 5 85-16</inkml:trace>
  <inkml:trace contextRef="#ctx0" brushRef="#br0" timeOffset="-156900.976">21942 10528 137 0,'0'0'0'16,"0"0"14"-16,0 0 1 16,0 0-15-16,0 0 0 15,0 0 0-15,0 0 0 16,21 52 17-16,-2-22 0 0,5 4-16 16,18-7 1-1,16 6 1-15,18-30 0 0,28-6 1 16,-4-21 0-1,19-21-3-15,21-25 0 0,31-25 0 16,-50 19 0 0,-14 7 1-16,-46 17 1 0,-28 15-13 15,-11-17 1 1,2-4-141-16</inkml:trace>
  <inkml:trace contextRef="#ctx0" brushRef="#br0" timeOffset="-155287.525">25312 5809 168 0,'-21'-12'0'0,"-16"3"3"15,40-4 1-15,31-5 4 0,-40 0 1 16,-16-3-5-16,25-4 0 16,13-2-2-16,-25 3 1 15,-7-4 0-15,-5 19 0 16,-12 6-2-16,5 9 1 15,-5 13 0-15,-4 11 0 16,-6 9-2-16,10 1 0 16,3 2 1-16,11 10 0 15,7 6 0-15,3-9 0 16,3 2-1-16,12-14 0 16,6-7 0-16,3-18 0 15,4-3 0-15,-7-21 1 16,3-9-2-16,43-13 1 15,33-8 0-15,-21 2 0 16,-3-2 0-16,-27-1 0 16,-19-5 1-16,22 11 0 15,12 13-1-15,-25 6 1 0,-21 6 1 16,6 30 0 0,-12 21-2-16,-24 16 0 0,-19 15 0 15,16 12 0-15,3 6 0 16,3-3 0-16,-1 12 0 0,10-15 1 15,9 3-2 1,0-18 1-16,3-9-17 0,-3-15 1 16,6-10-22-1,3-18 0-15,1-3-39 0</inkml:trace>
  <inkml:trace contextRef="#ctx0" brushRef="#br0" timeOffset="-155084.071">26098 6064 201 0,'0'37'0'15,"3"17"1"-15,0 1 1 16,-3 6 1-16,-3 6 0 16,-16 15-3-16,-20-12 1 15,-22-7-2-15,49-11 1 16,24-15-30-16,0-22 0 15,3 0-72-15</inkml:trace>
  <inkml:trace contextRef="#ctx0" brushRef="#br0" timeOffset="-154921.259">26314 6262 166 0,'0'0'0'0,"-19"18"1"16,19-18 1-1,-12 9 13-15,12-9 0 0,-24 3-14 16,9 3 0-16,-7-3-1 0,-23 9 0 15,-19 0 0 1,15-2 1-16,3-7-14 0,13 3 1 16,-1-3-114-1</inkml:trace>
  <inkml:trace contextRef="#ctx0" brushRef="#br0" timeOffset="-154486.072">26783 5909 192 0,'0'18'0'0,"-3"13"0"16,0 2 0-16,-7 4 8 15,4 11 0 1,-9 10-8-16,9-15 1 16,-3 2 4-16,9-11 1 15,6-7-3-15,-3-3 1 16,-3-15-4-16,18 7 1 15,10-4 2-15,5-9 1 16,4-6-4-16,11-6 0 16,4-10-29-16,3-2 0 15,6-3 28-15,-19-13 1 0,-5-8-12 16,0-7 0-16,-1 0 5 16,1 7 1-1,2-4 18-15,-14 13 0 16,-19 11 3-16,-6 25 0 0,3 22-12 0,-6 17 1 15,0 19 1 1,-13 15 0-16,-8 21-2 0,6 6 1 16,2 10-3-1,-2-4 1-15,-3 4-2 0,6-22 0 16,3-15-1 0,2-19 0-16,4-17-17 0,22-25 0 15,-4-3-111-15</inkml:trace>
  <inkml:trace contextRef="#ctx0" brushRef="#br0" timeOffset="-154080.241">27611 5867 185 0,'18'-6'0'16,"15"-13"5"-16,-8 4 0 16,2 0 1-16,10 9 0 15,5-6-3-15,-8 15 1 16,-7 12-3-16,1 3 1 16,-13 19-2-16,-9-4 0 0,-12 13 1 0,0-7 0 31,3-2-2-31,-12 5 1 0,-4-2 2 0,7-7 0 15,0-6 0 1,3-8 1-16,3-10-3 0,18-6 0 16,12 3 3-1,13-6 0-15,11 0-2 0,-8-9 1 16,-6 6-4 0,-1-12 1-16,-6-1-10 0,10-2 0 15,-1-3-35 1,1-7 0-16,-4-14-3 0,-2 15 1 15,-1-4 47 1</inkml:trace>
  <inkml:trace contextRef="#ctx0" brushRef="#br0" timeOffset="-153875.098">28600 5955 217 0,'0'0'0'16,"-21"-6"1"-16,42 3 1 16,19 3-2-16,-1 0 0 0,10 0 1 15,-9 0 1 1,-1 0-9-16,-2 0 0 0,-7 0-39 16,-9 6 0-1,1-3-27-15</inkml:trace>
  <inkml:trace contextRef="#ctx0" brushRef="#br0" timeOffset="-153701.516">28698 6353 218 0,'27'0'0'0,"19"-6"1"16,-1-3 1-16,10 6 3 16,-12 0 1-16,-4-10-3 0,1 10 1 15,9 0-9 1,-10-3 1-16,-5 0-36 0,-13 3 1 15,0-3-61-15</inkml:trace>
  <inkml:trace contextRef="#ctx0" brushRef="#br0" timeOffset="-151579.026">30539 5678 143 0,'-9'3'0'15,"-9"3"24"-15,27-9 1 16,28-12-25-16,-1 3 0 16,10-3 3-16,0 3 0 15,-1 2 7-15,-8 1 0 16,-10 3-10-16,-9-6 1 15,1 9 0-15,-19 3 0 16,9-12 8-16,-27 12 0 16,-16 15-9-16,-12 0 1 15,-11 4-1-15,2 2 0 16,-9-3 1-16,-3 3 1 16,-6 7-1-16,15-7 0 15,3-3-1-15,16-6 0 16,8-3 1-16,10-6 0 0,6-3-1 15,15 0 1 1,-13-3 0-16,13 3 0 0,0 0-1 16,0 0 1-1,19-6-1-15,-7 6 0 0,0 3 0 16,0 3 1-16,0 10-1 0,4 2 0 16,-10 15 0-1,6 4 1-15,-6 8-1 0,0-5 1 16,-6 2-1-1,-9-5 0-15,0 8 0 0,0-17 1 16,3 2-1 0,-4-12 0-16,7-8 0 0,3-10 0 15,0 15 0 1,19-15 0-16,17-6 0 0,4-3 0 16,15 2 0-16,-1 4 0 15,1 0 0-15,-6 9 0 16,-13 1 0-16,7 17 0 15,-3 9 0-15,-7 4 0 16,-12 2 0-16,-14 4 0 16,-20 12 0-16,-11-7 0 15,-13-2 0-15,-11-13 0 16,-10-5 0-16,-18-28 0 16,-13-19 0-16,4-5 0 15,3-3 0-15,12 8 0 16,12 7-65-16,-70-21-58 0</inkml:trace>
  <inkml:trace contextRef="#ctx1" brushRef="#br0" timeOffset="45382.04">8309 5604 0,'0'0'15,"0"0"1,0 0 0</inkml:trace>
  <inkml:trace contextRef="#ctx0" brushRef="#br0" timeOffset="-133824.86">16916 8863 235 0,'0'0'0'15,"0"0"0"-15,0 0 0 16,0 0 0-16,0 0 0 16,0 0 0-16,0 0 0 15,-34-43 0-15,-6 16 0 16,-17 6 0-16,-13 12 0 0,-7-1-1 16,-5 10 1-16,-3 4-3 15,-3 11 0-15,-1 3 3 16,22 0 0-16,10 0 0 15,14 19 0-15,22 12 0 0,21 5 0 16,21 10 0-16,16 3 0 31,17-3 0-31,10-19 1 16,15-8-1-16,-2-16 0 16,11-9 0-16,-9-24 0 15,9-9-1-15,-12-13 1 0,-3-5 0 16,-15-13 0-1,-3-6 0-15,-18 16 1 0,-7 5-1 16,-9 19 0-16,-15 12 0 0,-6 40 0 16,-6 23 0-16,-6 19 0 15,6 9 0-15,-6 22 0 16,3 20 0-16,6 28 0 16,6 15 0-16,-3-27 1 0,-3-9-1 15,0-55 0-15,-3-40-37 31,6 16 0-31,0-3-67 16</inkml:trace>
  <inkml:trace contextRef="#ctx1" brushRef="#br0" timeOffset="61496.827">7369 8534 0,'0'0'16,"0"17"-16,0-1 31,17 1-15,-1-1 0,1-16-1,-17 0 1,0 0-16,0 0 15,0 0 1,0 0-16,0 0 16,-17 0-1,1 0-15,-1 0 16,1 0-16,16 0 16,0 0-1,0 0-15,0 0 16,0 0-1,0 0-15,0 0 16,0 0 0,0 0-16,0 0 15,0 0-15,0 0 16,0 0 0,0 0-16,0 0 15,0 0 1,0 0-16,0 0 31,0 0-31</inkml:trace>
  <inkml:trace contextRef="#ctx0" brushRef="#br0" timeOffset="-117794.752">15683 10443 231 0,'0'0'0'16,"0"0"-8"-16,0 0 1 15,0 0 4-15,0 0 1 16,0 0 2-16,0 0 0 16,0 0-1-16,0 0 0 15,0 46 1-15,12 2 0 16,6 13-1-16,9 18 1 16,19 6-1-16,9 3 1 15,12-3 0-15,18-9 0 16,12-3 1-16,-5-18 0 15,11-19 1-15,25-17 0 16,18-22-2-16,-27-28 1 16,-9-11-1-16,-16-28 1 15,-3-21 2-15,-33 21 0 16,-12 9 0-16,-10-6 1 0,-11-6-3 0,-7 22 1 16,0 8 0-16,-2 3 0 15,-10 4 0-15,6 9 0 16,-9 5-2-16,0 4 1 15,3 3-1-15,-6 15 0 16,0-15-10-16,-6-3 1 16,3-1-151-16</inkml:trace>
  <inkml:trace contextRef="#ctx1" brushRef="#br0" timeOffset="64336.502">18929 3678 0,'-16'0'0,"-17"0"15,-17-16 1</inkml:trace>
  <inkml:trace contextRef="#ctx0" brushRef="#br0" timeOffset="-114799.358">25671 7195 195 0,'0'0'0'16,"0"0"-5"-16,0 0 0 15,0 0 23-15,0 0 0 16,-33-28-16-16,-4 22 0 16,-14-3 0-16,11 6 0 15,7 3-2-15,-25 15 1 16,-12 3-1-16,12 1 0 15,0 2 0-15,9 12 0 16,13 16 0-16,30-6 0 16,18 2 0-16,-9-2 0 15,0 2 0-15,18-8 0 16,16-10 0-16,-1-12 0 16,4-18-2-16,24-18 1 15,12-16 2-15,-18-14 0 0,-10-16 0 16,13 6 0-16,0-3-1 15,0 10 0-15,-3-4 1 16,-34 18 0-16,-21 13 1 16,-3 27 0-16,0 0-2 15,0 40 0-15,0 26 1 16,-6 10 1 0,-9 28-2-16,0-1 0 15,3 9 0-15,-7-5 0 16,-5-1 0-16,12-15 0 15,-3-12-2-15,6-12 0 16,5-12-6-16,4-16 1 16,0-11-32-16,0-16 0 15,4 3-55-15</inkml:trace>
  <inkml:trace contextRef="#ctx0" brushRef="#br0" timeOffset="-114580.762">26341 7365 176 0,'-3'27'0'0,"-3"19"5"15,0-1 1-15,3 1-5 0,-6 9 1 16,-16 11 4-16,16-8 0 16,-3-3-5-16,-6-4 1 15,-3-14-2-15,11-1 0 16,4-14-60-16,22-16 0 15,-4-3 15-15</inkml:trace>
  <inkml:trace contextRef="#ctx0" brushRef="#br0" timeOffset="-114402.252">26633 7577 192 0,'0'0'0'0,"-18"16"9"0,3-7 1 31,3 6-5-31,-25 3 0 15,-11-3-5-15,-10-9 0 16,-9 1 0-16,12-14 1 16,0-2-5-16,19-3 1 15,8 3-54-15,10 0 1 16,0 0-3-16</inkml:trace>
  <inkml:trace contextRef="#ctx0" brushRef="#br0" timeOffset="-113862.817">27337 7328 175 0,'0'0'0'0,"0"0"9"16,0 0 0-16,0 0 8 15,0 0 0-15,0 0-17 16,-28 0 0-16,-23 9 1 0,8 1 0 15,-3 2 1-15,10-3 0 32,-1 6-2-32,4 6 0 15,-1 16 0-15,4-4 0 16,-1 10 2-16,7 2 0 16,6 7-2-16,-1-13 0 15,1 7 0-15,12-10 0 16,9-8 0-16,0 2 0 15,0-9 0-15,-3-2 0 0,9-7 0 0,-9-12 1 16,13 18-1-16,5-12 0 16,6-3 0-16,7 9 1 15,2 1-1-15,-2-4 1 16,-4 3-1-16,9 3 0 16,4 6 2-16,-6 13 0 15,-4 8-1 1,-12 1 1-16,-12 5-2 15,-12 4 0-15,-24-3 0 16,-7-4 1-16,-5 1-1 16,-13-10 1-16,-12-5-4 15,12-7 1-15,6-15-2 0,4-9 1 16,11-9-34-16,25-21 1 16,12-22-22-16,21-9 0 15,7-6 40-15</inkml:trace>
  <inkml:trace contextRef="#ctx0" brushRef="#br0" timeOffset="-113460.857">27595 7328 174 0,'0'0'0'15,"-24"22"4"-15,24-22 0 16,18-10 14-16,-18 10 1 16,22-18-19-16,-1 9 1 0,12 6-1 15,7 3 0-15,9 3 3 16,-10 12 1-16,-2 4-4 0,-16 20 0 16,-9 22 0-16,-12-3 0 15,-12 8 2-15,0-11 1 16,-6-6-3-16,6-13 0 15,-1-8 1-15,7-13 1 0,0-6 3 16,18-15 0-16,19-12-4 16,15 5 0-16,24-5-1 15,-16 12 0-15,-5-3-1 16,6 6 0-16,0 6-10 16,-13-3 1-16,-5 0-61 15,-7 0 0 1,-2 0 31-16</inkml:trace>
  <inkml:trace contextRef="#ctx0" brushRef="#br0" timeOffset="-113198.486">28710 7562 194 0,'15'-6'0'16,"6"-12"6"-16,4 3 1 16,11 0-4-16,-5 5 1 31,2 1 1-31,7 12 0 0,2 10-5 16,-5-1 0-16,-1 6-13 15,-2 3 0-15,-10 4-21 16,-9 11 0-16,-15 3-26 15,-6-2 1-15,-3-1 69 16</inkml:trace>
  <inkml:trace contextRef="#ctx0" brushRef="#br0" timeOffset="-113060.691">28844 7979 213 0,'21'-3'0'16,"16"-4"2"-16,-4 17 0 16,1 17 1-16,5-18 0 15,1 0 1-15,8-18 1 16,4-9-5-16,-6 0 0 15,3-4-16-15,-22-2 1 0,-9-6-73 0,34-25 32 16</inkml:trace>
  <inkml:trace contextRef="#ctx1" brushRef="#br0" timeOffset="70910.157">20182 4271 0,'0'0'15,"0"0"1,0 0-16,0 0 16,0-16-1</inkml:trace>
  <inkml:trace contextRef="#ctx0" brushRef="#br0" timeOffset="-108366.839">30107 7122 145 0,'0'0'0'0,"0"0"28"15,0 0 0-15,6 27-27 16,-3-3 0-16,-3 1 0 16,0 8 0-16,0 7 4 0,-3 11 0 15,-6 10-2-15,0-3 0 16,3 6-3-16,-6-4 1 16,6 10 4-16,-4-15 0 15,7-10-2-15,3-8 0 16,3-10-3-16,22-8 1 15,5-4 2-15,22-15 1 0,6-9-3 0,9-19 1 16,-3-5-2-16,6-1 0 16,3 4-3-16,-3 0 1 15,-3-4-23-15,-6 1 1 16,-6 2-41-16,-10-14 0 16,7 5 36-16</inkml:trace>
  <inkml:trace contextRef="#ctx0" brushRef="#br0" timeOffset="-108172.901">30999 7109 196 0,'0'0'2'16,"0"22"0"-16,-6 14 4 15,0 25 0-15,-3 12 0 16,-6 24 1-16,-4 25-6 16,1 21 0-16,-9 21 2 0,-4 27 0 15,-5 37-2-15,2-49 0 16,7-21-1-16,9-39 1 15,5-34-2-15,7-36 1 16,3-40-64-16,-3-31 1 16,3-2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0:59:34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10631 184 0,'-12'-15'0'16,"-16"-9"0"-16,13 9 0 16,3 3-1-16,-16 3 1 15,-8-7 4-15,-4 4 0 16,-2 9-1-16,2 6 0 0,-6 9-8 15,10 13 0-15,-7 17 14 16,16 1 0-16,18 8-8 16,-19 16 1-16,7 15-2 15,-6 6 0-15,-1 7 0 0,10 5 0 16,-6 0-2-16,5 7 1 31,7 8 2-31,-3 16 1 16,-6 18-3-16,8-13 0 15,4-2 1-15,-6-22 0 16,15-8 3-16,-6-19 1 16,6-21-4-16,6 9 1 15,12 6 0-15,1-3 0 16,-4 0-1-16,-9-4 0 0,9-2 3 0,-6-15 1 16,-6-9-2-16,3-1 0 15,-6 1-4-15,3-1 1 16,-3 4 2-16,10-3 0 15,-4 2-1-15,12 4 0 16,0-3-1-16,0-10 1 16,-8-3-1-16,2-2 1 0,3-7 1 15,0-9 0-15,-9 1-1 16,6-10 0-16,4-3 0 16,-7-3 0-16,6 3-1 15,-15-6 1-15,18-24 1 16,-24-4 1-16,-6-17-2 0,-15-10 0 31,-10-6 0-31,-9-15 1 16,4-9-1-16,2-9 0 15,-5-12 1-15,17-13 1 0,1-8-1 16,15-44 0-16,12-38-2 16,30 8 1-16,25-12 0 15,12 34 1-15,12 24-2 16,-21 18 1-16,-9 22-1 0,-19 12 0 15,-9 14 0-15,1 1 1 16,-7 15-1-16,-24 19 1 16,-3 26 0-16,12 1 0 15,0 12-1-15,0 6 1 16,9-3-1-16,-9 12 0 16,3-19 1-1,-3 19 1-15,0 0-3 16,0 0 1-16,27 19-1 0,-27 14 1 15,-3 10 1-15,-21 11 0 16,-4 16 0-16,-8 18 1 16,-4 16-1-16,-5 8 0 15,2 16 0-15,-6 36 0 16,-3 36 1-16,13-11 0 16,2-1-1-16,7-9 0 15,6 4 0-15,-1-19 0 0,-8-9 0 16,14-9 0-16,-2-13 0 15,24 1 1-15,15-6-1 16,4-16 0-16,8-12-1 16,13-18 1-1,12-9 0-15,-22-24 0 16,-9-16 2-16,25-8 1 16,-6-7-4-16,30-6 0 15,27-6 1-15,-36-6 0 16,0 3 0-16,-18-6 1 15,-16 0-1-15,4-9 0 16,-10 6-20-16,-3 0 1 0,-5-3-40 16,14 12 1-16,-6 3 22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60" units="cm"/>
          <inkml:channel name="Y" type="integer" max="104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89117" units="1/cm"/>
          <inkml:channelProperty channel="Y" name="resolution" value="630.3030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9T21:01:57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8480 118 0,'0'0'0'16,"0"0"10"-16,0 0 1 0,0 0-8 15,0 0 0-15,0 0-5 16,0 0 1-16,0 0 3 16,0 0 1-16,0 0 3 15,0 0 0-15,0 0-7 16,0 0 0-1,-43-12 6-15,10 9 1 16,-4 3-3-16,-11 3 1 16,-1 3-4-16,-15-3 0 15,3-3-1-15,-15 0 1 16,-9 0 11-16,-4 3 0 16,1 0-15-16,-9-3 1 15,-16 3 4-15,-33 3 1 0,-31 0-2 16,22 0 0-16,6 6-5 15,0-9 1-15,0 7 9 0,-4-7 1 16,-2-3-4-16,6-9 0 16,0 2-2-16,-13-8 0 15,-5-3 1-15,12 9 1 32,12 0-2-32,2 6 1 15,11 3-1-15,23 0 0 0,22 0 4 16,9 3 0-16,9-3-4 15,24 3 0-15,25-3-2 16,-7 0 1-16,13-3 4 16,-12 0 1-16,12-3-4 15,-3-3 1-15,-1-1-1 0,-8 1 0 16,0 3 0-16,2-3 0 16,-2 6 0-16,6 0 0 15,2 0 0-15,16 3 0 16,-15 0 0-16,15 0 0 15,0 0-1-15,0 0 1 16,0 0 2-16,0 0 0 16,0 0-2-16,0 0 0 15,0 0-25-15,0 0 1 16,0 0-23-16,0 0 0 16,0 0 6-16</inkml:trace>
  <inkml:trace contextRef="#ctx0" brushRef="#br0" timeOffset="7157.512">21793 16168 77 0,'0'0'0'16,"-28"9"36"-16,16-12 1 15,0-12-50-15,0 0 0 16,-13-6 24-16,7 5 0 16,0 7-12-16,6-3 0 0,0 12 17 15,12 0 1-15,-19 0-16 16,19 0 1-16,0 0-4 15,0 0 0-15,-15 15 2 16,-3-9 0-16,-7 7 6 0,-8-10 1 16,-16 0-9-16,7 3 1 31,-10-3 3-31,12 3 0 16,4-3-2-16,2 12 0 15,-2 3 0-15,14 1 0 16,4-4 0-16,-6 0 0 15,-4 3 0-15,-2-9 0 16,-16 0 0-16,-5-6 0 0,-10-6 4 16,-9 3 1-16,3 0-2 0,-3 0 0 15,-3 3-4-15,3 0 1 16,0 13 2-16,6-4 0 16,-3-3-2-16,6 6 0 15,-6-3 0-15,3-6 0 16,-9 7 1-16,-3-4 1 15,-7 6-4 1,4-3 1-16,-6 3 1 16,12-3 0-16,0 7 2 15,9 5 0-15,0 3-2 0,6-5 1 16,-3 5-4-16,-6-3 1 16,3 10 2-16,-3-1 0 15,3 3 1-15,-6-14 0 16,-3-4-1-16,3 0 0 15,0-9 0-15,-3 0 1 16,0 7-1-16,-3-13 0 0,-9-3 2 16,0 0 1-16,-7-3-3 15,4 0 0-15,-3 3 1 16,5-3 0-16,4-7 0 16,9 4 0-1,0-6-1-15,0 6 1 16,0-6-2-16,-3 3 1 15,-3-6 0-15,3-1 0 16,-4-2 0-16,13 0 1 0,0 0-1 16,-3 0 0-16,3-4-1 15,0-2 0-15,-3 3 2 16,3-1 0-16,-3-2-2 0,3-3 0 16,4 2 1-16,-1-2 0 15,-6 6 1-15,21 3 0 16,3-1 0-16,1 4 1 15,-4 0 0-15,12 6 0 16,4-3-2-16,11-3 0 16,1 8-2-1,3-5 1-15,3 6 2 16,15 6 1-16,-19-15-13 16,19 15 1-16,-18 12-48 15,0 12 0-15,0-2 8 16</inkml:trace>
  <inkml:trace contextRef="#ctx0" brushRef="#br0" timeOffset="30011.586">7962 8586 126 0,'0'0'0'15,"0"0"-3"-15,0 0 0 16,0 0 4-16,0 0 0 16,0 0-1-16,0 0 0 0,0 0-1 15,0 0 0-15,0 0 9 16,0 0 1-16,-9 43-9 15,-7-16 0-15,-8 4 5 0,-15-4 0 16,-10-6 11-16,0-6 1 16,-12-2-17-16,-6-1 0 15,-15 3-2-15,0 3 0 16,-19 3-1-16,4-2 0 0,-13-1-4 16,-33 6 1-16,-21-2 7 15,-1-7 1-15,-5-6 3 16,18 0 0-16,6 0-5 0,12 3 1 15,9 3 2-15,6-5 1 16,19-10-4-16,2 0 0 16,10 0 0-16,15 9 0 15,18 0-1-15,-3 0 0 32,13 0 1-32,-1-6 0 15,-6-6 1-15,3 3 0 0,7-3 4 16,8 3 0-16,10 3-5 15,3-3 0-15,5 0 0 16,16 0 0-16,-15 0 4 16,15 0 0-16,0 0-5 15,0 0 0-15,0 0 0 0,0 0 1 16,25-3-11-16,-25 3 1 16,0 0-113-16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22AF5-4493-4B07-9CF1-941DC85F0B30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5A05F-4856-4BEA-A557-EE4397727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3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6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9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29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8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2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29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72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0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774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5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4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8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2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2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5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86BA94BD-8A46-4440-944B-52EEDBC20FD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E46BAC30-9B4E-4570-AC2B-C68C459D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6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4960137"/>
            <a:ext cx="7837055" cy="1463040"/>
          </a:xfrm>
        </p:spPr>
        <p:txBody>
          <a:bodyPr>
            <a:normAutofit/>
          </a:bodyPr>
          <a:lstStyle/>
          <a:p>
            <a:r>
              <a:rPr lang="en-US" dirty="0"/>
              <a:t>Lecture 12: </a:t>
            </a:r>
            <a:br>
              <a:rPr lang="en-US" dirty="0"/>
            </a:br>
            <a:r>
              <a:rPr lang="en-US" dirty="0"/>
              <a:t>Open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660B4-D96C-4E54-B1D6-38FFCDB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19 SP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E35B-73B2-40E2-B3A4-A353C754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8381-2D59-4E07-8661-779C07F7C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39" y="1463857"/>
            <a:ext cx="4781851" cy="48455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When is runtime good?</a:t>
            </a:r>
          </a:p>
          <a:p>
            <a:r>
              <a:rPr lang="en-US" dirty="0"/>
              <a:t>When we hit an empty slot </a:t>
            </a:r>
          </a:p>
          <a:p>
            <a:pPr lvl="1"/>
            <a:r>
              <a:rPr lang="en-US" dirty="0"/>
              <a:t>(or an empty slot is a very short distance away)</a:t>
            </a:r>
          </a:p>
          <a:p>
            <a:endParaRPr lang="en-US" dirty="0"/>
          </a:p>
          <a:p>
            <a:r>
              <a:rPr lang="en-US" b="1" dirty="0">
                <a:solidFill>
                  <a:srgbClr val="4C3282"/>
                </a:solidFill>
              </a:rPr>
              <a:t>When is runtime bad?</a:t>
            </a:r>
            <a:endParaRPr lang="en-US" dirty="0"/>
          </a:p>
          <a:p>
            <a:r>
              <a:rPr lang="en-US" dirty="0"/>
              <a:t>When we hit a “cluster”</a:t>
            </a:r>
          </a:p>
          <a:p>
            <a:endParaRPr lang="en-US" dirty="0"/>
          </a:p>
          <a:p>
            <a:r>
              <a:rPr lang="en-US" b="1" dirty="0">
                <a:solidFill>
                  <a:srgbClr val="4C3282"/>
                </a:solidFill>
              </a:rPr>
              <a:t>Maximum Load Factor?</a:t>
            </a:r>
          </a:p>
          <a:p>
            <a:r>
              <a:rPr lang="en-US" dirty="0"/>
              <a:t>λ at most 1.0</a:t>
            </a:r>
          </a:p>
          <a:p>
            <a:endParaRPr lang="en-US" dirty="0"/>
          </a:p>
          <a:p>
            <a:r>
              <a:rPr lang="en-US" b="1" dirty="0">
                <a:solidFill>
                  <a:srgbClr val="4C3282"/>
                </a:solidFill>
              </a:rPr>
              <a:t>When do we resize the array?</a:t>
            </a:r>
          </a:p>
          <a:p>
            <a:r>
              <a:rPr lang="en-US" dirty="0"/>
              <a:t>λ ≈ ½  is a good rule of thumb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B96C-8300-461F-B18E-3B9787C0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13FF6-0428-4EA2-92D7-9A30E13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1B384-B134-4B4B-94DE-33A607F9F2B9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2 Minutes</a:t>
            </a:r>
          </a:p>
        </p:txBody>
      </p:sp>
    </p:spTree>
    <p:extLst>
      <p:ext uri="{BB962C8B-B14F-4D97-AF65-F5344CB8AC3E}">
        <p14:creationId xmlns:p14="http://schemas.microsoft.com/office/powerpoint/2010/main" val="2741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171C-0407-4098-8D66-5F93A4E2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47A29-8DDF-4458-BB0B-2379A569B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Clusters are caused by picking new space near natural index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B6A479"/>
                    </a:solidFill>
                  </a:rPr>
                  <a:t>Solution 2: Open Addressing</a:t>
                </a:r>
              </a:p>
              <a:p>
                <a:r>
                  <a:rPr lang="en-US" dirty="0">
                    <a:solidFill>
                      <a:srgbClr val="4C3282"/>
                    </a:solidFill>
                  </a:rPr>
                  <a:t>Type 2: Quadratic Probing</a:t>
                </a:r>
              </a:p>
              <a:p>
                <a:r>
                  <a:rPr lang="en-US" dirty="0"/>
                  <a:t>Instead of checking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past the original location, check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from the original location.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findFinalLocation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(Key s)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naturalHash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this.getHash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(s);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index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natrualHash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%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TableSize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(index in use) {</a:t>
                </a:r>
              </a:p>
              <a:p>
                <a:pPr marL="128016" lvl="1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++;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	index = 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naturalHash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</a:t>
                </a:r>
                <a:r>
                  <a:rPr lang="en-US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lang="en-US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%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TableSize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return index;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47A29-8DDF-4458-BB0B-2379A569B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72" t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63769-3884-4E72-9DE2-6361AF34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BB21E-0D77-4F84-A036-53F1CC4E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EE1B3-434A-480F-BA39-4DF43DB18B71}"/>
              </a:ext>
            </a:extLst>
          </p:cNvPr>
          <p:cNvSpPr/>
          <p:nvPr/>
        </p:nvSpPr>
        <p:spPr>
          <a:xfrm>
            <a:off x="5469775" y="5525193"/>
            <a:ext cx="931025" cy="293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2E3801-7E09-4F59-B79A-CA40366F660C}"/>
                  </a:ext>
                </a:extLst>
              </p14:cNvPr>
              <p14:cNvContentPartPr/>
              <p14:nvPr/>
            </p14:nvContentPartPr>
            <p14:xfrm>
              <a:off x="6361560" y="5446440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2E3801-7E09-4F59-B79A-CA40366F66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2200" y="54370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2791-7423-428A-9F0C-CAA9CC26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Quadratic Probing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D28B3-7074-4CAE-B9D2-04A88C6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61B2-CF87-4C16-A69C-94DD03C7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9892A4-C8B6-498F-8D74-1E5BC6B4A007}"/>
              </a:ext>
            </a:extLst>
          </p:cNvPr>
          <p:cNvGraphicFramePr>
            <a:graphicFrameLocks/>
          </p:cNvGraphicFramePr>
          <p:nvPr/>
        </p:nvGraphicFramePr>
        <p:xfrm>
          <a:off x="1998979" y="2631153"/>
          <a:ext cx="7312030" cy="101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03">
                  <a:extLst>
                    <a:ext uri="{9D8B030D-6E8A-4147-A177-3AD203B41FA5}">
                      <a16:colId xmlns:a16="http://schemas.microsoft.com/office/drawing/2014/main" val="1989371629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867448017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875946851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5120326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0387837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779547808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7286610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2355671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7468219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635599697"/>
                    </a:ext>
                  </a:extLst>
                </a:gridCol>
              </a:tblGrid>
              <a:tr h="4344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00196"/>
                  </a:ext>
                </a:extLst>
              </a:tr>
              <a:tr h="580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548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A1020B5-B2F4-432B-A210-B67ABEC94076}"/>
              </a:ext>
            </a:extLst>
          </p:cNvPr>
          <p:cNvSpPr txBox="1"/>
          <p:nvPr/>
        </p:nvSpPr>
        <p:spPr>
          <a:xfrm>
            <a:off x="537281" y="4028166"/>
            <a:ext cx="3646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(49 % 10 + 0 * 0) % 10 = 9</a:t>
            </a:r>
          </a:p>
          <a:p>
            <a:r>
              <a:rPr lang="en-US" dirty="0"/>
              <a:t>(49 % 10 + 1 * 1) % 10 = 0</a:t>
            </a:r>
          </a:p>
          <a:p>
            <a:endParaRPr lang="en-US" dirty="0"/>
          </a:p>
          <a:p>
            <a:r>
              <a:rPr lang="en-US" dirty="0"/>
              <a:t>(58 % 10 + 0 * 0) % 10 = 8</a:t>
            </a:r>
          </a:p>
          <a:p>
            <a:r>
              <a:rPr lang="en-US" dirty="0"/>
              <a:t>(58 % 10 + 1 * 1) % 10 = 9</a:t>
            </a:r>
          </a:p>
          <a:p>
            <a:r>
              <a:rPr lang="en-US" dirty="0"/>
              <a:t>(58 % 10 + 2 * 2) % 10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A2626-3B2E-45D2-A2D3-B3E60FB3C274}"/>
              </a:ext>
            </a:extLst>
          </p:cNvPr>
          <p:cNvSpPr txBox="1"/>
          <p:nvPr/>
        </p:nvSpPr>
        <p:spPr>
          <a:xfrm>
            <a:off x="8718298" y="3138486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58747-23CC-4633-83DD-752F67707F13}"/>
              </a:ext>
            </a:extLst>
          </p:cNvPr>
          <p:cNvSpPr txBox="1"/>
          <p:nvPr/>
        </p:nvSpPr>
        <p:spPr>
          <a:xfrm>
            <a:off x="7972995" y="3110458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5891A-90D7-42A8-B9D6-3108696C2FB7}"/>
              </a:ext>
            </a:extLst>
          </p:cNvPr>
          <p:cNvSpPr txBox="1"/>
          <p:nvPr/>
        </p:nvSpPr>
        <p:spPr>
          <a:xfrm>
            <a:off x="8680340" y="3138485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49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67C66-3C1A-44F9-9838-AA58A6703D43}"/>
              </a:ext>
            </a:extLst>
          </p:cNvPr>
          <p:cNvSpPr txBox="1"/>
          <p:nvPr/>
        </p:nvSpPr>
        <p:spPr>
          <a:xfrm>
            <a:off x="537281" y="1638140"/>
            <a:ext cx="846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following values into the Hash Table using a </a:t>
            </a:r>
            <a:r>
              <a:rPr lang="en-US" dirty="0" err="1"/>
              <a:t>hashFunction</a:t>
            </a:r>
            <a:r>
              <a:rPr lang="en-US" dirty="0"/>
              <a:t> of % table size and quadratic probing to resolve collisions</a:t>
            </a:r>
          </a:p>
          <a:p>
            <a:r>
              <a:rPr lang="en-US" dirty="0"/>
              <a:t>89, 18, 49, 58, 79, 27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47DD6-814E-470D-A068-AB65F9BDA4A0}"/>
              </a:ext>
            </a:extLst>
          </p:cNvPr>
          <p:cNvSpPr txBox="1"/>
          <p:nvPr/>
        </p:nvSpPr>
        <p:spPr>
          <a:xfrm>
            <a:off x="3565864" y="311045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58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A99F14-BEFA-426F-85A7-EBCCC98053D0}"/>
              </a:ext>
            </a:extLst>
          </p:cNvPr>
          <p:cNvSpPr txBox="1"/>
          <p:nvPr/>
        </p:nvSpPr>
        <p:spPr>
          <a:xfrm>
            <a:off x="4319696" y="3138484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79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4E27A-E950-4398-AE4C-48AEBDB388F3}"/>
              </a:ext>
            </a:extLst>
          </p:cNvPr>
          <p:cNvSpPr txBox="1"/>
          <p:nvPr/>
        </p:nvSpPr>
        <p:spPr>
          <a:xfrm>
            <a:off x="537281" y="5872017"/>
            <a:ext cx="3646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(79 % 10 + 0 * 0) % 10 = 9</a:t>
            </a:r>
          </a:p>
          <a:p>
            <a:r>
              <a:rPr lang="en-US" dirty="0"/>
              <a:t>(79 % 10 + 1 * 1) % 10 = 0</a:t>
            </a:r>
          </a:p>
          <a:p>
            <a:r>
              <a:rPr lang="en-US" dirty="0"/>
              <a:t>(79 % 10 + 2 * 2) % 10 =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17FF7-31BD-4D9E-9A7B-1EDD474958C7}"/>
              </a:ext>
            </a:extLst>
          </p:cNvPr>
          <p:cNvSpPr txBox="1"/>
          <p:nvPr/>
        </p:nvSpPr>
        <p:spPr>
          <a:xfrm>
            <a:off x="4319696" y="5320698"/>
            <a:ext cx="441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Problems:</a:t>
            </a:r>
          </a:p>
          <a:p>
            <a:r>
              <a:rPr lang="en-US" dirty="0"/>
              <a:t>If λ≥ ½ we might never find an empty spot</a:t>
            </a:r>
          </a:p>
          <a:p>
            <a:pPr lvl="1"/>
            <a:r>
              <a:rPr lang="en-US" dirty="0"/>
              <a:t>Infinite loop!</a:t>
            </a:r>
          </a:p>
          <a:p>
            <a:r>
              <a:rPr lang="en-US" dirty="0"/>
              <a:t>Can still get clusters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99F14-BEFA-426F-85A7-EBCCC98053D0}"/>
              </a:ext>
            </a:extLst>
          </p:cNvPr>
          <p:cNvSpPr txBox="1"/>
          <p:nvPr/>
        </p:nvSpPr>
        <p:spPr>
          <a:xfrm>
            <a:off x="7200925" y="3138483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48983" y="4153149"/>
            <a:ext cx="556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try to insert 9.</a:t>
            </a:r>
          </a:p>
          <a:p>
            <a:endParaRPr lang="en-US" dirty="0"/>
          </a:p>
          <a:p>
            <a:r>
              <a:rPr lang="en-US" dirty="0"/>
              <a:t>Uh-oh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1D829D-8C62-4F48-8797-4D51D86CE823}"/>
                  </a:ext>
                </a:extLst>
              </p14:cNvPr>
              <p14:cNvContentPartPr/>
              <p14:nvPr/>
            </p14:nvContentPartPr>
            <p14:xfrm>
              <a:off x="1757160" y="115560"/>
              <a:ext cx="9589320" cy="4844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1D829D-8C62-4F48-8797-4D51D86CE8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7800" y="106200"/>
                <a:ext cx="9608040" cy="48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1342 L -0.14518 0.03658 C -0.17526 0.04769 -0.2207 0.05394 -0.26823 0.05394 C -0.32239 0.05394 -0.36575 0.04769 -0.39583 0.03658 L -0.54088 -0.01342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were empty spots. What gives?</a:t>
                </a:r>
              </a:p>
              <a:p>
                <a:endParaRPr lang="en-US" dirty="0"/>
              </a:p>
              <a:p>
                <a:r>
                  <a:rPr lang="en-US" dirty="0"/>
                  <a:t>Quadratic probing is not guaranteed to check every possible spot in the hash table.</a:t>
                </a:r>
              </a:p>
              <a:p>
                <a:endParaRPr lang="en-US" dirty="0"/>
              </a:p>
              <a:p>
                <a:r>
                  <a:rPr lang="en-US" dirty="0"/>
                  <a:t>The following is true: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Notice we have to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prime to get that guarantee.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650362" y="3812715"/>
                <a:ext cx="10694504" cy="940905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If the table size is a prime number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then the first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probes check distinct indices.</a:t>
                </a: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62" y="3812715"/>
                <a:ext cx="10694504" cy="940905"/>
              </a:xfrm>
              <a:prstGeom prst="roundRect">
                <a:avLst/>
              </a:prstGeom>
              <a:blipFill>
                <a:blip r:embed="rId3"/>
                <a:stretch>
                  <a:fillRect l="-683" t="-5696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F78507-1B6B-42B6-A3F9-4D3D75BD4B7C}"/>
                  </a:ext>
                </a:extLst>
              </p14:cNvPr>
              <p14:cNvContentPartPr/>
              <p14:nvPr/>
            </p14:nvContentPartPr>
            <p14:xfrm>
              <a:off x="284040" y="3789000"/>
              <a:ext cx="304920" cy="121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F78507-1B6B-42B6-A3F9-4D3D75BD4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80" y="3779640"/>
                <a:ext cx="323640" cy="12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76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A576-2DD2-4FCE-AAF3-E31BAB03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Secondary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E6102-2307-453B-AF00-856CF7E3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B263D-5D70-4D15-8F2D-A95D224C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B9F6DF-300B-44CC-B638-63407E80DD6B}"/>
              </a:ext>
            </a:extLst>
          </p:cNvPr>
          <p:cNvGraphicFramePr>
            <a:graphicFrameLocks/>
          </p:cNvGraphicFramePr>
          <p:nvPr/>
        </p:nvGraphicFramePr>
        <p:xfrm>
          <a:off x="1998979" y="2631153"/>
          <a:ext cx="7312030" cy="101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03">
                  <a:extLst>
                    <a:ext uri="{9D8B030D-6E8A-4147-A177-3AD203B41FA5}">
                      <a16:colId xmlns:a16="http://schemas.microsoft.com/office/drawing/2014/main" val="1989371629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867448017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875946851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5120326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0387837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779547808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7286610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2355671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7468219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635599697"/>
                    </a:ext>
                  </a:extLst>
                </a:gridCol>
              </a:tblGrid>
              <a:tr h="4344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00196"/>
                  </a:ext>
                </a:extLst>
              </a:tr>
              <a:tr h="580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548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8F40D1-DC89-4E98-9505-6E010CA8ABED}"/>
              </a:ext>
            </a:extLst>
          </p:cNvPr>
          <p:cNvSpPr txBox="1"/>
          <p:nvPr/>
        </p:nvSpPr>
        <p:spPr>
          <a:xfrm>
            <a:off x="537281" y="1638140"/>
            <a:ext cx="846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following values into the Hash Table using a </a:t>
            </a:r>
            <a:r>
              <a:rPr lang="en-US" dirty="0" err="1"/>
              <a:t>hashFunction</a:t>
            </a:r>
            <a:r>
              <a:rPr lang="en-US" dirty="0"/>
              <a:t> of % table size and quadratic probing to resolve collisions</a:t>
            </a:r>
          </a:p>
          <a:p>
            <a:r>
              <a:rPr lang="en-US" dirty="0"/>
              <a:t>19, 39, 29, 9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32960-FA51-4E12-B1D8-3DEB33260BED}"/>
              </a:ext>
            </a:extLst>
          </p:cNvPr>
          <p:cNvSpPr txBox="1"/>
          <p:nvPr/>
        </p:nvSpPr>
        <p:spPr>
          <a:xfrm>
            <a:off x="2114254" y="3138486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14501-42C2-4AA7-BF30-EA0B89FE1FBB}"/>
              </a:ext>
            </a:extLst>
          </p:cNvPr>
          <p:cNvSpPr txBox="1"/>
          <p:nvPr/>
        </p:nvSpPr>
        <p:spPr>
          <a:xfrm>
            <a:off x="4263623" y="3138485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29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D4837-8763-4D59-AFB6-E7B7FB21EACB}"/>
              </a:ext>
            </a:extLst>
          </p:cNvPr>
          <p:cNvSpPr txBox="1"/>
          <p:nvPr/>
        </p:nvSpPr>
        <p:spPr>
          <a:xfrm>
            <a:off x="8666030" y="3138484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C39F8-0A6A-4100-B277-4AFD68A71F2D}"/>
              </a:ext>
            </a:extLst>
          </p:cNvPr>
          <p:cNvSpPr txBox="1"/>
          <p:nvPr/>
        </p:nvSpPr>
        <p:spPr>
          <a:xfrm>
            <a:off x="8008854" y="313848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F681F-B3B5-43CD-9F67-E3443695BE0F}"/>
              </a:ext>
            </a:extLst>
          </p:cNvPr>
          <p:cNvSpPr txBox="1"/>
          <p:nvPr/>
        </p:nvSpPr>
        <p:spPr>
          <a:xfrm>
            <a:off x="790257" y="4370227"/>
            <a:ext cx="4684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Clustering</a:t>
            </a:r>
          </a:p>
          <a:p>
            <a:r>
              <a:rPr lang="en-US" dirty="0"/>
              <a:t>When using quadratic probing sometimes need to probe the same sequence of table cells, not necessarily next to one another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070D4E-2F49-4679-9B12-97ADE0CC9191}"/>
              </a:ext>
            </a:extLst>
          </p:cNvPr>
          <p:cNvSpPr/>
          <p:nvPr/>
        </p:nvSpPr>
        <p:spPr>
          <a:xfrm>
            <a:off x="794243" y="4296531"/>
            <a:ext cx="4680727" cy="3838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12B14-FB8E-4AB5-9AF4-BC9B12363C9E}"/>
              </a:ext>
            </a:extLst>
          </p:cNvPr>
          <p:cNvSpPr/>
          <p:nvPr/>
        </p:nvSpPr>
        <p:spPr>
          <a:xfrm>
            <a:off x="794243" y="4670433"/>
            <a:ext cx="4680727" cy="88416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3A5299-C970-474A-8033-A8D557EDED6E}"/>
              </a:ext>
            </a:extLst>
          </p:cNvPr>
          <p:cNvSpPr txBox="1"/>
          <p:nvPr/>
        </p:nvSpPr>
        <p:spPr>
          <a:xfrm>
            <a:off x="10769382" y="62653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</p:spTree>
    <p:extLst>
      <p:ext uri="{BB962C8B-B14F-4D97-AF65-F5344CB8AC3E}">
        <p14:creationId xmlns:p14="http://schemas.microsoft.com/office/powerpoint/2010/main" val="81151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CC96-8543-44A5-AAC8-E839EB0B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</p:spPr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1C94-CFAA-401E-B981-75B80727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h(k) = the natural hash </a:t>
            </a:r>
          </a:p>
          <a:p>
            <a:pPr lvl="1"/>
            <a:r>
              <a:rPr lang="en-US" dirty="0"/>
              <a:t>h’(k, </a:t>
            </a:r>
            <a:r>
              <a:rPr lang="en-US" dirty="0" err="1"/>
              <a:t>i</a:t>
            </a:r>
            <a:r>
              <a:rPr lang="en-US" dirty="0"/>
              <a:t>) = resulting hash after probing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iteration of the probe</a:t>
            </a:r>
          </a:p>
          <a:p>
            <a:pPr lvl="1"/>
            <a:r>
              <a:rPr lang="en-US" dirty="0"/>
              <a:t>T = table size</a:t>
            </a:r>
          </a:p>
          <a:p>
            <a:r>
              <a:rPr lang="en-US" b="1" dirty="0">
                <a:solidFill>
                  <a:srgbClr val="4C3282"/>
                </a:solidFill>
              </a:rPr>
              <a:t>Linear Probing:</a:t>
            </a:r>
          </a:p>
          <a:p>
            <a:r>
              <a:rPr lang="en-US" dirty="0"/>
              <a:t>h’(k, </a:t>
            </a:r>
            <a:r>
              <a:rPr lang="en-US" dirty="0" err="1"/>
              <a:t>i</a:t>
            </a:r>
            <a:r>
              <a:rPr lang="en-US" dirty="0"/>
              <a:t>) = (h(k) + </a:t>
            </a:r>
            <a:r>
              <a:rPr lang="en-US" dirty="0" err="1"/>
              <a:t>i</a:t>
            </a:r>
            <a:r>
              <a:rPr lang="en-US" dirty="0"/>
              <a:t>) % T</a:t>
            </a:r>
          </a:p>
          <a:p>
            <a:r>
              <a:rPr lang="en-US" b="1" dirty="0">
                <a:solidFill>
                  <a:srgbClr val="4C3282"/>
                </a:solidFill>
              </a:rPr>
              <a:t>Quadratic Probing</a:t>
            </a:r>
          </a:p>
          <a:p>
            <a:r>
              <a:rPr lang="en-US" dirty="0"/>
              <a:t>h’(k, </a:t>
            </a:r>
            <a:r>
              <a:rPr lang="en-US" dirty="0" err="1"/>
              <a:t>i</a:t>
            </a:r>
            <a:r>
              <a:rPr lang="en-US" dirty="0"/>
              <a:t>) = (h(k) + i</a:t>
            </a:r>
            <a:r>
              <a:rPr lang="en-US" baseline="30000" dirty="0"/>
              <a:t>2</a:t>
            </a:r>
            <a:r>
              <a:rPr lang="en-US" dirty="0"/>
              <a:t>) % 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FA8D6-122D-4B68-A43C-078C6A6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B0ADE-C911-49F5-AFD9-1C889977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3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A4B9-7A12-4173-8E08-74A78582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Double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02B7-DAFD-4B2E-8A16-C503DAEC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Probing causes us to check the same indices over and over- can we check different ones instead?</a:t>
            </a:r>
          </a:p>
          <a:p>
            <a:endParaRPr lang="en-US" dirty="0"/>
          </a:p>
          <a:p>
            <a:r>
              <a:rPr lang="en-US" dirty="0"/>
              <a:t>Use a second hash function!</a:t>
            </a:r>
          </a:p>
          <a:p>
            <a:r>
              <a:rPr lang="en-US" dirty="0"/>
              <a:t>h’(k, </a:t>
            </a:r>
            <a:r>
              <a:rPr lang="en-US" dirty="0" err="1"/>
              <a:t>i</a:t>
            </a:r>
            <a:r>
              <a:rPr lang="en-US" dirty="0"/>
              <a:t>) = (h(k) + </a:t>
            </a:r>
            <a:r>
              <a:rPr lang="en-US" dirty="0" err="1"/>
              <a:t>i</a:t>
            </a:r>
            <a:r>
              <a:rPr lang="en-US" dirty="0"/>
              <a:t> * g(k)) % T</a:t>
            </a:r>
          </a:p>
          <a:p>
            <a:endParaRPr lang="en-US" dirty="0"/>
          </a:p>
          <a:p>
            <a:pPr>
              <a:spcBef>
                <a:spcPts val="20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findFinalLocation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 s)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natrualHash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(index in use) {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index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jumpHash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index;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9755F-0635-4C26-910C-70725648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1EB03-97FE-4AB6-AA86-DA3FC80A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F3E59-31B4-40C4-A8A6-627B6FA2C753}"/>
              </a:ext>
            </a:extLst>
          </p:cNvPr>
          <p:cNvSpPr txBox="1"/>
          <p:nvPr/>
        </p:nvSpPr>
        <p:spPr>
          <a:xfrm>
            <a:off x="4100945" y="3059668"/>
            <a:ext cx="633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3282"/>
                </a:solidFill>
              </a:rPr>
              <a:t>&lt;- Most effective if g(k) returns value relatively prime to table size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88CFE9-DBE8-4FB2-95EB-C31FCA8E4A6D}"/>
                  </a:ext>
                </a:extLst>
              </p14:cNvPr>
              <p14:cNvContentPartPr/>
              <p14:nvPr/>
            </p14:nvContentPartPr>
            <p14:xfrm>
              <a:off x="1617840" y="3025440"/>
              <a:ext cx="6228000" cy="300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88CFE9-DBE8-4FB2-95EB-C31FCA8E4A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8480" y="3016080"/>
                <a:ext cx="6246720" cy="30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88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2AC5-B3FA-4199-8E73-8B36D25F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Second 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5CEA-C824-4C49-87FF-956D83CF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Effective if g(k) returns a value that is </a:t>
            </a:r>
            <a:r>
              <a:rPr lang="en-US" sz="2400" i="1" dirty="0"/>
              <a:t>relatively prime</a:t>
            </a:r>
            <a:r>
              <a:rPr lang="en-US" sz="2400" dirty="0"/>
              <a:t> to table size</a:t>
            </a:r>
          </a:p>
          <a:p>
            <a:pPr lvl="1"/>
            <a:r>
              <a:rPr lang="en-US" sz="2400" dirty="0"/>
              <a:t>If T is a power of 2, make g(k) return an odd integer</a:t>
            </a:r>
          </a:p>
          <a:p>
            <a:pPr lvl="1"/>
            <a:r>
              <a:rPr lang="en-US" sz="2400" dirty="0"/>
              <a:t>If T is a prime, make g(k) return anything except a multiple of the </a:t>
            </a:r>
            <a:r>
              <a:rPr lang="en-US" sz="2400" dirty="0" err="1"/>
              <a:t>TableSize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1D1A2-74C6-4635-B2AB-749A08E0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DB46B-8235-4B8C-ABEB-048CD4F7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EEA42B-7256-4B33-AF24-076A9D0C27DE}"/>
                  </a:ext>
                </a:extLst>
              </p14:cNvPr>
              <p14:cNvContentPartPr/>
              <p14:nvPr/>
            </p14:nvContentPartPr>
            <p14:xfrm>
              <a:off x="551160" y="460080"/>
              <a:ext cx="10963080" cy="516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EEA42B-7256-4B33-AF24-076A9D0C27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800" y="450720"/>
                <a:ext cx="10981800" cy="51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855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Resizing: 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How do we resize? Same as separate chaining</a:t>
                </a:r>
              </a:p>
              <a:p>
                <a:pPr lvl="1"/>
                <a:r>
                  <a:rPr lang="en-US" sz="2400" dirty="0"/>
                  <a:t>Remake the table</a:t>
                </a:r>
              </a:p>
              <a:p>
                <a:pPr lvl="1"/>
                <a:r>
                  <a:rPr lang="en-US" sz="2400" dirty="0"/>
                  <a:t>Evaluate the hash function over again.</a:t>
                </a:r>
              </a:p>
              <a:p>
                <a:pPr lvl="1"/>
                <a:r>
                  <a:rPr lang="en-US" sz="2400" dirty="0"/>
                  <a:t>Re-insert.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When to resize?</a:t>
                </a:r>
              </a:p>
              <a:p>
                <a:pPr lvl="1"/>
                <a:r>
                  <a:rPr lang="en-US" sz="2400" dirty="0"/>
                  <a:t>Depending on our load factor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b="0" dirty="0"/>
                  <a:t> AND our probing strategy.</a:t>
                </a:r>
              </a:p>
              <a:p>
                <a:pPr lvl="1"/>
                <a:r>
                  <a:rPr lang="en-US" sz="2800" dirty="0"/>
                  <a:t>Hard Maximums:</a:t>
                </a:r>
              </a:p>
              <a:p>
                <a:pPr lvl="2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put</a:t>
                </a:r>
                <a:r>
                  <a:rPr lang="en-US" sz="2000" dirty="0"/>
                  <a:t> with a new key fails for linear probing.</a:t>
                </a:r>
              </a:p>
              <a:p>
                <a:pPr lvl="2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put</a:t>
                </a:r>
                <a:r>
                  <a:rPr lang="en-US" sz="2000" dirty="0"/>
                  <a:t> with a new key </a:t>
                </a:r>
                <a:r>
                  <a:rPr lang="en-US" sz="2000" b="1" dirty="0"/>
                  <a:t>might</a:t>
                </a:r>
                <a:r>
                  <a:rPr lang="en-US" sz="2000" dirty="0"/>
                  <a:t> fail for quadratic probing, even with a prime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tableSize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3"/>
                <a:r>
                  <a:rPr lang="en-US" sz="2000" dirty="0"/>
                  <a:t>And it might fail earlier with a non-prime size.</a:t>
                </a:r>
              </a:p>
              <a:p>
                <a:pPr lvl="2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put</a:t>
                </a:r>
                <a:r>
                  <a:rPr lang="en-US" sz="2000" dirty="0"/>
                  <a:t> with a new key fails for double hashing</a:t>
                </a:r>
              </a:p>
              <a:p>
                <a:pPr lvl="3"/>
                <a:r>
                  <a:rPr lang="en-US" sz="2000" dirty="0"/>
                  <a:t>And it might fail earlier if the second hash isn’t relatively prime with the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tableSize</a:t>
                </a:r>
                <a:r>
                  <a:rPr lang="en-US" sz="2000" dirty="0"/>
                  <a:t> </a:t>
                </a:r>
              </a:p>
              <a:p>
                <a:pPr lvl="1"/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5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DF1622-59A6-4DDF-8250-96CD2241BB21}"/>
                  </a:ext>
                </a:extLst>
              </p14:cNvPr>
              <p14:cNvContentPartPr/>
              <p14:nvPr/>
            </p14:nvContentPartPr>
            <p14:xfrm>
              <a:off x="696240" y="3893040"/>
              <a:ext cx="4413960" cy="136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DF1622-59A6-4DDF-8250-96CD2241BB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880" y="3883680"/>
                <a:ext cx="4432680" cy="13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81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FC3B-DB87-8249-A7E7-524C44EA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F325-6D5D-1D49-AB4F-0F4E3F43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 due tonight.</a:t>
            </a:r>
          </a:p>
          <a:p>
            <a:pPr lvl="1"/>
            <a:r>
              <a:rPr lang="en-US" sz="2200" dirty="0"/>
              <a:t>Make sure you’re assigning pages properly please!</a:t>
            </a:r>
          </a:p>
          <a:p>
            <a:r>
              <a:rPr lang="en-US" dirty="0"/>
              <a:t>Exercise 3 out sometime tonight.</a:t>
            </a:r>
          </a:p>
          <a:p>
            <a:endParaRPr lang="en-US" dirty="0"/>
          </a:p>
          <a:p>
            <a:r>
              <a:rPr lang="en-US" dirty="0"/>
              <a:t>Midterm in one week!</a:t>
            </a:r>
          </a:p>
          <a:p>
            <a:r>
              <a:rPr lang="en-US" dirty="0"/>
              <a:t>For the midterm, you are allowed one 8.5”x11” sheet of paper (both sides) for notes</a:t>
            </a:r>
          </a:p>
          <a:p>
            <a:pPr lvl="1"/>
            <a:r>
              <a:rPr lang="en-US" sz="2200" dirty="0"/>
              <a:t>I strongly recommend you handwrite your note sheet. </a:t>
            </a:r>
          </a:p>
          <a:p>
            <a:pPr lvl="1"/>
            <a:r>
              <a:rPr lang="en-US" sz="2200" dirty="0"/>
              <a:t>But you are free to generate it with a computer if you prefer.</a:t>
            </a:r>
          </a:p>
          <a:p>
            <a:r>
              <a:rPr lang="en-US" dirty="0"/>
              <a:t>Idea for note sheet: in the real-world you can often google stuff, </a:t>
            </a:r>
            <a:br>
              <a:rPr lang="en-US" dirty="0"/>
            </a:br>
            <a:r>
              <a:rPr lang="en-US" dirty="0"/>
              <a:t>write down what you would lookup. It should also help you study.</a:t>
            </a:r>
          </a:p>
          <a:p>
            <a:r>
              <a:rPr lang="en-US" dirty="0"/>
              <a:t>We will provide you identities, we’ll post the sheet in the exam resources early next week.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C11B4-B6FC-114E-8A35-BD860C68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19 SP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46F71-8A2D-354E-B73E-D82CBFDD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What are the running times for: 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  <a:cs typeface="Courier New" panose="02070309020205020404" pitchFamily="49" charset="0"/>
                  </a:rPr>
                  <a:t>	</a:t>
                </a:r>
                <a:r>
                  <a:rPr lang="en-US" sz="2600" dirty="0">
                    <a:latin typeface="+mn-lt"/>
                    <a:cs typeface="Courier New" panose="02070309020205020404" pitchFamily="49" charset="0"/>
                  </a:rPr>
                  <a:t>Best: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sz="2600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+mn-lt"/>
                    <a:cs typeface="Courier New" panose="02070309020205020404" pitchFamily="49" charset="0"/>
                  </a:rPr>
                  <a:t>	Worst: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600" dirty="0">
                    <a:latin typeface="+mn-lt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(we have to make sure the key isn’t already in the bucket.)</a:t>
                </a:r>
              </a:p>
              <a:p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</a:t>
                </a:r>
              </a:p>
              <a:p>
                <a:pPr marL="0" indent="0">
                  <a:buNone/>
                </a:pPr>
                <a:r>
                  <a:rPr lang="en-US" sz="2600" dirty="0">
                    <a:latin typeface="+mn-lt"/>
                    <a:cs typeface="Courier New" panose="02070309020205020404" pitchFamily="49" charset="0"/>
                  </a:rPr>
                  <a:t>	Best: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sz="2600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latin typeface="+mn-lt"/>
                    <a:cs typeface="Courier New" panose="02070309020205020404" pitchFamily="49" charset="0"/>
                  </a:rPr>
                  <a:t>	Worst: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600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delete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600" dirty="0">
                    <a:latin typeface="+mn-lt"/>
                    <a:cs typeface="Courier New" panose="02070309020205020404" pitchFamily="49" charset="0"/>
                  </a:rPr>
                  <a:t>Best: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(1)</m:t>
                    </m:r>
                  </m:oMath>
                </a14:m>
                <a:endParaRPr lang="en-US" sz="2600" dirty="0">
                  <a:latin typeface="+mn-lt"/>
                  <a:cs typeface="Courier New" panose="02070309020205020404" pitchFamily="49" charset="0"/>
                </a:endParaRPr>
              </a:p>
              <a:p>
                <a:pPr marL="128016" lvl="1" indent="0">
                  <a:buNone/>
                </a:pPr>
                <a:r>
                  <a:rPr lang="en-US" sz="2600" dirty="0">
                    <a:latin typeface="+mn-lt"/>
                    <a:cs typeface="Courier New" panose="02070309020205020404" pitchFamily="49" charset="0"/>
                  </a:rPr>
                  <a:t>	Worst: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6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01335D7-9A1E-BF42-A1A5-B6467B54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332 SU 18 </a:t>
            </a:r>
            <a:r>
              <a:rPr lang="mr-IN" dirty="0"/>
              <a:t>–</a:t>
            </a:r>
            <a:r>
              <a:rPr lang="en-US" dirty="0"/>
              <a:t> Robbie weber</a:t>
            </a:r>
          </a:p>
        </p:txBody>
      </p:sp>
    </p:spTree>
    <p:extLst>
      <p:ext uri="{BB962C8B-B14F-4D97-AF65-F5344CB8AC3E}">
        <p14:creationId xmlns:p14="http://schemas.microsoft.com/office/powerpoint/2010/main" val="33823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open addressing:</a:t>
                </a:r>
              </a:p>
              <a:p>
                <a:r>
                  <a:rPr lang="en-US" dirty="0"/>
                  <a:t>We’ll </a:t>
                </a:r>
                <a:r>
                  <a:rPr lang="en-US" b="1" dirty="0"/>
                  <a:t>assume </a:t>
                </a:r>
                <a:r>
                  <a:rPr lang="en-US" dirty="0"/>
                  <a:t>you’ve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appropriately, and that all the operations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actual dependence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complicated – see the textbook (or ask me in office hours)</a:t>
                </a:r>
              </a:p>
              <a:p>
                <a:r>
                  <a:rPr lang="en-US" dirty="0"/>
                  <a:t>And the explanations are well-beyond the scope of this course.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7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E20D-AA6E-4216-9468-3A44A3C6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2D02-3167-4F4D-81F0-32389BEBA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Pick a hash function to:</a:t>
            </a:r>
          </a:p>
          <a:p>
            <a:pPr lvl="1"/>
            <a:r>
              <a:rPr lang="en-US" dirty="0"/>
              <a:t>Avoid collisions</a:t>
            </a:r>
          </a:p>
          <a:p>
            <a:pPr lvl="1"/>
            <a:r>
              <a:rPr lang="en-US" dirty="0"/>
              <a:t>Uniformly distribute data</a:t>
            </a:r>
          </a:p>
          <a:p>
            <a:pPr lvl="1"/>
            <a:r>
              <a:rPr lang="en-US" dirty="0"/>
              <a:t>Reduce hash computational costs</a:t>
            </a:r>
          </a:p>
          <a:p>
            <a:r>
              <a:rPr lang="en-US" dirty="0"/>
              <a:t>2. Pick a collision strategy</a:t>
            </a:r>
          </a:p>
          <a:p>
            <a:pPr lvl="1"/>
            <a:r>
              <a:rPr lang="en-US" dirty="0"/>
              <a:t>Chaining</a:t>
            </a:r>
          </a:p>
          <a:p>
            <a:pPr lvl="2"/>
            <a:r>
              <a:rPr lang="en-US" dirty="0"/>
              <a:t>LinkedList</a:t>
            </a:r>
          </a:p>
          <a:p>
            <a:pPr lvl="2"/>
            <a:r>
              <a:rPr lang="en-US" dirty="0"/>
              <a:t>AVL Tree</a:t>
            </a:r>
          </a:p>
          <a:p>
            <a:pPr lvl="1"/>
            <a:r>
              <a:rPr lang="en-US" dirty="0"/>
              <a:t>Probing</a:t>
            </a:r>
          </a:p>
          <a:p>
            <a:pPr lvl="2"/>
            <a:r>
              <a:rPr lang="en-US" dirty="0"/>
              <a:t>Linear</a:t>
            </a:r>
          </a:p>
          <a:p>
            <a:pPr lvl="2"/>
            <a:r>
              <a:rPr lang="en-US" dirty="0"/>
              <a:t>Quadratic</a:t>
            </a:r>
          </a:p>
          <a:p>
            <a:pPr lvl="2"/>
            <a:r>
              <a:rPr lang="en-US" dirty="0"/>
              <a:t>Double Hashing</a:t>
            </a:r>
          </a:p>
          <a:p>
            <a:pPr marL="310896" lvl="2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1662B-944E-4366-A1A7-C42104B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C3135-B42E-4D85-97BE-78F18046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6BEE3-98A8-4471-B5D6-DAA324D4B429}"/>
              </a:ext>
            </a:extLst>
          </p:cNvPr>
          <p:cNvSpPr txBox="1"/>
          <p:nvPr/>
        </p:nvSpPr>
        <p:spPr>
          <a:xfrm>
            <a:off x="2372591" y="3348990"/>
            <a:ext cx="4585999" cy="646331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clustering</a:t>
            </a:r>
          </a:p>
          <a:p>
            <a:r>
              <a:rPr lang="en-US" dirty="0"/>
              <a:t>Potentially more “compact” (λ can be higher)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C20F1-9C0C-4AD1-8344-8E3ADBCB729E}"/>
              </a:ext>
            </a:extLst>
          </p:cNvPr>
          <p:cNvSpPr txBox="1"/>
          <p:nvPr/>
        </p:nvSpPr>
        <p:spPr>
          <a:xfrm>
            <a:off x="2818361" y="4229011"/>
            <a:ext cx="7397474" cy="923330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Managing clustering can be tricky</a:t>
            </a:r>
          </a:p>
          <a:p>
            <a:r>
              <a:rPr lang="en-US" dirty="0"/>
              <a:t>Less compact (keep </a:t>
            </a:r>
            <a:r>
              <a:rPr lang="el-GR" dirty="0"/>
              <a:t>λ</a:t>
            </a:r>
            <a:r>
              <a:rPr lang="en-US" dirty="0"/>
              <a:t> &lt; ½)</a:t>
            </a:r>
          </a:p>
          <a:p>
            <a:r>
              <a:rPr lang="en-US" dirty="0"/>
              <a:t>Array lookups tend to be a constant factor faster than traversing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831D9F-2175-4725-8700-CBC6E9C9984A}"/>
                  </a:ext>
                </a:extLst>
              </p14:cNvPr>
              <p14:cNvContentPartPr/>
              <p14:nvPr/>
            </p14:nvContentPartPr>
            <p14:xfrm>
              <a:off x="1126800" y="2897280"/>
              <a:ext cx="2531160" cy="242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831D9F-2175-4725-8700-CBC6E9C99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7440" y="2887920"/>
                <a:ext cx="2549880" cy="244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08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Separate Chaining</a:t>
                </a:r>
              </a:p>
              <a:p>
                <a:pPr lvl="1"/>
                <a:r>
                  <a:rPr lang="en-US" sz="2400" dirty="0"/>
                  <a:t>Easy to implement</a:t>
                </a:r>
              </a:p>
              <a:p>
                <a:pPr lvl="1"/>
                <a:r>
                  <a:rPr lang="en-US" sz="2400" dirty="0"/>
                  <a:t>Running times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 practice</a:t>
                </a:r>
              </a:p>
              <a:p>
                <a:r>
                  <a:rPr lang="en-US" sz="2800" dirty="0"/>
                  <a:t>Open Addressing</a:t>
                </a:r>
              </a:p>
              <a:p>
                <a:pPr lvl="1"/>
                <a:r>
                  <a:rPr lang="en-US" sz="2400" dirty="0"/>
                  <a:t>Uses less memory (usually).</a:t>
                </a:r>
              </a:p>
              <a:p>
                <a:pPr lvl="1"/>
                <a:r>
                  <a:rPr lang="en-US" sz="2400" dirty="0"/>
                  <a:t>Various schemes:</a:t>
                </a:r>
                <a:endParaRPr lang="en-US" sz="2000" dirty="0"/>
              </a:p>
              <a:p>
                <a:pPr lvl="1"/>
                <a:r>
                  <a:rPr lang="en-US" sz="2400" dirty="0"/>
                  <a:t>Linear Probing – easiest, but lots of clusters</a:t>
                </a:r>
              </a:p>
              <a:p>
                <a:pPr lvl="1"/>
                <a:r>
                  <a:rPr lang="en-US" sz="2400" dirty="0"/>
                  <a:t>Quadratic Probing – middle ground, but need to be more careful about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Double Hashing – need a whole new hash function, but low chance of clustering.</a:t>
                </a:r>
              </a:p>
              <a:p>
                <a:r>
                  <a:rPr lang="en-US" sz="2800" dirty="0"/>
                  <a:t>Which you use depends on your application and what you’re worried about.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8" t="-2138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54EEC6-1E17-470E-9332-34E44186FC73}"/>
                  </a:ext>
                </a:extLst>
              </p14:cNvPr>
              <p14:cNvContentPartPr/>
              <p14:nvPr/>
            </p14:nvContentPartPr>
            <p14:xfrm>
              <a:off x="297360" y="1530000"/>
              <a:ext cx="525240" cy="383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54EEC6-1E17-470E-9332-34E44186FC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00" y="1520640"/>
                <a:ext cx="543960" cy="38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31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9930A8-F418-734C-A943-F8FA46CC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39" y="1463857"/>
            <a:ext cx="11528353" cy="484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Hash functions with some additional properties</a:t>
            </a:r>
          </a:p>
          <a:p>
            <a:pPr marL="0" indent="0">
              <a:buNone/>
            </a:pPr>
            <a:r>
              <a:rPr lang="en-US" sz="2400" dirty="0"/>
              <a:t>Cryptographic hash functions: A small change in the key completely changes the hash.</a:t>
            </a:r>
          </a:p>
          <a:p>
            <a:pPr lvl="1"/>
            <a:r>
              <a:rPr lang="en-US" sz="2400" dirty="0"/>
              <a:t>Commonly used in practice: SHA-1, SHA-265</a:t>
            </a:r>
          </a:p>
          <a:p>
            <a:pPr lvl="1"/>
            <a:r>
              <a:rPr lang="en-US" sz="2400" dirty="0"/>
              <a:t>verify file integrity. When you share a large file with someone, how do you know that the other person got the exact same file? </a:t>
            </a:r>
          </a:p>
          <a:p>
            <a:pPr lvl="1"/>
            <a:r>
              <a:rPr lang="en-US" sz="2400" dirty="0"/>
              <a:t>Just compare hash of the file on both ends. Used by file sharing services (Google Drive, Dropbox)</a:t>
            </a:r>
          </a:p>
          <a:p>
            <a:pPr lvl="1"/>
            <a:r>
              <a:rPr lang="en-US" sz="2400" dirty="0"/>
              <a:t>For password verification: Storing passwords in plaintext is insecure. So your passwords are stored as a hash.</a:t>
            </a:r>
          </a:p>
          <a:p>
            <a:pPr lvl="1"/>
            <a:r>
              <a:rPr lang="en-US" sz="2400" dirty="0"/>
              <a:t>Digital signatures</a:t>
            </a:r>
          </a:p>
          <a:p>
            <a:pPr lvl="1"/>
            <a:r>
              <a:rPr lang="en-US" sz="2400" dirty="0"/>
              <a:t>Lots of other crypto applications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CEE80-E411-C54F-BEAB-4C757B71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Hashing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34E0E-CF3A-0C45-8052-58F8822F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 </a:t>
            </a:r>
            <a:r>
              <a:rPr lang="mr-IN"/>
              <a:t>–</a:t>
            </a:r>
            <a:r>
              <a:rPr lang="en-US"/>
              <a:t> Shri mare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95C82-5EF6-C84B-AD3F-17D33130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60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Locality Sensitive Hashing – hash functions that map similar keys to similar hashes.</a:t>
            </a:r>
          </a:p>
          <a:p>
            <a:r>
              <a:rPr lang="en-US" sz="2400" dirty="0"/>
              <a:t>Finding similar records: Records with similar but not identical keys</a:t>
            </a:r>
          </a:p>
          <a:p>
            <a:pPr lvl="1"/>
            <a:r>
              <a:rPr lang="en-US" sz="2400" dirty="0"/>
              <a:t>Spelling suggestion/corrector applications</a:t>
            </a:r>
          </a:p>
          <a:p>
            <a:pPr lvl="1"/>
            <a:r>
              <a:rPr lang="en-US" sz="2400" dirty="0"/>
              <a:t>Audio/video fingerprinting</a:t>
            </a:r>
          </a:p>
          <a:p>
            <a:pPr lvl="1"/>
            <a:r>
              <a:rPr lang="en-US" sz="2400" dirty="0"/>
              <a:t>Clustering</a:t>
            </a:r>
          </a:p>
          <a:p>
            <a:r>
              <a:rPr lang="en-US" sz="2400" dirty="0"/>
              <a:t>- Finding similar substrings in a large collection of strings</a:t>
            </a:r>
          </a:p>
          <a:p>
            <a:pPr lvl="1"/>
            <a:r>
              <a:rPr lang="en-US" sz="2400" dirty="0"/>
              <a:t>Genomic databases</a:t>
            </a:r>
          </a:p>
          <a:p>
            <a:pPr lvl="1"/>
            <a:r>
              <a:rPr lang="en-US" sz="2400" dirty="0"/>
              <a:t>Detecting plagiarism</a:t>
            </a:r>
          </a:p>
          <a:p>
            <a:r>
              <a:rPr lang="en-US" sz="2400" dirty="0"/>
              <a:t>- Geometric hashing: Widely used in computer graphics and computational geometry</a:t>
            </a:r>
          </a:p>
        </p:txBody>
      </p:sp>
    </p:spTree>
    <p:extLst>
      <p:ext uri="{BB962C8B-B14F-4D97-AF65-F5344CB8AC3E}">
        <p14:creationId xmlns:p14="http://schemas.microsoft.com/office/powerpoint/2010/main" val="4092169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4E6B-C24B-47E9-9D2D-3DB4596C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Extra optimizations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91D25-4F3F-4698-AEB0-BDE6542D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>
                    <a:solidFill>
                      <a:srgbClr val="B6A479"/>
                    </a:solidFill>
                  </a:rPr>
                  <a:t>Idea 1: </a:t>
                </a:r>
                <a:r>
                  <a:rPr lang="en-US" sz="2800" b="1" dirty="0">
                    <a:solidFill>
                      <a:srgbClr val="4C3282"/>
                    </a:solidFill>
                  </a:rPr>
                  <a:t>Take in better keys</a:t>
                </a:r>
              </a:p>
              <a:p>
                <a:pPr lvl="1"/>
                <a:r>
                  <a:rPr lang="en-US" sz="2400" dirty="0"/>
                  <a:t>Really up to your client, but if you can control them, do!</a:t>
                </a:r>
              </a:p>
              <a:p>
                <a:endParaRPr lang="en-US" sz="2800" b="1" dirty="0">
                  <a:solidFill>
                    <a:srgbClr val="4C3282"/>
                  </a:solidFill>
                </a:endParaRPr>
              </a:p>
              <a:p>
                <a:r>
                  <a:rPr lang="en-US" sz="2800" b="1" dirty="0">
                    <a:solidFill>
                      <a:srgbClr val="B6A479"/>
                    </a:solidFill>
                  </a:rPr>
                  <a:t>Idea 2: </a:t>
                </a:r>
                <a:r>
                  <a:rPr lang="en-US" sz="2800" b="1" dirty="0">
                    <a:solidFill>
                      <a:srgbClr val="4C3282"/>
                    </a:solidFill>
                  </a:rPr>
                  <a:t>Optimize the bucket</a:t>
                </a:r>
              </a:p>
              <a:p>
                <a:pPr lvl="1"/>
                <a:r>
                  <a:rPr lang="en-US" sz="2400" dirty="0"/>
                  <a:t>Use an AVL tree instead of a Linked List</a:t>
                </a:r>
              </a:p>
              <a:p>
                <a:pPr lvl="1"/>
                <a:r>
                  <a:rPr lang="en-US" sz="2400" dirty="0"/>
                  <a:t>Java starts off as a linked list then converts to AVL tree when buckets get large</a:t>
                </a:r>
              </a:p>
              <a:p>
                <a:pPr lvl="1"/>
                <a:endParaRPr lang="en-US" sz="2400" dirty="0"/>
              </a:p>
              <a:p>
                <a:r>
                  <a:rPr lang="en-US" sz="2800" b="1" dirty="0">
                    <a:solidFill>
                      <a:srgbClr val="B6A479"/>
                    </a:solidFill>
                  </a:rPr>
                  <a:t>Idea 3: </a:t>
                </a:r>
                <a:r>
                  <a:rPr lang="en-US" sz="2800" b="1" dirty="0">
                    <a:solidFill>
                      <a:srgbClr val="4C3282"/>
                    </a:solidFill>
                  </a:rPr>
                  <a:t>Modify the array’s internal capacity</a:t>
                </a:r>
              </a:p>
              <a:p>
                <a:pPr lvl="1"/>
                <a:r>
                  <a:rPr lang="en-US" sz="2400" dirty="0"/>
                  <a:t>When load factor gets too high, resize array</a:t>
                </a:r>
              </a:p>
              <a:p>
                <a:pPr lvl="2"/>
                <a:r>
                  <a:rPr lang="en-US" sz="1800" dirty="0"/>
                  <a:t>Increase array size to next prime number that’s roughly double the array size</a:t>
                </a:r>
              </a:p>
              <a:p>
                <a:pPr lvl="2"/>
                <a:r>
                  <a:rPr lang="en-US" sz="1800" dirty="0"/>
                  <a:t>Let the client fine-tune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that causes you to resize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91D25-4F3F-4698-AEB0-BDE6542D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4" t="-2138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7148-B2D8-45DF-AA63-F5EDC772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F4E74-FA03-44FB-9FF4-A0CCFAD6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6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Hash Tables:</a:t>
                </a:r>
              </a:p>
              <a:p>
                <a:pPr lvl="1"/>
                <a:r>
                  <a:rPr lang="en-US" sz="2400" dirty="0"/>
                  <a:t>Efficient find, insert, delete </a:t>
                </a:r>
                <a:r>
                  <a:rPr lang="en-US" sz="2400" b="1" dirty="0"/>
                  <a:t>in practice, under some assumptions</a:t>
                </a:r>
                <a:endParaRPr lang="en-US" sz="2400" dirty="0"/>
              </a:p>
              <a:p>
                <a:pPr lvl="1"/>
                <a:r>
                  <a:rPr lang="en-US" sz="2400" dirty="0"/>
                  <a:t>Items not in sorted order</a:t>
                </a:r>
              </a:p>
              <a:p>
                <a:pPr lvl="1"/>
                <a:r>
                  <a:rPr lang="en-US" sz="2400" dirty="0"/>
                  <a:t>Tons of real world uses</a:t>
                </a:r>
              </a:p>
              <a:p>
                <a:pPr lvl="1"/>
                <a:r>
                  <a:rPr lang="en-US" sz="2400" dirty="0"/>
                  <a:t>…and really popular in tech interview questions. </a:t>
                </a:r>
              </a:p>
              <a:p>
                <a:r>
                  <a:rPr lang="en-US" sz="2800" dirty="0"/>
                  <a:t>Need to pick a good hash function.</a:t>
                </a:r>
              </a:p>
              <a:p>
                <a:pPr lvl="1"/>
                <a:r>
                  <a:rPr lang="en-US" sz="2400" dirty="0"/>
                  <a:t>Have someone else do this if possible.</a:t>
                </a:r>
              </a:p>
              <a:p>
                <a:pPr lvl="1"/>
                <a:r>
                  <a:rPr lang="en-US" sz="2400" dirty="0"/>
                  <a:t>Balance getting a good distribution and speed of calculation.</a:t>
                </a:r>
              </a:p>
              <a:p>
                <a:r>
                  <a:rPr lang="en-US" sz="2800" dirty="0"/>
                  <a:t>Resizing:</a:t>
                </a:r>
              </a:p>
              <a:p>
                <a:pPr lvl="1"/>
                <a:r>
                  <a:rPr lang="en-US" sz="2400" dirty="0"/>
                  <a:t>Always make the table size a prime number.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determines when to resize, but depends on collision resolution strategy.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4" t="-2138" b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7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231B-D04F-D749-A137-330EB2F3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Topics (not exhaustive)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CDBE-60C9-3E43-8863-B05BA938D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5520760" cy="4845504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4C3282"/>
                    </a:solidFill>
                  </a:rPr>
                  <a:t>ADTs and Data structures</a:t>
                </a:r>
              </a:p>
              <a:p>
                <a:pPr lvl="1"/>
                <a:r>
                  <a:rPr lang="en-US" dirty="0"/>
                  <a:t>Lists, Stacks, Queues, Dictionaries</a:t>
                </a:r>
              </a:p>
              <a:p>
                <a:pPr lvl="1"/>
                <a:r>
                  <a:rPr lang="en-US" dirty="0"/>
                  <a:t>Array vs Node implementations of each</a:t>
                </a:r>
              </a:p>
              <a:p>
                <a:pPr lvl="1"/>
                <a:r>
                  <a:rPr lang="en-US" dirty="0"/>
                  <a:t>Design decisions!</a:t>
                </a:r>
              </a:p>
              <a:p>
                <a:r>
                  <a:rPr lang="en-US" dirty="0">
                    <a:solidFill>
                      <a:srgbClr val="4C3282"/>
                    </a:solidFill>
                  </a:rPr>
                  <a:t>Asymptotic Analysis</a:t>
                </a:r>
              </a:p>
              <a:p>
                <a:pPr lvl="1"/>
                <a:r>
                  <a:rPr lang="en-US" dirty="0"/>
                  <a:t>Proving Big O by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Modeling code runtime</a:t>
                </a:r>
              </a:p>
              <a:p>
                <a:pPr lvl="1"/>
                <a:r>
                  <a:rPr lang="en-US" dirty="0"/>
                  <a:t>Finding closed form of recurrences using tree method and master theorem</a:t>
                </a:r>
              </a:p>
              <a:p>
                <a:pPr lvl="1"/>
                <a:r>
                  <a:rPr lang="en-US" dirty="0"/>
                  <a:t>Looking at code models and giving simplified tight Big O runtimes</a:t>
                </a:r>
              </a:p>
              <a:p>
                <a:pPr lvl="1"/>
                <a:r>
                  <a:rPr lang="en-US" dirty="0"/>
                  <a:t>Definitions of Big O, Big Omega, Big Theta</a:t>
                </a:r>
              </a:p>
              <a:p>
                <a:pPr marL="128016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128016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CDBE-60C9-3E43-8863-B05BA938D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5520760" cy="4845504"/>
              </a:xfrm>
              <a:blipFill>
                <a:blip r:embed="rId2"/>
                <a:stretch>
                  <a:fillRect l="-55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58BCB-6EDE-C148-8429-751037CB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19 SP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C64A0-566F-8044-A236-8B98B977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4D48E9-AA87-1F48-8253-4228A4F84D22}"/>
              </a:ext>
            </a:extLst>
          </p:cNvPr>
          <p:cNvSpPr txBox="1">
            <a:spLocks/>
          </p:cNvSpPr>
          <p:nvPr/>
        </p:nvSpPr>
        <p:spPr>
          <a:xfrm>
            <a:off x="6096000" y="1462329"/>
            <a:ext cx="5520760" cy="430116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C3282"/>
                </a:solidFill>
              </a:rPr>
              <a:t>BST and AVL Trees</a:t>
            </a:r>
          </a:p>
          <a:p>
            <a:pPr lvl="1"/>
            <a:r>
              <a:rPr lang="en-US" dirty="0"/>
              <a:t>Binary Search Property, Balance Property</a:t>
            </a:r>
          </a:p>
          <a:p>
            <a:pPr lvl="1"/>
            <a:r>
              <a:rPr lang="en-US" dirty="0"/>
              <a:t>Insertions, Retrievals</a:t>
            </a:r>
          </a:p>
          <a:p>
            <a:pPr lvl="1"/>
            <a:r>
              <a:rPr lang="en-US" dirty="0"/>
              <a:t>AVL rotations </a:t>
            </a:r>
          </a:p>
          <a:p>
            <a:r>
              <a:rPr lang="en-US" dirty="0">
                <a:solidFill>
                  <a:srgbClr val="4C3282"/>
                </a:solidFill>
              </a:rPr>
              <a:t>Hashing</a:t>
            </a:r>
          </a:p>
          <a:p>
            <a:pPr lvl="1"/>
            <a:r>
              <a:rPr lang="en-US" dirty="0"/>
              <a:t>Understanding hash functions</a:t>
            </a:r>
          </a:p>
          <a:p>
            <a:pPr lvl="1"/>
            <a:r>
              <a:rPr lang="en-US" dirty="0"/>
              <a:t>Insertions and retrievals from a table</a:t>
            </a:r>
          </a:p>
          <a:p>
            <a:pPr lvl="1"/>
            <a:r>
              <a:rPr lang="en-US" dirty="0"/>
              <a:t>Collision resolution strategies: chaining, linear probing, quadratic probing, double hashing</a:t>
            </a:r>
          </a:p>
          <a:p>
            <a:r>
              <a:rPr lang="en-US" dirty="0">
                <a:solidFill>
                  <a:srgbClr val="4C3282"/>
                </a:solidFill>
              </a:rPr>
              <a:t>Projects</a:t>
            </a:r>
          </a:p>
          <a:p>
            <a:pPr lvl="1"/>
            <a:r>
              <a:rPr lang="en-US" dirty="0" err="1"/>
              <a:t>ArrayDictionary</a:t>
            </a:r>
            <a:endParaRPr lang="en-US" dirty="0"/>
          </a:p>
          <a:p>
            <a:pPr lvl="1"/>
            <a:r>
              <a:rPr lang="en-US" dirty="0" err="1"/>
              <a:t>DoubleLinkedList</a:t>
            </a: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Font typeface="Segoe UI Semilight" panose="020B0402040204020203" pitchFamily="34" charset="0"/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79B248-7002-4E17-B76A-F13F4FD16A5C}"/>
                  </a:ext>
                </a:extLst>
              </p14:cNvPr>
              <p14:cNvContentPartPr/>
              <p14:nvPr/>
            </p14:nvContentPartPr>
            <p14:xfrm>
              <a:off x="424440" y="2467440"/>
              <a:ext cx="263160" cy="197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79B248-7002-4E17-B76A-F13F4FD16A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080" y="2458080"/>
                <a:ext cx="281880" cy="19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294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4E6B-C24B-47E9-9D2D-3DB4596C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91D25-4F3F-4698-AEB0-BDE6542D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Our running time in practice depends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. What do we do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is big?</a:t>
                </a:r>
              </a:p>
              <a:p>
                <a:r>
                  <a:rPr lang="en-US" sz="2800" dirty="0"/>
                  <a:t>Resize the array!</a:t>
                </a:r>
              </a:p>
              <a:p>
                <a:pPr lvl="1"/>
                <a:r>
                  <a:rPr lang="en-US" sz="2400" dirty="0"/>
                  <a:t>Usually we double, that’s not quite the best idea here</a:t>
                </a:r>
              </a:p>
              <a:p>
                <a:pPr lvl="1"/>
                <a:r>
                  <a:rPr lang="en-US" sz="2400" dirty="0"/>
                  <a:t>Increase array size to next prime number that’s roughly double the current size</a:t>
                </a:r>
              </a:p>
              <a:p>
                <a:pPr lvl="2"/>
                <a:r>
                  <a:rPr lang="en-US" sz="2400" dirty="0"/>
                  <a:t>Prime numbers tend to redistribute keys, because you’re now </a:t>
                </a:r>
                <a:r>
                  <a:rPr lang="en-US" sz="2400" dirty="0" err="1"/>
                  <a:t>modding</a:t>
                </a:r>
                <a:r>
                  <a:rPr lang="en-US" sz="2400" dirty="0"/>
                  <a:t> by a completely unrelated number.</a:t>
                </a:r>
              </a:p>
              <a:p>
                <a:pPr lvl="2"/>
                <a:r>
                  <a:rPr lang="en-US" sz="2400" dirty="0"/>
                  <a:t>If % </a:t>
                </a:r>
                <a:r>
                  <a:rPr lang="en-US" sz="2400" dirty="0" err="1"/>
                  <a:t>TableSize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then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%2*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TableSize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400" dirty="0"/>
                  <a:t>gives either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TableSize.</a:t>
                </a:r>
              </a:p>
              <a:p>
                <a:pPr lvl="1"/>
                <a:r>
                  <a:rPr lang="en-US" sz="2800" dirty="0"/>
                  <a:t>Rule of thumb: Resize sometime around when λ is somewhere around 1 if you’re doing separate chaining.</a:t>
                </a:r>
              </a:p>
              <a:p>
                <a:pPr lvl="2"/>
                <a:r>
                  <a:rPr lang="en-US" sz="2400" dirty="0"/>
                  <a:t>When you resize, you have to rehash everything!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91D25-4F3F-4698-AEB0-BDE6542D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08" t="-2138" r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7148-B2D8-45DF-AA63-F5EDC772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Su 19 -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F4E74-FA03-44FB-9FF4-A0CCFAD6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A114E-C0E8-48BC-8865-AB4DE489F3A7}"/>
              </a:ext>
            </a:extLst>
          </p:cNvPr>
          <p:cNvSpPr/>
          <p:nvPr/>
        </p:nvSpPr>
        <p:spPr>
          <a:xfrm>
            <a:off x="7623323" y="5269402"/>
            <a:ext cx="4139175" cy="1251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Can we just copy over our old chains?</a:t>
            </a:r>
            <a:endParaRPr lang="en-US" sz="2400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3E8679-A64C-40BA-A2D2-399AEC2FD73D}"/>
                  </a:ext>
                </a:extLst>
              </p14:cNvPr>
              <p14:cNvContentPartPr/>
              <p14:nvPr/>
            </p14:nvContentPartPr>
            <p14:xfrm>
              <a:off x="1185120" y="125280"/>
              <a:ext cx="9683280" cy="648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3E8679-A64C-40BA-A2D2-399AEC2FD7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760" y="115920"/>
                <a:ext cx="9702000" cy="65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0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F205-D923-40A7-9525-A4F26B23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Warm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4C0E4-02B3-4051-9FAC-09A0C255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97A74-C85C-45D0-ADCB-77C19602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AF773A-6267-4747-9A69-5383B1027CF3}"/>
              </a:ext>
            </a:extLst>
          </p:cNvPr>
          <p:cNvSpPr txBox="1">
            <a:spLocks/>
          </p:cNvSpPr>
          <p:nvPr/>
        </p:nvSpPr>
        <p:spPr>
          <a:xfrm>
            <a:off x="367784" y="149976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</a:t>
            </a:r>
            <a:r>
              <a:rPr lang="en-US" dirty="0" err="1"/>
              <a:t>StringDictionary</a:t>
            </a:r>
            <a:r>
              <a:rPr lang="en-US" dirty="0"/>
              <a:t> using separate chaining with an internal capacity of 10. Assume our buckets are implemented using a LinkedList. Use the following hash function: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input) 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%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>Now, insert the following key-value pairs. What does the dictionary internally look like?</a:t>
            </a:r>
          </a:p>
          <a:p>
            <a:r>
              <a:rPr lang="en-US" dirty="0"/>
              <a:t>(“cat”, 1) (“bat”, 2) (“mat”, 3) (“a”, 4) (“</a:t>
            </a:r>
            <a:r>
              <a:rPr lang="en-US" dirty="0" err="1"/>
              <a:t>abcd</a:t>
            </a:r>
            <a:r>
              <a:rPr lang="en-US" dirty="0"/>
              <a:t>”, 5) (“</a:t>
            </a:r>
            <a:r>
              <a:rPr lang="en-US" dirty="0" err="1"/>
              <a:t>abcdabcd</a:t>
            </a:r>
            <a:r>
              <a:rPr lang="en-US" dirty="0"/>
              <a:t>”, 6) (“five”, 7) (“hello world”, 8)</a:t>
            </a:r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E18F2F-633E-4556-A614-8F2641262125}"/>
              </a:ext>
            </a:extLst>
          </p:cNvPr>
          <p:cNvGraphicFramePr>
            <a:graphicFrameLocks noGrp="1"/>
          </p:cNvGraphicFramePr>
          <p:nvPr/>
        </p:nvGraphicFramePr>
        <p:xfrm>
          <a:off x="409490" y="4531392"/>
          <a:ext cx="11373020" cy="97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02">
                  <a:extLst>
                    <a:ext uri="{9D8B030D-6E8A-4147-A177-3AD203B41FA5}">
                      <a16:colId xmlns:a16="http://schemas.microsoft.com/office/drawing/2014/main" val="3769295320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3644634343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2951774315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042921016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957662309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836056416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534965319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1092921457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3260494531"/>
                    </a:ext>
                  </a:extLst>
                </a:gridCol>
                <a:gridCol w="1137302">
                  <a:extLst>
                    <a:ext uri="{9D8B030D-6E8A-4147-A177-3AD203B41FA5}">
                      <a16:colId xmlns:a16="http://schemas.microsoft.com/office/drawing/2014/main" val="3208114356"/>
                    </a:ext>
                  </a:extLst>
                </a:gridCol>
              </a:tblGrid>
              <a:tr h="285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285991"/>
                  </a:ext>
                </a:extLst>
              </a:tr>
              <a:tr h="6131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1959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6BB2F3-7C99-4607-8C52-0399EF4809B5}"/>
              </a:ext>
            </a:extLst>
          </p:cNvPr>
          <p:cNvSpPr txBox="1"/>
          <p:nvPr/>
        </p:nvSpPr>
        <p:spPr>
          <a:xfrm>
            <a:off x="4014564" y="5064395"/>
            <a:ext cx="784830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(“cat”, 1)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0F35D-7F4C-41DE-B3E8-A17FC9FD4E86}"/>
              </a:ext>
            </a:extLst>
          </p:cNvPr>
          <p:cNvSpPr txBox="1"/>
          <p:nvPr/>
        </p:nvSpPr>
        <p:spPr>
          <a:xfrm>
            <a:off x="1769593" y="5050456"/>
            <a:ext cx="683905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(“a”, 4)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F25FF-AF60-4728-8BF1-0AA8F7AFBE0F}"/>
              </a:ext>
            </a:extLst>
          </p:cNvPr>
          <p:cNvSpPr txBox="1"/>
          <p:nvPr/>
        </p:nvSpPr>
        <p:spPr>
          <a:xfrm>
            <a:off x="4014564" y="5588645"/>
            <a:ext cx="841834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(“bat”, 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B531F-AF7E-49D5-825E-DB7EF4376B7E}"/>
              </a:ext>
            </a:extLst>
          </p:cNvPr>
          <p:cNvSpPr txBox="1"/>
          <p:nvPr/>
        </p:nvSpPr>
        <p:spPr>
          <a:xfrm>
            <a:off x="5102203" y="5567566"/>
            <a:ext cx="859210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(“five”, 7)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7241C-6E6F-4809-BB37-00FEC4A5F058}"/>
              </a:ext>
            </a:extLst>
          </p:cNvPr>
          <p:cNvSpPr txBox="1"/>
          <p:nvPr/>
        </p:nvSpPr>
        <p:spPr>
          <a:xfrm>
            <a:off x="3959228" y="6115844"/>
            <a:ext cx="895502" cy="307777"/>
          </a:xfrm>
          <a:prstGeom prst="rect">
            <a:avLst/>
          </a:prstGeom>
          <a:solidFill>
            <a:schemeClr val="bg1"/>
          </a:solidFill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(“mat”, 3)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2364A2-82CC-453B-B59E-78D330673235}"/>
              </a:ext>
            </a:extLst>
          </p:cNvPr>
          <p:cNvSpPr txBox="1"/>
          <p:nvPr/>
        </p:nvSpPr>
        <p:spPr>
          <a:xfrm>
            <a:off x="5046386" y="5073924"/>
            <a:ext cx="970843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</a:t>
            </a:r>
            <a:r>
              <a:rPr lang="en-US" sz="1400" dirty="0" err="1"/>
              <a:t>abcd</a:t>
            </a:r>
            <a:r>
              <a:rPr lang="en-US" sz="1400" dirty="0"/>
              <a:t>”, 5)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6B065-BF63-4C3A-A456-A59CCB70C39A}"/>
              </a:ext>
            </a:extLst>
          </p:cNvPr>
          <p:cNvSpPr txBox="1"/>
          <p:nvPr/>
        </p:nvSpPr>
        <p:spPr>
          <a:xfrm>
            <a:off x="1386731" y="5588644"/>
            <a:ext cx="1449628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(“hello world”, 8)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194955-CA79-4BA7-AA5B-CA9AB01C6A99}"/>
              </a:ext>
            </a:extLst>
          </p:cNvPr>
          <p:cNvSpPr txBox="1"/>
          <p:nvPr/>
        </p:nvSpPr>
        <p:spPr>
          <a:xfrm>
            <a:off x="9406681" y="5122395"/>
            <a:ext cx="1347548" cy="307777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(“</a:t>
            </a:r>
            <a:r>
              <a:rPr lang="en-US" sz="1400" dirty="0" err="1"/>
              <a:t>abcdabcd</a:t>
            </a:r>
            <a:r>
              <a:rPr lang="en-US" sz="1400" dirty="0"/>
              <a:t>”, 6)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AE0C2C-2717-47E9-9251-0A6CE93468E4}"/>
              </a:ext>
            </a:extLst>
          </p:cNvPr>
          <p:cNvCxnSpPr/>
          <p:nvPr/>
        </p:nvCxnSpPr>
        <p:spPr>
          <a:xfrm>
            <a:off x="2111545" y="5381701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82CA19-90AF-4E5C-970D-2546CA1A9024}"/>
              </a:ext>
            </a:extLst>
          </p:cNvPr>
          <p:cNvCxnSpPr/>
          <p:nvPr/>
        </p:nvCxnSpPr>
        <p:spPr>
          <a:xfrm>
            <a:off x="4436916" y="5369570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A5E111-925A-4420-A8D9-60528DFCCFEE}"/>
              </a:ext>
            </a:extLst>
          </p:cNvPr>
          <p:cNvCxnSpPr/>
          <p:nvPr/>
        </p:nvCxnSpPr>
        <p:spPr>
          <a:xfrm>
            <a:off x="4406979" y="5896769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8C3B16-4649-41E8-AAD1-D24BD9EF8BCB}"/>
              </a:ext>
            </a:extLst>
          </p:cNvPr>
          <p:cNvCxnSpPr/>
          <p:nvPr/>
        </p:nvCxnSpPr>
        <p:spPr>
          <a:xfrm>
            <a:off x="5531807" y="5380194"/>
            <a:ext cx="0" cy="21907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4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1095-F92F-4AFE-915E-088363F2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 </a:t>
            </a:r>
            <a:r>
              <a:rPr lang="en-US" dirty="0">
                <a:solidFill>
                  <a:srgbClr val="4C3282"/>
                </a:solidFill>
              </a:rPr>
              <a:t>Handling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D5BF-027C-4EBD-A1D5-7A13454D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B6A479"/>
                </a:solidFill>
              </a:rPr>
              <a:t>Solution 1: Chaining</a:t>
            </a:r>
          </a:p>
          <a:p>
            <a:r>
              <a:rPr lang="en-US" dirty="0"/>
              <a:t>Each space holds a “</a:t>
            </a:r>
            <a:r>
              <a:rPr lang="en-US" dirty="0">
                <a:solidFill>
                  <a:srgbClr val="4C3282"/>
                </a:solidFill>
              </a:rPr>
              <a:t>bucket</a:t>
            </a:r>
            <a:r>
              <a:rPr lang="en-US" dirty="0"/>
              <a:t>” that can store multiple values. Bucket is often implemented with a LinkedList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1287-2785-4D39-B9D6-5D8DEBDB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3C981-E460-4F30-B585-C4F5D42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9889DE-A159-4BD0-8E10-56D345950FDE}"/>
              </a:ext>
            </a:extLst>
          </p:cNvPr>
          <p:cNvGraphicFramePr>
            <a:graphicFrameLocks noGrp="1"/>
          </p:cNvGraphicFramePr>
          <p:nvPr/>
        </p:nvGraphicFramePr>
        <p:xfrm>
          <a:off x="674428" y="2807495"/>
          <a:ext cx="6485601" cy="318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867">
                  <a:extLst>
                    <a:ext uri="{9D8B030D-6E8A-4147-A177-3AD203B41FA5}">
                      <a16:colId xmlns:a16="http://schemas.microsoft.com/office/drawing/2014/main" val="1834949419"/>
                    </a:ext>
                  </a:extLst>
                </a:gridCol>
                <a:gridCol w="2161867">
                  <a:extLst>
                    <a:ext uri="{9D8B030D-6E8A-4147-A177-3AD203B41FA5}">
                      <a16:colId xmlns:a16="http://schemas.microsoft.com/office/drawing/2014/main" val="567650449"/>
                    </a:ext>
                  </a:extLst>
                </a:gridCol>
                <a:gridCol w="2161867">
                  <a:extLst>
                    <a:ext uri="{9D8B030D-6E8A-4147-A177-3AD203B41FA5}">
                      <a16:colId xmlns:a16="http://schemas.microsoft.com/office/drawing/2014/main" val="541583742"/>
                    </a:ext>
                  </a:extLst>
                </a:gridCol>
              </a:tblGrid>
              <a:tr h="31804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 w/ indices as keys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3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868693"/>
                  </a:ext>
                </a:extLst>
              </a:tr>
              <a:tr h="31804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put(</a:t>
                      </a:r>
                      <a:r>
                        <a:rPr lang="en-US" sz="1400" dirty="0" err="1"/>
                        <a:t>key,value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268534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 + λ)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86758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321291"/>
                  </a:ext>
                </a:extLst>
              </a:tr>
              <a:tr h="31804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get(key)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781465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 + λ)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155150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480964"/>
                  </a:ext>
                </a:extLst>
              </a:tr>
              <a:tr h="318044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remove(key)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79476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O(1 + λ)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15040"/>
                  </a:ext>
                </a:extLst>
              </a:tr>
              <a:tr h="31804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4831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FAB69-203D-4C4C-9002-3AD1CFA87D7D}"/>
                  </a:ext>
                </a:extLst>
              </p:cNvPr>
              <p:cNvSpPr txBox="1"/>
              <p:nvPr/>
            </p:nvSpPr>
            <p:spPr>
              <a:xfrm>
                <a:off x="7564581" y="2979292"/>
                <a:ext cx="3380509" cy="267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4C3282"/>
                    </a:solidFill>
                  </a:rPr>
                  <a:t>Average Case:</a:t>
                </a:r>
              </a:p>
              <a:p>
                <a:r>
                  <a:rPr lang="en-US" dirty="0"/>
                  <a:t>Depends on average number of elements per chain</a:t>
                </a:r>
              </a:p>
              <a:p>
                <a:endParaRPr lang="en-US" dirty="0"/>
              </a:p>
              <a:p>
                <a:r>
                  <a:rPr lang="en-US" dirty="0"/>
                  <a:t>Load Factor λ</a:t>
                </a:r>
              </a:p>
              <a:p>
                <a:r>
                  <a:rPr lang="en-US" dirty="0"/>
                  <a:t>If n is the total number of key-value pairs</a:t>
                </a:r>
              </a:p>
              <a:p>
                <a:r>
                  <a:rPr lang="en-US" dirty="0"/>
                  <a:t>Let c be the capacity of array</a:t>
                </a:r>
              </a:p>
              <a:p>
                <a:r>
                  <a:rPr lang="en-US" dirty="0"/>
                  <a:t>Load Factor λ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4FAB69-203D-4C4C-9002-3AD1CFA8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81" y="2979292"/>
                <a:ext cx="3380509" cy="2678938"/>
              </a:xfrm>
              <a:prstGeom prst="rect">
                <a:avLst/>
              </a:prstGeom>
              <a:blipFill>
                <a:blip r:embed="rId3"/>
                <a:stretch>
                  <a:fillRect l="-1625" t="-1139" b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29046E-D2EB-4558-9BE3-1BFB644E833D}"/>
              </a:ext>
            </a:extLst>
          </p:cNvPr>
          <p:cNvSpPr/>
          <p:nvPr/>
        </p:nvSpPr>
        <p:spPr>
          <a:xfrm>
            <a:off x="7564581" y="4095205"/>
            <a:ext cx="3380509" cy="3200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7121F3-26D3-4DF9-8ED2-C5DEE9D86E62}"/>
              </a:ext>
            </a:extLst>
          </p:cNvPr>
          <p:cNvSpPr/>
          <p:nvPr/>
        </p:nvSpPr>
        <p:spPr>
          <a:xfrm>
            <a:off x="7564581" y="4415245"/>
            <a:ext cx="3380509" cy="129322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176B-04E4-4630-AAA4-4DFAD0A8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Handling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A31F-50D1-41BF-9C35-457531CD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Solution 2: Open Addressing</a:t>
            </a:r>
          </a:p>
          <a:p>
            <a:r>
              <a:rPr lang="en-US" dirty="0"/>
              <a:t>Resolves collisions by choosing a different location to store a value if natural choice is already full. </a:t>
            </a:r>
          </a:p>
          <a:p>
            <a:r>
              <a:rPr lang="en-US" dirty="0">
                <a:solidFill>
                  <a:srgbClr val="4C3282"/>
                </a:solidFill>
              </a:rPr>
              <a:t>Type 1: Linear Probing</a:t>
            </a:r>
          </a:p>
          <a:p>
            <a:r>
              <a:rPr lang="en-US" dirty="0"/>
              <a:t>If there is a collision, keep checking the next element until we find an open spot. </a:t>
            </a:r>
          </a:p>
          <a:p>
            <a:pPr>
              <a:spcBef>
                <a:spcPts val="200"/>
              </a:spcBef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findFinalLocation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(Key s)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natrualHash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(index in use) {</a:t>
            </a:r>
          </a:p>
          <a:p>
            <a:pPr marL="128016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index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naturalHash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%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index;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16F2F-EFD2-41EB-8673-476524E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34812-5DE7-4EA3-82A0-91121E5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DB3AC1-02BB-4CD9-9346-F9C8A6DABA37}"/>
                  </a:ext>
                </a:extLst>
              </p14:cNvPr>
              <p14:cNvContentPartPr/>
              <p14:nvPr/>
            </p14:nvContentPartPr>
            <p14:xfrm>
              <a:off x="558000" y="3981600"/>
              <a:ext cx="5615280" cy="182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DB3AC1-02BB-4CD9-9346-F9C8A6DABA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40" y="3972240"/>
                <a:ext cx="5634000" cy="18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57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621-A4FC-4395-B467-CF12E301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Linear Probing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4C265D-3F7C-4D99-A4EB-3B7BD0B939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5550" y="2921667"/>
          <a:ext cx="7312030" cy="101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03">
                  <a:extLst>
                    <a:ext uri="{9D8B030D-6E8A-4147-A177-3AD203B41FA5}">
                      <a16:colId xmlns:a16="http://schemas.microsoft.com/office/drawing/2014/main" val="1989371629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867448017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875946851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5120326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0387837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779547808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7286610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2355671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7468219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635599697"/>
                    </a:ext>
                  </a:extLst>
                </a:gridCol>
              </a:tblGrid>
              <a:tr h="4344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00196"/>
                  </a:ext>
                </a:extLst>
              </a:tr>
              <a:tr h="580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5487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28775-4EC6-4F7A-8993-EF3FD4E0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FD862-F85B-48E1-9B70-C3CA8D53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43C20-45A4-4691-811E-D48113AEEE14}"/>
              </a:ext>
            </a:extLst>
          </p:cNvPr>
          <p:cNvSpPr txBox="1"/>
          <p:nvPr/>
        </p:nvSpPr>
        <p:spPr>
          <a:xfrm>
            <a:off x="575239" y="1730472"/>
            <a:ext cx="846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following values into the Hash Table using a </a:t>
            </a:r>
            <a:r>
              <a:rPr lang="en-US" dirty="0" err="1"/>
              <a:t>hashFunction</a:t>
            </a:r>
            <a:r>
              <a:rPr lang="en-US" dirty="0"/>
              <a:t> of % table size and linear probing to resolve collisions</a:t>
            </a:r>
          </a:p>
          <a:p>
            <a:r>
              <a:rPr lang="en-US" dirty="0"/>
              <a:t>1, 5, 11, 7, 12, 17, 6, 25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FCB40-D3DC-48B7-B99B-6CE332ED9B23}"/>
              </a:ext>
            </a:extLst>
          </p:cNvPr>
          <p:cNvSpPr txBox="1"/>
          <p:nvPr/>
        </p:nvSpPr>
        <p:spPr>
          <a:xfrm>
            <a:off x="3274240" y="3429000"/>
            <a:ext cx="30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A3E5-416F-4AD3-B5DF-468D54AF8755}"/>
              </a:ext>
            </a:extLst>
          </p:cNvPr>
          <p:cNvSpPr txBox="1"/>
          <p:nvPr/>
        </p:nvSpPr>
        <p:spPr>
          <a:xfrm>
            <a:off x="6155828" y="34290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1CA93-AC6B-4C24-BD0C-F7DFDA0B0FAC}"/>
              </a:ext>
            </a:extLst>
          </p:cNvPr>
          <p:cNvSpPr txBox="1"/>
          <p:nvPr/>
        </p:nvSpPr>
        <p:spPr>
          <a:xfrm>
            <a:off x="3158824" y="343781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6D7AF4-682F-43EC-89C4-42DF2093818B}"/>
              </a:ext>
            </a:extLst>
          </p:cNvPr>
          <p:cNvSpPr txBox="1"/>
          <p:nvPr/>
        </p:nvSpPr>
        <p:spPr>
          <a:xfrm>
            <a:off x="7639942" y="34009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C98980-64C2-47CD-B7B7-547C7996690B}"/>
              </a:ext>
            </a:extLst>
          </p:cNvPr>
          <p:cNvSpPr txBox="1"/>
          <p:nvPr/>
        </p:nvSpPr>
        <p:spPr>
          <a:xfrm>
            <a:off x="3871641" y="3428999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EFB15-3B31-41FD-8D9D-BD12E2D2CAC6}"/>
              </a:ext>
            </a:extLst>
          </p:cNvPr>
          <p:cNvSpPr txBox="1"/>
          <p:nvPr/>
        </p:nvSpPr>
        <p:spPr>
          <a:xfrm>
            <a:off x="7524526" y="3400971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A7A7B4-0469-40F1-955D-F35DF213E130}"/>
              </a:ext>
            </a:extLst>
          </p:cNvPr>
          <p:cNvSpPr txBox="1"/>
          <p:nvPr/>
        </p:nvSpPr>
        <p:spPr>
          <a:xfrm>
            <a:off x="6897885" y="340097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9F3DD-AC69-4F34-B820-E1D8269BF077}"/>
              </a:ext>
            </a:extLst>
          </p:cNvPr>
          <p:cNvSpPr txBox="1"/>
          <p:nvPr/>
        </p:nvSpPr>
        <p:spPr>
          <a:xfrm>
            <a:off x="5993925" y="3428998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25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BD11E1-ADDC-412C-B10E-8116426B15E0}"/>
                  </a:ext>
                </a:extLst>
              </p14:cNvPr>
              <p14:cNvContentPartPr/>
              <p14:nvPr/>
            </p14:nvContentPartPr>
            <p14:xfrm>
              <a:off x="520920" y="2105280"/>
              <a:ext cx="9347040" cy="224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BD11E1-ADDC-412C-B10E-8116426B15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560" y="2095920"/>
                <a:ext cx="9365760" cy="22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721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06602 -0.003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0638 -0.0018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0664 0.003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24974 -0.000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8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0" grpId="1"/>
      <p:bldP spid="11" grpId="0"/>
      <p:bldP spid="12" grpId="0"/>
      <p:bldP spid="12" grpId="1"/>
      <p:bldP spid="13" grpId="0"/>
      <p:bldP spid="13" grpId="1"/>
      <p:bldP spid="14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639D-9F32-41A3-BAAD-FF9F67C8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</p:spPr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Linear Probing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A1987-3346-4DB1-9FFA-DD9E51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F5985-A8FE-45F5-9E12-AC75DBEB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266468-571C-4DC2-9A15-602D0FF55005}"/>
              </a:ext>
            </a:extLst>
          </p:cNvPr>
          <p:cNvGraphicFramePr>
            <a:graphicFrameLocks/>
          </p:cNvGraphicFramePr>
          <p:nvPr/>
        </p:nvGraphicFramePr>
        <p:xfrm>
          <a:off x="2325550" y="2921667"/>
          <a:ext cx="7312030" cy="101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203">
                  <a:extLst>
                    <a:ext uri="{9D8B030D-6E8A-4147-A177-3AD203B41FA5}">
                      <a16:colId xmlns:a16="http://schemas.microsoft.com/office/drawing/2014/main" val="1989371629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867448017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875946851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5120326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380387837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779547808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7286610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1323556715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274682193"/>
                    </a:ext>
                  </a:extLst>
                </a:gridCol>
                <a:gridCol w="731203">
                  <a:extLst>
                    <a:ext uri="{9D8B030D-6E8A-4147-A177-3AD203B41FA5}">
                      <a16:colId xmlns:a16="http://schemas.microsoft.com/office/drawing/2014/main" val="635599697"/>
                    </a:ext>
                  </a:extLst>
                </a:gridCol>
              </a:tblGrid>
              <a:tr h="4344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00196"/>
                  </a:ext>
                </a:extLst>
              </a:tr>
              <a:tr h="5802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548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5DD1E4-86C1-454C-AEBC-BD93C64BB978}"/>
              </a:ext>
            </a:extLst>
          </p:cNvPr>
          <p:cNvSpPr txBox="1"/>
          <p:nvPr/>
        </p:nvSpPr>
        <p:spPr>
          <a:xfrm>
            <a:off x="956874" y="1704588"/>
            <a:ext cx="846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the following values into the Hash Table using a </a:t>
            </a:r>
            <a:r>
              <a:rPr lang="en-US" dirty="0" err="1"/>
              <a:t>hashFunction</a:t>
            </a:r>
            <a:r>
              <a:rPr lang="en-US" dirty="0"/>
              <a:t> of % table size and linear probing to resolve collisions</a:t>
            </a:r>
          </a:p>
          <a:p>
            <a:r>
              <a:rPr lang="en-US" dirty="0"/>
              <a:t>38, 19, 8, 109, 10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F5880-4036-4158-BF62-0BDA5A10A10F}"/>
              </a:ext>
            </a:extLst>
          </p:cNvPr>
          <p:cNvSpPr txBox="1"/>
          <p:nvPr/>
        </p:nvSpPr>
        <p:spPr>
          <a:xfrm>
            <a:off x="8248997" y="342900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38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6783FE-0272-492F-AD42-DBCD67C941BE}"/>
              </a:ext>
            </a:extLst>
          </p:cNvPr>
          <p:cNvSpPr txBox="1"/>
          <p:nvPr/>
        </p:nvSpPr>
        <p:spPr>
          <a:xfrm>
            <a:off x="8966532" y="3437819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8E76D-34C6-4468-8EB3-5ACA4556BFB8}"/>
              </a:ext>
            </a:extLst>
          </p:cNvPr>
          <p:cNvSpPr txBox="1"/>
          <p:nvPr/>
        </p:nvSpPr>
        <p:spPr>
          <a:xfrm>
            <a:off x="8410900" y="343781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767BD-F49C-47ED-B218-EC4CED70821A}"/>
              </a:ext>
            </a:extLst>
          </p:cNvPr>
          <p:cNvSpPr/>
          <p:nvPr/>
        </p:nvSpPr>
        <p:spPr>
          <a:xfrm>
            <a:off x="9846642" y="3236422"/>
            <a:ext cx="1934095" cy="936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D02C3-F92F-4E88-A319-03723AD26750}"/>
              </a:ext>
            </a:extLst>
          </p:cNvPr>
          <p:cNvSpPr txBox="1"/>
          <p:nvPr/>
        </p:nvSpPr>
        <p:spPr>
          <a:xfrm>
            <a:off x="1052946" y="342899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FFFED-FDFB-4665-9DC3-2D50D6CDBC08}"/>
              </a:ext>
            </a:extLst>
          </p:cNvPr>
          <p:cNvSpPr txBox="1"/>
          <p:nvPr/>
        </p:nvSpPr>
        <p:spPr>
          <a:xfrm>
            <a:off x="8966532" y="343956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DD99F7-01C8-48D6-9F49-63515A9B30AC}"/>
              </a:ext>
            </a:extLst>
          </p:cNvPr>
          <p:cNvSpPr txBox="1"/>
          <p:nvPr/>
        </p:nvSpPr>
        <p:spPr>
          <a:xfrm>
            <a:off x="2457797" y="3392151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16144-310E-447F-8AC4-BF050511F786}"/>
              </a:ext>
            </a:extLst>
          </p:cNvPr>
          <p:cNvSpPr txBox="1"/>
          <p:nvPr/>
        </p:nvSpPr>
        <p:spPr>
          <a:xfrm>
            <a:off x="1052946" y="4656727"/>
            <a:ext cx="846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6A479"/>
                </a:solidFill>
              </a:rPr>
              <a:t>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probing causes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Clustering causes more looping when probing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18DD1-2DA4-4A93-A7DD-13F9CC55A7E4}"/>
              </a:ext>
            </a:extLst>
          </p:cNvPr>
          <p:cNvSpPr txBox="1"/>
          <p:nvPr/>
        </p:nvSpPr>
        <p:spPr>
          <a:xfrm>
            <a:off x="7073314" y="4700622"/>
            <a:ext cx="378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Clustering</a:t>
            </a:r>
          </a:p>
          <a:p>
            <a:r>
              <a:rPr lang="en-US" dirty="0"/>
              <a:t>When probing causes long chains of occupied slots within a hash table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019A3-BD72-43BC-A0A7-7288226E58F5}"/>
              </a:ext>
            </a:extLst>
          </p:cNvPr>
          <p:cNvSpPr/>
          <p:nvPr/>
        </p:nvSpPr>
        <p:spPr>
          <a:xfrm>
            <a:off x="7067215" y="4701196"/>
            <a:ext cx="3786435" cy="32004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381BAA-DC7F-49C9-9055-022F6C8AC088}"/>
              </a:ext>
            </a:extLst>
          </p:cNvPr>
          <p:cNvSpPr/>
          <p:nvPr/>
        </p:nvSpPr>
        <p:spPr>
          <a:xfrm>
            <a:off x="7073314" y="5021236"/>
            <a:ext cx="3786435" cy="73117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5EBEA-CAB4-904A-875D-59BF6D21582B}"/>
              </a:ext>
            </a:extLst>
          </p:cNvPr>
          <p:cNvSpPr txBox="1"/>
          <p:nvPr/>
        </p:nvSpPr>
        <p:spPr>
          <a:xfrm>
            <a:off x="10769382" y="74376"/>
            <a:ext cx="1334211" cy="430887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Segoe UI Semilight" panose="020B0402040204020203" pitchFamily="34" charset="0"/>
              </a:rPr>
              <a:t>3 Minutes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C09877-F0D0-4AEC-9B50-7B3CCEE703A1}"/>
                  </a:ext>
                </a:extLst>
              </p14:cNvPr>
              <p14:cNvContentPartPr/>
              <p14:nvPr/>
            </p14:nvContentPartPr>
            <p14:xfrm>
              <a:off x="894600" y="2593440"/>
              <a:ext cx="8874720" cy="188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C09877-F0D0-4AEC-9B50-7B3CCEE703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240" y="2584080"/>
                <a:ext cx="8893440" cy="19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03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8281 -0.0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1966 -0.00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649 L -0.12839 0.17291 C -0.15495 0.21342 -0.19505 0.23495 -0.23698 0.23495 C -0.28477 0.23518 -0.32318 0.21342 -0.34974 0.17314 L -0.47826 -0.00649 " pathEditMode="relative" rAng="10800000" ptsTypes="AAA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93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0.12032 0.0032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1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2" grpId="1"/>
      <p:bldP spid="13" grpId="0" animBg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8" grpId="0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lecture11</Template>
  <TotalTime>1925</TotalTime>
  <Words>2334</Words>
  <Application>Microsoft Office PowerPoint</Application>
  <PresentationFormat>Widescreen</PresentationFormat>
  <Paragraphs>447</Paragraphs>
  <Slides>27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12:  Open Addressing</vt:lpstr>
      <vt:lpstr>Administrivia</vt:lpstr>
      <vt:lpstr>Midterm Topics (not exhaustive)</vt:lpstr>
      <vt:lpstr>Resizing</vt:lpstr>
      <vt:lpstr>Warm Up</vt:lpstr>
      <vt:lpstr>Review: Handling Collisions</vt:lpstr>
      <vt:lpstr>Handling Collisions</vt:lpstr>
      <vt:lpstr>Linear Probing</vt:lpstr>
      <vt:lpstr>Linear Probing</vt:lpstr>
      <vt:lpstr>Runtime</vt:lpstr>
      <vt:lpstr>Can we do better?</vt:lpstr>
      <vt:lpstr>Quadratic Probing</vt:lpstr>
      <vt:lpstr>PowerPoint Presentation</vt:lpstr>
      <vt:lpstr>Quadratic Probing</vt:lpstr>
      <vt:lpstr>Secondary Clustering</vt:lpstr>
      <vt:lpstr>Probing</vt:lpstr>
      <vt:lpstr>Double Hashing</vt:lpstr>
      <vt:lpstr>Second Hash Function</vt:lpstr>
      <vt:lpstr>Resizing: Open Addressing</vt:lpstr>
      <vt:lpstr>Running Times</vt:lpstr>
      <vt:lpstr>In-Practice</vt:lpstr>
      <vt:lpstr>Summary</vt:lpstr>
      <vt:lpstr>Summary</vt:lpstr>
      <vt:lpstr>Other Applications of Hashing</vt:lpstr>
      <vt:lpstr>Other Applications of Hashing</vt:lpstr>
      <vt:lpstr>Extra optimizations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Weber</dc:creator>
  <cp:lastModifiedBy>Robert Weber</cp:lastModifiedBy>
  <cp:revision>24</cp:revision>
  <dcterms:created xsi:type="dcterms:W3CDTF">2019-07-18T16:18:29Z</dcterms:created>
  <dcterms:modified xsi:type="dcterms:W3CDTF">2019-07-20T22:01:50Z</dcterms:modified>
</cp:coreProperties>
</file>