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1224-C2EA-4682-B23A-A18E1A17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7BB9B-0A95-42B1-9AD6-D6DE1D711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02810-F5BB-4501-B1CF-D0744DFD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592D-9F7F-4F7E-9192-EA1B5B3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ABFB-46B5-46D1-A860-26679603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10E3-9351-4C67-8BE8-CF7E33A5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345DA-507A-48B5-AAEE-24389269B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7C4A-306F-45D4-8359-DC43E0BE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79F0-8F11-467B-9CDA-95DA4150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A05D-2F14-432C-923A-9826819A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AE71-B0A3-4839-91E8-03180D80F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9B0DD-0027-487D-BA06-64ACA88E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3C19-352A-4726-AAB9-3029E56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45BB-D095-4B44-AC28-3408C93A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64BD-04EE-45A9-8F5E-80E112ED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9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01E8-05B1-482B-8912-D8F3FECD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EBCC-D999-4727-B7A9-79BB1BA7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547A-E498-43F7-9B94-40870BBD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A660-2265-427A-B5BD-5F089F78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B7EE-5F55-4AB1-BD35-F34E90D4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17D6-1ACE-448D-A957-A018D5C3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753B9-602C-44BE-A8D5-37133350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F4638-7832-42B3-9C0D-7710904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73BC-A90E-4B3E-86E1-0C506AE2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4881-6EF5-4EAF-9CB2-DA188B9D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65E7-D4D0-49D4-BF16-D8E61E13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438E4-90AC-45B5-92B7-5A446BAE3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11F68-A4B4-49EA-B544-A4CF8BC8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6BA65-5A9B-48E2-8656-F80F86F6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2245-795C-4166-AA0A-73900B5B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8F51-A2F8-4AB4-BEA6-0253F8AD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A1F6-22D4-43DF-808D-EEEE36D1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7A70-EEDA-4B9D-9385-A4945C0C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16CEA-E7D8-48E0-A7DD-54A3A0C4D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68859-4F43-4607-A345-85CB3168E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54131-246E-48C2-9E57-42FE6F8D5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9EEE7-7343-4A6B-BED3-8D247CB1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D89CB-E58A-48B2-93DC-E9905474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76AE-4032-43D8-A560-9FDE1482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DF5-6B62-4D08-A0F9-BFA97203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4B615-F4DB-4ED8-83D1-417E7880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78A51-48F9-4382-BA1E-A8863A0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A51BE-47BE-4853-8D26-66F4911C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7527B-5408-4175-8E38-D7A86603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DAE52-16E5-4E97-A91E-DE0618C4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9C6F-0487-4094-872A-76A87CA9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C368-1225-4B22-AA9A-C1055202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8578-43E2-4B6A-8A39-8509779D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A88C-0760-4621-8F12-D5A84714A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1D62-35A2-4D72-9868-76F60997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8588F-93CE-4E68-8BC4-282AE86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3A34E-728D-4901-9BA2-9946BFA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C35-85F9-4CDE-B059-7B41896A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AB5D-F8A6-4636-9B8F-FA3047FA3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C0D4-E11A-488A-86A0-7CC9245D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2FFF3-C930-4B4F-81C5-32E60D3F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DD48F-6419-49ED-8686-B3F823E2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264F-BBCC-4FA6-8422-6486DDCC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53286-575A-4502-BAF6-9F88B685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7FF8-DFA7-441D-A900-E731F0E8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B4409-F159-4DB7-A49B-506968647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2617-4FD9-40D3-A017-17B9299D572B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F579F-A81A-4EDB-B78E-5790B79D3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CBFA-A3B2-4FBB-A061-A00387E26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2130-CEA3-4B22-95BF-10D657C1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6A78-6907-4E14-B6DD-5E03563FB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with</a:t>
            </a:r>
            <a:br>
              <a:rPr lang="en-US" dirty="0"/>
            </a:br>
            <a:r>
              <a:rPr lang="en-US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059A7-0F5D-47B1-AE75-2CA39BFE3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10201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185D-0B72-4060-BBE7-17F0AB50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in an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251BC-A5D7-495F-BA32-29B006A27F30}"/>
              </a:ext>
            </a:extLst>
          </p:cNvPr>
          <p:cNvSpPr txBox="1"/>
          <p:nvPr/>
        </p:nvSpPr>
        <p:spPr>
          <a:xfrm>
            <a:off x="428298" y="1972365"/>
            <a:ext cx="591708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model.load</a:t>
            </a:r>
            <a:r>
              <a:rPr lang="en-US" dirty="0"/>
              <a:t>(&lt;</a:t>
            </a:r>
            <a:r>
              <a:rPr lang="en-US" dirty="0" err="1"/>
              <a:t>dataFile</a:t>
            </a:r>
            <a:r>
              <a:rPr lang="en-US" dirty="0"/>
              <a:t>&gt;)</a:t>
            </a:r>
          </a:p>
          <a:p>
            <a:endParaRPr lang="en-US" dirty="0"/>
          </a:p>
          <a:p>
            <a:r>
              <a:rPr lang="en-US" dirty="0"/>
              <a:t>for each interaction:</a:t>
            </a:r>
          </a:p>
          <a:p>
            <a:pPr lvl="1"/>
            <a:r>
              <a:rPr lang="en-US" dirty="0"/>
              <a:t>context =</a:t>
            </a:r>
          </a:p>
          <a:p>
            <a:pPr lvl="1"/>
            <a:r>
              <a:rPr lang="en-US" dirty="0"/>
              <a:t>     </a:t>
            </a:r>
            <a:r>
              <a:rPr lang="en-US" dirty="0" err="1"/>
              <a:t>GetRawContext</a:t>
            </a:r>
            <a:r>
              <a:rPr lang="en-US" dirty="0"/>
              <a:t>(&lt;</a:t>
            </a:r>
            <a:r>
              <a:rPr lang="en-US" dirty="0" err="1"/>
              <a:t>userInput</a:t>
            </a:r>
            <a:r>
              <a:rPr lang="en-US" dirty="0"/>
              <a:t>&gt;, &lt;</a:t>
            </a:r>
            <a:r>
              <a:rPr lang="en-US" dirty="0" err="1"/>
              <a:t>programState</a:t>
            </a:r>
            <a:r>
              <a:rPr lang="en-US" dirty="0"/>
              <a:t>&gt;, …)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 = </a:t>
            </a:r>
            <a:r>
              <a:rPr lang="en-US" dirty="0" err="1"/>
              <a:t>Featurize</a:t>
            </a:r>
            <a:r>
              <a:rPr lang="en-US" dirty="0"/>
              <a:t>(context)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 = </a:t>
            </a:r>
            <a:r>
              <a:rPr lang="en-US" dirty="0" err="1"/>
              <a:t>model.predict</a:t>
            </a:r>
            <a:r>
              <a:rPr lang="en-US" dirty="0"/>
              <a:t>( [ x ] 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UpdateUserExperience</a:t>
            </a:r>
            <a:r>
              <a:rPr lang="en-US" dirty="0"/>
              <a:t>( y[0] 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DE57AB-5A05-4671-B27D-15666D72DDDF}"/>
                  </a:ext>
                </a:extLst>
              </p:cNvPr>
              <p:cNvSpPr txBox="1"/>
              <p:nvPr/>
            </p:nvSpPr>
            <p:spPr>
              <a:xfrm>
                <a:off x="6674071" y="2108999"/>
                <a:ext cx="5407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File Format</a:t>
                </a:r>
                <a:r>
                  <a:rPr lang="en-US" dirty="0"/>
                  <a:t>: &lt;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&gt;, &lt;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&gt;,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&gt;,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&gt;, …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DE57AB-5A05-4671-B27D-15666D72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71" y="2108999"/>
                <a:ext cx="5407978" cy="369332"/>
              </a:xfrm>
              <a:prstGeom prst="rect">
                <a:avLst/>
              </a:prstGeom>
              <a:blipFill>
                <a:blip r:embed="rId2"/>
                <a:stretch>
                  <a:fillRect l="-101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F2E629-AA19-47F1-A599-053423D6017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69324" y="2293665"/>
            <a:ext cx="3804747" cy="1447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6BB026-5807-4815-9D34-90DF9855544E}"/>
              </a:ext>
            </a:extLst>
          </p:cNvPr>
          <p:cNvSpPr txBox="1"/>
          <p:nvPr/>
        </p:nvSpPr>
        <p:spPr>
          <a:xfrm>
            <a:off x="6674071" y="2791604"/>
            <a:ext cx="540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Context</a:t>
            </a:r>
            <a:r>
              <a:rPr lang="en-US" dirty="0"/>
              <a:t>: [ &lt;message text&gt;, &lt;metadata&gt; 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D509DD-8E92-49DD-9944-419C04BDA5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641571" y="2976270"/>
            <a:ext cx="1032500" cy="3628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A8D74C-8727-47AF-A30E-626648545AD5}"/>
              </a:ext>
            </a:extLst>
          </p:cNvPr>
          <p:cNvSpPr txBox="1"/>
          <p:nvPr/>
        </p:nvSpPr>
        <p:spPr>
          <a:xfrm>
            <a:off x="6674071" y="3518863"/>
            <a:ext cx="540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</a:t>
            </a:r>
            <a:r>
              <a:rPr lang="en-US" dirty="0"/>
              <a:t>: &lt;exactly same code from training&gt;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5B29E4-DE4F-4A8A-AEAC-033FBF89468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097876" y="3703529"/>
            <a:ext cx="3576195" cy="3693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2D19BB-279F-4F0C-99B8-6EE875E52917}"/>
              </a:ext>
            </a:extLst>
          </p:cNvPr>
          <p:cNvSpPr txBox="1"/>
          <p:nvPr/>
        </p:nvSpPr>
        <p:spPr>
          <a:xfrm>
            <a:off x="6674071" y="4788520"/>
            <a:ext cx="540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Experience</a:t>
            </a:r>
            <a:r>
              <a:rPr lang="en-US" dirty="0"/>
              <a:t>: </a:t>
            </a:r>
          </a:p>
          <a:p>
            <a:r>
              <a:rPr lang="en-US" dirty="0"/>
              <a:t>	if y == 0:</a:t>
            </a:r>
          </a:p>
          <a:p>
            <a:r>
              <a:rPr lang="en-US" dirty="0"/>
              <a:t>	     </a:t>
            </a:r>
            <a:r>
              <a:rPr lang="en-US" dirty="0" err="1"/>
              <a:t>AddToInbox</a:t>
            </a:r>
            <a:r>
              <a:rPr lang="en-US" dirty="0"/>
              <a:t>(</a:t>
            </a:r>
            <a:r>
              <a:rPr lang="en-US" dirty="0" err="1"/>
              <a:t>newMessage</a:t>
            </a:r>
            <a:r>
              <a:rPr lang="en-US" dirty="0"/>
              <a:t>)</a:t>
            </a:r>
          </a:p>
          <a:p>
            <a:r>
              <a:rPr lang="en-US" dirty="0"/>
              <a:t>	else:</a:t>
            </a:r>
          </a:p>
          <a:p>
            <a:r>
              <a:rPr lang="en-US" dirty="0"/>
              <a:t>	     pass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4BFF6-0880-4772-A091-2509D7A5DAA1}"/>
              </a:ext>
            </a:extLst>
          </p:cNvPr>
          <p:cNvCxnSpPr>
            <a:cxnSpLocks/>
          </p:cNvCxnSpPr>
          <p:nvPr/>
        </p:nvCxnSpPr>
        <p:spPr>
          <a:xfrm flipV="1">
            <a:off x="3884815" y="5002924"/>
            <a:ext cx="2789256" cy="1842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8CB3D-A8C7-422A-A3CB-79A76A767E34}"/>
              </a:ext>
            </a:extLst>
          </p:cNvPr>
          <p:cNvSpPr txBox="1"/>
          <p:nvPr/>
        </p:nvSpPr>
        <p:spPr>
          <a:xfrm>
            <a:off x="6674071" y="4185795"/>
            <a:ext cx="540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 Code</a:t>
            </a:r>
            <a:r>
              <a:rPr lang="en-US" dirty="0"/>
              <a:t>: &lt;engine to execute the model&gt;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F645AF-EFDB-4A12-8731-F9F3CF238C62}"/>
              </a:ext>
            </a:extLst>
          </p:cNvPr>
          <p:cNvCxnSpPr>
            <a:cxnSpLocks/>
          </p:cNvCxnSpPr>
          <p:nvPr/>
        </p:nvCxnSpPr>
        <p:spPr>
          <a:xfrm flipV="1">
            <a:off x="3336175" y="4391415"/>
            <a:ext cx="3347259" cy="2029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9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C532-31A7-49E2-AF92-56A6AAE0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Simple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98892-C15B-4F10-A838-4437BCC10788}"/>
              </a:ext>
            </a:extLst>
          </p:cNvPr>
          <p:cNvSpPr/>
          <p:nvPr/>
        </p:nvSpPr>
        <p:spPr>
          <a:xfrm>
            <a:off x="1051493" y="2749328"/>
            <a:ext cx="2394019" cy="2236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4266F-3BDD-4B8D-A351-7D5B31ECAE1D}"/>
              </a:ext>
            </a:extLst>
          </p:cNvPr>
          <p:cNvSpPr txBox="1"/>
          <p:nvPr/>
        </p:nvSpPr>
        <p:spPr>
          <a:xfrm>
            <a:off x="968838" y="2383503"/>
            <a:ext cx="3015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Intelligence Creation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70E1D-9EB3-44FB-BE26-F8CE9ACC772B}"/>
              </a:ext>
            </a:extLst>
          </p:cNvPr>
          <p:cNvSpPr txBox="1"/>
          <p:nvPr/>
        </p:nvSpPr>
        <p:spPr>
          <a:xfrm>
            <a:off x="1145283" y="2908961"/>
            <a:ext cx="21673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Build the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Save out model (parameters)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Export feature creation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2D80B-6354-412F-840A-844720419B15}"/>
              </a:ext>
            </a:extLst>
          </p:cNvPr>
          <p:cNvSpPr/>
          <p:nvPr/>
        </p:nvSpPr>
        <p:spPr>
          <a:xfrm>
            <a:off x="7987081" y="2732025"/>
            <a:ext cx="2394019" cy="2254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B14A2-39F4-4C8C-B17A-71D799791F13}"/>
              </a:ext>
            </a:extLst>
          </p:cNvPr>
          <p:cNvSpPr txBox="1"/>
          <p:nvPr/>
        </p:nvSpPr>
        <p:spPr>
          <a:xfrm>
            <a:off x="7974096" y="2383503"/>
            <a:ext cx="1774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Intelligent Runtime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442FF-EB07-44CA-A020-E024ED00A096}"/>
              </a:ext>
            </a:extLst>
          </p:cNvPr>
          <p:cNvSpPr txBox="1"/>
          <p:nvPr/>
        </p:nvSpPr>
        <p:spPr>
          <a:xfrm>
            <a:off x="8114093" y="2796077"/>
            <a:ext cx="2048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Integrate feature creation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Load model (parameters)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Program state -&gt;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Inference Engine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Featurize</a:t>
            </a:r>
            <a:r>
              <a:rPr lang="en-US" sz="1100" dirty="0"/>
              <a:t>, call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Update the user experience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15CA5-5415-48E8-BED2-A9725E963587}"/>
              </a:ext>
            </a:extLst>
          </p:cNvPr>
          <p:cNvSpPr/>
          <p:nvPr/>
        </p:nvSpPr>
        <p:spPr>
          <a:xfrm>
            <a:off x="4627671" y="4274869"/>
            <a:ext cx="2394019" cy="1816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92A84C-1E6D-4596-8431-DE395C37D25C}"/>
              </a:ext>
            </a:extLst>
          </p:cNvPr>
          <p:cNvSpPr txBox="1"/>
          <p:nvPr/>
        </p:nvSpPr>
        <p:spPr>
          <a:xfrm>
            <a:off x="4627671" y="3959884"/>
            <a:ext cx="1079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B6D8F-0A68-46DD-B940-E42F9FAA44A7}"/>
              </a:ext>
            </a:extLst>
          </p:cNvPr>
          <p:cNvSpPr txBox="1"/>
          <p:nvPr/>
        </p:nvSpPr>
        <p:spPr>
          <a:xfrm>
            <a:off x="4754683" y="4338922"/>
            <a:ext cx="218890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code implementation</a:t>
            </a:r>
            <a:br>
              <a:rPr lang="en-US" sz="1100" dirty="0"/>
            </a:br>
            <a:r>
              <a:rPr lang="en-US" sz="1100" dirty="0"/>
              <a:t>         Explore vs Perform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Updating model regularly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Keeping things in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Knowing when there are problems</a:t>
            </a:r>
          </a:p>
        </p:txBody>
      </p:sp>
    </p:spTree>
    <p:extLst>
      <p:ext uri="{BB962C8B-B14F-4D97-AF65-F5344CB8AC3E}">
        <p14:creationId xmlns:p14="http://schemas.microsoft.com/office/powerpoint/2010/main" val="292035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4A09B5D-B592-43F4-88FF-C102FE4E41F6}"/>
              </a:ext>
            </a:extLst>
          </p:cNvPr>
          <p:cNvSpPr/>
          <p:nvPr/>
        </p:nvSpPr>
        <p:spPr>
          <a:xfrm>
            <a:off x="4420256" y="1191025"/>
            <a:ext cx="3351487" cy="1549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2F3FD-C8BE-443D-BF37-4C36377CA4EE}"/>
              </a:ext>
            </a:extLst>
          </p:cNvPr>
          <p:cNvSpPr/>
          <p:nvPr/>
        </p:nvSpPr>
        <p:spPr>
          <a:xfrm>
            <a:off x="9028632" y="2212767"/>
            <a:ext cx="2019651" cy="2928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39DAA-114F-4B55-8060-A4E669C152EB}"/>
              </a:ext>
            </a:extLst>
          </p:cNvPr>
          <p:cNvSpPr/>
          <p:nvPr/>
        </p:nvSpPr>
        <p:spPr>
          <a:xfrm>
            <a:off x="1136603" y="2230070"/>
            <a:ext cx="2394019" cy="2911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1893-F6F2-47D1-A6F5-D8B7BDA9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54867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 of an Implementation</a:t>
            </a:r>
          </a:p>
        </p:txBody>
      </p:sp>
      <p:pic>
        <p:nvPicPr>
          <p:cNvPr id="7" name="Picture 2" descr="https://attachment.outlook.live.net/owa/ghulten@outlook.com/service.svc/s/GetAttachmentThumbnail?id=AQMkADAwATY3ZmYAZS04ZWZiLTg1NzQtMDACLTAwCgBGAAADQyyZsbn%2FZEyk9Wpp5kh8fQcAid80n34XLk%2BVe2x5BlpVdgAAAgEMAAAAid80n34XLk%2BVe2x5BlpVdgABY6%2FVqAAAAAESABAAKN5kVMnKd06ODchaT2nCaw%3D%3D&amp;thumbnailType=2&amp;owa=outlook.live.com&amp;scriptVer=20180413.01&amp;isc=1&amp;X-OWA-CANARY=xTZn8FKioEmKV7N8poEhAEAdppsGqNUYX8aHHH7dveMrBixsrDrVBgOkK92j-cP4b1rH1IFqI6I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zA0OTQsIm5iZiI6MTUyNDM2OTg5NH0.G604ksqBp5IcAT1qFUgCeoZQHLY_6AiGkg0bwJUpPLC6iGHwz4Qt4zIXpeR3lXujEFH38O2M3109DNzca7Wai-nANbRNd_94qa3D0DNvBNDkYbyzRzDxXadrx2IphmD7smoJ_ZbrhtunDBABqybmU1zTv4FD1mgMVt8D79drT3fEtM78VgsFoFT9bdRclVSNTYLI7_MN1CWhpqFonu4yBM7TEW97L4ILjkwxdj9-p7IbDyXtCxoqfz_MDMVS4kgkFwmw__VZAdgpRYqGw_sREO3jlhWYkx_qQqnA41xsVJU1USG8B0cKumIBk_4fZCMYr-SKgI44CUGmDfssb6OjRg&amp;animation=true">
            <a:extLst>
              <a:ext uri="{FF2B5EF4-FFF2-40B4-BE49-F238E27FC236}">
                <a16:creationId xmlns:a16="http://schemas.microsoft.com/office/drawing/2014/main" id="{7637014E-2471-4AFE-A9D3-3A9581E7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47" y="2470553"/>
            <a:ext cx="816820" cy="10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ttachment.outlook.live.net/owa/ghulten@outlook.com/service.svc/s/GetAttachmentThumbnail?id=AQMkADAwATY3ZmYAZS04ZWZiLTg1NzQtMDACLTAwCgBGAAADQyyZsbn%2FZEyk9Wpp5kh8fQcAid80n34XLk%2BVe2x5BlpVdgAAAgEMAAAAid80n34XLk%2BVe2x5BlpVdgABY6%2FVkwAAAAESABAAWwO%2BXVl4YU6GMxNZn8al7w%3D%3D&amp;thumbnailType=2&amp;owa=outlook.live.com&amp;scriptVer=20180413.03.01&amp;isc=1&amp;X-OWA-CANARY=QsBH9BTnTkappOra0Dpva5AdJv_ap9UYgg4_bHXzV-mEHgQ5IZiuIH1cOcLO7QJ5K5VyhGVaM68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.SaM6u4nk_kcCYlBP-ilBaYpZNf0WUPy5OuAQSKeiJWbIuUsnuOJTz9T11tL0FdOce9uH2Vn5T0INfUn3pm4S5azbegbF7SCPdlWj-513HoO5q1AtSwm-VR6pWy0ibC8BgamBTBgyUqxEGqg2C6NrVFH838MDYRoktrAbeUgvdDqSXWB5W0ChH1y6vSemaMpSL0lKFkOVdkq40WFCdqCx3z5D4FGzjJxM4HnZt9ey0nP5DJJFK1EvjL7myqx3q4SA1cOa2TKF8f5YB0AUSWTV-O05kK9dlD0oQeXqZNKhaigrQhpiX_an9VyLvt3lI6zC9x77AyaQ1glCrEMMrf1-9w&amp;animation=true">
            <a:extLst>
              <a:ext uri="{FF2B5EF4-FFF2-40B4-BE49-F238E27FC236}">
                <a16:creationId xmlns:a16="http://schemas.microsoft.com/office/drawing/2014/main" id="{B0EF63A2-CC53-4BF5-8F2C-5A198E2F4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25207" r="38178" b="42478"/>
          <a:stretch/>
        </p:blipFill>
        <p:spPr bwMode="auto">
          <a:xfrm>
            <a:off x="1817426" y="2512368"/>
            <a:ext cx="645515" cy="9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EB113F-FEBC-4980-9975-794CD1AB875D}"/>
              </a:ext>
            </a:extLst>
          </p:cNvPr>
          <p:cNvSpPr txBox="1"/>
          <p:nvPr/>
        </p:nvSpPr>
        <p:spPr>
          <a:xfrm>
            <a:off x="1051493" y="2004209"/>
            <a:ext cx="2305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Creation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7458EA-7077-48E5-8110-D201475FA854}"/>
              </a:ext>
            </a:extLst>
          </p:cNvPr>
          <p:cNvSpPr txBox="1"/>
          <p:nvPr/>
        </p:nvSpPr>
        <p:spPr>
          <a:xfrm>
            <a:off x="8982083" y="1999820"/>
            <a:ext cx="150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Runtime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4B6DFFD-A3C3-410F-934B-259B35D05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9849" y="1525004"/>
            <a:ext cx="646331" cy="6463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613EDA-E17F-49E8-93F7-0404D2561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5254" y="3015099"/>
            <a:ext cx="249546" cy="249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00232-9885-4326-8719-5B919D45F996}"/>
              </a:ext>
            </a:extLst>
          </p:cNvPr>
          <p:cNvSpPr txBox="1"/>
          <p:nvPr/>
        </p:nvSpPr>
        <p:spPr>
          <a:xfrm>
            <a:off x="9145542" y="3616353"/>
            <a:ext cx="1785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Program State -&gt;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Execute Feature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Execute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Interpret Model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Control User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Update: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578962-1EFC-4D2E-A491-DA412FE5F8EF}"/>
              </a:ext>
            </a:extLst>
          </p:cNvPr>
          <p:cNvSpPr/>
          <p:nvPr/>
        </p:nvSpPr>
        <p:spPr>
          <a:xfrm>
            <a:off x="4420256" y="5591478"/>
            <a:ext cx="3351487" cy="107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3EA4F-6184-40F4-8501-F9A00BC54972}"/>
              </a:ext>
            </a:extLst>
          </p:cNvPr>
          <p:cNvSpPr txBox="1"/>
          <p:nvPr/>
        </p:nvSpPr>
        <p:spPr>
          <a:xfrm>
            <a:off x="4335146" y="5314479"/>
            <a:ext cx="80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Telemetry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490D7-A6A2-45ED-A1D5-F31BAA1B331A}"/>
              </a:ext>
            </a:extLst>
          </p:cNvPr>
          <p:cNvSpPr txBox="1"/>
          <p:nvPr/>
        </p:nvSpPr>
        <p:spPr>
          <a:xfrm>
            <a:off x="4335146" y="2938515"/>
            <a:ext cx="179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Orchestration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65D5D1-F6BA-4C3A-A7CD-FDC557A6C2DD}"/>
              </a:ext>
            </a:extLst>
          </p:cNvPr>
          <p:cNvSpPr txBox="1"/>
          <p:nvPr/>
        </p:nvSpPr>
        <p:spPr>
          <a:xfrm>
            <a:off x="5812684" y="1432925"/>
            <a:ext cx="19590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Verify new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Control rollouts: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Keep in sync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Clients/services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Support online 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93C3DC-424F-40DA-AF21-3325D96EDF7A}"/>
              </a:ext>
            </a:extLst>
          </p:cNvPr>
          <p:cNvSpPr txBox="1"/>
          <p:nvPr/>
        </p:nvSpPr>
        <p:spPr>
          <a:xfrm>
            <a:off x="1377538" y="3717026"/>
            <a:ext cx="17858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Telemetry -&gt;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code in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Computation &amp;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All the training stuff…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A15C57-B924-4B48-B943-B3AB02901150}"/>
              </a:ext>
            </a:extLst>
          </p:cNvPr>
          <p:cNvSpPr txBox="1"/>
          <p:nvPr/>
        </p:nvSpPr>
        <p:spPr>
          <a:xfrm>
            <a:off x="5812684" y="5663053"/>
            <a:ext cx="2044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Verifying outcomes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Selecting what to observe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Sampling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Summarizing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12CC0C-8A18-4F8D-A823-55CD97881DA1}"/>
              </a:ext>
            </a:extLst>
          </p:cNvPr>
          <p:cNvSpPr/>
          <p:nvPr/>
        </p:nvSpPr>
        <p:spPr>
          <a:xfrm>
            <a:off x="4420256" y="3179419"/>
            <a:ext cx="3351487" cy="1798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756DD2-5F96-4271-9535-EE9647CF6F19}"/>
              </a:ext>
            </a:extLst>
          </p:cNvPr>
          <p:cNvSpPr txBox="1"/>
          <p:nvPr/>
        </p:nvSpPr>
        <p:spPr>
          <a:xfrm>
            <a:off x="5827478" y="3486752"/>
            <a:ext cx="1959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Monitoring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Inspect Interactions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 as things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Deal with mistakes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Updating thresholds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Drive the racecar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9C25633-3009-4651-9B56-BBEB5DE4A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62" y="5724216"/>
            <a:ext cx="821216" cy="87435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1B0E68F-373E-4FB5-9059-0950C0848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18" y="3717026"/>
            <a:ext cx="1167357" cy="6413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C0E4434-D45B-45CA-8357-B3D7333219FD}"/>
              </a:ext>
            </a:extLst>
          </p:cNvPr>
          <p:cNvSpPr txBox="1"/>
          <p:nvPr/>
        </p:nvSpPr>
        <p:spPr>
          <a:xfrm>
            <a:off x="4318589" y="958100"/>
            <a:ext cx="177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Management</a:t>
            </a:r>
          </a:p>
        </p:txBody>
      </p:sp>
    </p:spTree>
    <p:extLst>
      <p:ext uri="{BB962C8B-B14F-4D97-AF65-F5344CB8AC3E}">
        <p14:creationId xmlns:p14="http://schemas.microsoft.com/office/powerpoint/2010/main" val="295672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242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Implementing with Machine Learning</vt:lpstr>
      <vt:lpstr>Machine Learning in an Application</vt:lpstr>
      <vt:lpstr>Simple Implementation</vt:lpstr>
      <vt:lpstr>Components of an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Machine Learning System</dc:title>
  <dc:creator>Geoff Hulten</dc:creator>
  <cp:lastModifiedBy>Geoff Hulten</cp:lastModifiedBy>
  <cp:revision>21</cp:revision>
  <dcterms:created xsi:type="dcterms:W3CDTF">2018-10-06T21:49:43Z</dcterms:created>
  <dcterms:modified xsi:type="dcterms:W3CDTF">2018-12-02T00:04:46Z</dcterms:modified>
</cp:coreProperties>
</file>