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2.xml" ContentType="application/vnd.openxmlformats-officedocument.presentationml.tags+xml"/>
  <Override PartName="/ppt/ink/ink3.xml" ContentType="application/inkml+xml"/>
  <Override PartName="/ppt/tags/tag3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85" r:id="rId8"/>
    <p:sldId id="287" r:id="rId9"/>
    <p:sldId id="261" r:id="rId10"/>
    <p:sldId id="293" r:id="rId11"/>
    <p:sldId id="294" r:id="rId12"/>
    <p:sldId id="288" r:id="rId13"/>
    <p:sldId id="289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582FD-135A-438B-A463-032256CEB7E7}">
          <p14:sldIdLst>
            <p14:sldId id="256"/>
            <p14:sldId id="257"/>
            <p14:sldId id="290"/>
            <p14:sldId id="258"/>
            <p14:sldId id="259"/>
            <p14:sldId id="260"/>
            <p14:sldId id="285"/>
            <p14:sldId id="287"/>
            <p14:sldId id="261"/>
            <p14:sldId id="293"/>
            <p14:sldId id="294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37:5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28543 8948 288 0,'7'-10'25'0,"0"-2"-25"0,-3 2 0 0,-1-6 0 16,-3 10 383-16,-3-3 71 0,-4-1 14 0,0 1 4 16,-7 6-387-16,-4-3-77 0,-7 2-8 0,-6-2-16 31,-1 6-44-31,-3 6-8 0,-1-2-3 0,-6 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42:10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16147 11390 381 0,'0'0'16'0,"0"0"5"0,0 0-21 0</inkml:trace>
  <inkml:trace contextRef="#ctx0" brushRef="#br0" timeOffset="4244.199">16348 11516 403 0,'0'0'17'0,"0"0"5"0,0 0-22 0,0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45:29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23791 12231 176 0,'14'9'0'0,"-3"1"8"0,3-4-8 0,0 9 9 0</inkml:trace>
  <inkml:trace contextRef="#ctx0" brushRef="#br0" timeOffset="-57505.653">23209 3350 230 0,'0'0'20'0,"0"0"-20"0,0 0 0 0,0 0 0 15,0 0 36-15,11 0 2 0</inkml:trace>
  <inkml:trace contextRef="#ctx0" brushRef="#br0" timeOffset="74378.404">1612 14978 2376 0,'0'0'105'0,"0"0"22"0,0 0-102 0,0 0-25 0,0 0 0 15,0 0 0-15,0 0 140 0,0 0 22 0,4-7 5 0,-4 7 1 16,0 0-65-16,0 0-13 0,7 0-2 0,7 7-1 16,-11 2-36-16,8 7-7 0,0-4-2 0,-1 4 0 15,11 3-14-15,-3 9-2 0,7-3-1 0,6 19 0 16,5 0-12-16,6 12-2 0,14 4-1 0,4 6 0 15,11 3-10-15,0 9 0 0,3 4 0 0,10 9 0 16,1 0 8-16,3 6-8 0,0 0 0 0,-3 0 8 16,3 10 3-16,-3-7 0 0,7 4 0 0,-8-10 0 15,-10 9-11-15,8-12 10 0,-12 0-10 0,4 3 10 16,-3-12-10-16,3-1 0 0,-14-9 9 0,0 0-9 0,-14-9 0 16,3 0 0-16,-7-4 0 0,-6-5 0 15,-5-17 0-15,-2-2 0 0,-5-1 0 0,1-9 8 0,-7-6 0 16,-1-9 0-16,-6-1 0 0,-1-6 0 0,1-3-6 15,0 0-2-15,-8-3 0 0,4-6 0 0,0-7 0 0,-7 3-15 16,0-8 5-16,-3 2 1 16,-8-16-27-16,-3 13-4 0,0-12-2 15,-7-1 0-15,0 1-98 0,3 6-20 0,-7-7-4 0,8 1-775 16,-1-4-154-16</inkml:trace>
  <inkml:trace contextRef="#ctx0" brushRef="#br0" timeOffset="75105.78">3570 15078 2653 0,'11'-13'117'0,"-8"7"25"0,4-6-114 0,0-1-28 0,4 4 0 0,-4-4 0 16,0 7 100-16,0-7 15 0,4 1 2 0,-8 2 1 15,4 1-34-15,-7 6-6 0,4-3-2 0,-4 6 0 16,0 0-11-16,0 0-2 0,0 0-1 0,0 0 0 15,-11 0-34-15,-6 9-8 0,-5 0 0 0,-9 16-1 16,-8 1-10-16,0 8-1 0,-3 4-8 0,-1 15 12 16,-10 3-12-16,4 13 9 0,-4 0-9 0,4 7 8 15,-18 2-8-15,3 4 0 0,-3 9 0 0,0 6-11 16,-3 0 11-16,-1 10 0 0,-3-7 10 0,-11 7-2 0,8-4-8 16,-1-3 0-16,-17-9 0 0,10 7 0 0,-7-1 0 0,8-9 0 15,-1-7 0-15,0 1 0 0,1-13 0 0,10-4 0 16,3-11 0-16,4-1 0 0,7-9 0 0,7-10 0 15,7 1 0-15,8-13 0 0,2 3 0 0,12-6 0 16,-8-10 0-16,14 7 0 0,-3 0 0 0,7-7 0 16,3 0 0-16,1-9 0 0,6 3 0 0,-6 4 0 15,10-7 0-15,-11 0 0 0,11 0 0 0,0 0 0 16,0 0 0-16,0 0 0 0,0 0 0 0,0 0 0 16,0 0 0-16,0 0 0 0,0 0 0 0,0 0 0 15,0 0 0-15,0 0 0 0,0 0 0 0,0 0 0 16,0-10 0-16,0 10 0 0,0 0 0 0,4-6 0 0,-4 6 0 15,-4-3 0-15,4-3 0 0,0 6 0 16,0 0 0-16,-3-3 0 0,-8-4 0 0,11 7 0 0,0 0 0 16,0 0 0-16,-7-9 0 0,7 9 0 0,-4 0 0 15,-6 9 0-15,6-9 0 0,-6 0 0 0,10 0 0 16,-11 10 0-16,8-10 0 0,-8 6 0 0,11-6 0 0,0 0 0 16,-11 3 0-16,11-3 0 0,0 0 0 0,-7 0 0 15,0 6 0-15,7-6 0 0,-7 0 0 0,7 0 0 16,0 0 0-16,-3 0 0 0,3 0 0 0,-11 0 0 15,11 0 0-15,-3 3 0 0,-4-3 0 0,7 0 0 16,-4 0 0-16,4 0 0 0,0 0 0 0,-11 0 0 16,8 0 0-16,3 0 0 0,0 0 0 0,0 0 0 15,0 0 0-15,0 0 0 0,-7 7 0 0,7-7 0 16,0 0 0-16,-4 0 0 0,-6 3 0 0,10-3 0 16,0 0 0-16,-7 0 0 0,3 0 0 0,4 0 0 15,0 0 0-15,-10-3 0 0,6-4 0 0,4 7 0 0,0 0 0 16,0 0 0-16,-7-3 0 0,7 3 0 0,-4 0 0 15,4 0-13-15,0 0 4 0,-3 0 1 0,3 0-5 0,0 0-1 16,0 0 0-16,0 0 0 16,0-9-93-16,3 0-18 0,8-7-4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3:10:56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12619 8160 345 0,'0'0'31'16,"0"10"-31"-16</inkml:trace>
  <inkml:trace contextRef="#ctx0" brushRef="#br0" timeOffset="17640.709">12100 14024 990 0,'0'0'21'0,"0"0"5"0,0 0 1 0,4 0 1 0,-4 0-28 0,7 0 0 0,-7 0 0 0,0 0 0 16,0 0-70-16,0 0-20 0,0 0-4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4T00:20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12896 0 0,'3'-5'295'0'0,"-1"0"0"0"0,0-1 0 0 0,-1 1 0 0 0,1-1 0 0 0,-1 1 0 0 0,0-1 0 0 0,-1 1 0 0 0,1-1 1 0 0,-1-4-296 0 0,2-24 5431 0 0,2-10-5431 0 0,3 17 2795 0 0,2 37-1848 0 0,-2 2-825 0 0,0 1 0 0 0,-1 0 0 0 0,-1 1 1 0 0,0-1-1 0 0,-1 1 0 0 0,0 0 1 0 0,0 7-123 0 0,3 10 77 0 0,31 115 175 0 0,83 317-166 0 0,17-3-705 0 0,-85-314-46 0 0,7-1 0 0 0,12 9 665 0 0,-56-122-122 0 0,1-1-1 0 0,1 0 0 0 0,2-1 1 0 0,1-2-1 0 0,1 0 0 0 0,2-1 1 0 0,4 2 122 0 0,-22-22-9 0 0,1-2 1 0 0,0 1-1 0 0,0-1 0 0 0,1 0 1 0 0,-1-1-1 0 0,1 0 1 0 0,0 0-1 0 0,1 0 9 0 0,-4-2 24 0 0,0-1 0 0 0,0 1 0 0 0,0-1 0 0 0,0-1 0 0 0,0 1-1 0 0,0 0 1 0 0,0-1 0 0 0,0 0 0 0 0,0-1 0 0 0,1 1-1 0 0,-1-1 1 0 0,0 0 0 0 0,0 0 0 0 0,2-1-24 0 0,4-2 115 0 0,-1-1 0 0 0,0 0 0 0 0,0 0-1 0 0,0-1 1 0 0,-1-1 0 0 0,0 1 0 0 0,0-2 0 0 0,-1 1 0 0 0,0-1-1 0 0,5-6-114 0 0,13-17 431 0 0,-1 0-1 0 0,6-14-430 0 0,2-8 380 0 0,-3-2-1 0 0,-1-1 0 0 0,-3-1 1 0 0,-3-1-1 0 0,-2-1 0 0 0,6-32-379 0 0,2-44 516 0 0,11-130-516 0 0,-25 127-2 0 0,-7 52 68 0 0,17-76-66 0 0,-22 138 0 0 0,-3 20 1 0 0,0 0 1 0 0,0 1-1 0 0,0-1 0 0 0,1 1 1 0 0,0-1-1 0 0,0 1 0 0 0,0-1 1 0 0,0 1-1 0 0,1-2-1 0 0,-2 4 3 0 0,0 1 1 0 0,1-1-1 0 0,-1 1 0 0 0,0-1 0 0 0,1 1 1 0 0,-1-1-1 0 0,1 1 0 0 0,-1-1 0 0 0,0 1 1 0 0,1 0-1 0 0,-1-1 0 0 0,1 1 1 0 0,-1 0-1 0 0,1-1 0 0 0,-1 1 0 0 0,1 0 1 0 0,0 0-1 0 0,0-1-3 0 0,-1 1-2 0 0,1 0 1 0 0,0 0 0 0 0,0 1-1 0 0,0-1 1 0 0,0 0-1 0 0,0 0 1 0 0,0 0-1 0 0,0 1 1 0 0,-1-1 0 0 0,1 0-1 0 0,0 1 1 0 0,0-1-1 0 0,0 1 1 0 0,-1-1-1 0 0,1 1 1 0 0,0-1 0 0 0,0 1-1 0 0,-1-1 1 0 0,1 1-1 0 0,-1 0 1 0 0,1 0-1 0 0,0-1 1 0 0,-1 1 0 0 0,0 0-1 0 0,1 0 1 0 0,0 0 1 0 0,12 26-899 0 0,-12-25 738 0 0,9 30-1183 0 0,3 6-86 0 0</inkml:trace>
  <inkml:trace contextRef="#ctx0" brushRef="#br0" timeOffset="352.699">1960 967 14744 0 0,'17'16'335'0'0,"-1"2"0"0"0,-1 0 1 0 0,0 1-1 0 0,-2 0 1 0 0,0 1-1 0 0,-1 0 1 0 0,-1 1-1 0 0,-1 1 1 0 0,-1 0-1 0 0,0 2-335 0 0,35 133 2071 0 0,-22-74-1870 0 0,-1 6-269 0 0,1 27 68 0 0,-16-83-143 0 0,-6-30 141 0 0,3 19-535 0 0,-3-21 394 0 0,0-1 0 0 0,0 1 0 0 0,0 0 1 0 0,0 0-1 0 0,0 0 0 0 0,-1-1 0 0 0,1 1 0 0 0,0 0 1 0 0,0 0-1 0 0,-1 0 0 0 0,1-1 0 0 0,0 1 0 0 0,-1 0 1 0 0,1-1-1 0 0,-1 1 0 0 0,1 0 0 0 0,-1-1 0 0 0,1 1 1 0 0,-1 0-1 0 0,1-1 0 0 0,-1 1 0 0 0,0 0 143 0 0,-2-3-1966 0 0</inkml:trace>
  <inkml:trace contextRef="#ctx0" brushRef="#br0" timeOffset="640.19">1675 167 20127 0 0,'0'0'448'0'0,"0"0"88"0"0,0 0 16 0 0,0 0 8 0 0,-8 4-448 0 0,0-4-112 0 0,-10 0 0 0 0,5 4 0 0 0,-10 0-800 0 0,5 1-192 0 0</inkml:trace>
  <inkml:trace contextRef="#ctx0" brushRef="#br0" timeOffset="923.414">2531 537 19351 0 0,'4'1'193'0'0,"0"0"0"0"0,0 0-1 0 0,0 1 1 0 0,0-1-1 0 0,0 1 1 0 0,0 0-1 0 0,0 0 1 0 0,-1 0-1 0 0,1 1 1 0 0,-1-1-1 0 0,1 1 1 0 0,0 2-193 0 0,-2-4 89 0 0,-1 1 1 0 0,1-1-1 0 0,-1 1 0 0 0,0 0 1 0 0,0 0-1 0 0,0 0 1 0 0,0 0-1 0 0,0 0 0 0 0,0 0 1 0 0,-1 0-1 0 0,1 0 1 0 0,0 0-1 0 0,-1 0 0 0 0,0 0 1 0 0,0 0-1 0 0,1 0 1 0 0,-1 1-1 0 0,0-1 0 0 0,-1 0 1 0 0,1 0-1 0 0,0 0 0 0 0,-1 0 1 0 0,1 0-1 0 0,-1 0 1 0 0,0 2-90 0 0,-5 10 337 0 0,-1-1 1 0 0,0 0-1 0 0,-9 12-337 0 0,3-4 18 0 0,-25 35-5842 0 0,-37 41 5824 0 0,50-65-2798 0 0,7-14 197 0 0,15-15 2193 0 0,0 0 0 0 0,1 0 0 0 0,-1 0 0 0 0,0 0 0 0 0,1 0 1 0 0,0 1-1 0 0,-1-1 0 0 0,1 1 0 0 0,-1 3 408 0 0,3-5-713 0 0,0-2 225 0 0,2-1 906 0 0,24-8 1835 0 0,0 1-1 0 0,1 1 0 0 0,0 2 1 0 0,5-1-2253 0 0,-7 4 1207 0 0,1 0 1 0 0,-1 1 0 0 0,1 2-1 0 0,14 2-1207 0 0,-19-1 300 0 0,-1 1 1 0 0,0 1-1 0 0,-1 1 0 0 0,1 1 1 0 0,-1 1-1 0 0,0 1 0 0 0,0 0 0 0 0,-1 1 1 0 0,0 1-1 0 0,-1 1 0 0 0,0 0 1 0 0,-1 2-1 0 0,2 1-300 0 0,11 14 142 0 0,0 1-1 0 0,-2 2 1 0 0,-1 1-1 0 0,-1 2-141 0 0,11 19 176 0 0,-2 1-1 0 0,4 15-175 0 0,-21-35 3 0 0,8 22-3 0 0,-20-41-4 0 0,0 1 1 0 0,0-1 0 0 0,-2 1-1 0 0,3 15 4 0 0,-6-24-32 0 0,1 0 0 0 0,-1 0-1 0 0,0 0 1 0 0,0 0-1 0 0,-1 0 1 0 0,0 0 0 0 0,0 0-1 0 0,-1 0 1 0 0,1 0-1 0 0,-2 0 1 0 0,1-1 0 0 0,-1 1-1 0 0,0-1 1 0 0,0 0-1 0 0,-1 0 1 0 0,0 0-1 0 0,0 0 1 0 0,0 0 0 0 0,-1-1-1 0 0,0 0 1 0 0,0 0-1 0 0,0 0 1 0 0,0 0 0 0 0,-1-1-1 0 0,0 0 1 0 0,0 0-1 0 0,0-1 1 0 0,0 0-1 0 0,-1 0 1 0 0,1 0 0 0 0,-1-1-1 0 0,-1 1 33 0 0,-37 7-356 0 0,1-3-1 0 0,-1-1 1 0 0,-19-1 356 0 0,-10 3-370 0 0,-14 1-449 0 0,74-8-182 0 0,-1-1 0 0 0,1-1 0 0 0,0 0 0 0 0,-14-4 1001 0 0,5-2-7577 0 0</inkml:trace>
  <inkml:trace contextRef="#ctx0" brushRef="#br0" timeOffset="1153.405">2957 620 18431 0 0,'2'0'129'0'0,"0"1"-1"0"0,0-1 0 0 0,0 1 1 0 0,0 0-1 0 0,0 0 0 0 0,0 0 1 0 0,0 0-1 0 0,0 0 0 0 0,0 0 0 0 0,0 1 1 0 0,-1-1-1 0 0,1 1 0 0 0,-1-1 1 0 0,1 1-1 0 0,-1-1 0 0 0,0 1 1 0 0,1 0-1 0 0,-1 0 0 0 0,0 0 0 0 0,0 1-128 0 0,2 3 327 0 0,-1 1-1 0 0,0 1 0 0 0,0-1 0 0 0,-1 0 0 0 0,1 5-326 0 0,-2-8 227 0 0,10 99 912 0 0,-2-12-1128 0 0,1-22-236 0 0,20 131-1764 0 0,-21-158 826 0 0,3 0 1 0 0,1-1-1 0 0,13 29 1163 0 0,-7-30-1642 0 0,1-1-1 0 0,2 0 0 0 0,18 24 1643 0 0,-21-38-279 0 0,0-1 0 0 0,2-1 0 0 0,0-1 0 0 0,2-1 0 0 0,18 15 279 0 0,-31-29 188 0 0,1 0 0 0 0,0-1 0 0 0,0 0 0 0 0,0-1 0 0 0,1 0 1 0 0,0 0-1 0 0,0-1 0 0 0,0 0 0 0 0,0-1 0 0 0,2 0-188 0 0,-7-2 211 0 0,0 0 1 0 0,-1-1-1 0 0,1 1 0 0 0,0-1 0 0 0,0 0 0 0 0,0-1 0 0 0,0 1 0 0 0,0-1 0 0 0,0 0 0 0 0,0-1 0 0 0,-1 1 1 0 0,1-1-1 0 0,0 0 0 0 0,-1-1 0 0 0,0 1 0 0 0,1-1 0 0 0,-1 0 0 0 0,0-1 0 0 0,0 1 0 0 0,0-2-211 0 0,5-4 348 0 0,-2 0-1 0 0,1-1 1 0 0,-1 0-1 0 0,-1 0 1 0 0,0-1-1 0 0,0 0 1 0 0,-1-1-1 0 0,-1 1 1 0 0,0-1-1 0 0,1-2-347 0 0,7-27 898 0 0,-2 1-1 0 0,2-20-897 0 0,-8 36 230 0 0,3-19 126 0 0,-2 0-1 0 0,-1 0 0 0 0,-3-1 0 0 0,-2-23-355 0 0,-3 8 188 0 0,-3-1 0 0 0,-3 1-1 0 0,-2-1-187 0 0,7 44 15 0 0,0 1-1 0 0,0 0 0 0 0,-2 0 1 0 0,-6-13-15 0 0,8 20-275 0 0,0 1 0 0 0,0 0 0 0 0,-1 0 0 0 0,0 0 1 0 0,0 0-1 0 0,-1 1 0 0 0,0 0 0 0 0,0 0 0 0 0,-6-3 275 0 0,-1-1-2128 0 0</inkml:trace>
  <inkml:trace contextRef="#ctx0" brushRef="#br0" timeOffset="1590.129">4004 577 18919 0 0,'100'-4'2072'0'0,"-91"4"-2018"0"0,-7 0 218 0 0,-3 0-226 0 0,0 1 1 0 0,0-1 0 0 0,0 1-1 0 0,0-1 1 0 0,0 1-1 0 0,1-1 1 0 0,-1 1 0 0 0,0 0-1 0 0,0 0 1 0 0,1-1-1 0 0,-1 1 1 0 0,1 0 0 0 0,-1 0-47 0 0,-1 2 108 0 0,-3 2-50 0 0,-15 16 126 0 0,0 2 0 0 0,0 2-184 0 0,14-16-80 0 0,0 0 1 0 0,1 0-1 0 0,0 1 0 0 0,0-1 1 0 0,1 1-1 0 0,0 0 0 0 0,-1 8 80 0 0,-2 12-449 0 0,2 0 0 0 0,2 0-1 0 0,0 0 1 0 0,2 1 0 0 0,1-1-1 0 0,2 1 1 0 0,1-1 0 0 0,1 0-1 0 0,4 14 450 0 0,-1-13-399 0 0,2-2-1 0 0,0 1 1 0 0,2-1-1 0 0,1-1 1 0 0,2 0-1 0 0,0 0 1 0 0,2-1-1 0 0,1-1 1 0 0,7 7 399 0 0,-11-17 615 0 0,1-1 1 0 0,1 0-1 0 0,1-1 1 0 0,0 0-1 0 0,1-1 1 0 0,9 5-616 0 0,-22-15 216 0 0,0-1 0 0 0,0 0 0 0 0,1 0 0 0 0,-1 0 0 0 0,0-1 0 0 0,0 0 0 0 0,1 1 0 0 0,0-1-216 0 0,-3-1 89 0 0,-1 0 0 0 0,1 0-1 0 0,-1 1 1 0 0,1-1 0 0 0,0 0 0 0 0,-1 0-1 0 0,1-1 1 0 0,-1 1 0 0 0,1 0 0 0 0,-1-1-1 0 0,1 1 1 0 0,-1-1 0 0 0,1 1 0 0 0,-1-1-1 0 0,1 1 1 0 0,-1-1 0 0 0,0 0 0 0 0,1 0 0 0 0,-1 0-1 0 0,0 0 1 0 0,1 0 0 0 0,-1 0 0 0 0,0 0-1 0 0,1-1-88 0 0,1-4 150 0 0,1 1 1 0 0,-1-1-1 0 0,0 0 0 0 0,-1-1 0 0 0,1 1 0 0 0,-1 0 0 0 0,0-1 0 0 0,-1 1 0 0 0,1-1 0 0 0,-1 1 0 0 0,-1-1 1 0 0,1-1-151 0 0,-1-18 364 0 0,0-1 0 0 0,-3-13-364 0 0,1 14 102 0 0,-7-60 191 0 0,-5-6-293 0 0,2 7 85 0 0,2 32 8 0 0,-5-17-93 0 0,3 22 69 0 0,-1-26-69 0 0,12 67 0 0 0,1 6-1 0 0,-1 0 0 0 0,1 0 1 0 0,0 1-1 0 0,0-1 1 0 0,0 0-1 0 0,0 0 0 0 0,0 0 1 0 0,0 1-1 0 0,0-1 1 0 0,0 0-1 0 0,0 0 0 0 0,0 0 1 0 0,0 1-1 0 0,0-1 1 0 0,1 0-1 0 0,-1 0 0 0 0,0 1 1 0 0,1-1-1 0 0,-1 0 1 0 0,12 14-140 0 0,46 84-404 0 0,-4 2 0 0 0,7 29 544 0 0,40 75-534 0 0,-79-164 684 0 0,2-1 0 0 0,1 0 0 0 0,2-2 0 0 0,1-1 0 0 0,19 16-150 0 0,-44-48 24 0 0,1 1 0 0 0,0-1 0 0 0,1 0 0 0 0,-1-1 0 0 0,5 3-24 0 0,-8-4 3 0 0,0-1 0 0 0,0 1-1 0 0,1-1 1 0 0,-1 1 0 0 0,0-1 0 0 0,1 0-1 0 0,-1 1 1 0 0,1-1 0 0 0,-1 0 0 0 0,0 0-1 0 0,1 0-2 0 0,-1 0 1 0 0,-1 0-1 0 0,1 0 0 0 0,-1 0 1 0 0,1-1-1 0 0,-1 1 0 0 0,1 0 1 0 0,-1 0-1 0 0,1 0 1 0 0,-1-1-1 0 0,1 1 0 0 0,-1 0 1 0 0,0-1-1 0 0,1 1 0 0 0,-1 0 1 0 0,1-1-1 0 0,-1 1 1 0 0,0-1-1 0 0,1 1 0 0 0,-1 0 1 0 0,0-1-1 0 0,0 1 0 0 0,1-1 1 0 0,-1 1-1 0 0,0-1 1 0 0,0 1-1 0 0,0-1 0 0 0,1 0 0 0 0,2-10-371 0 0,-1-1-1 0 0,0 0 1 0 0,-1 0-1 0 0,0 0 1 0 0,0-10 371 0 0,-2 8-1326 0 0,0-1 0 0 0,-1 0 0 0 0,-1 0 0 0 0,-2-7 1326 0 0,-11-28-7294 0 0</inkml:trace>
  <inkml:trace contextRef="#ctx0" brushRef="#br0" timeOffset="1794.729">4544 12 20471 0 0,'15'8'318'0'0,"-1"2"0"0"0,0-1-1 0 0,-1 2 1 0 0,0 0 0 0 0,-1 0 0 0 0,0 2-1 0 0,1 1-317 0 0,33 58 46 0 0,-33-54 69 0 0,-1 1 1 0 0,-1 0 0 0 0,-1 1 0 0 0,0 0 0 0 0,-2 0 0 0 0,0 1 0 0 0,-1 0-1 0 0,-1 0 1 0 0,2 16-116 0 0,-4-1 51 0 0,-3-18-51 0 0,2 0-1 0 0,0 0 0 0 0,1-1 0 0 0,2 6 1 0 0,44 103-41 0 0,-24-55-718 0 0,28 49 759 0 0,11 32-503 0 0,8 16 112 0 0,-59-141 372 0 0,10 20 12 0 0,9 30 7 0 0,-23-54-572 0 0,11 19 572 0 0,-12-25-1476 0 0,0 0 0 0 0,-2 1 0 0 0,3 8 1476 0 0,-5-8-6399 0 0</inkml:trace>
  <inkml:trace contextRef="#ctx0" brushRef="#br0" timeOffset="2026.341">5295 853 4144 0 0,'5'2'193'0'0,"-1"0"0"0"0,0 0 0 0 0,1 0 0 0 0,-1 1 0 0 0,0 0 0 0 0,0-1 0 0 0,0 1 0 0 0,0 1 1 0 0,-1-1-1 0 0,1 1 0 0 0,-1-1 0 0 0,1 3-193 0 0,2 2 1284 0 0,-1 1 1 0 0,0 0-1 0 0,0 0 1 0 0,-1 0 0 0 0,2 7-1285 0 0,0 5 2000 0 0,0 0 0 0 0,3 22-2000 0 0,3 13 719 0 0,-3-20-375 0 0,1 0 432 0 0,3 27-776 0 0,1 20 388 0 0,11 32-388 0 0,-24-112 5 0 0,7 27 10 0 0,0 0 0 0 0,-2 1-1 0 0,-2-1 1 0 0,1 25-15 0 0,-5-49-278 0 0,0 0 0 0 0,0 0-1 0 0,1 1 1 0 0,0-1-1 0 0,1 1 279 0 0,-1-4-1551 0 0</inkml:trace>
  <inkml:trace contextRef="#ctx0" brushRef="#br0" timeOffset="2306.73">5207 331 10136 0 0,'0'0'896'0'0,"-9"-3"-712"0"0,1-5-184 0 0,-5 0 0 0 0,-10-1 2056 0 0,5 1 376 0 0,2 2 79 0 0,-2-2 17 0 0,0 3-1888 0 0,0 2-384 0 0,0-1-64 0 0,10 4-8911 0 0</inkml:trace>
  <inkml:trace contextRef="#ctx0" brushRef="#br0" timeOffset="2583.775">5470 534 18831 0 0,'10'9'364'0'0,"1"-1"-1"0"0,-1 0 0 0 0,1-1 0 0 0,1 0 1 0 0,6 3-364 0 0,16 10 230 0 0,-24-14-325 0 0,44 28 1239 0 0,23 8-1144 0 0,-58-33 201 0 0,0 0 1 0 0,1-2 0 0 0,-1 0 0 0 0,2-1 0 0 0,-1-1 0 0 0,6 0-202 0 0,16-1 244 0 0,-1-2 0 0 0,2-1-244 0 0,-5-1 235 0 0,0 2-1 0 0,22 4-234 0 0,-53-5 0 0 0,0 1 0 0 0,0 0 0 0 0,1 0 0 0 0,-2 1 0 0 0,1-1 0 0 0,2 2 0 0 0,-7-3 0 0 0,0 0 0 0 0,0 1 0 0 0,0-1 0 0 0,0 0 0 0 0,0 0 0 0 0,0 1 0 0 0,-1 0 0 0 0,1-1 0 0 0,0 1 0 0 0,-1 0 0 0 0,0-1 0 0 0,1 1 0 0 0,-1 0 0 0 0,0 0 0 0 0,0 0 0 0 0,0 0 0 0 0,0 1 0 0 0,0-1 0 0 0,0 0 0 0 0,-1 0 0 0 0,1 2 0 0 0,-2 32 6 0 0,0-8-38 0 0,1-10-57 0 0,-1-1 0 0 0,-1 1 0 0 0,0 0 1 0 0,-1 0-1 0 0,-1-1 0 0 0,-1 0 0 0 0,-4 10 89 0 0,-43 138-253 0 0,33-102 250 0 0,10-39-2 0 0,-1 0 0 0 0,-3 6 5 0 0,4-12-67 0 0,1 0-1 0 0,1 1 1 0 0,0 0-1 0 0,1 5 68 0 0,0 1-98 0 0,2-11 10 0 0,1 0 1 0 0,0 1 0 0 0,1-1-1 0 0,1 5 88 0 0,1-18 5 0 0,0 1 0 0 0,0-1-1 0 0,0 0 1 0 0,1 0 0 0 0,-1 1-1 0 0,0-1 1 0 0,1 0 0 0 0,-1 0-1 0 0,1 1 1 0 0,-1-1 0 0 0,1 0-1 0 0,0 0 1 0 0,-1 0 0 0 0,1 0-1 0 0,0 0 1 0 0,0 0-1 0 0,0 0 1 0 0,0 0 0 0 0,0 0-1 0 0,0 0 1 0 0,0 0 0 0 0,0-1-1 0 0,0 1 1 0 0,0 0 0 0 0,0-1-1 0 0,0 1 1 0 0,1-1 0 0 0,-1 1-1 0 0,0-1 1 0 0,0 0 0 0 0,1 1-1 0 0,0-1-4 0 0,5 1 106 0 0,0 0 1 0 0,1-1-1 0 0,-1 1 0 0 0,0-2 0 0 0,3 1-106 0 0,-4-1 58 0 0,11-1 326 0 0,0-1 1 0 0,0 0 0 0 0,-1-2-1 0 0,5-1-384 0 0,5-2 307 0 0,19-6 259 0 0,-16 5 367 0 0,29-6-933 0 0,24-1 467 0 0,-27 4-327 0 0,30-1-140 0 0,-67 12-176 0 0,1 0 1 0 0,0 0-1 0 0,0 2 0 0 0,0 1 1 0 0,0 0-1 0 0,9 3 176 0 0,-20-3-183 0 0,29 6-3287 0 0,28 12 3470 0 0,-62-20-223 0 0,-1 1 0 0 0,1 0-1 0 0,-1-1 1 0 0,1 1 0 0 0,-1-1 0 0 0,1 0 0 0 0,-1 1 0 0 0,1-1 223 0 0,-2 0-132 0 0,0 0-1 0 0,-1-1 1 0 0,1 1 0 0 0,0 0-1 0 0,-1 0 1 0 0,1 0 0 0 0,0 0-1 0 0,-1 0 1 0 0,1-1 0 0 0,0 1-1 0 0,-1 0 1 0 0,1-1 0 0 0,-1 1-1 0 0,1 0 1 0 0,0-1 0 0 0,-1 1-1 0 0,1-1 1 0 0,-1 1 0 0 0,1-1-1 0 0,-1 1 1 0 0,1-1 0 0 0,-1 1-1 0 0,0-1 1 0 0,1 1 0 0 0,-1-1-1 0 0,0 0 1 0 0,1 1 0 0 0,-1-1-1 0 0,0 0 1 0 0,0 1 132 0 0,1-11-2010 0 0</inkml:trace>
  <inkml:trace contextRef="#ctx0" brushRef="#br0" timeOffset="2933.495">6478 1114 13360 0 0,'37'-1'1208'0'0,"-1"-1"1"0"0,1-2 0 0 0,34-8-1209 0 0,31-14 6604 0 0,-66 15-4295 0 0,29-15-2309 0 0,-21 7 454 0 0,-1-3-1 0 0,1-2-453 0 0,17-10 6 0 0,2 3 0 0 0,2 3 0 0 0,0 3 0 0 0,14-2-6 0 0,-73 25-11 0 0,28-8-100 0 0,-1-3 0 0 0,25-12 111 0 0,-57 24-8 0 0,1 0 1 0 0,0 0 0 0 0,-1 0-1 0 0,1 0 1 0 0,-1 0 0 0 0,0 0-1 0 0,1 0 1 0 0,-1-1 0 0 0,0 1-1 0 0,0-1 1 0 0,0 1 0 0 0,0-1-1 0 0,0 1 1 0 0,0-1 0 0 0,0 0-1 0 0,0 0 8 0 0,-1 2-4 0 0,0-1 0 0 0,-1 1 0 0 0,1-1-1 0 0,0 1 1 0 0,0-1 0 0 0,-1 1 0 0 0,1-1 0 0 0,0 1 0 0 0,-1 0-1 0 0,1-1 1 0 0,0 1 0 0 0,-1 0 0 0 0,1-1 0 0 0,-1 1 0 0 0,1 0-1 0 0,-1-1 1 0 0,1 1 0 0 0,-1 0 0 0 0,1 0 0 0 0,0 0 0 0 0,-1-1 3 0 0,0 1-11 0 0,-10-5-21 0 0,1 0-1 0 0,-1 1 1 0 0,0 1-1 0 0,-1 0 1 0 0,1 0-1 0 0,0 1 1 0 0,-1 0-1 0 0,1 1 1 0 0,-1 0-1 0 0,0 1 1 0 0,1 1-1 0 0,-1 0 1 0 0,0 0-1 0 0,1 1 1 0 0,0 0-1 0 0,-12 5 34 0 0,18-5-24 0 0,-1 1 0 0 0,1-1 0 0 0,-1 2 0 0 0,1-1 0 0 0,0 1-1 0 0,1-1 1 0 0,-1 1 0 0 0,0 0 0 0 0,1 1 0 0 0,0-1 0 0 0,0 1 0 0 0,1 0-1 0 0,-1 0 1 0 0,1 0 0 0 0,0 1 0 0 0,0-1 0 0 0,1 1 0 0 0,-1-1 0 0 0,1 1-1 0 0,1 0 1 0 0,-1 0 0 0 0,1 0 0 0 0,0 0 0 0 0,0 0 0 0 0,0 5 24 0 0,1 1-16 0 0,0 0 0 0 0,1 0 0 0 0,0-1 0 0 0,1 1 0 0 0,0 0 0 0 0,0 0-1 0 0,2-1 1 0 0,-1 0 0 0 0,1 1 0 0 0,1-1 0 0 0,0-1 0 0 0,5 8 16 0 0,-1-5 39 0 0,0 0 0 0 0,1-1-1 0 0,0 0 1 0 0,1 0 0 0 0,10 7-39 0 0,4 2 189 0 0,1-2 0 0 0,8 4-189 0 0,-5-6 225 0 0,2 0 0 0 0,0-2-1 0 0,0-2 1 0 0,1-1 0 0 0,1-1-1 0 0,19 3-224 0 0,-25-9 170 0 0,-1 0 0 0 0,1-2 0 0 0,0-1 1 0 0,0-1-1 0 0,0-1-170 0 0,20-3 360 0 0,1-1 1 0 0,17-6-361 0 0,-40 5 74 0 0,1-2-1 0 0,-2 0 1 0 0,13-6-74 0 0,71-34-514 0 0,-86 37 83 0 0,-1 1-141 0 0,-1 1-1 0 0,2 1 0 0 0,-1 1 1 0 0,5 0 572 0 0,-10 3-599 0 0,1 1 0 0 0,10 0 599 0 0</inkml:trace>
  <inkml:trace contextRef="#ctx0" brushRef="#br0" timeOffset="3713.207">101 2401 14744 0 0,'1'3'1136'0'0,"3"5"-928"0"0,0 0 1 0 0,-1 0-1 0 0,0 1 1 0 0,0 0-1 0 0,-1-1 1 0 0,0 1-1 0 0,-1 0 1 0 0,1 0-1 0 0,-2 0 1 0 0,1 2-209 0 0,-2 23 1509 0 0,-1 0 0 0 0,-2 1 1 0 0,-1-2-1 0 0,-4 13-1509 0 0,-1 3 41 0 0,2 2-1 0 0,1 27-40 0 0,1-19-121 0 0,-1 15-516 0 0,3 60 637 0 0,5-99-211 0 0,2 0 0 0 0,1 0 0 0 0,1-1 0 0 0,10 32 211 0 0,-10-47-33 0 0,1-1 1 0 0,0 0 0 0 0,1 0 0 0 0,1 0 0 0 0,1-1-1 0 0,8 12 33 0 0,-5-12 68 0 0,0-1-1 0 0,2 0 0 0 0,0 0 0 0 0,0-2 0 0 0,2 0 0 0 0,0 0 1 0 0,0-2-1 0 0,18 11-67 0 0,-20-15 187 0 0,1 0 0 0 0,0-1 0 0 0,0-1-1 0 0,1 0 1 0 0,0-1 0 0 0,0-1 0 0 0,1 0 0 0 0,-1-1 0 0 0,1-1 0 0 0,-1 0 0 0 0,9-2-187 0 0,-4 0 279 0 0,-1-2 0 0 0,1 0 0 0 0,0-1 0 0 0,-1-2 0 0 0,0 0 0 0 0,0-1 0 0 0,0 0 0 0 0,13-8-279 0 0,-4 0 308 0 0,-1-2 0 0 0,0 0 0 0 0,-2-2 0 0 0,0-1-1 0 0,8-9-307 0 0,16-17 336 0 0,-3-3-1 0 0,32-42-335 0 0,-55 64-45 0 0,2 1-1 0 0,1 0 1 0 0,14-8 45 0 0,-39 31-251 0 0,1 0 1 0 0,0 1-1 0 0,0-1 0 0 0,-1 1 1 0 0,1-1-1 0 0,3 0 251 0 0,-5 2-892 0 0</inkml:trace>
  <inkml:trace contextRef="#ctx0" brushRef="#br0" timeOffset="3938.884">1201 2839 6912 0 0,'0'0'304'0'0,"10"-5"64"0"0,-2 2-296 0 0,0-2-72 0 0,-3 2 0 0 0,3-5 0 0 0,-3 8 1120 0 0</inkml:trace>
  <inkml:trace contextRef="#ctx0" brushRef="#br0" timeOffset="4627.209">1127 2858 16128 0 0,'15'8'290'0'0,"0"0"1"0"0,0 0-1 0 0,-1 2 1 0 0,-1 0 0 0 0,1 0-1 0 0,5 7-290 0 0,-4 0 419 0 0,-1 1-1 0 0,-1 0 1 0 0,-1 1-1 0 0,0 1 1 0 0,-1 0-1 0 0,-1 1 1 0 0,4 13-419 0 0,8 20 942 0 0,61 168-571 0 0,-77-208-401 0 0,0 1 1 0 0,1-1-1 0 0,0-1 1 0 0,5 7 29 0 0,6 10-106 0 0,-17-27 103 0 0,5 5-119 0 0,-4-21 152 0 0,-6-44 117 0 0,2 34-38 0 0,1-1-1 0 0,1-8-108 0 0,2-36 163 0 0,1 5 100 0 0,1 1-1 0 0,4 0-262 0 0,-3 26 246 0 0,2 1-1 0 0,2 1 1 0 0,1 0 0 0 0,2 0-1 0 0,11-24-245 0 0,-6 25 681 0 0,0 1-1 0 0,2 1 0 0 0,2 0 0 0 0,1 1 0 0 0,6-4-680 0 0,-28 33-23 0 0,0 1-1 0 0,0 0 1 0 0,1 0-1 0 0,-1-1 0 0 0,0 1 1 0 0,0 0-1 0 0,0 0 1 0 0,0-1-1 0 0,1 1 0 0 0,-1 0 1 0 0,0 0-1 0 0,0 0 0 0 0,1 0 1 0 0,-1-1-1 0 0,0 1 1 0 0,0 0-1 0 0,1 0 0 0 0,-1 0 1 0 0,0 0-1 0 0,1 0 0 0 0,-1 0 1 0 0,0 0-1 0 0,0 0 1 0 0,1 0-1 0 0,-1 0 0 0 0,0 0 1 0 0,1 0-1 0 0,-1 0 0 0 0,0 0 1 0 0,1 0-1 0 0,-1 0 1 0 0,0 0-1 0 0,0 0 0 0 0,1 0 1 0 0,-1 0-1 0 0,0 0 0 0 0,0 0 1 0 0,1 1-1 0 0,-1-1 1 0 0,0 0-1 0 0,0 0 0 0 0,1 0 1 0 0,-1 1-1 0 0,0-1 0 0 0,0 0 1 0 0,0 0-1 0 0,1 0 1 0 0,-1 1-1 0 0,0-1 24 0 0,8 19-6182 0 0,-7-16 4878 0 0,8 22-6801 0 0</inkml:trace>
  <inkml:trace contextRef="#ctx0" brushRef="#br0" timeOffset="4954.405">2233 3150 20527 0 0,'1'-2'464'0'0,"0"0"-370"0"0,0 0 0 0 0,1 0 0 0 0,-1 0 0 0 0,0 0 0 0 0,0 0 0 0 0,-1-1 0 0 0,1 1 0 0 0,0 0 0 0 0,-1-1 0 0 0,0 1 0 0 0,1 0 0 0 0,-1-1-1 0 0,0 1 1 0 0,0-1 0 0 0,0 0-94 0 0,-1-2 59 0 0,0 1-1 0 0,0-1 1 0 0,0 0 0 0 0,0 0-1 0 0,-1 0 1 0 0,0 1-1 0 0,-1-3-58 0 0,-6-9-4 0 0,0 1 0 0 0,-1 1 0 0 0,-11-14 4 0 0,9 14 47 0 0,-1 0 0 0 0,0 1 0 0 0,0 0 0 0 0,-1 1 0 0 0,-2 0-47 0 0,8 6-9 0 0,-1 0 0 0 0,0 0-1 0 0,-1 1 1 0 0,0 0 0 0 0,1 1 0 0 0,-2 0-1 0 0,1 0 1 0 0,0 1 0 0 0,-5 0 9 0 0,11 2-49 0 0,0 1 0 0 0,0-1 0 0 0,0 1 0 0 0,0 0-1 0 0,0 0 1 0 0,0 0 0 0 0,0 1 0 0 0,0-1 0 0 0,0 1 0 0 0,1 0 0 0 0,-1 0 0 0 0,0 1 0 0 0,0-1 0 0 0,-1 2 49 0 0,2-2-191 0 0,0 1 1 0 0,0 0 0 0 0,1 0 0 0 0,-1 0 0 0 0,1 1-1 0 0,-1-1 1 0 0,1 1 0 0 0,0-1 0 0 0,0 1-1 0 0,0 0 1 0 0,0 0 0 0 0,1 0 0 0 0,-1 0-1 0 0,1 0 1 0 0,0 0 0 0 0,0 0 0 0 0,-1 2 190 0 0,-2 14-927 0 0,1 1 1 0 0,1-1-1 0 0,1 0 1 0 0,0 1-1 0 0,1-1 1 0 0,2 1-1 0 0,0-1 1 0 0,1 1-1 0 0,0-1 1 0 0,4 6 926 0 0,3 10-1645 0 0,1-1 0 0 0,3-1 0 0 0,10 21 1645 0 0,-4-18 376 0 0,1 0 1 0 0,1-1-1 0 0,2-1 0 0 0,1-2 0 0 0,3 1-376 0 0,-6-10 1653 0 0,1-1 0 0 0,0-1 0 0 0,2-1 0 0 0,18 11-1653 0 0,-34-26 386 0 0,-1 0 0 0 0,1 0 0 0 0,0-1 0 0 0,0 0 0 0 0,0-1 0 0 0,1 0 1 0 0,-1 0-1 0 0,1-1 0 0 0,-1 0 0 0 0,1-1 0 0 0,0 0 0 0 0,0 0 0 0 0,0-1 0 0 0,-1 0 0 0 0,1-1 0 0 0,0 0 0 0 0,0-1 0 0 0,-1 0 0 0 0,1-1 0 0 0,-1 1 0 0 0,1-2 0 0 0,-1 1 0 0 0,0-2 0 0 0,-1 1 0 0 0,1-1 0 0 0,2-2-386 0 0,6-6 312 0 0,-1 0 0 0 0,0-1-1 0 0,-1-1 1 0 0,-1-1 0 0 0,0 0-1 0 0,-1 0 1 0 0,-1-2 0 0 0,-1 1 0 0 0,0-1-1 0 0,6-16-311 0 0,-1-5 171 0 0,-1 0 0 0 0,-1-1-1 0 0,-3-1 1 0 0,6-37-171 0 0,-12 47 39 0 0,0 0-1 0 0,-3 0 1 0 0,0 0-1 0 0,-2 0 1 0 0,-1-1-1 0 0,-2 1 1 0 0,-1 0-1 0 0,-1 0 1 0 0,-5-11-39 0 0,7 31-20 0 0,-1 1-1 0 0,0-1 1 0 0,0 1 0 0 0,-2 0 0 0 0,1 1 0 0 0,-1-1 0 0 0,0 1-1 0 0,-1 0 1 0 0,0 1 0 0 0,0-1 0 0 0,-2 0 20 0 0,6 6-42 0 0,0 1 1 0 0,0-1-1 0 0,0 1 1 0 0,-1-1 0 0 0,1 1-1 0 0,-1 0 1 0 0,1 1-1 0 0,-1-1 1 0 0,0 0-1 0 0,0 1 1 0 0,1 0 0 0 0,-1 0-1 0 0,0 0 1 0 0,0 0-1 0 0,0 1 1 0 0,0 0-1 0 0,-1-1 1 0 0,1 1-1 0 0,0 1 1 0 0,0-1 0 0 0,0 1-1 0 0,0-1 1 0 0,0 1-1 0 0,0 0 1 0 0,1 1-1 0 0,-1-1 1 0 0,0 1 0 0 0,0 0-1 0 0,1-1 1 0 0,-1 2-1 0 0,0-1 42 0 0,-12 9-805 0 0,0 0-1 0 0,0 2 1 0 0,-4 4 805 0 0,13-11-470 0 0,1 0 1 0 0,0 1-1 0 0,1 0 1 0 0,-1 0-1 0 0,2 0 0 0 0,-1 0 1 0 0,1 1-1 0 0,-3 4 470 0 0,-15 36-2788 0 0,13-28 1374 0 0</inkml:trace>
  <inkml:trace contextRef="#ctx0" brushRef="#br0" timeOffset="5329.636">3032 2721 17503 0 0,'0'0'803'0'0,"0"0"-18"0"0,-2 1-501 0 0,-8 6 295 0 0,-1-1-1 0 0,0 1 1 0 0,0-2-1 0 0,0 0 0 0 0,-4 1-578 0 0,-7 3 868 0 0,-21 7-748 0 0,35-14-339 0 0,-1 1 1 0 0,0 0-1 0 0,1 0 1 0 0,0 1 0 0 0,0 0-1 0 0,0 1 1 0 0,0 0-1 0 0,1 0 1 0 0,-1 0-1 0 0,-2 4 219 0 0,9-8-48 0 0,0 0 0 0 0,0-1 0 0 0,1 1 0 0 0,-1 0 0 0 0,0-1 0 0 0,1 1 0 0 0,-1 0 0 0 0,1 0 0 0 0,-1-1 0 0 0,1 1 0 0 0,-1 0 0 0 0,1 0 0 0 0,0 0 0 0 0,-1 0 0 0 0,1 0 0 0 0,0 0 0 0 0,0 0 0 0 0,-1 0 0 0 0,1 0 0 0 0,0-1 0 0 0,0 1 0 0 0,0 0 1 0 0,0 0-1 0 0,0 0 0 0 0,1 0 0 0 0,-1 0 0 0 0,0 0 0 0 0,0 0 0 0 0,1 0 0 0 0,-1 0 0 0 0,0 0 0 0 0,1 0 0 0 0,-1-1 0 0 0,1 1 0 0 0,-1 0 0 0 0,1 0 0 0 0,-1 0 0 0 0,1-1 0 0 0,0 1 0 0 0,-1 0 0 0 0,1-1 0 0 0,0 1 0 0 0,0-1 0 0 0,0 1 48 0 0,3 1 52 0 0,0 1 0 0 0,0-1 0 0 0,0 0 0 0 0,0 0-1 0 0,1-1 1 0 0,-1 1 0 0 0,1-1 0 0 0,3 1-52 0 0,20 1 1645 0 0,1 0 0 0 0,22-2-1645 0 0,-16 0 2899 0 0,22 3-2899 0 0,-32-1 534 0 0,-13-2-329 0 0,0 0 1 0 0,-1 1-1 0 0,1 0 1 0 0,-1 1 0 0 0,0 0-1 0 0,0 1 1 0 0,0 0 0 0 0,0 1-1 0 0,3 2-205 0 0,-4-1 23 0 0,1 0 0 0 0,-2 1 1 0 0,1 1-1 0 0,-1 0 0 0 0,0 0 0 0 0,0 0 0 0 0,-1 1 0 0 0,-1 1 0 0 0,1-1 1 0 0,-1 1-1 0 0,-1 0 0 0 0,0 1 0 0 0,-1 0 0 0 0,3 4-23 0 0,0 10-70 0 0,-1 0-1 0 0,-2 0 0 0 0,0 0 1 0 0,0 13 70 0 0,-4-32-22 0 0,1 10-56 0 0,0 0-1 0 0,-2-1 1 0 0,1 1-1 0 0,-2 0 0 0 0,0 0 1 0 0,-1 0-1 0 0,-1-1 1 0 0,0 1-1 0 0,-1-1 1 0 0,-1 0-1 0 0,-3 8 79 0 0,4-17-17 0 0,1 0 0 0 0,-1-1 0 0 0,0 1 0 0 0,-1-1 0 0 0,1 0 0 0 0,-1 0 0 0 0,0-1 0 0 0,0 0 0 0 0,-1 1 0 0 0,1-2-1 0 0,-1 1 1 0 0,-1 0 17 0 0,-4 3-39 0 0,7-4 21 0 0,0-1 0 0 0,-1 0 0 0 0,1 0 0 0 0,0-1 0 0 0,-1 1-1 0 0,1-1 1 0 0,-1 0 0 0 0,0 0 0 0 0,1-1 0 0 0,-1 1 0 0 0,0-1 0 0 0,1 0-1 0 0,-1 0 1 0 0,0-1 0 0 0,1 0 0 0 0,-4 0 18 0 0,-4-2-275 0 0,0 0 1 0 0,0 0-1 0 0,0-2 0 0 0,0 1 0 0 0,-5-5 275 0 0,-1 2-2780 0 0,13 2 1156 0 0</inkml:trace>
  <inkml:trace contextRef="#ctx0" brushRef="#br0" timeOffset="5747.016">3706 2640 23407 0 0,'11'3'451'0'0,"9"2"1449"0"0,-21-5-1883 0 0,0 1 0 0 0,0-1 0 0 0,0 1 1 0 0,0-1-1 0 0,1 1 0 0 0,-1-1 0 0 0,0 1 0 0 0,0 0 1 0 0,1 0-1 0 0,-1-1 0 0 0,0 1 0 0 0,0 0-17 0 0,-1 2 11 0 0,-4 2-8 0 0,0 0-1 0 0,-1-1 1 0 0,0 0-1 0 0,0 0 1 0 0,0-1 0 0 0,0 1-1 0 0,-7 1-2 0 0,-10 2-521 0 0,-20 3 521 0 0,21-5-723 0 0,1 1-1 0 0,-2 1 724 0 0,20-5-200 0 0,2-2 45 0 0,1 0 0 0 0,-1 1 0 0 0,0-1 1 0 0,1 1-1 0 0,-1 0 0 0 0,0 0 0 0 0,1-1 0 0 0,-1 1 1 0 0,1 0-1 0 0,0 0 0 0 0,-1 0 0 0 0,1 1 0 0 0,0-1 1 0 0,-1 0-1 0 0,1 0 0 0 0,0 1 0 0 0,0-1 0 0 0,0 0 0 0 0,0 1 1 0 0,0 1 154 0 0,1-3-20 0 0,0 1-1 0 0,0-1 1 0 0,0 0 0 0 0,0 1 0 0 0,0-1 0 0 0,0 1 0 0 0,0-1 0 0 0,0 0-1 0 0,0 1 1 0 0,0-1 0 0 0,0 0 0 0 0,0 1 0 0 0,1-1 0 0 0,-1 0 0 0 0,0 1-1 0 0,0-1 1 0 0,0 1 0 0 0,1-1 0 0 0,-1 0 0 0 0,0 0 0 0 0,0 1 0 0 0,1-1-1 0 0,-1 0 1 0 0,0 0 0 0 0,1 1 0 0 0,-1-1 0 0 0,0 0 0 0 0,1 0 0 0 0,-1 1 20 0 0,11 4 282 0 0,-11-5-278 0 0,12 5 480 0 0,0-1 0 0 0,1-1 0 0 0,-1 0 0 0 0,1-1 0 0 0,-1 0-1 0 0,12 0-483 0 0,17-2 3132 0 0,20-2-3132 0 0,7 0 1253 0 0,-44 2-849 0 0,1-1-15 0 0,0 2 0 0 0,0 1 0 0 0,0 0-389 0 0,-17 0 40 0 0,0-1 1 0 0,-1 1-1 0 0,1 1 0 0 0,0-1 1 0 0,-1 1-1 0 0,0 1 0 0 0,1-1 1 0 0,-1 1-1 0 0,-1 0 0 0 0,1 1 1 0 0,2 2-41 0 0,4 5 6 0 0,-1 0 0 0 0,0 0 1 0 0,-1 1-1 0 0,0 0 0 0 0,-2 1 1 0 0,1 1-1 0 0,-2-1 0 0 0,0 1 0 0 0,0 1 1 0 0,-2-1-1 0 0,3 10-6 0 0,18 67-176 0 0,-4 0 0 0 0,-4 1-1 0 0,-5 1 1 0 0,-3 1 0 0 0,-3 44 176 0 0,-9-78-34 0 0,-2 0 1 0 0,-5 15 33 0 0,7-68 0 0 0,0-1 0 0 0,-1 0 0 0 0,0 0 0 0 0,0 0 0 0 0,0 0 0 0 0,-1 0 0 0 0,0-1 0 0 0,0 1 0 0 0,0-1 0 0 0,-1 0 0 0 0,0 0 0 0 0,-1 0 0 0 0,1 0 0 0 0,-6 4 0 0 0,7-8 5 0 0,0 0 0 0 0,0-1 0 0 0,-1 1 1 0 0,1-1-1 0 0,0 1 0 0 0,-1-1 0 0 0,1 0 0 0 0,-1-1 0 0 0,0 1 0 0 0,1-1 0 0 0,-1 1 0 0 0,1-1 0 0 0,-2 0-5 0 0,-50-2 77 0 0,51 1-76 0 0,-15-1-97 0 0,1-2 0 0 0,0 0 0 0 0,0-2 0 0 0,0 0 0 0 0,1 0 0 0 0,-12-7 96 0 0,17 7-461 0 0,-56-27-2200 0 0,24 8-5129 0 0,14 6 223 0 0</inkml:trace>
  <inkml:trace contextRef="#ctx0" brushRef="#br0" timeOffset="6423.844">4492 2401 14280 0 0,'3'2'654'0'0,"8"3"-175"0"0,-4-2-437 0 0,-1 0-1 0 0,1 0 1 0 0,-1 1 0 0 0,0 0 0 0 0,0 0 0 0 0,0 0 0 0 0,-1 1 0 0 0,1 0 0 0 0,-1 0 0 0 0,4 5-42 0 0,8 17 942 0 0,-1-1 0 0 0,-1 2 1 0 0,-2 0-1 0 0,0 1 1 0 0,-2 0-1 0 0,-2 1 1 0 0,2 11-943 0 0,58 194 546 0 0,-59-199-806 0 0,4 34 260 0 0,-9-41-313 0 0,1 0-1 0 0,2-1 0 0 0,5 14 314 0 0,7 6-772 0 0,2-2-1 0 0,1 0 1 0 0,24 32 772 0 0,-41-69-74 0 0,1 0 1 0 0,0-1-1 0 0,0 0 1 0 0,1 0-1 0 0,0 0 1 0 0,1-1 0 0 0,-1 0-1 0 0,1-1 1 0 0,9 5 73 0 0,-14-9 76 0 0,0 0 1 0 0,-1 0-1 0 0,1 0 1 0 0,0-1-1 0 0,0 1 1 0 0,0-1-1 0 0,0 0 1 0 0,0-1-1 0 0,0 1 1 0 0,0-1-1 0 0,0 1 0 0 0,0-1 1 0 0,0 0-1 0 0,0-1 1 0 0,0 1-1 0 0,0-1 1 0 0,0 0-1 0 0,0 0 1 0 0,0 0-1 0 0,0 0 1 0 0,0-1-1 0 0,0 1 1 0 0,-1-1-1 0 0,1 0 1 0 0,-1 0-1 0 0,1-1 1 0 0,2-2-77 0 0,2-3 223 0 0,0 0 1 0 0,0 0-1 0 0,-1-1 1 0 0,0 0-1 0 0,0-1 1 0 0,-1 0-1 0 0,-1 0 1 0 0,1 0-224 0 0,11-29 1445 0 0,8-23-1445 0 0,-15 35 385 0 0,11-34 594 0 0,-4 0 0 0 0,2-18-979 0 0,10-24 577 0 0,-16 63-227 0 0,-2 0 0 0 0,2-22-350 0 0,-7 31 157 0 0,2 0 0 0 0,1 0 0 0 0,9-17-157 0 0,-9 25 22 0 0,-2-3-47 0 0,-5 21-4 0 0,-1 0-1 0 0,1 0 0 0 0,-1 0 0 0 0,1 0 1 0 0,1 0-1 0 0,-1 0 0 0 0,1 1 0 0 0,2-4 30 0 0,-5 8-41 0 0,0-1-1 0 0,0 1 0 0 0,0 0 0 0 0,1 0 1 0 0,-1 0-1 0 0,0 0 0 0 0,0-1 0 0 0,0 1 1 0 0,0 0-1 0 0,0 0 0 0 0,1 0 0 0 0,-1 0 1 0 0,0 0-1 0 0,0 0 0 0 0,0 0 0 0 0,0-1 1 0 0,1 1-1 0 0,-1 0 0 0 0,0 0 0 0 0,0 0 1 0 0,0 0-1 0 0,1 0 0 0 0,-1 0 0 0 0,0 0 0 0 0,0 0 1 0 0,0 0-1 0 0,1 0 0 0 0,-1 0 0 0 0,0 0 1 0 0,0 0-1 0 0,1 0 0 0 0,-1 0 0 0 0,0 0 1 0 0,0 0-1 0 0,0 0 0 0 0,0 1 0 0 0,1-1 1 0 0,-1 0-1 0 0,0 0 0 0 0,0 0 0 0 0,0 0 1 0 0,1 0-1 0 0,-1 0 0 0 0,0 1 0 0 0,0-1 1 0 0,0 0-1 0 0,0 0 0 0 0,0 0 0 0 0,0 0 0 0 0,1 1 1 0 0,-1-1-1 0 0,0 0 0 0 0,0 0 0 0 0,0 0 1 0 0,0 1-1 0 0,0-1 0 0 0,0 0 0 0 0,0 0 1 0 0,0 0-1 0 0,0 1 0 0 0,0-1 42 0 0,5 17-1870 0 0,-5-15 1692 0 0,5 30-1860 0 0,-2 8-10 0 0</inkml:trace>
  <inkml:trace contextRef="#ctx0" brushRef="#br0" timeOffset="6816.134">5663 2815 14280 0 0,'1'-1'80'0'0,"1"1"0"0"0,-1-1 1 0 0,0 0-1 0 0,1 0 0 0 0,-1 1 0 0 0,0-1 1 0 0,0 0-1 0 0,1 0 0 0 0,-1 0 1 0 0,0 0-1 0 0,0-1 0 0 0,0 1 1 0 0,0 0-1 0 0,-1 0 0 0 0,1-1 1 0 0,0 1-1 0 0,0-2-80 0 0,1 0 383 0 0,-1-1-1 0 0,0 0 1 0 0,0 0-1 0 0,0 0 1 0 0,0 0-1 0 0,-1 0 1 0 0,1-1-383 0 0,-1-9 1694 0 0,0 0 0 0 0,-1 0 0 0 0,-2-9-1694 0 0,0 5 485 0 0,-1 0 1 0 0,-1 0-1 0 0,-4-9-485 0 0,-7-24 433 0 0,14 40-389 0 0,-1 1-1 0 0,-1 0 1 0 0,1 0-1 0 0,-1 0 1 0 0,-1 1 0 0 0,0-1-1 0 0,-4-5-43 0 0,3 5 80 0 0,-2 0-301 0 0,8 10 211 0 0,-1 1 0 0 0,1-1-1 0 0,0 0 1 0 0,-1 0 0 0 0,1 0-1 0 0,-1 0 1 0 0,1 1 0 0 0,0-1-1 0 0,-1 0 1 0 0,1 0 0 0 0,-1 1 0 0 0,1-1-1 0 0,0 0 1 0 0,0 0 0 0 0,-1 1-1 0 0,1-1 1 0 0,0 0 0 0 0,-1 1-1 0 0,1-1 1 0 0,0 1 0 0 0,0-1-1 0 0,0 0 1 0 0,0 1 0 0 0,-1-1-1 0 0,1 1 1 0 0,0-1 0 0 0,0 0 0 0 0,0 1-1 0 0,0-1 11 0 0,-3 9-104 0 0,1 1 0 0 0,0-1 0 0 0,0 0-1 0 0,1 1 1 0 0,0-1 0 0 0,0 0 0 0 0,1 1-1 0 0,1-1 1 0 0,0 7 104 0 0,0 1-143 0 0,15 165-1154 0 0,-13-155 1105 0 0,9 58-1157 0 0,10 22 1349 0 0,-2-2-394 0 0,-13-66 376 0 0,-2-8 1 0 0,1-1 0 0 0,8 23 17 0 0,-3-15 388 0 0,5 13 1215 0 0,-16-49-954 0 0,4-43 1344 0 0,2-18-1462 0 0,6-109 226 0 0,-7 117-360 0 0,9-44-397 0 0,-8 62 28 0 0,-5 24-16 0 0,1-1 0 0 0,0 0 0 0 0,1 1 0 0 0,0-1 0 0 0,0 1 0 0 0,1 0 0 0 0,0 0 0 0 0,1 0-1 0 0,0 0 1 0 0,0 1 0 0 0,2-1-12 0 0,-7 8 1 0 0,1-1 0 0 0,0 1 0 0 0,0 0 0 0 0,0 0 0 0 0,0 0 0 0 0,0 0 0 0 0,1 0 0 0 0,-1 1 0 0 0,0-1 0 0 0,0 0 0 0 0,1 0 0 0 0,-1 1-1 0 0,0-1 1 0 0,1 1 0 0 0,-1-1 0 0 0,0 1 0 0 0,1-1 0 0 0,-1 1 0 0 0,1 0 0 0 0,-1 0 0 0 0,0 0 0 0 0,1 0 0 0 0,-1 0 0 0 0,1 0 0 0 0,-1 0 0 0 0,1 0 0 0 0,-1 1 0 0 0,1-1 0 0 0,-1 0 0 0 0,0 1 0 0 0,1 0-1 0 0,-1-1 1 0 0,0 1 0 0 0,1-1 0 0 0,-1 1 0 0 0,0 0 0 0 0,0 0 0 0 0,1 0-1 0 0,2 3 4 0 0,-1-1-1 0 0,1 1 1 0 0,0-1 0 0 0,-1 1-1 0 0,0 0 1 0 0,0 1-1 0 0,0-1 1 0 0,-1 0 0 0 0,1 1-1 0 0,0 3-3 0 0,21 36 3 0 0,-18-33-8 0 0,0 0-1 0 0,0 1 1 0 0,3 10 5 0 0,-7-18-10 0 0,33 105-58 0 0,-18-64 37 0 0,-12-35 25 0 0,0 1 1 0 0,-1 0 0 0 0,-1 0-1 0 0,0 1 6 0 0,-2-5 0 0 0,1 0 0 0 0,-1 0 0 0 0,1-1 0 0 0,0 1 0 0 0,1 0 0 0 0,0-1 0 0 0,0 0 0 0 0,0 0 0 0 0,0 0 0 0 0,1 0 0 0 0,1 0 0 0 0,14 23-19 0 0,-18-25 5 0 0,2 0 0 0 0,-1 0 1 0 0,0-1-1 0 0,1 1 0 0 0,0-1 0 0 0,0 1 0 0 0,0-1 1 0 0,0 0-1 0 0,0 0 0 0 0,1 0 0 0 0,-1 0 0 0 0,1-1 1 0 0,2 2 13 0 0,11 6-271 0 0,-15-8 173 0 0,1-1 0 0 0,-1 1 0 0 0,1 0 0 0 0,0-1 0 0 0,-1 1 0 0 0,1-1 0 0 0,0 0 0 0 0,0 0 0 0 0,0 0 0 0 0,0-1 0 0 0,0 1 0 0 0,0 0 0 0 0,0-1 0 0 0,0 0 1 0 0,1 0-1 0 0,-1 0 0 0 0,1 0 98 0 0,16-8-1504 0 0,-5-2-354 0 0</inkml:trace>
  <inkml:trace contextRef="#ctx0" brushRef="#br0" timeOffset="7111.46">6110 1691 4144 0 0,'3'2'319'0'0,"2"0"-171"0"0,-1 0 0 0 0,0 1 1 0 0,1-1-1 0 0,-1 1 0 0 0,-1 0 0 0 0,1 0 1 0 0,1 2-149 0 0,-2-2 1005 0 0,0 1-1 0 0,0 0 1 0 0,0 0 0 0 0,0 0-1 0 0,-1 0 1 0 0,1 0 0 0 0,-1 0-1 0 0,0 2-1004 0 0,3 6 2669 0 0,-1 1 0 0 0,-1 0-1 0 0,1 3-2668 0 0,5 41 3389 0 0,0-2-2609 0 0,3-5-272 0 0,4 21 53 0 0,-4 17-284 0 0,-1-11 37 0 0,16 56-314 0 0,-10-65 47 0 0,4 15-43 0 0,22 52-4 0 0,-33-109-162 0 0,1-1 0 0 0,1 0 0 0 0,1-1 1 0 0,1 0-1 0 0,1-1 0 0 0,2-1 0 0 0,3 3 162 0 0,-11-14-394 0 0,1 0 1 0 0,1-2-1 0 0,0 1 0 0 0,8 5 394 0 0,-10-9-2198 0 0,1-1 0 0 0,-1 0 0 0 0,10 4 2198 0 0,17 4-7802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3:26:39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28187 5909 864 0,'3'-6'76'0,"1"-4"-60"15,0 1-16-15,-1-1 0 0,-3-5 0 0,-3 5-12 16,-8-15 3-16,4 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D5C-CB95-4040-AFA9-0B6AE725F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6A09-105B-48B0-8D9A-74C3E96E4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3DC2-F651-4F0F-ACE1-BA57C3B3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7E33-BDE9-44C7-9933-E96D91DC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9063-A452-46FB-BDF6-290B251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3A91-FB72-4ED5-8AA3-35DF1FDC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1BBF8-C7EF-40BD-B225-7ED13F5D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1DED-642E-4C6D-B28D-121A1277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5F1E-43D7-42C7-A681-3F7FB2C9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9324-1ADE-4758-BE16-8F7FD0FC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65AD-B204-4168-9361-7DA972273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B95A-2868-43A5-BB51-D238A6CA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2D94-0BD1-45BD-AC0D-A6E9142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229-85F9-4C7E-8A70-65608BCD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DAAB-DC55-4AE3-91AA-605D6811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6455-211D-4EA9-8F28-116BC597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CFF4-6324-421B-9DA4-FA35B3F5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B429-EE21-4472-A1A8-6080F5E0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14FE-B05C-4C95-8ED4-08CD568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2104-7BF2-4462-9D33-F3D73686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4D2F-165F-459C-8539-8D9AB266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FAB4-D5DC-47A4-BB24-DED5E106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AB8B-A2A9-41A7-8504-DD728C0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7BD7-A533-487A-A3F6-E42335BF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9189-CD75-4B64-AA61-8E63D6B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930B-E458-408D-A95A-F15E02D2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8BCB-9AED-4477-B11E-DC8CAF01C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6F72F-06E6-4644-9D63-7E2DCA266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7943E-DDB8-41E3-AB45-BA48130F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3FDB-428E-44B5-B65B-BBA120C7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FD5C-0C99-4AFF-8B69-2E272AD4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BAE9-D776-445C-9221-63E35C7B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4FA6-F9C6-49F6-8CA1-2976E579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D6FD1-AD1D-4317-BB87-A830BDFF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C053-0C86-483D-B403-4F52149B8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CDC0E-120A-4631-89CA-D0AA8BA0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E5E93-DF33-4B26-8C6D-CC10D0C4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DDFA1-E878-47A3-ABFE-47DD9BA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0ABC3-5131-4273-89AE-5148209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989F-8765-44A2-9999-22B79A7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4EEC2-5E1D-496B-9CCB-3291D7E5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54C54-AAF5-4A97-9F19-1F7C270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CC8DD-5BC4-4234-A41A-208F0C73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CB44E-890F-461E-8DE1-6CD59B0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9A5A0-BB10-411A-BBF8-97D52BFA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CB94-9F02-4CDC-939D-6D6F3FC8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2B9F-DB57-403E-A7DA-0A91826D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AE25-B671-4A28-A288-D3D68A02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CA40-F3D5-4898-8354-12FD73C9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6FF0-9F94-4BE3-84C3-5C41216F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314D-D779-4B74-87C6-991E5424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AB06-CBF9-4CDE-92F1-1D12DA3A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C22-2E33-414B-9961-4F1EF74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5D2AD-4692-4A0C-97DC-4DE77C008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B7F7-BC46-4DD5-8CA5-62961813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4C60-87D0-4453-8D25-CE74AA34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7CB52-705E-4268-9A02-1D70F310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1A49-55C5-416A-989B-BDF01DB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4439B-3C86-4DD6-946C-669278F7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E015-89B1-450F-9477-555D98F8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9278-AF20-469D-AA72-1052C3567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2792-ABC6-4289-8074-A2DACDC147F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D431-869A-47BA-A84D-92D6DBD1F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38C3-D10D-45F0-A3BE-C0FAF066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03D3-15C8-4BC5-993B-78B83E6C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CF27-CFE2-481E-A81E-9BB4A8960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Ensembles &amp; Combining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B9469-B145-4C96-8348-4B1C0AFB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260434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CAD-9F27-4547-8385-26C3D450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RandomForest</a:t>
            </a:r>
            <a:r>
              <a:rPr lang="en-US" dirty="0"/>
              <a:t> Grow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A9CCB88-CB51-4839-90E2-568A8C331E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067544"/>
                  </p:ext>
                </p:extLst>
              </p:nvPr>
            </p:nvGraphicFramePr>
            <p:xfrm>
              <a:off x="330383" y="2917180"/>
              <a:ext cx="134810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8105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BA9CCB88-CB51-4839-90E2-568A8C331E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067544"/>
                  </p:ext>
                </p:extLst>
              </p:nvPr>
            </p:nvGraphicFramePr>
            <p:xfrm>
              <a:off x="330383" y="2917180"/>
              <a:ext cx="134810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8105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639" r="-90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01639" r="-90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201639" r="-90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301639" r="-90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401639" r="-90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3D57B779-7435-42F5-A561-1EC5B3EC5A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5726293"/>
                  </p:ext>
                </p:extLst>
              </p:nvPr>
            </p:nvGraphicFramePr>
            <p:xfrm>
              <a:off x="3611281" y="1621761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3D57B779-7435-42F5-A561-1EC5B3EC5A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5726293"/>
                  </p:ext>
                </p:extLst>
              </p:nvPr>
            </p:nvGraphicFramePr>
            <p:xfrm>
              <a:off x="3611281" y="1621761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8197" r="-65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108197" r="-656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208197" r="-65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308197" r="-65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408197" r="-65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82458FCD-A348-4547-86D1-95FC475EFD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1933650"/>
                  </p:ext>
                </p:extLst>
              </p:nvPr>
            </p:nvGraphicFramePr>
            <p:xfrm>
              <a:off x="3611281" y="4638675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82458FCD-A348-4547-86D1-95FC475EFD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1933650"/>
                  </p:ext>
                </p:extLst>
              </p:nvPr>
            </p:nvGraphicFramePr>
            <p:xfrm>
              <a:off x="3611281" y="4638675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8197" r="-65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108197" r="-65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204839" r="-656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309836" r="-65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409836" r="-65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670A1-BAD5-4531-9C18-0BC10AC34D07}"/>
                  </a:ext>
                </a:extLst>
              </p:cNvPr>
              <p:cNvSpPr txBox="1"/>
              <p:nvPr/>
            </p:nvSpPr>
            <p:spPr>
              <a:xfrm>
                <a:off x="272859" y="2426017"/>
                <a:ext cx="1951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670A1-BAD5-4531-9C18-0BC10AC3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9" y="2426017"/>
                <a:ext cx="1951881" cy="369332"/>
              </a:xfrm>
              <a:prstGeom prst="rect">
                <a:avLst/>
              </a:prstGeom>
              <a:blipFill>
                <a:blip r:embed="rId5"/>
                <a:stretch>
                  <a:fillRect l="-281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26ECF-9402-40EB-AB8F-D6EB8CCC45A1}"/>
                  </a:ext>
                </a:extLst>
              </p:cNvPr>
              <p:cNvSpPr txBox="1"/>
              <p:nvPr/>
            </p:nvSpPr>
            <p:spPr>
              <a:xfrm>
                <a:off x="3611281" y="1252429"/>
                <a:ext cx="2424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26ECF-9402-40EB-AB8F-D6EB8CCC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81" y="1252429"/>
                <a:ext cx="2424766" cy="369332"/>
              </a:xfrm>
              <a:prstGeom prst="rect">
                <a:avLst/>
              </a:prstGeom>
              <a:blipFill>
                <a:blip r:embed="rId6"/>
                <a:stretch>
                  <a:fillRect l="-20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EA94C2-CFAF-410A-AE82-284B7929857C}"/>
                  </a:ext>
                </a:extLst>
              </p:cNvPr>
              <p:cNvSpPr txBox="1"/>
              <p:nvPr/>
            </p:nvSpPr>
            <p:spPr>
              <a:xfrm>
                <a:off x="3611281" y="4269343"/>
                <a:ext cx="2484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Selected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EA94C2-CFAF-410A-AE82-284B7929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81" y="4269343"/>
                <a:ext cx="248471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731F04-6027-4D9F-947B-B01EE779BC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678488" y="2548861"/>
            <a:ext cx="1932793" cy="12954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991A37-8A2B-4D0B-8A95-02EF8F144069}"/>
              </a:ext>
            </a:extLst>
          </p:cNvPr>
          <p:cNvSpPr txBox="1"/>
          <p:nvPr/>
        </p:nvSpPr>
        <p:spPr>
          <a:xfrm>
            <a:off x="2224740" y="2678197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9D88EA-497E-4E05-9726-8E06F265299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15391" y="2548861"/>
            <a:ext cx="1349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AB40D9-1026-42F2-99D7-EBAC32D89C4B}"/>
                  </a:ext>
                </a:extLst>
              </p:cNvPr>
              <p:cNvSpPr txBox="1"/>
              <p:nvPr/>
            </p:nvSpPr>
            <p:spPr>
              <a:xfrm>
                <a:off x="8194772" y="1321356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AB40D9-1026-42F2-99D7-EBAC32D8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72" y="1321356"/>
                <a:ext cx="9459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2E8197-802D-4DB5-9369-8C7440204D7D}"/>
              </a:ext>
            </a:extLst>
          </p:cNvPr>
          <p:cNvCxnSpPr>
            <a:stCxn id="24" idx="2"/>
          </p:cNvCxnSpPr>
          <p:nvPr/>
        </p:nvCxnSpPr>
        <p:spPr>
          <a:xfrm flipH="1">
            <a:off x="7953034" y="1690688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6B33B1-5D05-4F47-8E95-E14BCFF930A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667738" y="1690688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E3CD8C-BE05-4B8F-86D7-1EA71A3AE612}"/>
              </a:ext>
            </a:extLst>
          </p:cNvPr>
          <p:cNvSpPr txBox="1"/>
          <p:nvPr/>
        </p:nvSpPr>
        <p:spPr>
          <a:xfrm>
            <a:off x="9025089" y="171561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ECB73-0673-4BC2-940E-D4CF5E47CD0B}"/>
              </a:ext>
            </a:extLst>
          </p:cNvPr>
          <p:cNvSpPr txBox="1"/>
          <p:nvPr/>
        </p:nvSpPr>
        <p:spPr>
          <a:xfrm>
            <a:off x="7668814" y="169068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6E01DA-8420-4CE3-8BFE-CDB0ECBF2CED}"/>
                  </a:ext>
                </a:extLst>
              </p:cNvPr>
              <p:cNvSpPr txBox="1"/>
              <p:nvPr/>
            </p:nvSpPr>
            <p:spPr>
              <a:xfrm>
                <a:off x="8889588" y="2234646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6E01DA-8420-4CE3-8BFE-CDB0ECBF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588" y="2234646"/>
                <a:ext cx="9459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67CB0-1030-48FE-9056-5C0ED06F9EA4}"/>
              </a:ext>
            </a:extLst>
          </p:cNvPr>
          <p:cNvCxnSpPr>
            <a:stCxn id="29" idx="2"/>
          </p:cNvCxnSpPr>
          <p:nvPr/>
        </p:nvCxnSpPr>
        <p:spPr>
          <a:xfrm flipH="1">
            <a:off x="8647850" y="2603978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B7F63B-2B80-445B-BE15-6A438D7AB7D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362554" y="2603978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2675B4-B203-4863-BEFB-E52CA829E1EA}"/>
              </a:ext>
            </a:extLst>
          </p:cNvPr>
          <p:cNvSpPr txBox="1"/>
          <p:nvPr/>
        </p:nvSpPr>
        <p:spPr>
          <a:xfrm>
            <a:off x="9719905" y="262890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1D94B-7DB5-44FF-A733-BFB96786DA7D}"/>
              </a:ext>
            </a:extLst>
          </p:cNvPr>
          <p:cNvSpPr txBox="1"/>
          <p:nvPr/>
        </p:nvSpPr>
        <p:spPr>
          <a:xfrm>
            <a:off x="8363630" y="260397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0EF2EC-A469-4925-A84A-2229CACA09C4}"/>
                  </a:ext>
                </a:extLst>
              </p:cNvPr>
              <p:cNvSpPr txBox="1"/>
              <p:nvPr/>
            </p:nvSpPr>
            <p:spPr>
              <a:xfrm>
                <a:off x="7459299" y="224135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0EF2EC-A469-4925-A84A-2229CACA0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99" y="2241351"/>
                <a:ext cx="945931" cy="369332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D6F2D-2B99-4439-95F6-F2BCCAB15939}"/>
                  </a:ext>
                </a:extLst>
              </p:cNvPr>
              <p:cNvSpPr txBox="1"/>
              <p:nvPr/>
            </p:nvSpPr>
            <p:spPr>
              <a:xfrm>
                <a:off x="8174003" y="315464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D6F2D-2B99-4439-95F6-F2BCCAB1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03" y="3154641"/>
                <a:ext cx="945931" cy="369332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0ACB44-C9C5-4073-B867-D17F63BAE042}"/>
                  </a:ext>
                </a:extLst>
              </p:cNvPr>
              <p:cNvSpPr txBox="1"/>
              <p:nvPr/>
            </p:nvSpPr>
            <p:spPr>
              <a:xfrm>
                <a:off x="9546925" y="318290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0ACB44-C9C5-4073-B867-D17F63BA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925" y="3182900"/>
                <a:ext cx="945931" cy="369332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8B1B8CF-3816-459E-8B01-753C98876FEB}"/>
              </a:ext>
            </a:extLst>
          </p:cNvPr>
          <p:cNvSpPr txBox="1"/>
          <p:nvPr/>
        </p:nvSpPr>
        <p:spPr>
          <a:xfrm>
            <a:off x="5997819" y="2179529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 Tree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9F8AD1-D073-4F0E-894D-B99A3076AE6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78488" y="3844280"/>
            <a:ext cx="1868721" cy="18755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826801-135F-445F-A593-8D42C8DDE7D7}"/>
              </a:ext>
            </a:extLst>
          </p:cNvPr>
          <p:cNvSpPr txBox="1"/>
          <p:nvPr/>
        </p:nvSpPr>
        <p:spPr>
          <a:xfrm>
            <a:off x="2274979" y="4269343"/>
            <a:ext cx="76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B89187-C1A3-4B33-8100-23C9E3BFC97C}"/>
              </a:ext>
            </a:extLst>
          </p:cNvPr>
          <p:cNvCxnSpPr>
            <a:cxnSpLocks/>
          </p:cNvCxnSpPr>
          <p:nvPr/>
        </p:nvCxnSpPr>
        <p:spPr>
          <a:xfrm>
            <a:off x="6005580" y="5605571"/>
            <a:ext cx="134991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CBF9E1-DAC7-4AFC-A209-60C1B449AC6D}"/>
              </a:ext>
            </a:extLst>
          </p:cNvPr>
          <p:cNvSpPr txBox="1"/>
          <p:nvPr/>
        </p:nvSpPr>
        <p:spPr>
          <a:xfrm>
            <a:off x="5988008" y="5236239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 Tree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F3BE3-7189-4910-967C-53D79B718A2B}"/>
                  </a:ext>
                </a:extLst>
              </p:cNvPr>
              <p:cNvSpPr txBox="1"/>
              <p:nvPr/>
            </p:nvSpPr>
            <p:spPr>
              <a:xfrm>
                <a:off x="9030998" y="430578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F3BE3-7189-4910-967C-53D79B718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98" y="4305780"/>
                <a:ext cx="9459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F8A7FC-7D7F-42EA-9765-9995B861856E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8287554" y="4675112"/>
            <a:ext cx="1216410" cy="51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8177F2-3DE2-43AC-A124-0572FEB33531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>
            <a:off x="9503964" y="4675112"/>
            <a:ext cx="124012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D6B325-FA2A-4188-8D5F-96A9382090D5}"/>
              </a:ext>
            </a:extLst>
          </p:cNvPr>
          <p:cNvSpPr txBox="1"/>
          <p:nvPr/>
        </p:nvSpPr>
        <p:spPr>
          <a:xfrm>
            <a:off x="9995666" y="467511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DCA58-19A5-4A99-9606-961A7BDF63E1}"/>
              </a:ext>
            </a:extLst>
          </p:cNvPr>
          <p:cNvSpPr txBox="1"/>
          <p:nvPr/>
        </p:nvSpPr>
        <p:spPr>
          <a:xfrm>
            <a:off x="8320500" y="467511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582EEB-A644-400B-9911-377315CD85C2}"/>
                  </a:ext>
                </a:extLst>
              </p:cNvPr>
              <p:cNvSpPr txBox="1"/>
              <p:nvPr/>
            </p:nvSpPr>
            <p:spPr>
              <a:xfrm>
                <a:off x="7814588" y="5192512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582EEB-A644-400B-9911-377315CD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88" y="5192512"/>
                <a:ext cx="94593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F90D74-38BE-4F30-A0D4-219CD1FCB360}"/>
              </a:ext>
            </a:extLst>
          </p:cNvPr>
          <p:cNvCxnSpPr>
            <a:stCxn id="53" idx="2"/>
          </p:cNvCxnSpPr>
          <p:nvPr/>
        </p:nvCxnSpPr>
        <p:spPr>
          <a:xfrm flipH="1">
            <a:off x="7572850" y="5561844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8ECF00-EBF3-4E22-9EFC-F99CBD3564D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287554" y="5561844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3325E6-D4F1-4AC3-9B4A-06E82FD92964}"/>
              </a:ext>
            </a:extLst>
          </p:cNvPr>
          <p:cNvSpPr txBox="1"/>
          <p:nvPr/>
        </p:nvSpPr>
        <p:spPr>
          <a:xfrm>
            <a:off x="8644905" y="558676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ED0E14-BD6A-4007-9D9B-027E113CAF7A}"/>
              </a:ext>
            </a:extLst>
          </p:cNvPr>
          <p:cNvSpPr txBox="1"/>
          <p:nvPr/>
        </p:nvSpPr>
        <p:spPr>
          <a:xfrm>
            <a:off x="7288630" y="556184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AA1327-8EFB-48E6-AB17-377C301C5D19}"/>
                  </a:ext>
                </a:extLst>
              </p:cNvPr>
              <p:cNvSpPr txBox="1"/>
              <p:nvPr/>
            </p:nvSpPr>
            <p:spPr>
              <a:xfrm>
                <a:off x="7099003" y="611250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AA1327-8EFB-48E6-AB17-377C301C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03" y="6112507"/>
                <a:ext cx="945931" cy="369332"/>
              </a:xfrm>
              <a:prstGeom prst="rect">
                <a:avLst/>
              </a:prstGeom>
              <a:blipFill>
                <a:blip r:embed="rId15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C98D4E-D6DD-4217-ADE8-EC74FC23E143}"/>
                  </a:ext>
                </a:extLst>
              </p:cNvPr>
              <p:cNvSpPr txBox="1"/>
              <p:nvPr/>
            </p:nvSpPr>
            <p:spPr>
              <a:xfrm>
                <a:off x="8471925" y="6140766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C98D4E-D6DD-4217-ADE8-EC74FC23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25" y="6140766"/>
                <a:ext cx="945931" cy="369332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1CD0CD-30E2-4D7B-9E97-0AFDC29464E9}"/>
                  </a:ext>
                </a:extLst>
              </p:cNvPr>
              <p:cNvSpPr txBox="1"/>
              <p:nvPr/>
            </p:nvSpPr>
            <p:spPr>
              <a:xfrm>
                <a:off x="10271122" y="522923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1CD0CD-30E2-4D7B-9E97-0AFDC2946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22" y="5229231"/>
                <a:ext cx="945931" cy="369332"/>
              </a:xfrm>
              <a:prstGeom prst="rect">
                <a:avLst/>
              </a:prstGeom>
              <a:blipFill>
                <a:blip r:embed="rId17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78452B-A6E8-4267-8B92-40534181BA20}"/>
                  </a:ext>
                </a:extLst>
              </p14:cNvPr>
              <p14:cNvContentPartPr/>
              <p14:nvPr/>
            </p14:nvContentPartPr>
            <p14:xfrm>
              <a:off x="10144800" y="2092320"/>
              <a:ext cx="7920" cy="3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78452B-A6E8-4267-8B92-40534181B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5440" y="2082960"/>
                <a:ext cx="2664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2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4" grpId="0" animBg="1"/>
      <p:bldP spid="27" grpId="0"/>
      <p:bldP spid="28" grpId="0"/>
      <p:bldP spid="29" grpId="0" animBg="1"/>
      <p:bldP spid="32" grpId="0"/>
      <p:bldP spid="33" grpId="0"/>
      <p:bldP spid="35" grpId="0" animBg="1"/>
      <p:bldP spid="36" grpId="0" animBg="1"/>
      <p:bldP spid="37" grpId="0" animBg="1"/>
      <p:bldP spid="39" grpId="0"/>
      <p:bldP spid="41" grpId="0"/>
      <p:bldP spid="47" grpId="0"/>
      <p:bldP spid="48" grpId="0" animBg="1"/>
      <p:bldP spid="51" grpId="0"/>
      <p:bldP spid="52" grpId="0"/>
      <p:bldP spid="53" grpId="0" animBg="1"/>
      <p:bldP spid="56" grpId="0"/>
      <p:bldP spid="57" grpId="0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1A8-7043-44B0-87B0-28FD2C2A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RandomForest</a:t>
            </a:r>
            <a:r>
              <a:rPr lang="en-US" dirty="0"/>
              <a:t> 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31D2-A743-4437-A5FA-D80C6247802C}"/>
                  </a:ext>
                </a:extLst>
              </p:cNvPr>
              <p:cNvSpPr txBox="1"/>
              <p:nvPr/>
            </p:nvSpPr>
            <p:spPr>
              <a:xfrm>
                <a:off x="1248849" y="141104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31D2-A743-4437-A5FA-D80C6247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49" y="1411049"/>
                <a:ext cx="945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F58EC5-A5CC-49BA-B7A2-53046E5BBB15}"/>
              </a:ext>
            </a:extLst>
          </p:cNvPr>
          <p:cNvCxnSpPr>
            <a:stCxn id="4" idx="2"/>
          </p:cNvCxnSpPr>
          <p:nvPr/>
        </p:nvCxnSpPr>
        <p:spPr>
          <a:xfrm flipH="1">
            <a:off x="1007111" y="1780381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B5209F-28AB-448C-8119-72264205D3A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1815" y="1780381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DB4E0C-3FC2-410E-9EBB-1D03A95F3AEA}"/>
              </a:ext>
            </a:extLst>
          </p:cNvPr>
          <p:cNvSpPr txBox="1"/>
          <p:nvPr/>
        </p:nvSpPr>
        <p:spPr>
          <a:xfrm>
            <a:off x="2079166" y="180530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35871-A99F-4813-9D6F-29B8CE3855A7}"/>
              </a:ext>
            </a:extLst>
          </p:cNvPr>
          <p:cNvSpPr txBox="1"/>
          <p:nvPr/>
        </p:nvSpPr>
        <p:spPr>
          <a:xfrm>
            <a:off x="722891" y="178038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C37C-2B8D-458C-801B-6CF3EA7EDB8B}"/>
                  </a:ext>
                </a:extLst>
              </p:cNvPr>
              <p:cNvSpPr txBox="1"/>
              <p:nvPr/>
            </p:nvSpPr>
            <p:spPr>
              <a:xfrm>
                <a:off x="1943665" y="232433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C37C-2B8D-458C-801B-6CF3EA7ED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65" y="2324339"/>
                <a:ext cx="945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142CB-1E13-4904-84F7-4482A36E55E1}"/>
              </a:ext>
            </a:extLst>
          </p:cNvPr>
          <p:cNvCxnSpPr>
            <a:stCxn id="9" idx="2"/>
          </p:cNvCxnSpPr>
          <p:nvPr/>
        </p:nvCxnSpPr>
        <p:spPr>
          <a:xfrm flipH="1">
            <a:off x="1701927" y="2693671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2DBD0-245E-4729-82C4-319318B5B7E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16631" y="2693671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FF184-F256-4F0C-BE6E-A2421687F834}"/>
              </a:ext>
            </a:extLst>
          </p:cNvPr>
          <p:cNvSpPr txBox="1"/>
          <p:nvPr/>
        </p:nvSpPr>
        <p:spPr>
          <a:xfrm>
            <a:off x="2773982" y="271859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F65A0-8DD6-4D97-B1B1-41B7A572A03E}"/>
              </a:ext>
            </a:extLst>
          </p:cNvPr>
          <p:cNvSpPr txBox="1"/>
          <p:nvPr/>
        </p:nvSpPr>
        <p:spPr>
          <a:xfrm>
            <a:off x="1417707" y="269367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B79A-2061-4A85-9600-DF02D4795AD9}"/>
                  </a:ext>
                </a:extLst>
              </p:cNvPr>
              <p:cNvSpPr txBox="1"/>
              <p:nvPr/>
            </p:nvSpPr>
            <p:spPr>
              <a:xfrm>
                <a:off x="513376" y="233104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B79A-2061-4A85-9600-DF02D479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6" y="2331044"/>
                <a:ext cx="945931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852B-70DA-4D52-84B9-D572B7A1DDE0}"/>
                  </a:ext>
                </a:extLst>
              </p:cNvPr>
              <p:cNvSpPr txBox="1"/>
              <p:nvPr/>
            </p:nvSpPr>
            <p:spPr>
              <a:xfrm>
                <a:off x="1228080" y="324433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852B-70DA-4D52-84B9-D572B7A1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80" y="3244334"/>
                <a:ext cx="945931" cy="36933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B411C-CCA5-4A59-A467-12BC500CFD11}"/>
                  </a:ext>
                </a:extLst>
              </p:cNvPr>
              <p:cNvSpPr txBox="1"/>
              <p:nvPr/>
            </p:nvSpPr>
            <p:spPr>
              <a:xfrm>
                <a:off x="2601002" y="3272593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B411C-CCA5-4A59-A467-12BC500CF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02" y="3272593"/>
                <a:ext cx="945931" cy="369332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E8C9BF-C43E-4BD1-9DC3-8B70F3887407}"/>
                  </a:ext>
                </a:extLst>
              </p:cNvPr>
              <p:cNvSpPr txBox="1"/>
              <p:nvPr/>
            </p:nvSpPr>
            <p:spPr>
              <a:xfrm>
                <a:off x="2085075" y="4395473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E8C9BF-C43E-4BD1-9DC3-8B70F3887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75" y="4395473"/>
                <a:ext cx="9459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F0A75D-A002-49EE-AB7B-0E3FBD0B90BB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341631" y="4764805"/>
            <a:ext cx="1216410" cy="51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E7A289-17BB-4AC4-99D9-943000D7F845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2558041" y="4764805"/>
            <a:ext cx="124012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01BA98-BC61-4404-B2AB-67D718AC4A8B}"/>
              </a:ext>
            </a:extLst>
          </p:cNvPr>
          <p:cNvSpPr txBox="1"/>
          <p:nvPr/>
        </p:nvSpPr>
        <p:spPr>
          <a:xfrm>
            <a:off x="3049743" y="476480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2320D2-2789-4401-8FD6-F264FA647BBF}"/>
              </a:ext>
            </a:extLst>
          </p:cNvPr>
          <p:cNvSpPr txBox="1"/>
          <p:nvPr/>
        </p:nvSpPr>
        <p:spPr>
          <a:xfrm>
            <a:off x="1374577" y="476480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195FA1-1537-44DD-99BE-6C47E8D6D288}"/>
                  </a:ext>
                </a:extLst>
              </p:cNvPr>
              <p:cNvSpPr txBox="1"/>
              <p:nvPr/>
            </p:nvSpPr>
            <p:spPr>
              <a:xfrm>
                <a:off x="868665" y="5282205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195FA1-1537-44DD-99BE-6C47E8D6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65" y="5282205"/>
                <a:ext cx="9459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9F58E2-6BC5-4E87-B7C6-3305647ED958}"/>
              </a:ext>
            </a:extLst>
          </p:cNvPr>
          <p:cNvCxnSpPr>
            <a:stCxn id="22" idx="2"/>
          </p:cNvCxnSpPr>
          <p:nvPr/>
        </p:nvCxnSpPr>
        <p:spPr>
          <a:xfrm flipH="1">
            <a:off x="626927" y="5651537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2397D-2514-4F89-9E38-BFAB2069102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341631" y="5651537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CB6776-7EBA-4E47-80C7-21A9F41998CD}"/>
              </a:ext>
            </a:extLst>
          </p:cNvPr>
          <p:cNvSpPr txBox="1"/>
          <p:nvPr/>
        </p:nvSpPr>
        <p:spPr>
          <a:xfrm>
            <a:off x="1698982" y="567646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75F5B-B2F6-4FF3-9C5C-9373EC1F634C}"/>
              </a:ext>
            </a:extLst>
          </p:cNvPr>
          <p:cNvSpPr txBox="1"/>
          <p:nvPr/>
        </p:nvSpPr>
        <p:spPr>
          <a:xfrm>
            <a:off x="342707" y="565153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87917A-4EBA-4984-9704-5CC5985C9C57}"/>
                  </a:ext>
                </a:extLst>
              </p:cNvPr>
              <p:cNvSpPr txBox="1"/>
              <p:nvPr/>
            </p:nvSpPr>
            <p:spPr>
              <a:xfrm>
                <a:off x="153080" y="620220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87917A-4EBA-4984-9704-5CC5985C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" y="6202200"/>
                <a:ext cx="945931" cy="369332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BA1A88-CF91-449B-B497-11F16C0DAF04}"/>
                  </a:ext>
                </a:extLst>
              </p:cNvPr>
              <p:cNvSpPr txBox="1"/>
              <p:nvPr/>
            </p:nvSpPr>
            <p:spPr>
              <a:xfrm>
                <a:off x="1526002" y="623045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BA1A88-CF91-449B-B497-11F16C0D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02" y="6230459"/>
                <a:ext cx="945931" cy="369332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C22E71-D7E2-48F8-80C2-19345D5FD2EC}"/>
                  </a:ext>
                </a:extLst>
              </p:cNvPr>
              <p:cNvSpPr txBox="1"/>
              <p:nvPr/>
            </p:nvSpPr>
            <p:spPr>
              <a:xfrm>
                <a:off x="3325199" y="531892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C22E71-D7E2-48F8-80C2-19345D5F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9" y="5318924"/>
                <a:ext cx="945931" cy="36933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F0CBA-C99E-4CE6-AE9B-3C8F12213758}"/>
                  </a:ext>
                </a:extLst>
              </p:cNvPr>
              <p:cNvSpPr txBox="1"/>
              <p:nvPr/>
            </p:nvSpPr>
            <p:spPr>
              <a:xfrm>
                <a:off x="4965697" y="169578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F0CBA-C99E-4CE6-AE9B-3C8F1221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97" y="1695787"/>
                <a:ext cx="94593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323DB2-5206-473F-A915-32A367EE0D79}"/>
              </a:ext>
            </a:extLst>
          </p:cNvPr>
          <p:cNvCxnSpPr>
            <a:stCxn id="30" idx="2"/>
          </p:cNvCxnSpPr>
          <p:nvPr/>
        </p:nvCxnSpPr>
        <p:spPr>
          <a:xfrm flipH="1">
            <a:off x="4723959" y="2065119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5686E-7845-4F1F-8903-B80BE303BE1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438663" y="2065119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229BC1-E88F-42EA-B56B-B2A25C6CA023}"/>
              </a:ext>
            </a:extLst>
          </p:cNvPr>
          <p:cNvSpPr txBox="1"/>
          <p:nvPr/>
        </p:nvSpPr>
        <p:spPr>
          <a:xfrm>
            <a:off x="5796014" y="209004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C594B-982F-43E3-BD78-1889C379341F}"/>
              </a:ext>
            </a:extLst>
          </p:cNvPr>
          <p:cNvSpPr txBox="1"/>
          <p:nvPr/>
        </p:nvSpPr>
        <p:spPr>
          <a:xfrm>
            <a:off x="4439739" y="20651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776FCF-8A94-4A06-BEDB-E6B92EA49D8A}"/>
                  </a:ext>
                </a:extLst>
              </p:cNvPr>
              <p:cNvSpPr txBox="1"/>
              <p:nvPr/>
            </p:nvSpPr>
            <p:spPr>
              <a:xfrm>
                <a:off x="4250112" y="2615782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776FCF-8A94-4A06-BEDB-E6B92EA4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12" y="2615782"/>
                <a:ext cx="945931" cy="369332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220599-D0B7-46F5-BD28-31F55F3DB5A8}"/>
                  </a:ext>
                </a:extLst>
              </p:cNvPr>
              <p:cNvSpPr txBox="1"/>
              <p:nvPr/>
            </p:nvSpPr>
            <p:spPr>
              <a:xfrm>
                <a:off x="5623034" y="264404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220599-D0B7-46F5-BD28-31F55F3D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34" y="2644041"/>
                <a:ext cx="945931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64E13-599A-4F68-84A6-513C09CD296A}"/>
                  </a:ext>
                </a:extLst>
              </p:cNvPr>
              <p:cNvSpPr txBox="1"/>
              <p:nvPr/>
            </p:nvSpPr>
            <p:spPr>
              <a:xfrm>
                <a:off x="5710012" y="4740002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64E13-599A-4F68-84A6-513C09CD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012" y="4740002"/>
                <a:ext cx="9459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48940F-19E2-41FB-9D08-4EEA7266AC4D}"/>
              </a:ext>
            </a:extLst>
          </p:cNvPr>
          <p:cNvCxnSpPr>
            <a:stCxn id="37" idx="2"/>
          </p:cNvCxnSpPr>
          <p:nvPr/>
        </p:nvCxnSpPr>
        <p:spPr>
          <a:xfrm flipH="1">
            <a:off x="5468274" y="5109334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F5E47C-C92A-4778-8A3F-81917C9C1AD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2978" y="5109334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D5C34A-B705-46A5-A00E-A3370B488B3B}"/>
              </a:ext>
            </a:extLst>
          </p:cNvPr>
          <p:cNvSpPr txBox="1"/>
          <p:nvPr/>
        </p:nvSpPr>
        <p:spPr>
          <a:xfrm>
            <a:off x="6540329" y="513425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330937-2105-4A29-81E9-47CD4AAEAD42}"/>
              </a:ext>
            </a:extLst>
          </p:cNvPr>
          <p:cNvSpPr txBox="1"/>
          <p:nvPr/>
        </p:nvSpPr>
        <p:spPr>
          <a:xfrm>
            <a:off x="5184054" y="510933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AA18E-EC1B-4909-9779-D1DE568591DA}"/>
                  </a:ext>
                </a:extLst>
              </p:cNvPr>
              <p:cNvSpPr txBox="1"/>
              <p:nvPr/>
            </p:nvSpPr>
            <p:spPr>
              <a:xfrm>
                <a:off x="4994427" y="565999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AA18E-EC1B-4909-9779-D1DE5685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27" y="5659997"/>
                <a:ext cx="945931" cy="369332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E55584-5175-4C84-96FA-6E5B893AD045}"/>
                  </a:ext>
                </a:extLst>
              </p:cNvPr>
              <p:cNvSpPr txBox="1"/>
              <p:nvPr/>
            </p:nvSpPr>
            <p:spPr>
              <a:xfrm>
                <a:off x="6367349" y="5688256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E55584-5175-4C84-96FA-6E5B893A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49" y="5688256"/>
                <a:ext cx="945931" cy="369332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CFE8CCB-5FD4-4407-B37A-5107F1B990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23973"/>
                  </p:ext>
                </p:extLst>
              </p:nvPr>
            </p:nvGraphicFramePr>
            <p:xfrm>
              <a:off x="7573592" y="1982751"/>
              <a:ext cx="412136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0342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CFE8CCB-5FD4-4407-B37A-5107F1B990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23973"/>
                  </p:ext>
                </p:extLst>
              </p:nvPr>
            </p:nvGraphicFramePr>
            <p:xfrm>
              <a:off x="7573592" y="1982751"/>
              <a:ext cx="412136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0342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592" t="-1639" r="-30177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0000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1183" t="-1639" r="-10118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1183" t="-1639" r="-1183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46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DC15-31A7-4672-A21E-7E423C2C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E97A6-3EDA-4EC3-AFA0-DDA84F5A947B}"/>
              </a:ext>
            </a:extLst>
          </p:cNvPr>
          <p:cNvSpPr txBox="1"/>
          <p:nvPr/>
        </p:nvSpPr>
        <p:spPr>
          <a:xfrm>
            <a:off x="731520" y="2114550"/>
            <a:ext cx="1009269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trees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numTrees</a:t>
            </a:r>
            <a:r>
              <a:rPr lang="en-US" dirty="0"/>
              <a:t>):</a:t>
            </a:r>
          </a:p>
          <a:p>
            <a:r>
              <a:rPr lang="en-US" dirty="0"/>
              <a:t>	(</a:t>
            </a:r>
            <a:r>
              <a:rPr lang="en-US" dirty="0" err="1"/>
              <a:t>xBootstrap</a:t>
            </a:r>
            <a:r>
              <a:rPr lang="en-US" dirty="0"/>
              <a:t>, </a:t>
            </a:r>
            <a:r>
              <a:rPr lang="en-US" dirty="0" err="1"/>
              <a:t>yBootstrap</a:t>
            </a:r>
            <a:r>
              <a:rPr lang="en-US" dirty="0"/>
              <a:t>) = </a:t>
            </a:r>
            <a:r>
              <a:rPr lang="en-US" dirty="0" err="1"/>
              <a:t>BootstrapSample</a:t>
            </a:r>
            <a:r>
              <a:rPr lang="en-US" dirty="0"/>
              <a:t>(</a:t>
            </a:r>
            <a:r>
              <a:rPr lang="en-US" dirty="0" err="1"/>
              <a:t>xTrain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featuresToUse</a:t>
            </a:r>
            <a:r>
              <a:rPr lang="en-US" dirty="0"/>
              <a:t> = </a:t>
            </a:r>
            <a:r>
              <a:rPr lang="en-US"/>
              <a:t>RandomlySelectFeatureIDs(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xTrain</a:t>
            </a:r>
            <a:r>
              <a:rPr lang="en-US" dirty="0"/>
              <a:t>), </a:t>
            </a:r>
            <a:r>
              <a:rPr lang="en-US" dirty="0" err="1"/>
              <a:t>numToUse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trees.append</a:t>
            </a:r>
            <a:r>
              <a:rPr lang="en-US" dirty="0"/>
              <a:t>(</a:t>
            </a:r>
            <a:r>
              <a:rPr lang="en-US" dirty="0" err="1"/>
              <a:t>GrowTree</a:t>
            </a:r>
            <a:r>
              <a:rPr lang="en-US" dirty="0"/>
              <a:t>(</a:t>
            </a:r>
            <a:r>
              <a:rPr lang="en-US" dirty="0" err="1"/>
              <a:t>xBootstrap</a:t>
            </a:r>
            <a:r>
              <a:rPr lang="en-US" dirty="0"/>
              <a:t>, </a:t>
            </a:r>
            <a:r>
              <a:rPr lang="en-US" dirty="0" err="1"/>
              <a:t>yBootstrap</a:t>
            </a:r>
            <a:r>
              <a:rPr lang="en-US" dirty="0"/>
              <a:t>, </a:t>
            </a:r>
            <a:r>
              <a:rPr lang="en-US" dirty="0" err="1"/>
              <a:t>featuresToUse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yPredictions</a:t>
            </a:r>
            <a:r>
              <a:rPr lang="en-US" dirty="0"/>
              <a:t> =  [ </a:t>
            </a:r>
            <a:r>
              <a:rPr lang="en-US" dirty="0" err="1"/>
              <a:t>PredictByMajorityVote</a:t>
            </a:r>
            <a:r>
              <a:rPr lang="en-US" dirty="0"/>
              <a:t>(trees, </a:t>
            </a:r>
            <a:r>
              <a:rPr lang="en-US" dirty="0" err="1"/>
              <a:t>xTest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) ]</a:t>
            </a:r>
          </a:p>
          <a:p>
            <a:endParaRPr lang="en-US" dirty="0"/>
          </a:p>
          <a:p>
            <a:r>
              <a:rPr lang="en-US" dirty="0" err="1"/>
              <a:t>yProbabilityEstimates</a:t>
            </a:r>
            <a:r>
              <a:rPr lang="en-US" dirty="0"/>
              <a:t> = [ </a:t>
            </a:r>
            <a:r>
              <a:rPr lang="en-US" dirty="0" err="1"/>
              <a:t>CountVotes</a:t>
            </a:r>
            <a:r>
              <a:rPr lang="en-US" dirty="0"/>
              <a:t>(trees, </a:t>
            </a:r>
            <a:r>
              <a:rPr lang="en-US" dirty="0" err="1"/>
              <a:t>xTest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/ </a:t>
            </a:r>
            <a:r>
              <a:rPr lang="en-US" dirty="0" err="1"/>
              <a:t>len</a:t>
            </a:r>
            <a:r>
              <a:rPr lang="en-US" dirty="0"/>
              <a:t>(trees)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9144-54AB-45C1-A78F-5CAF6D19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Sequencing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64A9FF-76CC-4219-ABF4-F5EC01EEEC7F}"/>
              </a:ext>
            </a:extLst>
          </p:cNvPr>
          <p:cNvSpPr/>
          <p:nvPr/>
        </p:nvSpPr>
        <p:spPr>
          <a:xfrm>
            <a:off x="937261" y="3441382"/>
            <a:ext cx="9304020" cy="10744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answer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F6BE2-8A71-4B26-B0C7-B17E7DA0A86E}"/>
              </a:ext>
            </a:extLst>
          </p:cNvPr>
          <p:cNvSpPr/>
          <p:nvPr/>
        </p:nvSpPr>
        <p:spPr>
          <a:xfrm>
            <a:off x="2001977" y="1874699"/>
            <a:ext cx="1040130" cy="582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8B5A36-C487-4B0F-8428-E4CCDFE676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22042" y="2457629"/>
            <a:ext cx="0" cy="12342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3E8E99-E002-4D0D-8721-1581FE02BD7C}"/>
              </a:ext>
            </a:extLst>
          </p:cNvPr>
          <p:cNvSpPr txBox="1"/>
          <p:nvPr/>
        </p:nvSpPr>
        <p:spPr>
          <a:xfrm rot="16200000">
            <a:off x="1983369" y="2879144"/>
            <a:ext cx="8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Override?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5C3CA-5D4E-43B4-A125-B9F5CAE3B84C}"/>
              </a:ext>
            </a:extLst>
          </p:cNvPr>
          <p:cNvSpPr/>
          <p:nvPr/>
        </p:nvSpPr>
        <p:spPr>
          <a:xfrm>
            <a:off x="3455314" y="1898263"/>
            <a:ext cx="1040130" cy="582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EBF1-FF30-401D-A552-BEAAF98CA58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75379" y="2481193"/>
            <a:ext cx="0" cy="12342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630E0C-3F0B-410C-B1FC-D19F78E78A46}"/>
              </a:ext>
            </a:extLst>
          </p:cNvPr>
          <p:cNvSpPr txBox="1"/>
          <p:nvPr/>
        </p:nvSpPr>
        <p:spPr>
          <a:xfrm rot="16200000">
            <a:off x="3436706" y="2902708"/>
            <a:ext cx="8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Override?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24261-B318-45E7-964B-7441D7DF2D4E}"/>
              </a:ext>
            </a:extLst>
          </p:cNvPr>
          <p:cNvSpPr/>
          <p:nvPr/>
        </p:nvSpPr>
        <p:spPr>
          <a:xfrm>
            <a:off x="5102960" y="1909692"/>
            <a:ext cx="1040130" cy="582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501B14-05D7-465C-B061-E54FAA51BBF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623025" y="2492622"/>
            <a:ext cx="0" cy="12342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F60ABE-AAC5-454C-A2D1-49B8D2D5D259}"/>
              </a:ext>
            </a:extLst>
          </p:cNvPr>
          <p:cNvSpPr txBox="1"/>
          <p:nvPr/>
        </p:nvSpPr>
        <p:spPr>
          <a:xfrm rot="16200000">
            <a:off x="5084352" y="2914137"/>
            <a:ext cx="8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Override?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EBC3D-355D-48DC-9EA0-2AFAD523B6DD}"/>
              </a:ext>
            </a:extLst>
          </p:cNvPr>
          <p:cNvSpPr/>
          <p:nvPr/>
        </p:nvSpPr>
        <p:spPr>
          <a:xfrm>
            <a:off x="6599068" y="1886482"/>
            <a:ext cx="1040130" cy="582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3C4528-F6AE-4EDE-A5E9-C2713B3CCBB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19133" y="2469412"/>
            <a:ext cx="0" cy="12342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5D8654-61CE-473D-9C52-4127059F5A77}"/>
              </a:ext>
            </a:extLst>
          </p:cNvPr>
          <p:cNvSpPr txBox="1"/>
          <p:nvPr/>
        </p:nvSpPr>
        <p:spPr>
          <a:xfrm rot="16200000">
            <a:off x="6580460" y="2890927"/>
            <a:ext cx="8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Override?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D7BBF8E-3479-451D-9A2B-753BA01A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7434" y="4711766"/>
            <a:ext cx="4251960" cy="2467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Accurate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Easy to Grow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Loosely Coupled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9A63730-1F6E-454D-B37A-713BB35C32ED}"/>
              </a:ext>
            </a:extLst>
          </p:cNvPr>
          <p:cNvSpPr txBox="1">
            <a:spLocks/>
          </p:cNvSpPr>
          <p:nvPr/>
        </p:nvSpPr>
        <p:spPr>
          <a:xfrm>
            <a:off x="5513218" y="4711766"/>
            <a:ext cx="4251960" cy="246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Comprehensible</a:t>
            </a:r>
            <a:br>
              <a:rPr lang="en-US" sz="1800" dirty="0"/>
            </a:b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Measurable</a:t>
            </a:r>
            <a:br>
              <a:rPr lang="en-US" sz="1800" dirty="0"/>
            </a:b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Supportive of Team</a:t>
            </a:r>
          </a:p>
        </p:txBody>
      </p:sp>
    </p:spTree>
    <p:extLst>
      <p:ext uri="{BB962C8B-B14F-4D97-AF65-F5344CB8AC3E}">
        <p14:creationId xmlns:p14="http://schemas.microsoft.com/office/powerpoint/2010/main" val="21008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FB20-9CA5-4250-A1EB-572E9646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1DF83-92B2-4B79-AACD-706E96BEC50F}"/>
              </a:ext>
            </a:extLst>
          </p:cNvPr>
          <p:cNvSpPr/>
          <p:nvPr/>
        </p:nvSpPr>
        <p:spPr>
          <a:xfrm>
            <a:off x="2495228" y="2103437"/>
            <a:ext cx="1689315" cy="655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Web Site?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314EC-E29A-4A67-86BB-0A45E4E315CD}"/>
              </a:ext>
            </a:extLst>
          </p:cNvPr>
          <p:cNvCxnSpPr>
            <a:stCxn id="4" idx="2"/>
          </p:cNvCxnSpPr>
          <p:nvPr/>
        </p:nvCxnSpPr>
        <p:spPr>
          <a:xfrm flipH="1">
            <a:off x="2340244" y="2758698"/>
            <a:ext cx="999642" cy="89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3588C5-510B-464D-880F-D392A8238A1F}"/>
              </a:ext>
            </a:extLst>
          </p:cNvPr>
          <p:cNvSpPr txBox="1"/>
          <p:nvPr/>
        </p:nvSpPr>
        <p:spPr>
          <a:xfrm>
            <a:off x="2384491" y="28698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190F42-ED02-40EF-96AE-CB61FFDEFCCE}"/>
              </a:ext>
            </a:extLst>
          </p:cNvPr>
          <p:cNvCxnSpPr>
            <a:cxnSpLocks/>
          </p:cNvCxnSpPr>
          <p:nvPr/>
        </p:nvCxnSpPr>
        <p:spPr>
          <a:xfrm>
            <a:off x="3347803" y="2781111"/>
            <a:ext cx="720670" cy="860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9B3EF9-D6A9-4F2B-9EB3-8F09138D7A11}"/>
              </a:ext>
            </a:extLst>
          </p:cNvPr>
          <p:cNvSpPr txBox="1"/>
          <p:nvPr/>
        </p:nvSpPr>
        <p:spPr>
          <a:xfrm>
            <a:off x="3728969" y="2869814"/>
            <a:ext cx="7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5980D-963E-4FCC-8FFE-0A24FE60A365}"/>
              </a:ext>
            </a:extLst>
          </p:cNvPr>
          <p:cNvSpPr/>
          <p:nvPr/>
        </p:nvSpPr>
        <p:spPr>
          <a:xfrm>
            <a:off x="1247281" y="3657600"/>
            <a:ext cx="1689315" cy="655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Ensemble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F163E-F44F-4EA1-A7CC-9A0FF4EF64E1}"/>
              </a:ext>
            </a:extLst>
          </p:cNvPr>
          <p:cNvSpPr/>
          <p:nvPr/>
        </p:nvSpPr>
        <p:spPr>
          <a:xfrm>
            <a:off x="3223815" y="3641268"/>
            <a:ext cx="1689315" cy="655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Ensemble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0DB140-1E34-48AD-9332-3A7BD48B8BE1}"/>
              </a:ext>
            </a:extLst>
          </p:cNvPr>
          <p:cNvSpPr txBox="1">
            <a:spLocks/>
          </p:cNvSpPr>
          <p:nvPr/>
        </p:nvSpPr>
        <p:spPr>
          <a:xfrm>
            <a:off x="1837434" y="4711766"/>
            <a:ext cx="4251960" cy="246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Accurate</a:t>
            </a:r>
            <a:br>
              <a:rPr lang="en-US" sz="1800"/>
            </a:b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Easy to Grow</a:t>
            </a:r>
            <a:br>
              <a:rPr lang="en-US" sz="1800"/>
            </a:b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Loosely Coupled</a:t>
            </a:r>
            <a:endParaRPr lang="en-US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535DE9-A348-4A6A-B8C8-26EC562D8B7F}"/>
              </a:ext>
            </a:extLst>
          </p:cNvPr>
          <p:cNvSpPr txBox="1">
            <a:spLocks/>
          </p:cNvSpPr>
          <p:nvPr/>
        </p:nvSpPr>
        <p:spPr>
          <a:xfrm>
            <a:off x="5513218" y="4711766"/>
            <a:ext cx="4251960" cy="246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Comprehensible</a:t>
            </a:r>
            <a:br>
              <a:rPr lang="en-US" sz="1800" dirty="0"/>
            </a:b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Measurable</a:t>
            </a:r>
            <a:br>
              <a:rPr lang="en-US" sz="1800" dirty="0"/>
            </a:b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Supportive of Team</a:t>
            </a:r>
          </a:p>
        </p:txBody>
      </p:sp>
    </p:spTree>
    <p:extLst>
      <p:ext uri="{BB962C8B-B14F-4D97-AF65-F5344CB8AC3E}">
        <p14:creationId xmlns:p14="http://schemas.microsoft.com/office/powerpoint/2010/main" val="25092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1EAA-6B11-4950-A758-1C7235D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&amp; Combining Intelligence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4278-7C66-4387-A1E0-A6D6F38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practical ML situation has more than one model</a:t>
            </a:r>
          </a:p>
          <a:p>
            <a:endParaRPr lang="en-US" dirty="0"/>
          </a:p>
          <a:p>
            <a:r>
              <a:rPr lang="en-US" dirty="0"/>
              <a:t>One important reason is accuracy</a:t>
            </a:r>
          </a:p>
          <a:p>
            <a:endParaRPr lang="en-US" dirty="0"/>
          </a:p>
          <a:p>
            <a:r>
              <a:rPr lang="en-US" dirty="0"/>
              <a:t>Another is maintainability</a:t>
            </a:r>
          </a:p>
          <a:p>
            <a:endParaRPr lang="en-US" dirty="0"/>
          </a:p>
          <a:p>
            <a:r>
              <a:rPr lang="en-US" dirty="0"/>
              <a:t>Avoid ‘Spaghetti Intelligence’</a:t>
            </a:r>
          </a:p>
        </p:txBody>
      </p:sp>
    </p:spTree>
    <p:extLst>
      <p:ext uri="{BB962C8B-B14F-4D97-AF65-F5344CB8AC3E}">
        <p14:creationId xmlns:p14="http://schemas.microsoft.com/office/powerpoint/2010/main" val="10997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F0BD-32F7-4798-931D-3A62983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A55D-C3F0-4E1B-8719-59A55025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learning one model, learn several (many) and combine them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Often improves accuracy, a lot</a:t>
            </a:r>
          </a:p>
          <a:p>
            <a:pPr lvl="1"/>
            <a:r>
              <a:rPr lang="en-US" dirty="0"/>
              <a:t>Organizes the process of doing ML on a team</a:t>
            </a:r>
          </a:p>
          <a:p>
            <a:pPr lvl="1"/>
            <a:endParaRPr lang="en-US" dirty="0"/>
          </a:p>
          <a:p>
            <a:r>
              <a:rPr lang="en-US" dirty="0"/>
              <a:t>Many methods</a:t>
            </a:r>
          </a:p>
          <a:p>
            <a:pPr lvl="1"/>
            <a:r>
              <a:rPr lang="en-US" dirty="0"/>
              <a:t>Bagging, Boosting, GBM, Random Forests, Stacking (Meta-models), sequencing, partitioning,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5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E025-5501-4DA0-9FB6-11341C6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Well-Organized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57AE-DF66-4F49-936D-34701A86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Accurate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Grow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Loosely Coupled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10D18-A703-488F-929C-F6C0B7C3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Comprehensible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Supportive of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C9F-CE81-44EC-ACEB-74ECBFE5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F058-357D-4557-A5E7-E450FBC7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25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Generate K training sets by sampling from the original training set</a:t>
            </a:r>
          </a:p>
          <a:p>
            <a:endParaRPr lang="en-US" dirty="0"/>
          </a:p>
          <a:p>
            <a:r>
              <a:rPr lang="en-US" dirty="0"/>
              <a:t>“Bootstrap” sample</a:t>
            </a:r>
          </a:p>
          <a:p>
            <a:pPr lvl="1"/>
            <a:r>
              <a:rPr lang="en-US" dirty="0"/>
              <a:t>Training set contains N training examples</a:t>
            </a:r>
          </a:p>
          <a:p>
            <a:pPr lvl="1"/>
            <a:r>
              <a:rPr lang="en-US" dirty="0"/>
              <a:t>Each of the K </a:t>
            </a:r>
            <a:r>
              <a:rPr lang="en-US"/>
              <a:t>training sets </a:t>
            </a:r>
            <a:r>
              <a:rPr lang="en-US" dirty="0"/>
              <a:t>also contains N training examples</a:t>
            </a:r>
          </a:p>
          <a:p>
            <a:pPr lvl="1"/>
            <a:r>
              <a:rPr lang="en-US" dirty="0"/>
              <a:t>Created by sampling </a:t>
            </a:r>
            <a:r>
              <a:rPr lang="en-US" b="1" i="1" dirty="0"/>
              <a:t>with replacement </a:t>
            </a:r>
            <a:r>
              <a:rPr lang="en-US" dirty="0"/>
              <a:t>from the original</a:t>
            </a:r>
          </a:p>
          <a:p>
            <a:pPr lvl="1"/>
            <a:endParaRPr lang="en-US" dirty="0"/>
          </a:p>
          <a:p>
            <a:r>
              <a:rPr lang="en-US" dirty="0"/>
              <a:t>Learn one model on each of the K training sets</a:t>
            </a:r>
          </a:p>
          <a:p>
            <a:endParaRPr lang="en-US" dirty="0"/>
          </a:p>
          <a:p>
            <a:r>
              <a:rPr lang="en-US" dirty="0"/>
              <a:t>Combine their predictions by uniform voting</a:t>
            </a:r>
          </a:p>
        </p:txBody>
      </p:sp>
      <p:pic>
        <p:nvPicPr>
          <p:cNvPr id="4" name="Picture 2" descr="image28">
            <a:extLst>
              <a:ext uri="{FF2B5EF4-FFF2-40B4-BE49-F238E27FC236}">
                <a16:creationId xmlns:a16="http://schemas.microsoft.com/office/drawing/2014/main" id="{1D87FB36-A791-4015-86E2-7BBF19D3A6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7" t="6823" r="19456" b="5970"/>
          <a:stretch/>
        </p:blipFill>
        <p:spPr bwMode="auto">
          <a:xfrm>
            <a:off x="6515100" y="1091565"/>
            <a:ext cx="4469130" cy="46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09D7F-0A04-4E74-8242-DE3041109DCD}"/>
                  </a:ext>
                </a:extLst>
              </p14:cNvPr>
              <p14:cNvContentPartPr/>
              <p14:nvPr/>
            </p14:nvContentPartPr>
            <p14:xfrm>
              <a:off x="10193040" y="3184920"/>
              <a:ext cx="90360" cy="3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09D7F-0A04-4E74-8242-DE3041109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3680" y="3175560"/>
                <a:ext cx="10908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CF57-8376-40C8-99E9-7835EE5C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85" y="87140"/>
            <a:ext cx="11239500" cy="945197"/>
          </a:xfrm>
        </p:spPr>
        <p:txBody>
          <a:bodyPr/>
          <a:lstStyle/>
          <a:p>
            <a:r>
              <a:rPr lang="en-US" dirty="0"/>
              <a:t>Bootstrap sampling – sampling with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F784-473A-4B0D-AE5A-76099E4C08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9651031"/>
                  </p:ext>
                </p:extLst>
              </p:nvPr>
            </p:nvGraphicFramePr>
            <p:xfrm>
              <a:off x="400685" y="2122805"/>
              <a:ext cx="134810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8105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F784-473A-4B0D-AE5A-76099E4C08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9651031"/>
                  </p:ext>
                </p:extLst>
              </p:nvPr>
            </p:nvGraphicFramePr>
            <p:xfrm>
              <a:off x="400685" y="2122805"/>
              <a:ext cx="134810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8105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639" r="-90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01639" r="-90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201639" r="-90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301639" r="-90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401639" r="-90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E25A19-9EF7-48C0-8E04-212B8B27ADEC}"/>
              </a:ext>
            </a:extLst>
          </p:cNvPr>
          <p:cNvSpPr txBox="1"/>
          <p:nvPr/>
        </p:nvSpPr>
        <p:spPr>
          <a:xfrm>
            <a:off x="358387" y="3977005"/>
            <a:ext cx="1432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Original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97873499-AFC3-4F00-AD92-9F2D21395E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2462017"/>
                  </p:ext>
                </p:extLst>
              </p:nvPr>
            </p:nvGraphicFramePr>
            <p:xfrm>
              <a:off x="3691890" y="1574800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97873499-AFC3-4F00-AD92-9F2D21395E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2462017"/>
                  </p:ext>
                </p:extLst>
              </p:nvPr>
            </p:nvGraphicFramePr>
            <p:xfrm>
              <a:off x="3691890" y="1574800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8197" r="-98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108197" r="-9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208197" r="-9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308197" r="-9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6" t="-408197" r="-9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F8321F4F-1BC7-44FB-8774-224E4D867D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94341162"/>
                  </p:ext>
                </p:extLst>
              </p:nvPr>
            </p:nvGraphicFramePr>
            <p:xfrm>
              <a:off x="3691890" y="4115504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F8321F4F-1BC7-44FB-8774-224E4D867D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94341162"/>
                  </p:ext>
                </p:extLst>
              </p:nvPr>
            </p:nvGraphicFramePr>
            <p:xfrm>
              <a:off x="3691890" y="4115504"/>
              <a:ext cx="240411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303558959"/>
                        </a:ext>
                      </a:extLst>
                    </a:gridCol>
                    <a:gridCol w="1855470">
                      <a:extLst>
                        <a:ext uri="{9D8B030D-6E8A-4147-A177-3AD203B41FA5}">
                          <a16:colId xmlns:a16="http://schemas.microsoft.com/office/drawing/2014/main" val="3602331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8197" r="-984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13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108197" r="-98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6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208197" r="-98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308197" r="-98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4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36" t="-408197" r="-98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470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FC34C8B-010F-4D86-9056-C429D14DE6B9}"/>
              </a:ext>
            </a:extLst>
          </p:cNvPr>
          <p:cNvSpPr/>
          <p:nvPr/>
        </p:nvSpPr>
        <p:spPr>
          <a:xfrm>
            <a:off x="4251960" y="1450340"/>
            <a:ext cx="195453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D29F9-F068-47DC-8381-D41043D8DB0C}"/>
              </a:ext>
            </a:extLst>
          </p:cNvPr>
          <p:cNvSpPr/>
          <p:nvPr/>
        </p:nvSpPr>
        <p:spPr>
          <a:xfrm>
            <a:off x="4251960" y="4101465"/>
            <a:ext cx="195453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36AE24-A711-4311-8D1B-E9421C0821E4}"/>
              </a:ext>
            </a:extLst>
          </p:cNvPr>
          <p:cNvSpPr txBox="1">
            <a:spLocks/>
          </p:cNvSpPr>
          <p:nvPr/>
        </p:nvSpPr>
        <p:spPr>
          <a:xfrm>
            <a:off x="6826885" y="1574800"/>
            <a:ext cx="49644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contain duplicates of the original</a:t>
            </a:r>
          </a:p>
          <a:p>
            <a:endParaRPr lang="en-US" dirty="0"/>
          </a:p>
          <a:p>
            <a:r>
              <a:rPr lang="en-US" dirty="0"/>
              <a:t>Most are missing some of the original samples -- ~37%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E2D2-03E6-439D-A51A-D6238BAB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A937-9D26-49FF-B1DD-B9B9DFB3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656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model focuses on a different part of the problem</a:t>
            </a:r>
          </a:p>
          <a:p>
            <a:endParaRPr lang="en-US" dirty="0"/>
          </a:p>
          <a:p>
            <a:r>
              <a:rPr lang="en-US" dirty="0"/>
              <a:t>Can fit that part of the problem better</a:t>
            </a:r>
          </a:p>
          <a:p>
            <a:endParaRPr lang="en-US" dirty="0"/>
          </a:p>
          <a:p>
            <a:r>
              <a:rPr lang="en-US" dirty="0"/>
              <a:t>Introduces variance between individual models</a:t>
            </a:r>
          </a:p>
          <a:p>
            <a:endParaRPr lang="en-US" dirty="0"/>
          </a:p>
          <a:p>
            <a:r>
              <a:rPr lang="en-US" dirty="0"/>
              <a:t>Voting tends to cancel out the variance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D9C63-B3C8-4A46-B74F-8E63E8DA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14" y="1994034"/>
            <a:ext cx="5934656" cy="3567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453B48-DE6A-4308-86D0-CF0FFE2CB694}"/>
                  </a:ext>
                </a:extLst>
              </p14:cNvPr>
              <p14:cNvContentPartPr/>
              <p14:nvPr/>
            </p14:nvContentPartPr>
            <p14:xfrm>
              <a:off x="5812920" y="4100400"/>
              <a:ext cx="7272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453B48-DE6A-4308-86D0-CF0FFE2CB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3560" y="4091040"/>
                <a:ext cx="9144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7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30">
            <a:extLst>
              <a:ext uri="{FF2B5EF4-FFF2-40B4-BE49-F238E27FC236}">
                <a16:creationId xmlns:a16="http://schemas.microsoft.com/office/drawing/2014/main" id="{BCA540F1-B670-4187-BC20-45ACA41B8FE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20" y="1579418"/>
            <a:ext cx="4636655" cy="347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3E031-7FA4-4B39-A890-E0690DFF777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75828" y="1142495"/>
                <a:ext cx="47756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range(&lt;num models&gt;):</a:t>
                </a:r>
              </a:p>
              <a:p>
                <a:pPr lvl="1"/>
                <a:r>
                  <a:rPr lang="en-US" dirty="0"/>
                  <a:t>Reweight training samples so weights sum to 1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Learn a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) on the weighted training data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 the weights of the training data based on M’s errors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Add M to the ensemble with a weighted vote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3E031-7FA4-4B39-A890-E0690DFF7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28" y="1142495"/>
                <a:ext cx="4775616" cy="4351338"/>
              </a:xfrm>
              <a:prstGeom prst="rect">
                <a:avLst/>
              </a:prstGeom>
              <a:blipFill>
                <a:blip r:embed="rId4"/>
                <a:stretch>
                  <a:fillRect l="-1913" r="-267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AE146B-81D4-4952-A5BF-5052F0612E1A}"/>
                  </a:ext>
                </a:extLst>
              </p14:cNvPr>
              <p14:cNvContentPartPr/>
              <p14:nvPr/>
            </p14:nvContentPartPr>
            <p14:xfrm>
              <a:off x="384840" y="1206000"/>
              <a:ext cx="8199360" cy="512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AE146B-81D4-4952-A5BF-5052F0612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480" y="1196640"/>
                <a:ext cx="8218080" cy="5140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A0ABA9-A71E-40CC-8B98-F6302BA31EFF}"/>
              </a:ext>
            </a:extLst>
          </p:cNvPr>
          <p:cNvSpPr txBox="1">
            <a:spLocks/>
          </p:cNvSpPr>
          <p:nvPr/>
        </p:nvSpPr>
        <p:spPr>
          <a:xfrm>
            <a:off x="400685" y="81598"/>
            <a:ext cx="11239500" cy="945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32">
            <a:extLst>
              <a:ext uri="{FF2B5EF4-FFF2-40B4-BE49-F238E27FC236}">
                <a16:creationId xmlns:a16="http://schemas.microsoft.com/office/drawing/2014/main" id="{646AE352-5056-4318-9D89-8ED24D439C1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D6A8DD-BFDF-460F-9A96-96ED38C10320}"/>
                  </a:ext>
                </a:extLst>
              </p14:cNvPr>
              <p14:cNvContentPartPr/>
              <p14:nvPr/>
            </p14:nvContentPartPr>
            <p14:xfrm>
              <a:off x="4356000" y="2937600"/>
              <a:ext cx="187200" cy="211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D6A8DD-BFDF-460F-9A96-96ED38C103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640" y="2928240"/>
                <a:ext cx="205920" cy="21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D18DC4-3433-4689-B5BE-6F7278BD31AB}"/>
                  </a:ext>
                </a:extLst>
              </p14:cNvPr>
              <p14:cNvContentPartPr/>
              <p14:nvPr/>
            </p14:nvContentPartPr>
            <p14:xfrm>
              <a:off x="400036" y="351535"/>
              <a:ext cx="3003480" cy="1412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D18DC4-3433-4689-B5BE-6F7278BD31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37" y="342537"/>
                <a:ext cx="3021118" cy="143027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A763-8810-4797-A2D3-F91BE9A9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5790-85DA-4F8A-8974-755AB110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Build N trees</a:t>
            </a:r>
          </a:p>
          <a:p>
            <a:endParaRPr lang="en-US" dirty="0"/>
          </a:p>
          <a:p>
            <a:r>
              <a:rPr lang="en-US" dirty="0"/>
              <a:t>Bootstrap sample for each training set (Bagging)</a:t>
            </a:r>
          </a:p>
          <a:p>
            <a:endParaRPr lang="en-US" dirty="0"/>
          </a:p>
          <a:p>
            <a:r>
              <a:rPr lang="en-US" dirty="0"/>
              <a:t>Restrict the features each tree can use</a:t>
            </a:r>
          </a:p>
          <a:p>
            <a:endParaRPr lang="en-US" dirty="0"/>
          </a:p>
          <a:p>
            <a:r>
              <a:rPr lang="en-US" dirty="0"/>
              <a:t>Combine by uniform voting</a:t>
            </a:r>
          </a:p>
        </p:txBody>
      </p:sp>
    </p:spTree>
    <p:extLst>
      <p:ext uri="{BB962C8B-B14F-4D97-AF65-F5344CB8AC3E}">
        <p14:creationId xmlns:p14="http://schemas.microsoft.com/office/powerpoint/2010/main" val="3680006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559</Words>
  <Application>Microsoft Office PowerPoint</Application>
  <PresentationFormat>Widescreen</PresentationFormat>
  <Paragraphs>251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Ensembles &amp; Combining Intelligence</vt:lpstr>
      <vt:lpstr>Model Ensembles</vt:lpstr>
      <vt:lpstr>Properties of Well-Organized Intelligence</vt:lpstr>
      <vt:lpstr>Bagging</vt:lpstr>
      <vt:lpstr>Bootstrap sampling – sampling with replacement</vt:lpstr>
      <vt:lpstr>Advantages of Bagging</vt:lpstr>
      <vt:lpstr>PowerPoint Presentation</vt:lpstr>
      <vt:lpstr>PowerPoint Presentation</vt:lpstr>
      <vt:lpstr>Random Forests</vt:lpstr>
      <vt:lpstr>Example RandomForest Grow</vt:lpstr>
      <vt:lpstr>Example RandomForest Predict</vt:lpstr>
      <vt:lpstr>RandomForest Pseudocode</vt:lpstr>
      <vt:lpstr>Model Sequencing</vt:lpstr>
      <vt:lpstr>Partitioning Contexts</vt:lpstr>
      <vt:lpstr>Ensembles &amp; Combining Intelligence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Ensembles</dc:title>
  <dc:creator>Geoff Hulten</dc:creator>
  <cp:lastModifiedBy>Geoff Hulten</cp:lastModifiedBy>
  <cp:revision>26</cp:revision>
  <dcterms:created xsi:type="dcterms:W3CDTF">2018-10-14T16:58:42Z</dcterms:created>
  <dcterms:modified xsi:type="dcterms:W3CDTF">2018-12-02T00:05:25Z</dcterms:modified>
</cp:coreProperties>
</file>