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4:05:25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23227 8703 57 0,'18'0'0'0,"-11"3"0"15,0-3 0-15,3 0 0 0,1 0 83 0,-4 6 11 16,0-6 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4:06:4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10954 691 0,'-14'-18'61'0,"3"8"-49"0,-3 4-12 0,4-3 0 16,-15-1 12-16,7 1-1 0,1-1 0 0,-1 1 0 16,4-7-3-16,-4 7 0 0,8-4 0 0,-1-2-229 15,4 5-47-15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4:12:33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13382 403 0,'0'0'17'0,"0"0"5"0,-14-4-22 0,4-2 0 16,-5 3 0-16,5-3 0 0,-1 6 112 0,-3 0 17 15,-3-7 4-15,2 7 1 0,1-3-110 0,0 3-24 16,-7 0 0-16,7 0-391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9DD6B-D05D-4A7F-84E7-F558A53B6318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3192-50EF-4EF7-92F2-3CE358FE6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23192-50EF-4EF7-92F2-3CE358FE6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F6AE-1ECC-43C0-A879-0C9CB139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235A9-2A6C-45D5-8878-8AA7CDB3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4892-9B5C-4481-91A2-CDC1E29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1565-AA62-47A4-A833-B4B01254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3C4A-B976-4323-AE3F-4B0BD9AE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EA0-2542-4E0D-BC36-8CF21E4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5A041-68BF-4923-879B-C2E71F92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7386-0709-4722-A775-B9E688BD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3CF2-A8A1-4C14-BECB-F71DBE5B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EBA3-2CAE-4708-8DCE-200D6895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7339A-80A1-4F0F-90D5-8D906E8C9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C7B2-9253-46FC-AF6E-61F413146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F855-84EE-49ED-8BA7-CF352DA2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E8E1-4A6B-40DB-9B26-FA1C27E3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BD9-74A6-4483-AEE6-1CB5F5B4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6516-2F1A-42E3-A30E-502A5B06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0D5F-4B4E-4926-B0D0-09717E11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15E3-F566-40FD-9AEA-DD37477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0987-A97D-4465-A03A-74EFF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0966-8DFE-40B0-82CA-2278EB0B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C400-9A5B-4210-806D-E02DAB41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76B3-338D-4E25-80A2-47EE500F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3282-4AF0-46C0-967A-48611F75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C14A-FE89-4A56-9E8D-8F220918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3580B-61D4-45C2-9DAF-1F92C061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E0FF-4C50-4265-817E-09F0C5D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14DA-B2B2-40CF-88DC-43D111B9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BDFE8-957C-4C99-B7B2-FF96F32DC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8A7D-C1BE-42CD-B702-FB3510FA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4A0B0-2FCD-4C18-AB68-CEEBD299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CB1D-E4C4-415C-831B-32690C21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F73B-1A09-4169-8675-4310D2BB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EE20-5949-4D71-A7AC-E5C82DDA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FB07-021B-4F53-89D5-29318F4B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DEF11-F187-4242-9257-261F3751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209-ADB8-4615-8E80-13AAFE159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97FCA-3365-4520-BD3A-118BD51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6B3AE-FD6E-470E-ADF9-BC7BF52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1314C-F2EB-460C-B094-862BFF52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E09A-E11C-428A-869F-DDF4D4C3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4CD39-0AF2-4BEB-80A0-2D73A34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B3A41-1CBA-4CBF-BB23-91746C7B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22FC-BD7F-4686-B6AE-0D33ADB9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11D34-6D2C-434B-8AE5-759F3180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D9380-6DF1-4E5D-A6FF-B72E223C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F145-3EEB-4CCB-997D-B771D5F9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E179-60A8-48D8-88CE-56F6BDA0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667-D807-49BD-86ED-C3DA874E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0C13-4A04-437B-82B6-4DAB98CD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67529-C748-4962-86EB-52FA621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268E-A552-43DB-A40C-AB99299F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95CF-9FF7-4F03-9BE6-1CD6553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CE5D-FDDF-48BB-A43D-F85E6BA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06AED-C96B-41BD-9EB2-149DB77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FBB19-A38B-4C5A-943C-ED697530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2FCC-5E07-46DF-8DF9-41A51FD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C8F0-C779-4037-9B9E-ACAE3229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F871-6744-4EC6-81FD-DD8887F3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DB43E-6E5D-4800-9B51-12002D27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AF0DE-AE57-4BFB-89F3-5178B9B3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D5B4-2C40-41F5-B7FA-FD2290E9B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C724-9FA3-4204-A5D9-44991D8109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96F5-3328-4CA5-B876-7C2B2F569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684B-702E-4B1A-A96F-81A04E4E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01AE-9758-4F1D-81BC-9180DA89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0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451E-4926-48CA-B71D-BD0679165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an Adversary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53D53-B53D-4BB0-8377-065D9F9C0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01462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7896-244F-4F51-AE4C-0B780640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12CD-62AD-4A68-91BD-609FC52D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Abuse is a dramatic example of a time-changing problem</a:t>
            </a:r>
          </a:p>
          <a:p>
            <a:endParaRPr lang="en-US" dirty="0"/>
          </a:p>
          <a:p>
            <a:r>
              <a:rPr lang="en-US" dirty="0"/>
              <a:t>Naively using machine learning works if you are small (not targeted)</a:t>
            </a:r>
          </a:p>
          <a:p>
            <a:endParaRPr lang="en-US" dirty="0"/>
          </a:p>
          <a:p>
            <a:r>
              <a:rPr lang="en-US" dirty="0"/>
              <a:t>Naively using machine learning fails if you are big enough (targeted)</a:t>
            </a:r>
          </a:p>
          <a:p>
            <a:endParaRPr lang="en-US" dirty="0"/>
          </a:p>
          <a:p>
            <a:r>
              <a:rPr lang="en-US" dirty="0"/>
              <a:t>Machine learning is an excellent complement to </a:t>
            </a:r>
            <a:r>
              <a:rPr lang="en-US"/>
              <a:t>other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7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171B-B238-42D2-BCD4-51AEE0C0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Attack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92E5-7C0E-41D3-8FAC-0FF912C0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Crime, espionage</a:t>
            </a:r>
          </a:p>
          <a:p>
            <a:endParaRPr lang="en-US" dirty="0"/>
          </a:p>
          <a:p>
            <a:r>
              <a:rPr lang="en-US" dirty="0"/>
              <a:t>For fun</a:t>
            </a:r>
          </a:p>
          <a:p>
            <a:endParaRPr lang="en-US" dirty="0"/>
          </a:p>
          <a:p>
            <a:r>
              <a:rPr lang="en-US" dirty="0"/>
              <a:t>To make money</a:t>
            </a:r>
          </a:p>
        </p:txBody>
      </p:sp>
    </p:spTree>
    <p:extLst>
      <p:ext uri="{BB962C8B-B14F-4D97-AF65-F5344CB8AC3E}">
        <p14:creationId xmlns:p14="http://schemas.microsoft.com/office/powerpoint/2010/main" val="140542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0E25-2A36-4852-944A-0CAEC54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Money off of Abuse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9E4A-561D-4F05-AE05-DB52389AF7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Driving traffic</a:t>
            </a:r>
          </a:p>
          <a:p>
            <a:endParaRPr lang="en-US" dirty="0"/>
          </a:p>
          <a:p>
            <a:r>
              <a:rPr lang="en-US" dirty="0"/>
              <a:t>Compromising personal information</a:t>
            </a:r>
          </a:p>
          <a:p>
            <a:endParaRPr lang="en-US" dirty="0"/>
          </a:p>
          <a:p>
            <a:r>
              <a:rPr lang="en-US" dirty="0"/>
              <a:t>Compromising computers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3A6C-3165-470C-A2D9-D0A760C66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Boosting content</a:t>
            </a:r>
          </a:p>
          <a:p>
            <a:endParaRPr lang="en-US" dirty="0"/>
          </a:p>
          <a:p>
            <a:r>
              <a:rPr lang="en-US" dirty="0"/>
              <a:t>Suppressing content</a:t>
            </a:r>
          </a:p>
          <a:p>
            <a:endParaRPr lang="en-US" dirty="0"/>
          </a:p>
          <a:p>
            <a:r>
              <a:rPr lang="en-US" dirty="0"/>
              <a:t>Stealing content</a:t>
            </a:r>
          </a:p>
        </p:txBody>
      </p:sp>
    </p:spTree>
    <p:extLst>
      <p:ext uri="{BB962C8B-B14F-4D97-AF65-F5344CB8AC3E}">
        <p14:creationId xmlns:p14="http://schemas.microsoft.com/office/powerpoint/2010/main" val="317150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A0AD-FE05-44D7-B23E-F731D4E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machine learning to combat abuse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4EA4A-850B-4634-B7CB-9FFEE67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interaction you don’t like</a:t>
            </a:r>
          </a:p>
          <a:p>
            <a:endParaRPr lang="en-US" dirty="0"/>
          </a:p>
          <a:p>
            <a:r>
              <a:rPr lang="en-US" dirty="0"/>
              <a:t>Get training data, label it</a:t>
            </a:r>
          </a:p>
          <a:p>
            <a:endParaRPr lang="en-US" dirty="0"/>
          </a:p>
          <a:p>
            <a:r>
              <a:rPr lang="en-US" dirty="0"/>
              <a:t>Build a model, measure the accuracy</a:t>
            </a:r>
          </a:p>
          <a:p>
            <a:endParaRPr lang="en-US" dirty="0"/>
          </a:p>
          <a:p>
            <a:r>
              <a:rPr lang="en-US" dirty="0"/>
              <a:t>Deploy it and…</a:t>
            </a:r>
          </a:p>
          <a:p>
            <a:pPr marL="457200" lvl="1" indent="0">
              <a:buNone/>
            </a:pPr>
            <a:r>
              <a:rPr lang="en-US" dirty="0"/>
              <a:t>If it hurts the abuser’s bottom line at all they will work around it in 5 minutes…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A301AD-DAC6-441E-87C5-4DF6BCD5B82F}"/>
                  </a:ext>
                </a:extLst>
              </p14:cNvPr>
              <p14:cNvContentPartPr/>
              <p14:nvPr/>
            </p14:nvContentPartPr>
            <p14:xfrm>
              <a:off x="8361720" y="3133080"/>
              <a:ext cx="24480" cy="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A301AD-DAC6-441E-87C5-4DF6BCD5B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1440" y="2183400"/>
                <a:ext cx="519552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4A2B-91D5-4F1D-9A03-A8B0D65E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Around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B22A-FC6A-4771-81C0-3AE539B3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the model and test your content against it</a:t>
            </a:r>
          </a:p>
          <a:p>
            <a:pPr lvl="1"/>
            <a:r>
              <a:rPr lang="en-US" dirty="0"/>
              <a:t>Buy the client</a:t>
            </a:r>
          </a:p>
          <a:p>
            <a:pPr lvl="1"/>
            <a:r>
              <a:rPr lang="en-US" dirty="0"/>
              <a:t>Create test accounts on the service</a:t>
            </a:r>
          </a:p>
          <a:p>
            <a:pPr lvl="1"/>
            <a:endParaRPr lang="en-US" dirty="0"/>
          </a:p>
          <a:p>
            <a:r>
              <a:rPr lang="en-US" dirty="0"/>
              <a:t>Outlook story</a:t>
            </a:r>
          </a:p>
          <a:p>
            <a:endParaRPr lang="en-US" dirty="0"/>
          </a:p>
          <a:p>
            <a:r>
              <a:rPr lang="en-US" dirty="0"/>
              <a:t>Hotmail probe account story</a:t>
            </a:r>
          </a:p>
          <a:p>
            <a:endParaRPr lang="en-US" dirty="0"/>
          </a:p>
          <a:p>
            <a:r>
              <a:rPr lang="en-US" dirty="0"/>
              <a:t>The concept of abuse changes to be: whatever your </a:t>
            </a:r>
            <a:r>
              <a:rPr lang="en-US"/>
              <a:t>model doesn’t think </a:t>
            </a:r>
            <a:r>
              <a:rPr lang="en-US" dirty="0"/>
              <a:t>abuse is…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588A3-B5D1-4937-934D-04E717124B29}"/>
                  </a:ext>
                </a:extLst>
              </p14:cNvPr>
              <p14:cNvContentPartPr/>
              <p14:nvPr/>
            </p14:nvContentPartPr>
            <p14:xfrm>
              <a:off x="1049040" y="3891600"/>
              <a:ext cx="67680" cy="5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588A3-B5D1-4937-934D-04E717124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800" y="2138040"/>
                <a:ext cx="4676040" cy="36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0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74A1-30A6-445A-8B0D-1618D5A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 is a business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9AEE4-C31B-47F2-8A71-EDA7D5D81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𝐸𝑥𝑝𝑒𝑐𝑡𝑒𝑑𝑅𝑒𝑡𝑢𝑟𝑛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Abuser makes .1 cent average per inbox email</a:t>
                </a:r>
              </a:p>
              <a:p>
                <a:r>
                  <a:rPr lang="en-US" dirty="0"/>
                  <a:t>Abuser can sell compromised account for a few dollars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𝐸𝑥𝑝𝑒𝑐𝑡𝑒𝑑𝑅𝑒𝑡𝑢𝑟𝑛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𝑉𝑎𝑙𝑢𝑒𝑃𝑒𝑟𝐼𝑛𝑠𝑡𝑎𝑛𝑐𝑒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𝑅𝑒𝑠𝑝𝑜𝑛𝑠𝑒𝑅𝑎𝑡𝑒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𝐶𝑜𝑠𝑡𝑂𝑓𝐷𝑒𝑙𝑖𝑣𝑒𝑟𝑦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𝐶𝑜𝑠𝑡𝑂𝑓𝐶𝑜𝑛𝑡𝑒𝑛𝑡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9AEE4-C31B-47F2-8A71-EDA7D5D81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4C53-38A7-4377-A8A6-E5E2C707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hurt abuse business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53E5-ACAE-4C63-9C84-EE02C2EC3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Reduce </a:t>
            </a:r>
            <a:r>
              <a:rPr lang="en-US" i="1" dirty="0" err="1"/>
              <a:t>ResponseRate</a:t>
            </a:r>
            <a:endParaRPr lang="en-US" i="1" dirty="0"/>
          </a:p>
          <a:p>
            <a:pPr lvl="1"/>
            <a:r>
              <a:rPr lang="en-US" dirty="0"/>
              <a:t>Junk folders</a:t>
            </a:r>
          </a:p>
          <a:p>
            <a:pPr lvl="1"/>
            <a:r>
              <a:rPr lang="en-US" dirty="0"/>
              <a:t>Restrict Content (domains)</a:t>
            </a:r>
          </a:p>
          <a:p>
            <a:pPr lvl="1"/>
            <a:r>
              <a:rPr lang="en-US" dirty="0"/>
              <a:t>Warnings for risky content</a:t>
            </a:r>
          </a:p>
          <a:p>
            <a:pPr lvl="1"/>
            <a:endParaRPr lang="en-US" dirty="0"/>
          </a:p>
          <a:p>
            <a:r>
              <a:rPr lang="en-US" dirty="0"/>
              <a:t>Increase </a:t>
            </a:r>
            <a:r>
              <a:rPr lang="en-US" i="1" dirty="0" err="1"/>
              <a:t>CostOfContent</a:t>
            </a:r>
            <a:endParaRPr lang="en-US" i="1" dirty="0"/>
          </a:p>
          <a:p>
            <a:pPr lvl="1"/>
            <a:r>
              <a:rPr lang="en-US" dirty="0"/>
              <a:t>Retrain quickly</a:t>
            </a:r>
          </a:p>
          <a:p>
            <a:pPr lvl="1"/>
            <a:r>
              <a:rPr lang="en-US" dirty="0"/>
              <a:t>Blacklist bad domains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3F462-E34A-425D-9CC0-F693305E7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 </a:t>
            </a:r>
            <a:r>
              <a:rPr lang="en-US" i="1" dirty="0" err="1"/>
              <a:t>CostOfDelivery</a:t>
            </a:r>
            <a:endParaRPr lang="en-US" i="1" dirty="0"/>
          </a:p>
          <a:p>
            <a:pPr lvl="1"/>
            <a:r>
              <a:rPr lang="en-US" dirty="0"/>
              <a:t>Captchas</a:t>
            </a:r>
          </a:p>
          <a:p>
            <a:pPr lvl="1"/>
            <a:r>
              <a:rPr lang="en-US" dirty="0"/>
              <a:t>Throttles</a:t>
            </a:r>
          </a:p>
          <a:p>
            <a:pPr lvl="1"/>
            <a:r>
              <a:rPr lang="en-US" dirty="0"/>
              <a:t>Blacklist bad accounts</a:t>
            </a:r>
          </a:p>
          <a:p>
            <a:pPr lvl="1"/>
            <a:r>
              <a:rPr lang="en-US" dirty="0"/>
              <a:t>Blacklist bad infrastructure</a:t>
            </a:r>
          </a:p>
        </p:txBody>
      </p:sp>
      <p:pic>
        <p:nvPicPr>
          <p:cNvPr id="6" name="Picture 2" descr="Image result for captcha">
            <a:extLst>
              <a:ext uri="{FF2B5EF4-FFF2-40B4-BE49-F238E27FC236}">
                <a16:creationId xmlns:a16="http://schemas.microsoft.com/office/drawing/2014/main" id="{FFC6D485-CDBC-454C-94E9-1D89AE5A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00" y="4783931"/>
            <a:ext cx="245693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microsoft account captcha">
            <a:extLst>
              <a:ext uri="{FF2B5EF4-FFF2-40B4-BE49-F238E27FC236}">
                <a16:creationId xmlns:a16="http://schemas.microsoft.com/office/drawing/2014/main" id="{5FEF7393-0783-4F96-9323-D1D1E1CEC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4" r="48655"/>
          <a:stretch/>
        </p:blipFill>
        <p:spPr bwMode="auto">
          <a:xfrm>
            <a:off x="6172200" y="4443413"/>
            <a:ext cx="2141480" cy="173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03BFDA-0A0A-4BFF-9E87-2D2F849F21D4}"/>
                  </a:ext>
                </a:extLst>
              </p14:cNvPr>
              <p14:cNvContentPartPr/>
              <p14:nvPr/>
            </p14:nvContentPartPr>
            <p14:xfrm>
              <a:off x="1323360" y="4807080"/>
              <a:ext cx="61200" cy="1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03BFDA-0A0A-4BFF-9E87-2D2F849F2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680" y="2144880"/>
                <a:ext cx="10238760" cy="41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42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FC09-6D73-447D-9274-00FEF951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765E-174F-4C72-A615-3FE09B38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ML to find your good users &amp; remove costs from them</a:t>
            </a:r>
          </a:p>
          <a:p>
            <a:endParaRPr lang="en-US" dirty="0"/>
          </a:p>
          <a:p>
            <a:r>
              <a:rPr lang="en-US" dirty="0"/>
              <a:t>Focus costs on new users</a:t>
            </a:r>
          </a:p>
          <a:p>
            <a:endParaRPr lang="en-US" dirty="0"/>
          </a:p>
          <a:p>
            <a:r>
              <a:rPr lang="en-US" dirty="0"/>
              <a:t>Use content based filtering as a backstop</a:t>
            </a:r>
          </a:p>
        </p:txBody>
      </p:sp>
    </p:spTree>
    <p:extLst>
      <p:ext uri="{BB962C8B-B14F-4D97-AF65-F5344CB8AC3E}">
        <p14:creationId xmlns:p14="http://schemas.microsoft.com/office/powerpoint/2010/main" val="40355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2641-5460-41C6-A183-F0DECFBF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Features on things Abusers have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D1A7-90BC-4F17-946D-843CDF91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use features that abusers can change cheaply, you put them in a strong position</a:t>
            </a:r>
          </a:p>
          <a:p>
            <a:pPr lvl="1"/>
            <a:r>
              <a:rPr lang="en-US" dirty="0"/>
              <a:t>Text content of the SMS message</a:t>
            </a:r>
          </a:p>
          <a:p>
            <a:endParaRPr lang="en-US" dirty="0"/>
          </a:p>
          <a:p>
            <a:r>
              <a:rPr lang="en-US" dirty="0"/>
              <a:t>If you use features that abusers hate to change, you are in a strong position</a:t>
            </a:r>
          </a:p>
          <a:p>
            <a:pPr lvl="1"/>
            <a:r>
              <a:rPr lang="en-US" dirty="0"/>
              <a:t>Phone number that sent the message</a:t>
            </a:r>
          </a:p>
          <a:p>
            <a:pPr lvl="1"/>
            <a:r>
              <a:rPr lang="en-US" dirty="0"/>
              <a:t>Locations the SMS message is directing users</a:t>
            </a:r>
          </a:p>
          <a:p>
            <a:endParaRPr lang="en-US" dirty="0"/>
          </a:p>
          <a:p>
            <a:r>
              <a:rPr lang="en-US" dirty="0"/>
              <a:t>The model you build this way may not be the best OFFLINE</a:t>
            </a:r>
          </a:p>
          <a:p>
            <a:endParaRPr lang="en-US" dirty="0"/>
          </a:p>
          <a:p>
            <a:r>
              <a:rPr lang="en-US" dirty="0"/>
              <a:t>But it might be the best approach over time</a:t>
            </a:r>
          </a:p>
        </p:txBody>
      </p:sp>
    </p:spTree>
    <p:extLst>
      <p:ext uri="{BB962C8B-B14F-4D97-AF65-F5344CB8AC3E}">
        <p14:creationId xmlns:p14="http://schemas.microsoft.com/office/powerpoint/2010/main" val="124819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357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Machine Learning with an Adversary</vt:lpstr>
      <vt:lpstr>Why do people Attack Systems?</vt:lpstr>
      <vt:lpstr>Making Money off of Abuse</vt:lpstr>
      <vt:lpstr>Using machine learning to combat abuse</vt:lpstr>
      <vt:lpstr>How to Work Around Machine Learning?</vt:lpstr>
      <vt:lpstr>Abuse is a business</vt:lpstr>
      <vt:lpstr>Ways to hurt abuse business</vt:lpstr>
      <vt:lpstr>Focus on Reputation</vt:lpstr>
      <vt:lpstr>Focus Features on things Abusers have to do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an Abuser</dc:title>
  <dc:creator>Geoff Hulten</dc:creator>
  <cp:lastModifiedBy>Geoff Hulten</cp:lastModifiedBy>
  <cp:revision>11</cp:revision>
  <dcterms:created xsi:type="dcterms:W3CDTF">2018-10-07T23:19:18Z</dcterms:created>
  <dcterms:modified xsi:type="dcterms:W3CDTF">2018-12-02T00:05:30Z</dcterms:modified>
</cp:coreProperties>
</file>