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247E-F2F8-47E5-BEF9-A4A5A5B18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1930-A312-4F77-9215-EE37F17E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B8DD-061A-419E-BB7C-44F8E6AB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98EB-360D-4AA3-AA81-313CFE0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CF45-87D7-4148-A401-5C00C401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E4FD-E80C-47F1-856B-5505CB7B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3E9A2-BE44-4B3A-9B7E-EAA5E273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93EB-87C2-48B9-B9A2-D64CA25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DC89-4065-440F-8C43-BF3C126C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4FC0-B025-47E5-967A-A41C193C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C44D4-A9D2-444D-BE4C-59A4D1F6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1E42-9B7B-4C94-A476-7C53B895F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7250-C8FA-4FB9-8377-302E06C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8903-5625-4EAA-BE68-7960DB06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A84D-59C1-4FB5-9769-CE0C45DE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6C40-E9A6-4AE2-8B1E-EC247183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77A2-54A1-49EC-B419-3A4F2333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F56A-E3B4-4BD3-8B06-4C957BE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B875-0D03-4CC5-B666-A9CE15C9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7A0B-F929-4E5C-B6E9-6253E023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7245-0DAA-4AD5-9DBE-2CD2AC4E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6167A-D443-4F27-B30B-00597CE0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B349-CE14-4593-AF88-447A185C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2AB0-20B9-4730-B870-04468849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6D07-3E89-4422-8D23-ABEE502D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F843-470D-469B-B9B2-2B9FA5FC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ADC8-0CE7-4AC7-94BA-C2F0678F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1E5A-1720-404E-BF1B-32F4914BB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165D-DA51-43B1-814E-8D5E7F29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9DF4-4885-472D-B35E-BCBFB110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7E4C5-EF9E-4A3C-9EC7-D853737E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27A-CF0C-417D-BF77-37263EBD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894A-6146-4675-9675-E2BD8479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81405-AC97-43F5-B9CB-D920A962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632C7-009B-4B2D-8999-71A2DBC71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482A9-73C4-40F5-9CDA-93A3A0B7F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579F2-E63D-4E5A-A88E-19FD8E35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3C105-75C8-4802-902B-9F8396B4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10781-F847-48E2-BE88-888F4A24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6948-ABAA-4E04-BB95-DD99F035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AFE86-9E58-4159-A5B6-7BB4C220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AFA9-90C0-44F7-9B1A-5229D0C7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6839D-2311-4EDF-831B-30E97D7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CCCC8-22F9-4842-8021-CAD3B5F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D1350-451A-41FD-83CD-3287E40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C3A7-7068-4D8C-921E-710F09B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4BB6-96BA-4C4B-9B40-5C908025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9A45-40BE-4ACD-BDE7-27455966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3E27-3336-4858-9FFE-7B2D49FD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4C2D7-03A4-4A1B-8396-247C49BC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9D41-C351-4D4A-986D-EAAE2A7C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C40E-6493-405F-A3CF-9B28DAF1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DF7-C597-405D-AFD5-AB272097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93CE3-37DF-4A9B-AC2A-11D35C2DA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47060-9C4E-4582-A00D-FB38C076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9E8A-3856-4216-A7D5-4C29BEC2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EEA4-378A-4494-A08B-3CD3D73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ACF-40B2-47EF-A52A-6ADA0486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08992-DE88-4CA4-AB1B-5CD3F71E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D3C5A-72FF-411C-95E7-9F168EA1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38A8-8EFB-4818-B038-3FC1D075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3AD1-A2B1-4DCF-A0C2-31615D19FF6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D4E-ECE6-4AEC-9119-2B810263D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A6AD-3519-4DD2-9B56-8EB3D657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63F4-3D21-45E9-BCCE-7E101794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index.html" TargetMode="External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n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7387-B0DA-4130-ACF0-80BC21B40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Neural Network Architecture Assignment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3D032-B599-49AB-BC9A-48F81AB4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4379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5841-EF9C-428E-9A99-55FEF9E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DAA6-2ECF-49EF-900D-D3361E2E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platform – easy to use</a:t>
            </a:r>
          </a:p>
          <a:p>
            <a:endParaRPr lang="en-US" dirty="0"/>
          </a:p>
          <a:p>
            <a:r>
              <a:rPr lang="en-US" dirty="0"/>
              <a:t>Install from: </a:t>
            </a:r>
            <a:r>
              <a:rPr lang="en-US" dirty="0">
                <a:hlinkClick r:id="rId2"/>
              </a:rPr>
              <a:t>https://pytorch.org/get-started/locally/</a:t>
            </a:r>
            <a:endParaRPr lang="en-US" dirty="0"/>
          </a:p>
          <a:p>
            <a:endParaRPr lang="en-US" dirty="0"/>
          </a:p>
          <a:p>
            <a:r>
              <a:rPr lang="en-US" dirty="0"/>
              <a:t>CUDA enables GPU training – 100s of times faster</a:t>
            </a:r>
          </a:p>
          <a:p>
            <a:endParaRPr lang="en-US" dirty="0"/>
          </a:p>
          <a:p>
            <a:r>
              <a:rPr lang="en-US" dirty="0"/>
              <a:t>Docs:</a:t>
            </a:r>
          </a:p>
          <a:p>
            <a:pPr lvl="1"/>
            <a:r>
              <a:rPr lang="en-US" dirty="0">
                <a:hlinkClick r:id="rId3"/>
              </a:rPr>
              <a:t>https://pytorch.org/docs/stable/index.html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https://pytorch.org/docs/stable/nn.html</a:t>
            </a:r>
            <a:r>
              <a:rPr lang="en-US" dirty="0"/>
              <a:t> &lt;- important</a:t>
            </a:r>
          </a:p>
        </p:txBody>
      </p:sp>
    </p:spTree>
    <p:extLst>
      <p:ext uri="{BB962C8B-B14F-4D97-AF65-F5344CB8AC3E}">
        <p14:creationId xmlns:p14="http://schemas.microsoft.com/office/powerpoint/2010/main" val="3980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117E-B20B-4EFE-BF0E-613AD907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Neural Network Parts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ECC1D-F6EF-4E58-B4F0-5FD567014AC7}"/>
              </a:ext>
            </a:extLst>
          </p:cNvPr>
          <p:cNvSpPr/>
          <p:nvPr/>
        </p:nvSpPr>
        <p:spPr>
          <a:xfrm>
            <a:off x="1157467" y="1922182"/>
            <a:ext cx="8958806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SimpleBlinkNeuralNetwork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20):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SimpleBlinkNeuralNetwork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__()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Down sample the image to 12x12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.avgPooling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.nn.AvgPool2d(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2, stride = 2)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Fully connected layer to all the down-sampled pixels to all the hidden nodes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.fullyConnectedOne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.nn.Sequential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(12*12,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.nn.Sigmoid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Fully connected layer from the hidden layer to a single output 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.nn.Sequential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.nn.Linear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.nn.Sigmoid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7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B9F7-792A-4C2A-A73B-88CC7303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Forward Pass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65425-4438-4D17-A85E-D3710472F258}"/>
              </a:ext>
            </a:extLst>
          </p:cNvPr>
          <p:cNvSpPr/>
          <p:nvPr/>
        </p:nvSpPr>
        <p:spPr>
          <a:xfrm>
            <a:off x="1520141" y="2437281"/>
            <a:ext cx="9151717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forward(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Apply the layers created at initialization time in order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.avgPooling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out.reshape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(0), -1)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.fullyConnectedOne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(out)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out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(out)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552B-A208-4C31-BF36-86828B57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Data into Tensors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66820-DA5F-4831-B8E5-F47721CE0E64}"/>
              </a:ext>
            </a:extLst>
          </p:cNvPr>
          <p:cNvSpPr/>
          <p:nvPr/>
        </p:nvSpPr>
        <p:spPr>
          <a:xfrm>
            <a:off x="1122744" y="1980056"/>
            <a:ext cx="9722734" cy="4247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torchvision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transforms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transforms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Load the images and then convert them into tensors (no normalization)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xTrainImages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transforms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.ToTensor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xTrainImages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xTestImages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xTestRaw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transforms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.ToTensor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xTestImages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 [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yTrainRaw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 [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yTestRaw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13373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4452-3E8E-41A8-BA06-C2D421D1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 and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8DB06-35C4-4FBA-B2A8-959612921628}"/>
              </a:ext>
            </a:extLst>
          </p:cNvPr>
          <p:cNvSpPr/>
          <p:nvPr/>
        </p:nvSpPr>
        <p:spPr>
          <a:xfrm>
            <a:off x="838200" y="2878307"/>
            <a:ext cx="10035251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Create the model and set up: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    the loss function to use (Mean Square Error)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    the optimization method (Stochastic Gradient Descent) and the step size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SimpleBlinkNeuralNetwork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SimpleBlinkNeuralNetwork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hiddenNodes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lossFunction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.nn.MSELoss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(reduction=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optimizer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torch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.optim.SGD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model.parameters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=1e-4, momentum=0.9)</a:t>
            </a:r>
          </a:p>
        </p:txBody>
      </p:sp>
    </p:spTree>
    <p:extLst>
      <p:ext uri="{BB962C8B-B14F-4D97-AF65-F5344CB8AC3E}">
        <p14:creationId xmlns:p14="http://schemas.microsoft.com/office/powerpoint/2010/main" val="243413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1FD-856B-47E3-868D-3FBF7BD7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3452C-D8DF-4667-A3F5-2BE91E2DFDC2}"/>
              </a:ext>
            </a:extLst>
          </p:cNvPr>
          <p:cNvSpPr/>
          <p:nvPr/>
        </p:nvSpPr>
        <p:spPr>
          <a:xfrm>
            <a:off x="1680258" y="1690688"/>
            <a:ext cx="8831484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Do the forward pass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yTrainPredicted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model(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Compute the training set loss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loss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lossFunction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yTrainPredicted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loss.item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Reset the gradients in the network to zero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Backprop the errors from the loss on this iteration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Do a weight update step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A72-A133-49C0-AD20-8085909E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5DA-C898-478C-AC29-DE5E478E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Things to look into to succeed at this assignment:</a:t>
            </a:r>
          </a:p>
          <a:p>
            <a:endParaRPr lang="en-US" dirty="0"/>
          </a:p>
          <a:p>
            <a:r>
              <a:rPr lang="en-US" dirty="0"/>
              <a:t>torch.nn.Conv2d</a:t>
            </a:r>
          </a:p>
          <a:p>
            <a:r>
              <a:rPr lang="en-US" dirty="0" err="1"/>
              <a:t>torch.nn.ReLu</a:t>
            </a:r>
            <a:endParaRPr lang="en-US" dirty="0"/>
          </a:p>
          <a:p>
            <a:r>
              <a:rPr lang="en-US" dirty="0"/>
              <a:t>torch.nn.MaxPool2d</a:t>
            </a:r>
          </a:p>
          <a:p>
            <a:r>
              <a:rPr lang="en-US" dirty="0"/>
              <a:t>torch.nn.BatchNorm2d</a:t>
            </a:r>
          </a:p>
          <a:p>
            <a:r>
              <a:rPr lang="en-US" dirty="0" err="1"/>
              <a:t>torch.nn.Dropout</a:t>
            </a:r>
            <a:endParaRPr lang="en-US" dirty="0"/>
          </a:p>
          <a:p>
            <a:r>
              <a:rPr lang="en-US" dirty="0"/>
              <a:t>Tuning the number of filters/nodes, the optimizer, and the training iterations</a:t>
            </a:r>
          </a:p>
          <a:p>
            <a:r>
              <a:rPr lang="en-US" dirty="0" err="1"/>
              <a:t>torchvision.transforms</a:t>
            </a:r>
            <a:r>
              <a:rPr lang="en-US" dirty="0"/>
              <a:t> – Data augmentation (e.g. mirroring training data)</a:t>
            </a:r>
          </a:p>
        </p:txBody>
      </p:sp>
    </p:spTree>
    <p:extLst>
      <p:ext uri="{BB962C8B-B14F-4D97-AF65-F5344CB8AC3E}">
        <p14:creationId xmlns:p14="http://schemas.microsoft.com/office/powerpoint/2010/main" val="52728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652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Overview of Neural Network Architecture Assignment Code</vt:lpstr>
      <vt:lpstr>PyTorch</vt:lpstr>
      <vt:lpstr>Define the Neural Network Parts</vt:lpstr>
      <vt:lpstr>Run Forward Pass</vt:lpstr>
      <vt:lpstr>Load the Data into Tensors</vt:lpstr>
      <vt:lpstr>Create the Model and Support</vt:lpstr>
      <vt:lpstr>Fit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Hulten</dc:creator>
  <cp:lastModifiedBy>Geoff Hulten</cp:lastModifiedBy>
  <cp:revision>5</cp:revision>
  <dcterms:created xsi:type="dcterms:W3CDTF">2018-11-19T19:54:39Z</dcterms:created>
  <dcterms:modified xsi:type="dcterms:W3CDTF">2018-12-02T00:06:12Z</dcterms:modified>
</cp:coreProperties>
</file>