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2" r:id="rId2"/>
    <p:sldId id="332" r:id="rId3"/>
    <p:sldId id="258" r:id="rId4"/>
    <p:sldId id="259" r:id="rId5"/>
    <p:sldId id="261" r:id="rId6"/>
    <p:sldId id="262" r:id="rId7"/>
    <p:sldId id="316" r:id="rId8"/>
    <p:sldId id="338" r:id="rId9"/>
    <p:sldId id="320" r:id="rId10"/>
    <p:sldId id="318" r:id="rId11"/>
    <p:sldId id="323" r:id="rId12"/>
    <p:sldId id="321" r:id="rId13"/>
    <p:sldId id="322" r:id="rId14"/>
    <p:sldId id="335" r:id="rId15"/>
    <p:sldId id="337" r:id="rId16"/>
    <p:sldId id="330" r:id="rId17"/>
    <p:sldId id="336" r:id="rId18"/>
    <p:sldId id="334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3303" autoAdjust="0"/>
  </p:normalViewPr>
  <p:slideViewPr>
    <p:cSldViewPr snapToGrid="0">
      <p:cViewPr varScale="1">
        <p:scale>
          <a:sx n="82" d="100"/>
          <a:sy n="82" d="100"/>
        </p:scale>
        <p:origin x="18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C7924-0D95-4FC7-A117-8A2D1C65066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3BD8E87-CE2B-4997-B5D4-A1D3011EA1A3}">
      <dgm:prSet phldrT="[Text]"/>
      <dgm:spPr/>
      <dgm:t>
        <a:bodyPr/>
        <a:lstStyle/>
        <a:p>
          <a:pPr algn="ctr"/>
          <a:r>
            <a:rPr lang="en-US" b="1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Performance Testing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C59BA76A-4FA7-4331-B0DE-C113326B1C8A}" type="parTrans" cxnId="{C2B6560B-D6F6-4967-8591-C86B947038D2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16746A95-777F-4106-9222-F30040849374}" type="sibTrans" cxnId="{C2B6560B-D6F6-4967-8591-C86B947038D2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FDFF4E89-9B41-48ED-979C-A0C1B9D0B8B3}">
      <dgm:prSet phldrT="[Text]"/>
      <dgm:spPr/>
      <dgm:t>
        <a:bodyPr/>
        <a:lstStyle/>
        <a:p>
          <a:pPr algn="ctr"/>
          <a:r>
            <a:rPr lang="en-US" b="1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UI Testing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24243962-4DFB-4A8C-BE50-F829F11DFE52}" type="parTrans" cxnId="{FD13AF2C-8A58-4C25-A83D-358F498D1926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60E18802-0222-43AB-A322-63F2B093E944}" type="sibTrans" cxnId="{FD13AF2C-8A58-4C25-A83D-358F498D1926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B7C51E18-7B2A-4FA4-A682-68317DDF2E6C}">
      <dgm:prSet phldrT="[Text]"/>
      <dgm:spPr/>
      <dgm:t>
        <a:bodyPr/>
        <a:lstStyle/>
        <a:p>
          <a:pPr algn="ctr"/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Unit Testing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6F5701D9-934D-413D-BA4B-D16E54EC3972}" type="parTrans" cxnId="{2C62D813-2177-490B-8AC2-EBE6622A2F9A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0E8DA7DB-9026-4023-B431-46DD6586481D}" type="sibTrans" cxnId="{2C62D813-2177-490B-8AC2-EBE6622A2F9A}">
      <dgm:prSet/>
      <dgm:spPr/>
      <dgm:t>
        <a:bodyPr/>
        <a:lstStyle/>
        <a:p>
          <a:pPr algn="ctr"/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68A6351C-8351-4A63-848F-D0814F3E6440}">
      <dgm:prSet phldrT="[Text]"/>
      <dgm:spPr/>
      <dgm:t>
        <a:bodyPr/>
        <a:lstStyle/>
        <a:p>
          <a:pPr algn="ctr"/>
          <a:r>
            <a:rPr lang="en-US" b="1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Acceptance Testing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FE875F29-2576-401D-B4AF-E530FA44AAE5}" type="parTrans" cxnId="{0845E3B3-BDFA-4C08-A367-1DC0641DCB2F}">
      <dgm:prSet/>
      <dgm:spPr/>
      <dgm:t>
        <a:bodyPr/>
        <a:lstStyle/>
        <a:p>
          <a:pPr algn="ctr"/>
          <a:endParaRPr lang="en-US"/>
        </a:p>
      </dgm:t>
    </dgm:pt>
    <dgm:pt modelId="{9E8EB1C9-7A58-4BDA-80D8-74BF1992CBBA}" type="sibTrans" cxnId="{0845E3B3-BDFA-4C08-A367-1DC0641DCB2F}">
      <dgm:prSet/>
      <dgm:spPr/>
      <dgm:t>
        <a:bodyPr/>
        <a:lstStyle/>
        <a:p>
          <a:pPr algn="ctr"/>
          <a:endParaRPr lang="en-US"/>
        </a:p>
      </dgm:t>
    </dgm:pt>
    <dgm:pt modelId="{D2D2BAE4-572B-40C5-ADD5-02B69093640A}">
      <dgm:prSet/>
      <dgm:spPr/>
      <dgm:t>
        <a:bodyPr/>
        <a:lstStyle/>
        <a:p>
          <a:pPr algn="ctr"/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Service Testing</a:t>
          </a:r>
          <a:endParaRPr lang="en-US" b="1" cap="none" spc="0" dirty="0" smtClean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gm:t>
    </dgm:pt>
    <dgm:pt modelId="{0E140330-A2D6-4739-B703-397D12B12203}" type="parTrans" cxnId="{A51B5AFC-4388-4FFB-8CF0-8D9C45921558}">
      <dgm:prSet/>
      <dgm:spPr/>
      <dgm:t>
        <a:bodyPr/>
        <a:lstStyle/>
        <a:p>
          <a:pPr algn="ctr"/>
          <a:endParaRPr lang="en-US"/>
        </a:p>
      </dgm:t>
    </dgm:pt>
    <dgm:pt modelId="{F2744E54-4E93-4EA3-986C-896914989369}" type="sibTrans" cxnId="{A51B5AFC-4388-4FFB-8CF0-8D9C45921558}">
      <dgm:prSet/>
      <dgm:spPr/>
      <dgm:t>
        <a:bodyPr/>
        <a:lstStyle/>
        <a:p>
          <a:pPr algn="ctr"/>
          <a:endParaRPr lang="en-US"/>
        </a:p>
      </dgm:t>
    </dgm:pt>
    <dgm:pt modelId="{42F99A9F-A519-4853-9DC6-375008B028C7}" type="pres">
      <dgm:prSet presAssocID="{A63C7924-0D95-4FC7-A117-8A2D1C65066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14A644-59FE-4D59-AC3F-3F142ACE0991}" type="pres">
      <dgm:prSet presAssocID="{68A6351C-8351-4A63-848F-D0814F3E6440}" presName="vertOne" presStyleCnt="0"/>
      <dgm:spPr/>
      <dgm:t>
        <a:bodyPr/>
        <a:lstStyle/>
        <a:p>
          <a:endParaRPr lang="en-US"/>
        </a:p>
      </dgm:t>
    </dgm:pt>
    <dgm:pt modelId="{133BE61F-9343-4B62-B18F-59A61F2F8E5E}" type="pres">
      <dgm:prSet presAssocID="{68A6351C-8351-4A63-848F-D0814F3E644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F9841-F1AD-4F26-A48C-B19B306C689F}" type="pres">
      <dgm:prSet presAssocID="{68A6351C-8351-4A63-848F-D0814F3E6440}" presName="parTransOne" presStyleCnt="0"/>
      <dgm:spPr/>
      <dgm:t>
        <a:bodyPr/>
        <a:lstStyle/>
        <a:p>
          <a:endParaRPr lang="en-US"/>
        </a:p>
      </dgm:t>
    </dgm:pt>
    <dgm:pt modelId="{707D136A-33D6-42F4-A5D1-0E73274928B3}" type="pres">
      <dgm:prSet presAssocID="{68A6351C-8351-4A63-848F-D0814F3E6440}" presName="horzOne" presStyleCnt="0"/>
      <dgm:spPr/>
      <dgm:t>
        <a:bodyPr/>
        <a:lstStyle/>
        <a:p>
          <a:endParaRPr lang="en-US"/>
        </a:p>
      </dgm:t>
    </dgm:pt>
    <dgm:pt modelId="{B9D91ABB-1376-4A82-A3B5-CD62F678140B}" type="pres">
      <dgm:prSet presAssocID="{63BD8E87-CE2B-4997-B5D4-A1D3011EA1A3}" presName="vertTwo" presStyleCnt="0"/>
      <dgm:spPr/>
      <dgm:t>
        <a:bodyPr/>
        <a:lstStyle/>
        <a:p>
          <a:endParaRPr lang="en-US"/>
        </a:p>
      </dgm:t>
    </dgm:pt>
    <dgm:pt modelId="{7F2B0742-CC62-4D68-BCD7-685217B3B494}" type="pres">
      <dgm:prSet presAssocID="{63BD8E87-CE2B-4997-B5D4-A1D3011EA1A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2F603-C0C8-4139-8150-EED364E74C93}" type="pres">
      <dgm:prSet presAssocID="{63BD8E87-CE2B-4997-B5D4-A1D3011EA1A3}" presName="parTransTwo" presStyleCnt="0"/>
      <dgm:spPr/>
      <dgm:t>
        <a:bodyPr/>
        <a:lstStyle/>
        <a:p>
          <a:endParaRPr lang="en-US"/>
        </a:p>
      </dgm:t>
    </dgm:pt>
    <dgm:pt modelId="{8DE3EB45-F236-4224-AEDA-792469641D0B}" type="pres">
      <dgm:prSet presAssocID="{63BD8E87-CE2B-4997-B5D4-A1D3011EA1A3}" presName="horzTwo" presStyleCnt="0"/>
      <dgm:spPr/>
      <dgm:t>
        <a:bodyPr/>
        <a:lstStyle/>
        <a:p>
          <a:endParaRPr lang="en-US"/>
        </a:p>
      </dgm:t>
    </dgm:pt>
    <dgm:pt modelId="{7E117165-D12F-4767-8876-082FB87A5560}" type="pres">
      <dgm:prSet presAssocID="{FDFF4E89-9B41-48ED-979C-A0C1B9D0B8B3}" presName="vertThree" presStyleCnt="0"/>
      <dgm:spPr/>
      <dgm:t>
        <a:bodyPr/>
        <a:lstStyle/>
        <a:p>
          <a:endParaRPr lang="en-US"/>
        </a:p>
      </dgm:t>
    </dgm:pt>
    <dgm:pt modelId="{F464FF3A-75E2-4192-BE48-702A00D3E3E8}" type="pres">
      <dgm:prSet presAssocID="{FDFF4E89-9B41-48ED-979C-A0C1B9D0B8B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9F5B2-6E0E-411F-A423-8E39C4AFDDA9}" type="pres">
      <dgm:prSet presAssocID="{FDFF4E89-9B41-48ED-979C-A0C1B9D0B8B3}" presName="parTransThree" presStyleCnt="0"/>
      <dgm:spPr/>
      <dgm:t>
        <a:bodyPr/>
        <a:lstStyle/>
        <a:p>
          <a:endParaRPr lang="en-US"/>
        </a:p>
      </dgm:t>
    </dgm:pt>
    <dgm:pt modelId="{296887BB-716D-42A7-B07E-D3AD0EFD5093}" type="pres">
      <dgm:prSet presAssocID="{FDFF4E89-9B41-48ED-979C-A0C1B9D0B8B3}" presName="horzThree" presStyleCnt="0"/>
      <dgm:spPr/>
      <dgm:t>
        <a:bodyPr/>
        <a:lstStyle/>
        <a:p>
          <a:endParaRPr lang="en-US"/>
        </a:p>
      </dgm:t>
    </dgm:pt>
    <dgm:pt modelId="{D26B77AE-D1CD-4309-B976-C26D83F17DDB}" type="pres">
      <dgm:prSet presAssocID="{D2D2BAE4-572B-40C5-ADD5-02B69093640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F37D7-4E1C-4C63-906B-25DBB8EC3EE2}" type="pres">
      <dgm:prSet presAssocID="{D2D2BAE4-572B-40C5-ADD5-02B69093640A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72241-4F11-4244-B6B9-3E2110EC9BC7}" type="pres">
      <dgm:prSet presAssocID="{D2D2BAE4-572B-40C5-ADD5-02B69093640A}" presName="parTransFour" presStyleCnt="0"/>
      <dgm:spPr/>
      <dgm:t>
        <a:bodyPr/>
        <a:lstStyle/>
        <a:p>
          <a:endParaRPr lang="en-US"/>
        </a:p>
      </dgm:t>
    </dgm:pt>
    <dgm:pt modelId="{2D8485AE-0D54-4C2F-B1F7-F9E6962F42DD}" type="pres">
      <dgm:prSet presAssocID="{D2D2BAE4-572B-40C5-ADD5-02B69093640A}" presName="horzFour" presStyleCnt="0"/>
      <dgm:spPr/>
      <dgm:t>
        <a:bodyPr/>
        <a:lstStyle/>
        <a:p>
          <a:endParaRPr lang="en-US"/>
        </a:p>
      </dgm:t>
    </dgm:pt>
    <dgm:pt modelId="{C6D3DE08-FAFA-4953-A995-002820D4BF00}" type="pres">
      <dgm:prSet presAssocID="{B7C51E18-7B2A-4FA4-A682-68317DDF2E6C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776A1D-ED35-4E3E-A6E9-3349DFEE05F7}" type="pres">
      <dgm:prSet presAssocID="{B7C51E18-7B2A-4FA4-A682-68317DDF2E6C}" presName="txFour" presStyleLbl="node4" presStyleIdx="1" presStyleCnt="2" custLinFactNeighborX="52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6CAD3-533C-439A-B1FE-6E322CD90276}" type="pres">
      <dgm:prSet presAssocID="{B7C51E18-7B2A-4FA4-A682-68317DDF2E6C}" presName="horzFour" presStyleCnt="0"/>
      <dgm:spPr/>
      <dgm:t>
        <a:bodyPr/>
        <a:lstStyle/>
        <a:p>
          <a:endParaRPr lang="en-US"/>
        </a:p>
      </dgm:t>
    </dgm:pt>
  </dgm:ptLst>
  <dgm:cxnLst>
    <dgm:cxn modelId="{7C336BCE-6102-4ACC-97CC-247675CD9CCE}" type="presOf" srcId="{63BD8E87-CE2B-4997-B5D4-A1D3011EA1A3}" destId="{7F2B0742-CC62-4D68-BCD7-685217B3B494}" srcOrd="0" destOrd="0" presId="urn:microsoft.com/office/officeart/2005/8/layout/hierarchy4"/>
    <dgm:cxn modelId="{FD13AF2C-8A58-4C25-A83D-358F498D1926}" srcId="{63BD8E87-CE2B-4997-B5D4-A1D3011EA1A3}" destId="{FDFF4E89-9B41-48ED-979C-A0C1B9D0B8B3}" srcOrd="0" destOrd="0" parTransId="{24243962-4DFB-4A8C-BE50-F829F11DFE52}" sibTransId="{60E18802-0222-43AB-A322-63F2B093E944}"/>
    <dgm:cxn modelId="{A51B5AFC-4388-4FFB-8CF0-8D9C45921558}" srcId="{FDFF4E89-9B41-48ED-979C-A0C1B9D0B8B3}" destId="{D2D2BAE4-572B-40C5-ADD5-02B69093640A}" srcOrd="0" destOrd="0" parTransId="{0E140330-A2D6-4739-B703-397D12B12203}" sibTransId="{F2744E54-4E93-4EA3-986C-896914989369}"/>
    <dgm:cxn modelId="{4647C6DE-04D4-4B79-83DB-8485959E9FC4}" type="presOf" srcId="{68A6351C-8351-4A63-848F-D0814F3E6440}" destId="{133BE61F-9343-4B62-B18F-59A61F2F8E5E}" srcOrd="0" destOrd="0" presId="urn:microsoft.com/office/officeart/2005/8/layout/hierarchy4"/>
    <dgm:cxn modelId="{2C62D813-2177-490B-8AC2-EBE6622A2F9A}" srcId="{D2D2BAE4-572B-40C5-ADD5-02B69093640A}" destId="{B7C51E18-7B2A-4FA4-A682-68317DDF2E6C}" srcOrd="0" destOrd="0" parTransId="{6F5701D9-934D-413D-BA4B-D16E54EC3972}" sibTransId="{0E8DA7DB-9026-4023-B431-46DD6586481D}"/>
    <dgm:cxn modelId="{0845E3B3-BDFA-4C08-A367-1DC0641DCB2F}" srcId="{A63C7924-0D95-4FC7-A117-8A2D1C650667}" destId="{68A6351C-8351-4A63-848F-D0814F3E6440}" srcOrd="0" destOrd="0" parTransId="{FE875F29-2576-401D-B4AF-E530FA44AAE5}" sibTransId="{9E8EB1C9-7A58-4BDA-80D8-74BF1992CBBA}"/>
    <dgm:cxn modelId="{C2B6560B-D6F6-4967-8591-C86B947038D2}" srcId="{68A6351C-8351-4A63-848F-D0814F3E6440}" destId="{63BD8E87-CE2B-4997-B5D4-A1D3011EA1A3}" srcOrd="0" destOrd="0" parTransId="{C59BA76A-4FA7-4331-B0DE-C113326B1C8A}" sibTransId="{16746A95-777F-4106-9222-F30040849374}"/>
    <dgm:cxn modelId="{E91FF9E1-253D-4F0F-B7EE-AE2AB08C9591}" type="presOf" srcId="{D2D2BAE4-572B-40C5-ADD5-02B69093640A}" destId="{0D7F37D7-4E1C-4C63-906B-25DBB8EC3EE2}" srcOrd="0" destOrd="0" presId="urn:microsoft.com/office/officeart/2005/8/layout/hierarchy4"/>
    <dgm:cxn modelId="{F79FE286-B664-4221-888E-73AF3BF95E06}" type="presOf" srcId="{B7C51E18-7B2A-4FA4-A682-68317DDF2E6C}" destId="{E9776A1D-ED35-4E3E-A6E9-3349DFEE05F7}" srcOrd="0" destOrd="0" presId="urn:microsoft.com/office/officeart/2005/8/layout/hierarchy4"/>
    <dgm:cxn modelId="{A03872B0-F919-4EA4-AC5C-11491A94473F}" type="presOf" srcId="{FDFF4E89-9B41-48ED-979C-A0C1B9D0B8B3}" destId="{F464FF3A-75E2-4192-BE48-702A00D3E3E8}" srcOrd="0" destOrd="0" presId="urn:microsoft.com/office/officeart/2005/8/layout/hierarchy4"/>
    <dgm:cxn modelId="{185DE52C-AB56-4015-A6FB-B0E4C60082F4}" type="presOf" srcId="{A63C7924-0D95-4FC7-A117-8A2D1C650667}" destId="{42F99A9F-A519-4853-9DC6-375008B028C7}" srcOrd="0" destOrd="0" presId="urn:microsoft.com/office/officeart/2005/8/layout/hierarchy4"/>
    <dgm:cxn modelId="{60F6409A-4E33-44D3-8CDA-C888C93A6F82}" type="presParOf" srcId="{42F99A9F-A519-4853-9DC6-375008B028C7}" destId="{7214A644-59FE-4D59-AC3F-3F142ACE0991}" srcOrd="0" destOrd="0" presId="urn:microsoft.com/office/officeart/2005/8/layout/hierarchy4"/>
    <dgm:cxn modelId="{6C61AD56-1756-4EB2-821F-9C6CCAEF3045}" type="presParOf" srcId="{7214A644-59FE-4D59-AC3F-3F142ACE0991}" destId="{133BE61F-9343-4B62-B18F-59A61F2F8E5E}" srcOrd="0" destOrd="0" presId="urn:microsoft.com/office/officeart/2005/8/layout/hierarchy4"/>
    <dgm:cxn modelId="{1356C48F-BC92-4C0D-BB3F-1F112DE3C095}" type="presParOf" srcId="{7214A644-59FE-4D59-AC3F-3F142ACE0991}" destId="{AFAF9841-F1AD-4F26-A48C-B19B306C689F}" srcOrd="1" destOrd="0" presId="urn:microsoft.com/office/officeart/2005/8/layout/hierarchy4"/>
    <dgm:cxn modelId="{FB2C311D-6EA5-4A07-AFB8-165C0B507AAA}" type="presParOf" srcId="{7214A644-59FE-4D59-AC3F-3F142ACE0991}" destId="{707D136A-33D6-42F4-A5D1-0E73274928B3}" srcOrd="2" destOrd="0" presId="urn:microsoft.com/office/officeart/2005/8/layout/hierarchy4"/>
    <dgm:cxn modelId="{47D5D626-C22D-4102-97F0-3EBBB9361340}" type="presParOf" srcId="{707D136A-33D6-42F4-A5D1-0E73274928B3}" destId="{B9D91ABB-1376-4A82-A3B5-CD62F678140B}" srcOrd="0" destOrd="0" presId="urn:microsoft.com/office/officeart/2005/8/layout/hierarchy4"/>
    <dgm:cxn modelId="{AAC6199D-C8AC-4032-8F63-310C2CB3AD57}" type="presParOf" srcId="{B9D91ABB-1376-4A82-A3B5-CD62F678140B}" destId="{7F2B0742-CC62-4D68-BCD7-685217B3B494}" srcOrd="0" destOrd="0" presId="urn:microsoft.com/office/officeart/2005/8/layout/hierarchy4"/>
    <dgm:cxn modelId="{A0D6EC3D-836A-42E6-AEE9-0797BE7DCBED}" type="presParOf" srcId="{B9D91ABB-1376-4A82-A3B5-CD62F678140B}" destId="{0932F603-C0C8-4139-8150-EED364E74C93}" srcOrd="1" destOrd="0" presId="urn:microsoft.com/office/officeart/2005/8/layout/hierarchy4"/>
    <dgm:cxn modelId="{D4DB172D-1A3A-40EE-AD40-FC1D1938E818}" type="presParOf" srcId="{B9D91ABB-1376-4A82-A3B5-CD62F678140B}" destId="{8DE3EB45-F236-4224-AEDA-792469641D0B}" srcOrd="2" destOrd="0" presId="urn:microsoft.com/office/officeart/2005/8/layout/hierarchy4"/>
    <dgm:cxn modelId="{C7D72BF4-E2E6-4998-A0D7-6A9E6E53F892}" type="presParOf" srcId="{8DE3EB45-F236-4224-AEDA-792469641D0B}" destId="{7E117165-D12F-4767-8876-082FB87A5560}" srcOrd="0" destOrd="0" presId="urn:microsoft.com/office/officeart/2005/8/layout/hierarchy4"/>
    <dgm:cxn modelId="{BA04D684-8B02-40B3-B386-107BF4E72EE7}" type="presParOf" srcId="{7E117165-D12F-4767-8876-082FB87A5560}" destId="{F464FF3A-75E2-4192-BE48-702A00D3E3E8}" srcOrd="0" destOrd="0" presId="urn:microsoft.com/office/officeart/2005/8/layout/hierarchy4"/>
    <dgm:cxn modelId="{C3D94009-9576-4EF8-A9ED-1F6137524FCC}" type="presParOf" srcId="{7E117165-D12F-4767-8876-082FB87A5560}" destId="{1869F5B2-6E0E-411F-A423-8E39C4AFDDA9}" srcOrd="1" destOrd="0" presId="urn:microsoft.com/office/officeart/2005/8/layout/hierarchy4"/>
    <dgm:cxn modelId="{FD0F0AFD-E6A9-470C-9712-EE59B6528F92}" type="presParOf" srcId="{7E117165-D12F-4767-8876-082FB87A5560}" destId="{296887BB-716D-42A7-B07E-D3AD0EFD5093}" srcOrd="2" destOrd="0" presId="urn:microsoft.com/office/officeart/2005/8/layout/hierarchy4"/>
    <dgm:cxn modelId="{0ABC9DFF-FC2D-45B1-A89B-0A2925B70C8D}" type="presParOf" srcId="{296887BB-716D-42A7-B07E-D3AD0EFD5093}" destId="{D26B77AE-D1CD-4309-B976-C26D83F17DDB}" srcOrd="0" destOrd="0" presId="urn:microsoft.com/office/officeart/2005/8/layout/hierarchy4"/>
    <dgm:cxn modelId="{ED91E7D8-5CC3-4F38-9F5C-2E5E1E9E372F}" type="presParOf" srcId="{D26B77AE-D1CD-4309-B976-C26D83F17DDB}" destId="{0D7F37D7-4E1C-4C63-906B-25DBB8EC3EE2}" srcOrd="0" destOrd="0" presId="urn:microsoft.com/office/officeart/2005/8/layout/hierarchy4"/>
    <dgm:cxn modelId="{FCE9CA64-EC81-4DDB-AF9C-A7D6997EA204}" type="presParOf" srcId="{D26B77AE-D1CD-4309-B976-C26D83F17DDB}" destId="{BDA72241-4F11-4244-B6B9-3E2110EC9BC7}" srcOrd="1" destOrd="0" presId="urn:microsoft.com/office/officeart/2005/8/layout/hierarchy4"/>
    <dgm:cxn modelId="{90688DB8-80D3-48F2-8766-4E02EB181E91}" type="presParOf" srcId="{D26B77AE-D1CD-4309-B976-C26D83F17DDB}" destId="{2D8485AE-0D54-4C2F-B1F7-F9E6962F42DD}" srcOrd="2" destOrd="0" presId="urn:microsoft.com/office/officeart/2005/8/layout/hierarchy4"/>
    <dgm:cxn modelId="{74015B39-5D83-46A5-B5CB-19FE6FC404B9}" type="presParOf" srcId="{2D8485AE-0D54-4C2F-B1F7-F9E6962F42DD}" destId="{C6D3DE08-FAFA-4953-A995-002820D4BF00}" srcOrd="0" destOrd="0" presId="urn:microsoft.com/office/officeart/2005/8/layout/hierarchy4"/>
    <dgm:cxn modelId="{98B27FBF-71A1-4197-A0C4-96FE1B57E096}" type="presParOf" srcId="{C6D3DE08-FAFA-4953-A995-002820D4BF00}" destId="{E9776A1D-ED35-4E3E-A6E9-3349DFEE05F7}" srcOrd="0" destOrd="0" presId="urn:microsoft.com/office/officeart/2005/8/layout/hierarchy4"/>
    <dgm:cxn modelId="{F5ADBA19-C60D-4C52-8F26-81AD02C27BAF}" type="presParOf" srcId="{C6D3DE08-FAFA-4953-A995-002820D4BF00}" destId="{4EA6CAD3-533C-439A-B1FE-6E322CD902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5_1" csCatId="accent5" phldr="1"/>
      <dgm:spPr/>
    </dgm:pt>
    <dgm:pt modelId="{46DA815A-75EB-401C-ABAE-F814CCFB83FA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Not Done</a:t>
          </a:r>
          <a:endParaRPr lang="en-US" b="1" dirty="0">
            <a:effectLst/>
            <a:latin typeface="+mn-lt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C679313-A4D2-4011-9AF7-4C8C876E9EC5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In Progress</a:t>
          </a:r>
          <a:endParaRPr lang="en-US" b="1" dirty="0">
            <a:effectLst/>
            <a:latin typeface="+mn-lt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74D57A0-4196-4402-8B46-4C812E52833A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Ready For Test</a:t>
          </a:r>
          <a:endParaRPr lang="en-US" b="1" dirty="0">
            <a:effectLst/>
            <a:latin typeface="+mn-lt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B129D99-4DCF-4743-A700-E3BBAA5EF1AE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Done</a:t>
          </a:r>
          <a:endParaRPr lang="en-US" b="1" dirty="0">
            <a:effectLst/>
            <a:latin typeface="+mn-lt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4"/>
      <dgm:spPr/>
    </dgm:pt>
    <dgm:pt modelId="{1A24ADD0-4663-467C-BB15-853405579A12}" type="pres">
      <dgm:prSet presAssocID="{46DA815A-75EB-401C-ABAE-F814CCFB83F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4"/>
      <dgm:spPr/>
    </dgm:pt>
    <dgm:pt modelId="{73CD0247-E199-4918-9DD0-8C4DE02DF5D3}" type="pres">
      <dgm:prSet presAssocID="{3C679313-A4D2-4011-9AF7-4C8C876E9EC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4"/>
      <dgm:spPr/>
    </dgm:pt>
    <dgm:pt modelId="{6087A635-90BA-49C2-B2BB-357E214CE42E}" type="pres">
      <dgm:prSet presAssocID="{174D57A0-4196-4402-8B46-4C812E52833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4"/>
      <dgm:spPr/>
    </dgm:pt>
    <dgm:pt modelId="{FCFD861D-DF86-4CE8-BF7D-2373E2A43E5F}" type="pres">
      <dgm:prSet presAssocID="{3B129D99-4DCF-4743-A700-E3BBAA5EF1A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E4808-E58E-4459-A7F8-3031502A1B80}" type="presOf" srcId="{174D57A0-4196-4402-8B46-4C812E52833A}" destId="{6087A635-90BA-49C2-B2BB-357E214CE42E}" srcOrd="0" destOrd="0" presId="urn:microsoft.com/office/officeart/2005/8/layout/chevronAccent+Icon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24580456-A474-4F9B-8169-BCB1EB6ED264}" type="presOf" srcId="{13AFF7DD-42C9-4051-9834-3F3060D940BC}" destId="{724BF6F9-9C02-4E2D-8F23-84FE7321E035}" srcOrd="0" destOrd="0" presId="urn:microsoft.com/office/officeart/2005/8/layout/chevronAccent+Icon"/>
    <dgm:cxn modelId="{A94CEA9D-6E65-43AB-8DAC-32123B96937E}" type="presOf" srcId="{3B129D99-4DCF-4743-A700-E3BBAA5EF1AE}" destId="{FCFD861D-DF86-4CE8-BF7D-2373E2A43E5F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611C6F08-8C6D-4176-B9D1-169862B501D3}" type="presOf" srcId="{46DA815A-75EB-401C-ABAE-F814CCFB83FA}" destId="{1A24ADD0-4663-467C-BB15-853405579A12}" srcOrd="0" destOrd="0" presId="urn:microsoft.com/office/officeart/2005/8/layout/chevronAccent+Icon"/>
    <dgm:cxn modelId="{7B1DA2E5-9ABD-4D3E-A5D9-FAB3B738BB4A}" type="presOf" srcId="{3C679313-A4D2-4011-9AF7-4C8C876E9EC5}" destId="{73CD0247-E199-4918-9DD0-8C4DE02DF5D3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5B0A7A48-5CB9-4AD8-A444-44187E590BAF}" type="presParOf" srcId="{724BF6F9-9C02-4E2D-8F23-84FE7321E035}" destId="{CE3CB812-D54A-4DC6-93F5-3B251419E1B6}" srcOrd="0" destOrd="0" presId="urn:microsoft.com/office/officeart/2005/8/layout/chevronAccent+Icon"/>
    <dgm:cxn modelId="{A6EE14D2-73E8-416B-B162-5D0935A0CC87}" type="presParOf" srcId="{CE3CB812-D54A-4DC6-93F5-3B251419E1B6}" destId="{F58D9FDB-7072-48F7-92E8-13F4F548DEAE}" srcOrd="0" destOrd="0" presId="urn:microsoft.com/office/officeart/2005/8/layout/chevronAccent+Icon"/>
    <dgm:cxn modelId="{5F5FF2CD-C602-49A3-A92F-657C8565EF2D}" type="presParOf" srcId="{CE3CB812-D54A-4DC6-93F5-3B251419E1B6}" destId="{1A24ADD0-4663-467C-BB15-853405579A12}" srcOrd="1" destOrd="0" presId="urn:microsoft.com/office/officeart/2005/8/layout/chevronAccent+Icon"/>
    <dgm:cxn modelId="{5D2357EF-9905-4053-8EE1-CA924FDA9E81}" type="presParOf" srcId="{724BF6F9-9C02-4E2D-8F23-84FE7321E035}" destId="{4270378C-6056-4AC7-84AB-CBB96C86F57E}" srcOrd="1" destOrd="0" presId="urn:microsoft.com/office/officeart/2005/8/layout/chevronAccent+Icon"/>
    <dgm:cxn modelId="{B5D97DC9-31CB-4685-A288-3DB570092569}" type="presParOf" srcId="{724BF6F9-9C02-4E2D-8F23-84FE7321E035}" destId="{4BCAFB99-44E2-4A76-B534-84DADB285762}" srcOrd="2" destOrd="0" presId="urn:microsoft.com/office/officeart/2005/8/layout/chevronAccent+Icon"/>
    <dgm:cxn modelId="{C3F851DD-6F59-4876-B462-C41950F6EFEF}" type="presParOf" srcId="{4BCAFB99-44E2-4A76-B534-84DADB285762}" destId="{1BC6A90B-DBEB-47B1-98F7-38A4394084B2}" srcOrd="0" destOrd="0" presId="urn:microsoft.com/office/officeart/2005/8/layout/chevronAccent+Icon"/>
    <dgm:cxn modelId="{4DDA4205-A4BC-4BEF-965C-D2E3665675A9}" type="presParOf" srcId="{4BCAFB99-44E2-4A76-B534-84DADB285762}" destId="{73CD0247-E199-4918-9DD0-8C4DE02DF5D3}" srcOrd="1" destOrd="0" presId="urn:microsoft.com/office/officeart/2005/8/layout/chevronAccent+Icon"/>
    <dgm:cxn modelId="{2F7383B7-762A-4DFA-8D0B-88B311EF564D}" type="presParOf" srcId="{724BF6F9-9C02-4E2D-8F23-84FE7321E035}" destId="{92ADD8EC-D223-4516-AC40-0700F6A58E48}" srcOrd="3" destOrd="0" presId="urn:microsoft.com/office/officeart/2005/8/layout/chevronAccent+Icon"/>
    <dgm:cxn modelId="{39D34FD3-A7A8-4AA8-A2E3-855F1AF21CD7}" type="presParOf" srcId="{724BF6F9-9C02-4E2D-8F23-84FE7321E035}" destId="{6BD1E88A-70E7-4CD4-BA94-D02F23F90431}" srcOrd="4" destOrd="0" presId="urn:microsoft.com/office/officeart/2005/8/layout/chevronAccent+Icon"/>
    <dgm:cxn modelId="{DE396E12-270C-487E-81FB-FEDF84FD012C}" type="presParOf" srcId="{6BD1E88A-70E7-4CD4-BA94-D02F23F90431}" destId="{836132BD-4731-4D1F-B648-023ADC8A6E80}" srcOrd="0" destOrd="0" presId="urn:microsoft.com/office/officeart/2005/8/layout/chevronAccent+Icon"/>
    <dgm:cxn modelId="{2C40C1FF-CAD5-4D45-BECE-B474086FFFC9}" type="presParOf" srcId="{6BD1E88A-70E7-4CD4-BA94-D02F23F90431}" destId="{6087A635-90BA-49C2-B2BB-357E214CE42E}" srcOrd="1" destOrd="0" presId="urn:microsoft.com/office/officeart/2005/8/layout/chevronAccent+Icon"/>
    <dgm:cxn modelId="{89D3EA27-E969-4E3B-A836-2B8EB77F5174}" type="presParOf" srcId="{724BF6F9-9C02-4E2D-8F23-84FE7321E035}" destId="{623FF8C9-E15F-403F-934F-2EBBBC393EED}" srcOrd="5" destOrd="0" presId="urn:microsoft.com/office/officeart/2005/8/layout/chevronAccent+Icon"/>
    <dgm:cxn modelId="{81B6C75F-C5C6-4E68-9B1D-01CAC22E9140}" type="presParOf" srcId="{724BF6F9-9C02-4E2D-8F23-84FE7321E035}" destId="{E7323B94-FA4C-42B9-8F2B-DCBB32F5DE75}" srcOrd="6" destOrd="0" presId="urn:microsoft.com/office/officeart/2005/8/layout/chevronAccent+Icon"/>
    <dgm:cxn modelId="{BE8EE461-1E0C-4D68-908A-4950407BC35B}" type="presParOf" srcId="{E7323B94-FA4C-42B9-8F2B-DCBB32F5DE75}" destId="{6FFA8632-F2EA-4E28-B671-C76091121AEF}" srcOrd="0" destOrd="0" presId="urn:microsoft.com/office/officeart/2005/8/layout/chevronAccent+Icon"/>
    <dgm:cxn modelId="{9F491517-7BC8-4B64-9865-A1BD03A53623}" type="presParOf" srcId="{E7323B94-FA4C-42B9-8F2B-DCBB32F5DE75}" destId="{FCFD861D-DF86-4CE8-BF7D-2373E2A43E5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5_1" csCatId="accent5" phldr="1"/>
      <dgm:spPr/>
    </dgm:pt>
    <dgm:pt modelId="{46DA815A-75EB-401C-ABAE-F814CCFB83FA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Not Done</a:t>
          </a:r>
          <a:endParaRPr lang="en-US" sz="1200" b="1" dirty="0">
            <a:latin typeface="+mn-lt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C679313-A4D2-4011-9AF7-4C8C876E9EC5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In Development</a:t>
          </a:r>
          <a:endParaRPr lang="en-US" sz="1200" b="1" dirty="0">
            <a:latin typeface="+mn-lt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174D57A0-4196-4402-8B46-4C812E52833A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Developed</a:t>
          </a:r>
          <a:endParaRPr lang="en-US" sz="1200" b="1" dirty="0">
            <a:latin typeface="+mn-lt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B129D99-4DCF-4743-A700-E3BBAA5EF1AE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Ready For Test</a:t>
          </a:r>
          <a:endParaRPr lang="en-US" sz="1200" b="1" dirty="0">
            <a:latin typeface="+mn-lt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CB144CC2-5D3B-4589-8182-A83C25970053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Done</a:t>
          </a:r>
          <a:endParaRPr lang="en-US" sz="1200" b="1" dirty="0">
            <a:latin typeface="+mn-lt"/>
          </a:endParaRPr>
        </a:p>
      </dgm:t>
    </dgm:pt>
    <dgm:pt modelId="{888BDD0E-DA04-406B-A79C-6905252A1EF1}" type="parTrans" cxnId="{2EB65C61-E779-411C-99BD-DFCB085BBD1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54F8B836-D764-4428-98E0-734C841CCCAB}" type="sibTrans" cxnId="{2EB65C61-E779-411C-99BD-DFCB085BBD1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6A95B9F1-E21D-4AC6-9221-5EBF8624C948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In Testing</a:t>
          </a:r>
          <a:endParaRPr lang="en-US" sz="1200" b="1" dirty="0">
            <a:latin typeface="+mn-lt"/>
          </a:endParaRPr>
        </a:p>
      </dgm:t>
    </dgm:pt>
    <dgm:pt modelId="{691619B4-321F-4A3D-AAC0-F6B72B83BA3C}" type="parTrans" cxnId="{5ACE648B-391D-4463-B9AD-3D6F900BB05D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1D83769B-65E1-4B24-95F0-C640C6454426}" type="sibTrans" cxnId="{5ACE648B-391D-4463-B9AD-3D6F900BB05D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6"/>
      <dgm:spPr/>
    </dgm:pt>
    <dgm:pt modelId="{1A24ADD0-4663-467C-BB15-853405579A12}" type="pres">
      <dgm:prSet presAssocID="{46DA815A-75EB-401C-ABAE-F814CCFB83FA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6"/>
      <dgm:spPr/>
    </dgm:pt>
    <dgm:pt modelId="{73CD0247-E199-4918-9DD0-8C4DE02DF5D3}" type="pres">
      <dgm:prSet presAssocID="{3C679313-A4D2-4011-9AF7-4C8C876E9EC5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6"/>
      <dgm:spPr/>
    </dgm:pt>
    <dgm:pt modelId="{6087A635-90BA-49C2-B2BB-357E214CE42E}" type="pres">
      <dgm:prSet presAssocID="{174D57A0-4196-4402-8B46-4C812E52833A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6"/>
      <dgm:spPr/>
    </dgm:pt>
    <dgm:pt modelId="{FCFD861D-DF86-4CE8-BF7D-2373E2A43E5F}" type="pres">
      <dgm:prSet presAssocID="{3B129D99-4DCF-4743-A700-E3BBAA5EF1AE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3BA70-5815-434D-8FC9-7C207831E7F7}" type="pres">
      <dgm:prSet presAssocID="{E0DEFA1D-B485-4F3B-9221-5EE8EF8EC027}" presName="compositeSpace" presStyleCnt="0"/>
      <dgm:spPr/>
    </dgm:pt>
    <dgm:pt modelId="{C02CCF42-F05D-41A8-A81D-47996E002B70}" type="pres">
      <dgm:prSet presAssocID="{6A95B9F1-E21D-4AC6-9221-5EBF8624C948}" presName="composite" presStyleCnt="0"/>
      <dgm:spPr/>
    </dgm:pt>
    <dgm:pt modelId="{0BA8A1BC-96DE-465B-9B94-2E6A54B6DE13}" type="pres">
      <dgm:prSet presAssocID="{6A95B9F1-E21D-4AC6-9221-5EBF8624C948}" presName="bgChev" presStyleLbl="node1" presStyleIdx="4" presStyleCnt="6"/>
      <dgm:spPr/>
    </dgm:pt>
    <dgm:pt modelId="{6355CE0F-CBEE-4E6C-8723-7270CBC4123C}" type="pres">
      <dgm:prSet presAssocID="{6A95B9F1-E21D-4AC6-9221-5EBF8624C948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61E15-AED7-45C3-A182-05407025EF8C}" type="pres">
      <dgm:prSet presAssocID="{1D83769B-65E1-4B24-95F0-C640C6454426}" presName="compositeSpace" presStyleCnt="0"/>
      <dgm:spPr/>
    </dgm:pt>
    <dgm:pt modelId="{0CB05603-ED5A-47E0-9E83-40664B3872CE}" type="pres">
      <dgm:prSet presAssocID="{CB144CC2-5D3B-4589-8182-A83C25970053}" presName="composite" presStyleCnt="0"/>
      <dgm:spPr/>
    </dgm:pt>
    <dgm:pt modelId="{11406E61-13AE-44F9-9E93-9CFCC80F4103}" type="pres">
      <dgm:prSet presAssocID="{CB144CC2-5D3B-4589-8182-A83C25970053}" presName="bgChev" presStyleLbl="node1" presStyleIdx="5" presStyleCnt="6"/>
      <dgm:spPr/>
    </dgm:pt>
    <dgm:pt modelId="{A5C45F28-5EC7-4BFC-95B3-E75176EF1CB8}" type="pres">
      <dgm:prSet presAssocID="{CB144CC2-5D3B-4589-8182-A83C25970053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E648B-391D-4463-B9AD-3D6F900BB05D}" srcId="{13AFF7DD-42C9-4051-9834-3F3060D940BC}" destId="{6A95B9F1-E21D-4AC6-9221-5EBF8624C948}" srcOrd="4" destOrd="0" parTransId="{691619B4-321F-4A3D-AAC0-F6B72B83BA3C}" sibTransId="{1D83769B-65E1-4B24-95F0-C640C6454426}"/>
    <dgm:cxn modelId="{DC3FF6ED-5892-42AB-A4C9-707DA1840660}" type="presOf" srcId="{6A95B9F1-E21D-4AC6-9221-5EBF8624C948}" destId="{6355CE0F-CBEE-4E6C-8723-7270CBC4123C}" srcOrd="0" destOrd="0" presId="urn:microsoft.com/office/officeart/2005/8/layout/chevronAccent+Icon"/>
    <dgm:cxn modelId="{0FA41DD8-9273-45DC-8FD0-7C9172D57819}" type="presOf" srcId="{3C679313-A4D2-4011-9AF7-4C8C876E9EC5}" destId="{73CD0247-E199-4918-9DD0-8C4DE02DF5D3}" srcOrd="0" destOrd="0" presId="urn:microsoft.com/office/officeart/2005/8/layout/chevronAccent+Icon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2EB65C61-E779-411C-99BD-DFCB085BBD15}" srcId="{13AFF7DD-42C9-4051-9834-3F3060D940BC}" destId="{CB144CC2-5D3B-4589-8182-A83C25970053}" srcOrd="5" destOrd="0" parTransId="{888BDD0E-DA04-406B-A79C-6905252A1EF1}" sibTransId="{54F8B836-D764-4428-98E0-734C841CCCAB}"/>
    <dgm:cxn modelId="{47436860-1594-4219-B04C-C2E005F15EC7}" type="presOf" srcId="{CB144CC2-5D3B-4589-8182-A83C25970053}" destId="{A5C45F28-5EC7-4BFC-95B3-E75176EF1CB8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246BD68C-BC14-4CEC-84F6-83A7618CAE28}" type="presOf" srcId="{13AFF7DD-42C9-4051-9834-3F3060D940BC}" destId="{724BF6F9-9C02-4E2D-8F23-84FE7321E035}" srcOrd="0" destOrd="0" presId="urn:microsoft.com/office/officeart/2005/8/layout/chevronAccent+Icon"/>
    <dgm:cxn modelId="{ACA56985-0D9D-4350-A6D2-099DCBDF393F}" type="presOf" srcId="{3B129D99-4DCF-4743-A700-E3BBAA5EF1AE}" destId="{FCFD861D-DF86-4CE8-BF7D-2373E2A43E5F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D78FA17C-A11D-47D7-BC56-0C2B363A12BF}" type="presOf" srcId="{46DA815A-75EB-401C-ABAE-F814CCFB83FA}" destId="{1A24ADD0-4663-467C-BB15-853405579A12}" srcOrd="0" destOrd="0" presId="urn:microsoft.com/office/officeart/2005/8/layout/chevronAccent+Icon"/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38C31183-FB07-4A19-940D-382811A757AE}" type="presOf" srcId="{174D57A0-4196-4402-8B46-4C812E52833A}" destId="{6087A635-90BA-49C2-B2BB-357E214CE42E}" srcOrd="0" destOrd="0" presId="urn:microsoft.com/office/officeart/2005/8/layout/chevronAccent+Icon"/>
    <dgm:cxn modelId="{09832736-3ECC-4A44-AD4A-9D3DF5E22DED}" type="presParOf" srcId="{724BF6F9-9C02-4E2D-8F23-84FE7321E035}" destId="{CE3CB812-D54A-4DC6-93F5-3B251419E1B6}" srcOrd="0" destOrd="0" presId="urn:microsoft.com/office/officeart/2005/8/layout/chevronAccent+Icon"/>
    <dgm:cxn modelId="{CBB9B74B-416B-4EAA-B0EF-54264245C59B}" type="presParOf" srcId="{CE3CB812-D54A-4DC6-93F5-3B251419E1B6}" destId="{F58D9FDB-7072-48F7-92E8-13F4F548DEAE}" srcOrd="0" destOrd="0" presId="urn:microsoft.com/office/officeart/2005/8/layout/chevronAccent+Icon"/>
    <dgm:cxn modelId="{A32D8681-F4F3-4EF1-83F6-A4FE91FFC7CE}" type="presParOf" srcId="{CE3CB812-D54A-4DC6-93F5-3B251419E1B6}" destId="{1A24ADD0-4663-467C-BB15-853405579A12}" srcOrd="1" destOrd="0" presId="urn:microsoft.com/office/officeart/2005/8/layout/chevronAccent+Icon"/>
    <dgm:cxn modelId="{4B7428BA-A659-4AF6-BD8C-AA1A371010D9}" type="presParOf" srcId="{724BF6F9-9C02-4E2D-8F23-84FE7321E035}" destId="{4270378C-6056-4AC7-84AB-CBB96C86F57E}" srcOrd="1" destOrd="0" presId="urn:microsoft.com/office/officeart/2005/8/layout/chevronAccent+Icon"/>
    <dgm:cxn modelId="{010D0FA8-3898-4646-9141-2D1F720F5DB4}" type="presParOf" srcId="{724BF6F9-9C02-4E2D-8F23-84FE7321E035}" destId="{4BCAFB99-44E2-4A76-B534-84DADB285762}" srcOrd="2" destOrd="0" presId="urn:microsoft.com/office/officeart/2005/8/layout/chevronAccent+Icon"/>
    <dgm:cxn modelId="{29EBB196-9895-4C1F-A006-4DC221C2A028}" type="presParOf" srcId="{4BCAFB99-44E2-4A76-B534-84DADB285762}" destId="{1BC6A90B-DBEB-47B1-98F7-38A4394084B2}" srcOrd="0" destOrd="0" presId="urn:microsoft.com/office/officeart/2005/8/layout/chevronAccent+Icon"/>
    <dgm:cxn modelId="{20817B1F-E506-476A-BB48-F4C26EF8E01B}" type="presParOf" srcId="{4BCAFB99-44E2-4A76-B534-84DADB285762}" destId="{73CD0247-E199-4918-9DD0-8C4DE02DF5D3}" srcOrd="1" destOrd="0" presId="urn:microsoft.com/office/officeart/2005/8/layout/chevronAccent+Icon"/>
    <dgm:cxn modelId="{C37CDF26-C795-4332-B801-9B5C381206BC}" type="presParOf" srcId="{724BF6F9-9C02-4E2D-8F23-84FE7321E035}" destId="{92ADD8EC-D223-4516-AC40-0700F6A58E48}" srcOrd="3" destOrd="0" presId="urn:microsoft.com/office/officeart/2005/8/layout/chevronAccent+Icon"/>
    <dgm:cxn modelId="{7E9FF9E8-7D02-47BC-8672-907FF9CDE91D}" type="presParOf" srcId="{724BF6F9-9C02-4E2D-8F23-84FE7321E035}" destId="{6BD1E88A-70E7-4CD4-BA94-D02F23F90431}" srcOrd="4" destOrd="0" presId="urn:microsoft.com/office/officeart/2005/8/layout/chevronAccent+Icon"/>
    <dgm:cxn modelId="{519BEE79-B5C7-4E62-B92A-5714EB8B8883}" type="presParOf" srcId="{6BD1E88A-70E7-4CD4-BA94-D02F23F90431}" destId="{836132BD-4731-4D1F-B648-023ADC8A6E80}" srcOrd="0" destOrd="0" presId="urn:microsoft.com/office/officeart/2005/8/layout/chevronAccent+Icon"/>
    <dgm:cxn modelId="{E35F5F73-9584-4D24-930B-962388D23BC1}" type="presParOf" srcId="{6BD1E88A-70E7-4CD4-BA94-D02F23F90431}" destId="{6087A635-90BA-49C2-B2BB-357E214CE42E}" srcOrd="1" destOrd="0" presId="urn:microsoft.com/office/officeart/2005/8/layout/chevronAccent+Icon"/>
    <dgm:cxn modelId="{A72E0B3A-175B-416F-9743-50D06FA93BF9}" type="presParOf" srcId="{724BF6F9-9C02-4E2D-8F23-84FE7321E035}" destId="{623FF8C9-E15F-403F-934F-2EBBBC393EED}" srcOrd="5" destOrd="0" presId="urn:microsoft.com/office/officeart/2005/8/layout/chevronAccent+Icon"/>
    <dgm:cxn modelId="{DA70F808-6A82-4D20-992C-FB58E1345EBA}" type="presParOf" srcId="{724BF6F9-9C02-4E2D-8F23-84FE7321E035}" destId="{E7323B94-FA4C-42B9-8F2B-DCBB32F5DE75}" srcOrd="6" destOrd="0" presId="urn:microsoft.com/office/officeart/2005/8/layout/chevronAccent+Icon"/>
    <dgm:cxn modelId="{1FA8083E-FA7B-4019-AAAB-ABE8D7590622}" type="presParOf" srcId="{E7323B94-FA4C-42B9-8F2B-DCBB32F5DE75}" destId="{6FFA8632-F2EA-4E28-B671-C76091121AEF}" srcOrd="0" destOrd="0" presId="urn:microsoft.com/office/officeart/2005/8/layout/chevronAccent+Icon"/>
    <dgm:cxn modelId="{DE5FA082-DCD6-4D58-8B56-351F89422188}" type="presParOf" srcId="{E7323B94-FA4C-42B9-8F2B-DCBB32F5DE75}" destId="{FCFD861D-DF86-4CE8-BF7D-2373E2A43E5F}" srcOrd="1" destOrd="0" presId="urn:microsoft.com/office/officeart/2005/8/layout/chevronAccent+Icon"/>
    <dgm:cxn modelId="{8F35BDE9-7D15-429F-B87A-229C3A7182FB}" type="presParOf" srcId="{724BF6F9-9C02-4E2D-8F23-84FE7321E035}" destId="{7A13BA70-5815-434D-8FC9-7C207831E7F7}" srcOrd="7" destOrd="0" presId="urn:microsoft.com/office/officeart/2005/8/layout/chevronAccent+Icon"/>
    <dgm:cxn modelId="{776FBE76-379E-414E-B546-DC5608AE2859}" type="presParOf" srcId="{724BF6F9-9C02-4E2D-8F23-84FE7321E035}" destId="{C02CCF42-F05D-41A8-A81D-47996E002B70}" srcOrd="8" destOrd="0" presId="urn:microsoft.com/office/officeart/2005/8/layout/chevronAccent+Icon"/>
    <dgm:cxn modelId="{4D5C15CD-86BB-4D85-83D2-B58F224F6520}" type="presParOf" srcId="{C02CCF42-F05D-41A8-A81D-47996E002B70}" destId="{0BA8A1BC-96DE-465B-9B94-2E6A54B6DE13}" srcOrd="0" destOrd="0" presId="urn:microsoft.com/office/officeart/2005/8/layout/chevronAccent+Icon"/>
    <dgm:cxn modelId="{3C2D9D47-CBC3-4962-A2DC-0C959F4DC209}" type="presParOf" srcId="{C02CCF42-F05D-41A8-A81D-47996E002B70}" destId="{6355CE0F-CBEE-4E6C-8723-7270CBC4123C}" srcOrd="1" destOrd="0" presId="urn:microsoft.com/office/officeart/2005/8/layout/chevronAccent+Icon"/>
    <dgm:cxn modelId="{F8E147FD-054B-4D1F-8A9E-0C475EAE0A66}" type="presParOf" srcId="{724BF6F9-9C02-4E2D-8F23-84FE7321E035}" destId="{F9761E15-AED7-45C3-A182-05407025EF8C}" srcOrd="9" destOrd="0" presId="urn:microsoft.com/office/officeart/2005/8/layout/chevronAccent+Icon"/>
    <dgm:cxn modelId="{19153B4A-FB4F-4DC1-A829-1B6ACB4FF187}" type="presParOf" srcId="{724BF6F9-9C02-4E2D-8F23-84FE7321E035}" destId="{0CB05603-ED5A-47E0-9E83-40664B3872CE}" srcOrd="10" destOrd="0" presId="urn:microsoft.com/office/officeart/2005/8/layout/chevronAccent+Icon"/>
    <dgm:cxn modelId="{7ED54640-9A8E-436F-9475-C82EB08CCE67}" type="presParOf" srcId="{0CB05603-ED5A-47E0-9E83-40664B3872CE}" destId="{11406E61-13AE-44F9-9E93-9CFCC80F4103}" srcOrd="0" destOrd="0" presId="urn:microsoft.com/office/officeart/2005/8/layout/chevronAccent+Icon"/>
    <dgm:cxn modelId="{F9BDB342-AD17-4E07-B4C3-0746A805F3FB}" type="presParOf" srcId="{0CB05603-ED5A-47E0-9E83-40664B3872CE}" destId="{A5C45F28-5EC7-4BFC-95B3-E75176EF1CB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BE61F-9343-4B62-B18F-59A61F2F8E5E}">
      <dsp:nvSpPr>
        <dsp:cNvPr id="0" name=""/>
        <dsp:cNvSpPr/>
      </dsp:nvSpPr>
      <dsp:spPr>
        <a:xfrm>
          <a:off x="3090" y="1348"/>
          <a:ext cx="6322958" cy="882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Acceptance Testing</a:t>
          </a:r>
          <a:endParaRPr lang="en-US" sz="3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sp:txBody>
      <dsp:txXfrm>
        <a:off x="28949" y="27207"/>
        <a:ext cx="6271240" cy="831189"/>
      </dsp:txXfrm>
    </dsp:sp>
    <dsp:sp modelId="{7F2B0742-CC62-4D68-BCD7-685217B3B494}">
      <dsp:nvSpPr>
        <dsp:cNvPr id="0" name=""/>
        <dsp:cNvSpPr/>
      </dsp:nvSpPr>
      <dsp:spPr>
        <a:xfrm>
          <a:off x="3090" y="951057"/>
          <a:ext cx="6322958" cy="882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Performance Testing</a:t>
          </a:r>
          <a:endParaRPr lang="en-US" sz="3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sp:txBody>
      <dsp:txXfrm>
        <a:off x="28949" y="976916"/>
        <a:ext cx="6271240" cy="831189"/>
      </dsp:txXfrm>
    </dsp:sp>
    <dsp:sp modelId="{F464FF3A-75E2-4192-BE48-702A00D3E3E8}">
      <dsp:nvSpPr>
        <dsp:cNvPr id="0" name=""/>
        <dsp:cNvSpPr/>
      </dsp:nvSpPr>
      <dsp:spPr>
        <a:xfrm>
          <a:off x="3090" y="1900767"/>
          <a:ext cx="6322958" cy="882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cap="none" spc="0" dirty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UI Testing</a:t>
          </a:r>
          <a:endParaRPr lang="en-US" sz="3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sp:txBody>
      <dsp:txXfrm>
        <a:off x="28949" y="1926626"/>
        <a:ext cx="6271240" cy="831189"/>
      </dsp:txXfrm>
    </dsp:sp>
    <dsp:sp modelId="{0D7F37D7-4E1C-4C63-906B-25DBB8EC3EE2}">
      <dsp:nvSpPr>
        <dsp:cNvPr id="0" name=""/>
        <dsp:cNvSpPr/>
      </dsp:nvSpPr>
      <dsp:spPr>
        <a:xfrm>
          <a:off x="3090" y="2850476"/>
          <a:ext cx="6322958" cy="882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Service Testing</a:t>
          </a:r>
          <a:endParaRPr lang="en-US" sz="3900" b="1" kern="1200" cap="none" spc="0" dirty="0" smtClean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sp:txBody>
      <dsp:txXfrm>
        <a:off x="28949" y="2876335"/>
        <a:ext cx="6271240" cy="831189"/>
      </dsp:txXfrm>
    </dsp:sp>
    <dsp:sp modelId="{E9776A1D-ED35-4E3E-A6E9-3349DFEE05F7}">
      <dsp:nvSpPr>
        <dsp:cNvPr id="0" name=""/>
        <dsp:cNvSpPr/>
      </dsp:nvSpPr>
      <dsp:spPr>
        <a:xfrm>
          <a:off x="6180" y="3800186"/>
          <a:ext cx="6322958" cy="8829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MT" panose="020B0502020104020203" pitchFamily="34" charset="0"/>
            </a:rPr>
            <a:t>Unit Testing</a:t>
          </a:r>
          <a:endParaRPr lang="en-US" sz="3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Gill Sans MT" panose="020B0502020104020203" pitchFamily="34" charset="0"/>
          </a:endParaRPr>
        </a:p>
      </dsp:txBody>
      <dsp:txXfrm>
        <a:off x="32039" y="3826045"/>
        <a:ext cx="6271240" cy="83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3913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495119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Not Done</a:t>
          </a:r>
          <a:endParaRPr lang="en-US" sz="1600" b="1" kern="1200" dirty="0">
            <a:effectLst/>
            <a:latin typeface="+mn-lt"/>
          </a:endParaRPr>
        </a:p>
      </dsp:txBody>
      <dsp:txXfrm>
        <a:off x="515944" y="609457"/>
        <a:ext cx="1513836" cy="669371"/>
      </dsp:txXfrm>
    </dsp:sp>
    <dsp:sp modelId="{1BC6A90B-DBEB-47B1-98F7-38A4394084B2}">
      <dsp:nvSpPr>
        <dsp:cNvPr id="0" name=""/>
        <dsp:cNvSpPr/>
      </dsp:nvSpPr>
      <dsp:spPr>
        <a:xfrm>
          <a:off x="2107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2599120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In Progress</a:t>
          </a:r>
          <a:endParaRPr lang="en-US" sz="1600" b="1" kern="1200" dirty="0">
            <a:effectLst/>
            <a:latin typeface="+mn-lt"/>
          </a:endParaRPr>
        </a:p>
      </dsp:txBody>
      <dsp:txXfrm>
        <a:off x="2619945" y="609457"/>
        <a:ext cx="1513836" cy="669371"/>
      </dsp:txXfrm>
    </dsp:sp>
    <dsp:sp modelId="{836132BD-4731-4D1F-B648-023ADC8A6E80}">
      <dsp:nvSpPr>
        <dsp:cNvPr id="0" name=""/>
        <dsp:cNvSpPr/>
      </dsp:nvSpPr>
      <dsp:spPr>
        <a:xfrm>
          <a:off x="4211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4703121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Ready For Test</a:t>
          </a:r>
          <a:endParaRPr lang="en-US" sz="1600" b="1" kern="1200" dirty="0">
            <a:effectLst/>
            <a:latin typeface="+mn-lt"/>
          </a:endParaRPr>
        </a:p>
      </dsp:txBody>
      <dsp:txXfrm>
        <a:off x="4723946" y="609457"/>
        <a:ext cx="1513836" cy="669371"/>
      </dsp:txXfrm>
    </dsp:sp>
    <dsp:sp modelId="{6FFA8632-F2EA-4E28-B671-C76091121AEF}">
      <dsp:nvSpPr>
        <dsp:cNvPr id="0" name=""/>
        <dsp:cNvSpPr/>
      </dsp:nvSpPr>
      <dsp:spPr>
        <a:xfrm>
          <a:off x="6315915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6807121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Done</a:t>
          </a:r>
          <a:endParaRPr lang="en-US" sz="1600" b="1" kern="1200" dirty="0">
            <a:effectLst/>
            <a:latin typeface="+mn-lt"/>
          </a:endParaRPr>
        </a:p>
      </dsp:txBody>
      <dsp:txXfrm>
        <a:off x="6827946" y="609457"/>
        <a:ext cx="1513836" cy="66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678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351250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Not Done</a:t>
          </a:r>
          <a:endParaRPr lang="en-US" sz="1200" b="1" kern="1200" dirty="0">
            <a:latin typeface="+mn-lt"/>
          </a:endParaRPr>
        </a:p>
      </dsp:txBody>
      <dsp:txXfrm>
        <a:off x="366113" y="999572"/>
        <a:ext cx="1080417" cy="477726"/>
      </dsp:txXfrm>
    </dsp:sp>
    <dsp:sp modelId="{1BC6A90B-DBEB-47B1-98F7-38A4394084B2}">
      <dsp:nvSpPr>
        <dsp:cNvPr id="0" name=""/>
        <dsp:cNvSpPr/>
      </dsp:nvSpPr>
      <dsp:spPr>
        <a:xfrm>
          <a:off x="1502293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1852865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In Development</a:t>
          </a:r>
          <a:endParaRPr lang="en-US" sz="1200" b="1" kern="1200" dirty="0">
            <a:latin typeface="+mn-lt"/>
          </a:endParaRPr>
        </a:p>
      </dsp:txBody>
      <dsp:txXfrm>
        <a:off x="1867728" y="999572"/>
        <a:ext cx="1080417" cy="477726"/>
      </dsp:txXfrm>
    </dsp:sp>
    <dsp:sp modelId="{836132BD-4731-4D1F-B648-023ADC8A6E80}">
      <dsp:nvSpPr>
        <dsp:cNvPr id="0" name=""/>
        <dsp:cNvSpPr/>
      </dsp:nvSpPr>
      <dsp:spPr>
        <a:xfrm>
          <a:off x="3003908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3354480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Developed</a:t>
          </a:r>
          <a:endParaRPr lang="en-US" sz="1200" b="1" kern="1200" dirty="0">
            <a:latin typeface="+mn-lt"/>
          </a:endParaRPr>
        </a:p>
      </dsp:txBody>
      <dsp:txXfrm>
        <a:off x="3369343" y="999572"/>
        <a:ext cx="1080417" cy="477726"/>
      </dsp:txXfrm>
    </dsp:sp>
    <dsp:sp modelId="{6FFA8632-F2EA-4E28-B671-C76091121AEF}">
      <dsp:nvSpPr>
        <dsp:cNvPr id="0" name=""/>
        <dsp:cNvSpPr/>
      </dsp:nvSpPr>
      <dsp:spPr>
        <a:xfrm>
          <a:off x="4505524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4856095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Ready For Test</a:t>
          </a:r>
          <a:endParaRPr lang="en-US" sz="1200" b="1" kern="1200" dirty="0">
            <a:latin typeface="+mn-lt"/>
          </a:endParaRPr>
        </a:p>
      </dsp:txBody>
      <dsp:txXfrm>
        <a:off x="4870958" y="999572"/>
        <a:ext cx="1080417" cy="477726"/>
      </dsp:txXfrm>
    </dsp:sp>
    <dsp:sp modelId="{0BA8A1BC-96DE-465B-9B94-2E6A54B6DE13}">
      <dsp:nvSpPr>
        <dsp:cNvPr id="0" name=""/>
        <dsp:cNvSpPr/>
      </dsp:nvSpPr>
      <dsp:spPr>
        <a:xfrm>
          <a:off x="6007139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55CE0F-CBEE-4E6C-8723-7270CBC4123C}">
      <dsp:nvSpPr>
        <dsp:cNvPr id="0" name=""/>
        <dsp:cNvSpPr/>
      </dsp:nvSpPr>
      <dsp:spPr>
        <a:xfrm>
          <a:off x="6357710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In Testing</a:t>
          </a:r>
          <a:endParaRPr lang="en-US" sz="1200" b="1" kern="1200" dirty="0">
            <a:latin typeface="+mn-lt"/>
          </a:endParaRPr>
        </a:p>
      </dsp:txBody>
      <dsp:txXfrm>
        <a:off x="6372573" y="999572"/>
        <a:ext cx="1080417" cy="477726"/>
      </dsp:txXfrm>
    </dsp:sp>
    <dsp:sp modelId="{11406E61-13AE-44F9-9E93-9CFCC80F4103}">
      <dsp:nvSpPr>
        <dsp:cNvPr id="0" name=""/>
        <dsp:cNvSpPr/>
      </dsp:nvSpPr>
      <dsp:spPr>
        <a:xfrm>
          <a:off x="7508754" y="857846"/>
          <a:ext cx="1314643" cy="507452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C45F28-5EC7-4BFC-95B3-E75176EF1CB8}">
      <dsp:nvSpPr>
        <dsp:cNvPr id="0" name=""/>
        <dsp:cNvSpPr/>
      </dsp:nvSpPr>
      <dsp:spPr>
        <a:xfrm>
          <a:off x="7859325" y="984709"/>
          <a:ext cx="1110143" cy="50745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Done</a:t>
          </a:r>
          <a:endParaRPr lang="en-US" sz="1200" b="1" kern="1200" dirty="0">
            <a:latin typeface="+mn-lt"/>
          </a:endParaRPr>
        </a:p>
      </dsp:txBody>
      <dsp:txXfrm>
        <a:off x="7874188" y="999572"/>
        <a:ext cx="1080417" cy="47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D172-4AFF-4BDB-87EB-04F481C7D95C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84AC-2EFE-44F7-9D57-CABE805DC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5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3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0061276-4793-4D8D-8482-F9F70F764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0061276-4793-4D8D-8482-F9F70F764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579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69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qaangel.wordpress.com/" TargetMode="External"/><Relationship Id="rId2" Type="http://schemas.openxmlformats.org/officeDocument/2006/relationships/hyperlink" Target="mailto:Angel.Tsvetkov@teleri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509" y="2286643"/>
            <a:ext cx="8229600" cy="1524000"/>
          </a:xfrm>
        </p:spPr>
        <p:txBody>
          <a:bodyPr/>
          <a:lstStyle/>
          <a:p>
            <a:r>
              <a:rPr lang="en-US" dirty="0" smtClean="0"/>
              <a:t>Setup QA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7222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9813387"/>
              </p:ext>
            </p:extLst>
          </p:nvPr>
        </p:nvGraphicFramePr>
        <p:xfrm>
          <a:off x="1505349" y="1503901"/>
          <a:ext cx="6329139" cy="468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856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ü"/>
            </a:pPr>
            <a:endParaRPr lang="en-US" b="0" dirty="0" smtClean="0">
              <a:latin typeface="Gill Sans MT" panose="020B0502020104020203" pitchFamily="34" charset="0"/>
            </a:endParaRPr>
          </a:p>
          <a:p>
            <a:endParaRPr lang="en-US" b="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6170981"/>
              </p:ext>
            </p:extLst>
          </p:nvPr>
        </p:nvGraphicFramePr>
        <p:xfrm>
          <a:off x="368255" y="1765047"/>
          <a:ext cx="8366522" cy="171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14718632"/>
              </p:ext>
            </p:extLst>
          </p:nvPr>
        </p:nvGraphicFramePr>
        <p:xfrm>
          <a:off x="97652" y="3456319"/>
          <a:ext cx="8970148" cy="235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061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Execution Mechanism</a:t>
            </a:r>
          </a:p>
          <a:p>
            <a:r>
              <a:rPr lang="en-US" dirty="0"/>
              <a:t>Topology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433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Infrastructure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s://wiki.jenkins-ci.org/download/attachments/2916393/logo.png?version=1&amp;modificationDate=130275394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15" y="1077538"/>
            <a:ext cx="1231019" cy="17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7688" y="2781002"/>
            <a:ext cx="1975555" cy="35746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Diagnostic Tests Runner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4355" y="2781002"/>
            <a:ext cx="1975555" cy="357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Service Tests Runner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1022" y="2781002"/>
            <a:ext cx="1975555" cy="3574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Performance Tests Runner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7689" y="2781002"/>
            <a:ext cx="1975555" cy="3574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UI Tests Runner</a:t>
            </a:r>
          </a:p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15" y="3723913"/>
            <a:ext cx="952500" cy="80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15" y="4757913"/>
            <a:ext cx="952500" cy="80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167" y="3723913"/>
            <a:ext cx="952500" cy="8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167" y="4757913"/>
            <a:ext cx="952500" cy="80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60" y="3723913"/>
            <a:ext cx="952500" cy="80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60" y="4757913"/>
            <a:ext cx="952500" cy="80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89" y="3723913"/>
            <a:ext cx="952500" cy="80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89" y="4757913"/>
            <a:ext cx="952500" cy="8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98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Infrastructure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https://wiki.jenkins-ci.org/download/attachments/2916393/logo.png?version=1&amp;modificationDate=130275394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15" y="1077538"/>
            <a:ext cx="1231019" cy="17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4240" y="2967335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26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688" y="2781002"/>
            <a:ext cx="1975555" cy="234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4355" y="2781002"/>
            <a:ext cx="1975555" cy="234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Integration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651022" y="2781002"/>
            <a:ext cx="1975555" cy="2344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Test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767689" y="2781002"/>
            <a:ext cx="1975555" cy="2344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Live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>
            <a:stCxn id="5" idx="0"/>
            <a:endCxn id="6" idx="0"/>
          </p:cNvCxnSpPr>
          <p:nvPr/>
        </p:nvCxnSpPr>
        <p:spPr>
          <a:xfrm rot="5400000" flipH="1" flipV="1">
            <a:off x="2463799" y="1722669"/>
            <a:ext cx="12700" cy="2116667"/>
          </a:xfrm>
          <a:prstGeom prst="curvedConnector3">
            <a:avLst>
              <a:gd name="adj1" fmla="val 9622220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0"/>
            <a:endCxn id="8" idx="0"/>
          </p:cNvCxnSpPr>
          <p:nvPr/>
        </p:nvCxnSpPr>
        <p:spPr>
          <a:xfrm rot="5400000" flipH="1" flipV="1">
            <a:off x="6697133" y="1722669"/>
            <a:ext cx="12700" cy="2116667"/>
          </a:xfrm>
          <a:prstGeom prst="curvedConnector3">
            <a:avLst>
              <a:gd name="adj1" fmla="val 9533315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0"/>
            <a:endCxn id="7" idx="0"/>
          </p:cNvCxnSpPr>
          <p:nvPr/>
        </p:nvCxnSpPr>
        <p:spPr>
          <a:xfrm rot="5400000" flipH="1" flipV="1">
            <a:off x="4580466" y="1722669"/>
            <a:ext cx="12700" cy="2116667"/>
          </a:xfrm>
          <a:prstGeom prst="curvedConnector3">
            <a:avLst>
              <a:gd name="adj1" fmla="val 9533339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2938" y="16598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39605" y="16598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56272" y="16566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81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Delivery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32" name="Picture 8" descr="http://www.btcfeed.net/wp-content/uploads/2014/06/amaz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6325"/>
            <a:ext cx="2124781" cy="21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facebook.com/images/fb_icon_325x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35" y="2598449"/>
            <a:ext cx="1865313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jbchiarelli.org/studentsuccess/images/png/l37788-google-favicon-logo-327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68" y="4292825"/>
            <a:ext cx="2075039" cy="20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89168" y="1530795"/>
            <a:ext cx="2549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11.6 sec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0621" y="3540432"/>
            <a:ext cx="233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10-12 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2284" y="5284337"/>
            <a:ext cx="265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2-3 days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40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Delivery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 smtClean="0"/>
              <a:t>30 times more often releases</a:t>
            </a:r>
            <a:endParaRPr lang="en-US" dirty="0"/>
          </a:p>
          <a:p>
            <a:r>
              <a:rPr lang="en-US" dirty="0" smtClean="0"/>
              <a:t>8000 times faster deployment</a:t>
            </a:r>
            <a:endParaRPr lang="en-US" dirty="0"/>
          </a:p>
          <a:p>
            <a:r>
              <a:rPr lang="en-US" dirty="0"/>
              <a:t>50% fewer failed deployments</a:t>
            </a:r>
          </a:p>
          <a:p>
            <a:r>
              <a:rPr lang="en-US" dirty="0"/>
              <a:t>restore service 12 times faster</a:t>
            </a:r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517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QA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7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6" y="4306876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612392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10885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47180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71046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9" y="216317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8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4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Angel Tsvetkov 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QA Architect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err="1"/>
              <a:t>DevCloud</a:t>
            </a:r>
            <a:r>
              <a:rPr lang="en-US" sz="2400" dirty="0"/>
              <a:t> Core </a:t>
            </a:r>
            <a:r>
              <a:rPr lang="en-US" sz="2400" dirty="0" smtClean="0"/>
              <a:t>Team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Email: </a:t>
            </a:r>
            <a:r>
              <a:rPr lang="en-US" sz="2400" dirty="0" smtClean="0">
                <a:hlinkClick r:id="rId2"/>
              </a:rPr>
              <a:t>Angel.Tsvetkov@telerik.com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Blog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http://theqaangel.wordpress.com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33" y="1249814"/>
            <a:ext cx="1836334" cy="18363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15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1897" y="1510665"/>
            <a:ext cx="28696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TEAM</a:t>
            </a:r>
          </a:p>
        </p:txBody>
      </p:sp>
      <p:pic>
        <p:nvPicPr>
          <p:cNvPr id="24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41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05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69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33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7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1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 Brace 22"/>
          <p:cNvSpPr/>
          <p:nvPr/>
        </p:nvSpPr>
        <p:spPr>
          <a:xfrm rot="16200000">
            <a:off x="1475160" y="3909954"/>
            <a:ext cx="411392" cy="14807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4777669" y="3163612"/>
            <a:ext cx="411392" cy="29734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44764" y="4856018"/>
            <a:ext cx="10038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6669" y="4856018"/>
            <a:ext cx="12779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5504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04013" y="2272412"/>
            <a:ext cx="4160434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206" y="1487582"/>
            <a:ext cx="3698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500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</p:txBody>
      </p:sp>
      <p:pic>
        <p:nvPicPr>
          <p:cNvPr id="3074" name="Picture 2" descr="http://www.userlogos.org/files/logos/bcm2009/gmai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86" y="256577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7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9777" y="2449577"/>
            <a:ext cx="7710893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WEEKS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1897" y="1510665"/>
            <a:ext cx="42173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500" b="1" dirty="0">
                <a:solidFill>
                  <a:srgbClr val="F8F8F8"/>
                </a:solidFill>
              </a:rPr>
              <a:t> </a:t>
            </a:r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77285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1859525"/>
            <a:ext cx="8686800" cy="40103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Solid Ground</a:t>
            </a:r>
          </a:p>
          <a:p>
            <a:r>
              <a:rPr lang="en-US" dirty="0"/>
              <a:t>Test In Agile Environment</a:t>
            </a:r>
          </a:p>
          <a:p>
            <a:r>
              <a:rPr lang="en-US" dirty="0"/>
              <a:t>Test Infrastructure</a:t>
            </a:r>
          </a:p>
          <a:p>
            <a:r>
              <a:rPr lang="en-US" dirty="0"/>
              <a:t>Continuous </a:t>
            </a:r>
            <a:r>
              <a:rPr lang="en-US" dirty="0" smtClean="0"/>
              <a:t>Delivery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82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Solid 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In-Team </a:t>
            </a:r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623081"/>
            <a:ext cx="4686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7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Solid </a:t>
            </a:r>
            <a:r>
              <a:rPr lang="en-US" dirty="0" smtClean="0"/>
              <a:t>Ground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 smtClean="0"/>
              <a:t>Do We Need Separate Test Process?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777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Everybody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Definition Of Done</a:t>
            </a:r>
          </a:p>
          <a:p>
            <a:r>
              <a:rPr lang="en-US" dirty="0" smtClean="0"/>
              <a:t>React On </a:t>
            </a:r>
            <a:r>
              <a:rPr lang="en-US" dirty="0"/>
              <a:t>Quick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0904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5890</TotalTime>
  <Words>271</Words>
  <Application>Microsoft Office PowerPoint</Application>
  <PresentationFormat>On-screen Show (4:3)</PresentationFormat>
  <Paragraphs>170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Corbel</vt:lpstr>
      <vt:lpstr>Gill Sans MT</vt:lpstr>
      <vt:lpstr>Wingdings</vt:lpstr>
      <vt:lpstr>Wingdings 2</vt:lpstr>
      <vt:lpstr>Telerik Academy Theme</vt:lpstr>
      <vt:lpstr>Setup QA Process</vt:lpstr>
      <vt:lpstr>The Lectors</vt:lpstr>
      <vt:lpstr>PowerPoint Presentation</vt:lpstr>
      <vt:lpstr>PowerPoint Presentation</vt:lpstr>
      <vt:lpstr>PowerPoint Presentation</vt:lpstr>
      <vt:lpstr>Agenda</vt:lpstr>
      <vt:lpstr>Build Solid Ground</vt:lpstr>
      <vt:lpstr>Build Solid Ground (1)</vt:lpstr>
      <vt:lpstr>Test In Agile Environment</vt:lpstr>
      <vt:lpstr>Test In Agile Environment (1)</vt:lpstr>
      <vt:lpstr>Test In Agile Environment (2)</vt:lpstr>
      <vt:lpstr>Test Infrastructure</vt:lpstr>
      <vt:lpstr>Test Infrastructure (1)</vt:lpstr>
      <vt:lpstr>Test Infrastructure (2)</vt:lpstr>
      <vt:lpstr>Continuous Delivery</vt:lpstr>
      <vt:lpstr>Continuous Delivery (1)</vt:lpstr>
      <vt:lpstr>Continuous Delivery (2)</vt:lpstr>
      <vt:lpstr>Setup QA Process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Test Process</dc:title>
  <dc:creator>Asya Georgieva</dc:creator>
  <cp:lastModifiedBy>Asya Georgieva</cp:lastModifiedBy>
  <cp:revision>124</cp:revision>
  <dcterms:created xsi:type="dcterms:W3CDTF">2013-01-31T12:44:34Z</dcterms:created>
  <dcterms:modified xsi:type="dcterms:W3CDTF">2014-11-18T08:42:59Z</dcterms:modified>
</cp:coreProperties>
</file>