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1" r:id="rId11"/>
    <p:sldId id="265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C53186"/>
    <a:srgbClr val="2807EF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5" autoAdjust="0"/>
    <p:restoredTop sz="94660"/>
  </p:normalViewPr>
  <p:slideViewPr>
    <p:cSldViewPr>
      <p:cViewPr varScale="1">
        <p:scale>
          <a:sx n="86" d="100"/>
          <a:sy n="86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92E8-0843-4324-9F64-1BC0570C2B77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D652-F638-4A1B-9DDE-DBB31BE5A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58123-B0FA-4BB4-9FED-08380D0C5758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654F-305F-4C31-A8BF-85B020F8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F664-23BF-4A78-9D47-EEBFA7A3B2C2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9B86-4C26-4B20-9714-7AE20E83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1D2AA-8E08-44D1-ADD4-4F944CECA45E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DD3F-6DB0-4126-B25B-5C43A3CB8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155E-F126-4133-BDC8-827D1CBCDC2D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F0B1-ECC7-4F38-9C89-465109ED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994C-CB92-4723-B0C4-94A1AAE12C77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AB27C-3976-4C60-8B5F-1456CEBB7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8557-2AC5-4C39-948C-79C08AB0D004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916A-7180-4DD9-AA57-2537D4E3E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63E8-7A83-436D-86C0-A22106B59159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9527-62FE-48AB-9CD8-3892BD6A0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F9DA-835D-4745-8115-A425D1CFF282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09077-6B61-40B3-B01B-7C45570EC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65C9A-ED83-4F68-84EC-EECBFB68041B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1D07-490A-4E9C-867D-08DD6D2D7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BEE0-238D-4C6E-872A-255E848EB4BC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445C-37C2-47AC-BA47-930AF6CAA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85F573-66C7-40F6-A2DF-5D32A7BA1CF2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0ADBB-CDDD-4532-A1EE-960F9630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55563" y="84138"/>
            <a:ext cx="4724400" cy="1143000"/>
          </a:xfrm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chemeClr val="tx1"/>
                </a:solidFill>
              </a:rPr>
              <a:t>ĐOÀN PHƯỜNG PHÚ MỸ</a:t>
            </a:r>
          </a:p>
          <a:p>
            <a:pPr eaLnBrk="1" hangingPunct="1"/>
            <a:r>
              <a:rPr lang="en-US" sz="2000" b="1" smtClean="0">
                <a:solidFill>
                  <a:schemeClr val="tx1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0" y="13716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000"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>
                <a:solidFill>
                  <a:srgbClr val="F60000"/>
                </a:solidFill>
                <a:latin typeface="Algerian" pitchFamily="82" charset="0"/>
              </a:rPr>
              <a:t>HÀNH TRÌNH 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>
                <a:solidFill>
                  <a:srgbClr val="F60000"/>
                </a:solidFill>
                <a:latin typeface="Algerian" pitchFamily="82" charset="0"/>
              </a:rPr>
              <a:t>THEO CHÂN BÁC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Algerian" pitchFamily="82" charset="0"/>
              </a:rPr>
              <a:t>NĂM 2013</a:t>
            </a:r>
            <a:endParaRPr lang="en-US" sz="240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6705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Chủ đề 5: CHÂN LÝ SÁNG SOI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3276600" y="228600"/>
            <a:ext cx="2819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/>
              <a:t>VÒNG 2</a:t>
            </a:r>
          </a:p>
        </p:txBody>
      </p:sp>
      <p:sp>
        <p:nvSpPr>
          <p:cNvPr id="11268" name="Text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285875"/>
            <a:ext cx="723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Chủ đề 1: BÁC HỒ KÍNH YÊU</a:t>
            </a:r>
          </a:p>
        </p:txBody>
      </p:sp>
      <p:sp>
        <p:nvSpPr>
          <p:cNvPr id="11269" name="Text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2187575"/>
            <a:ext cx="62484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Chủ đề 2: QUÊ CHA ĐẤT TỔ</a:t>
            </a:r>
          </a:p>
        </p:txBody>
      </p:sp>
      <p:sp>
        <p:nvSpPr>
          <p:cNvPr id="11270" name="Text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Chủ đề 3: THEO DẤU CHÂN NGƯỜI</a:t>
            </a:r>
          </a:p>
        </p:txBody>
      </p:sp>
      <p:sp>
        <p:nvSpPr>
          <p:cNvPr id="11271" name="Text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7162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Chủ đề 4: LỬA THỬ VÀNG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CHỦ ĐỀ 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BÁC HỒ KÍNH YÊU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7400" y="914400"/>
            <a:ext cx="6324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Trường</a:t>
            </a:r>
            <a:r>
              <a:rPr lang="en-US" sz="4800" b="1" dirty="0"/>
              <a:t> </a:t>
            </a:r>
            <a:r>
              <a:rPr lang="en-US" sz="4800" b="1" dirty="0" err="1"/>
              <a:t>Dục</a:t>
            </a:r>
            <a:r>
              <a:rPr lang="en-US" sz="4800" b="1" dirty="0"/>
              <a:t> </a:t>
            </a:r>
            <a:r>
              <a:rPr lang="en-US" sz="4800" b="1" dirty="0" err="1"/>
              <a:t>Thanh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Mũ</a:t>
            </a:r>
            <a:r>
              <a:rPr lang="en-US" sz="4800" b="1" dirty="0"/>
              <a:t> </a:t>
            </a:r>
            <a:r>
              <a:rPr lang="en-US" sz="4800" b="1" dirty="0" err="1"/>
              <a:t>cối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Thiếu</a:t>
            </a:r>
            <a:r>
              <a:rPr lang="en-US" sz="4800" b="1" dirty="0"/>
              <a:t> </a:t>
            </a:r>
            <a:r>
              <a:rPr lang="en-US" sz="4800" b="1" dirty="0" err="1"/>
              <a:t>nhi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Đội</a:t>
            </a:r>
            <a:r>
              <a:rPr lang="en-US" sz="4800" b="1" dirty="0"/>
              <a:t> </a:t>
            </a:r>
            <a:r>
              <a:rPr lang="en-US" sz="4800" b="1" dirty="0" err="1"/>
              <a:t>viên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Áo</a:t>
            </a:r>
            <a:r>
              <a:rPr lang="en-US" sz="4800" b="1" dirty="0"/>
              <a:t> kaki</a:t>
            </a:r>
          </a:p>
        </p:txBody>
      </p:sp>
      <p:sp>
        <p:nvSpPr>
          <p:cNvPr id="6" name="Action Button: Beginning 5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" action="ppaction://macro?name=DemNguoc1"/>
          </p:cNvPr>
          <p:cNvSpPr/>
          <p:nvPr/>
        </p:nvSpPr>
        <p:spPr>
          <a:xfrm>
            <a:off x="73152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8" name="Rectangle 1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9" name="Rectangle 1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7" name="Rectangle 1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CHỦ ĐỀ 3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QUÊ CHA ĐẤT TỔ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990600"/>
            <a:ext cx="64008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Nhà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Dệt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cửi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Đồng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bào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Đoàn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0386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CHỦ ĐỀ 2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112713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3399"/>
                </a:solidFill>
              </a:rPr>
              <a:t>THEO DẤU CHÂN NGƯỜI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14400"/>
            <a:ext cx="7315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Bến Nhà Rồng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Trung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Bàn đá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Ngục trung nhật ký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Dép râu</a:t>
            </a:r>
          </a:p>
        </p:txBody>
      </p:sp>
      <p:sp>
        <p:nvSpPr>
          <p:cNvPr id="5" name="Action Button: Beginning 4">
            <a:hlinkClick r:id="rId2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26670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CHỦ ĐỀ 1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0" y="112713"/>
            <a:ext cx="5867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LỬA THỬ VÀNG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19400" y="914400"/>
            <a:ext cx="4876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/>
              <a:t>- Dũng cảm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Liên Xô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Cách mạng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Đế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Phụ bếp</a:t>
            </a: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CHỦ ĐỀ 1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30175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CHÂN LÝ SÁNG SOI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90600"/>
            <a:ext cx="6705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Đảng</a:t>
            </a:r>
            <a:r>
              <a:rPr lang="en-US" sz="4800" b="1" dirty="0"/>
              <a:t> </a:t>
            </a:r>
            <a:r>
              <a:rPr lang="en-US" sz="4800" b="1" dirty="0" err="1"/>
              <a:t>Cộng</a:t>
            </a:r>
            <a:r>
              <a:rPr lang="en-US" sz="4800" b="1" dirty="0"/>
              <a:t> </a:t>
            </a:r>
            <a:r>
              <a:rPr lang="en-US" sz="4800" b="1" dirty="0" err="1"/>
              <a:t>sản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Quốc</a:t>
            </a:r>
            <a:r>
              <a:rPr lang="en-US" sz="4800" b="1" dirty="0"/>
              <a:t> </a:t>
            </a:r>
            <a:r>
              <a:rPr lang="en-US" sz="4800" b="1" dirty="0" err="1"/>
              <a:t>kì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Việt</a:t>
            </a:r>
            <a:r>
              <a:rPr lang="en-US" sz="4800" b="1" dirty="0"/>
              <a:t> Minh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Dinh</a:t>
            </a:r>
            <a:r>
              <a:rPr lang="en-US" sz="4800" b="1" dirty="0"/>
              <a:t> </a:t>
            </a:r>
            <a:r>
              <a:rPr lang="en-US" sz="4800" b="1" dirty="0" err="1"/>
              <a:t>Độc</a:t>
            </a:r>
            <a:r>
              <a:rPr lang="en-US" sz="4800" b="1" dirty="0"/>
              <a:t> </a:t>
            </a:r>
            <a:r>
              <a:rPr lang="en-US" sz="4800" b="1" dirty="0" err="1"/>
              <a:t>Lập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Lãnh</a:t>
            </a:r>
            <a:r>
              <a:rPr lang="en-US" sz="4800" b="1" dirty="0"/>
              <a:t> </a:t>
            </a:r>
            <a:r>
              <a:rPr lang="en-US" sz="4800" b="1" dirty="0" err="1"/>
              <a:t>đạo</a:t>
            </a:r>
            <a:endParaRPr lang="en-US" sz="4800" b="1" dirty="0"/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1000" y="457200"/>
            <a:ext cx="2971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VÒNG 1: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TRẮC NGHIỆM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2362200"/>
            <a:ext cx="4191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VÒNG 2: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ĐOÁN Ý ĐỒNG ĐỘI</a:t>
            </a:r>
          </a:p>
        </p:txBody>
      </p:sp>
      <p:sp>
        <p:nvSpPr>
          <p:cNvPr id="7" name="Oval 6"/>
          <p:cNvSpPr/>
          <p:nvPr/>
        </p:nvSpPr>
        <p:spPr>
          <a:xfrm>
            <a:off x="4343400" y="4572000"/>
            <a:ext cx="4419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VÒNG 3: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TÀI NĂNG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066800" y="762000"/>
            <a:ext cx="54102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alibri" pitchFamily="34" charset="0"/>
              </a:rPr>
              <a:t>VÒNG 1:</a:t>
            </a:r>
          </a:p>
          <a:p>
            <a:r>
              <a:rPr lang="en-US" sz="4800">
                <a:latin typeface="Calibri" pitchFamily="34" charset="0"/>
                <a:hlinkClick r:id="rId3" action="ppaction://hlinksldjump"/>
              </a:rPr>
              <a:t>GÓI CÂU HỎI SỐ 1</a:t>
            </a:r>
            <a:endParaRPr lang="en-US" sz="4800">
              <a:latin typeface="Calibri" pitchFamily="34" charset="0"/>
            </a:endParaRPr>
          </a:p>
          <a:p>
            <a:r>
              <a:rPr lang="en-US" sz="4800">
                <a:latin typeface="Calibri" pitchFamily="34" charset="0"/>
                <a:hlinkClick r:id="rId4" action="ppaction://hlinksldjump"/>
              </a:rPr>
              <a:t>GÓI CÂU HỎI SỐ 2</a:t>
            </a:r>
            <a:endParaRPr lang="en-US" sz="4800">
              <a:latin typeface="Calibri" pitchFamily="34" charset="0"/>
            </a:endParaRPr>
          </a:p>
          <a:p>
            <a:r>
              <a:rPr lang="en-US" sz="4800">
                <a:latin typeface="Calibri" pitchFamily="34" charset="0"/>
              </a:rPr>
              <a:t>GÓI CÂU HỎI SỐ 3</a:t>
            </a:r>
          </a:p>
          <a:p>
            <a:r>
              <a:rPr lang="en-US" sz="4800">
                <a:latin typeface="Calibri" pitchFamily="34" charset="0"/>
              </a:rPr>
              <a:t>GÓI CÂU HỎI SỐ 4</a:t>
            </a:r>
          </a:p>
          <a:p>
            <a:r>
              <a:rPr lang="en-US" sz="4800">
                <a:latin typeface="Calibri" pitchFamily="34" charset="0"/>
              </a:rPr>
              <a:t>GÓI CÂU HỎI SỐ 5</a:t>
            </a:r>
          </a:p>
          <a:p>
            <a:endParaRPr lang="en-US" sz="4800">
              <a:latin typeface="Calibri" pitchFamily="34" charset="0"/>
            </a:endParaRPr>
          </a:p>
          <a:p>
            <a:endParaRPr lang="en-US" sz="4800">
              <a:latin typeface="Calibri" pitchFamily="34" charset="0"/>
            </a:endParaRPr>
          </a:p>
          <a:p>
            <a:endParaRPr lang="en-US" sz="4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GÓI SỐ 1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3825" y="9652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CÂU 1: Địa danh quê ngoại của Bác Hồ?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96875" y="19050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a. Kim Liên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381000" y="27432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b.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Hoàng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Trù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381000" y="36576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c. Làng Sen</a:t>
            </a: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381000" y="46482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d. Nam Đàn</a:t>
            </a:r>
          </a:p>
        </p:txBody>
      </p:sp>
      <p:sp>
        <p:nvSpPr>
          <p:cNvPr id="5128" name="TextBox 7"/>
          <p:cNvSpPr txBox="1">
            <a:spLocks noChangeArrowheads="1"/>
          </p:cNvSpPr>
          <p:nvPr/>
        </p:nvSpPr>
        <p:spPr bwMode="auto">
          <a:xfrm>
            <a:off x="1143000" y="5715000"/>
            <a:ext cx="6781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(Huệ chỉnh hiệu ứng kết quả và tạo phông nền cho 5 gói câu hỏi tương tự thế này nha!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GÓI SỐ 1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23825" y="965200"/>
            <a:ext cx="8562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CÂU 2: Thân sinh Bác Hồ vào Đồng Tháp năm 1911 với mục đích gì?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96875" y="2087563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a. Hoạt động cách mạng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304800" y="2819400"/>
            <a:ext cx="8562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b. Hoạt động trong phong trào cứu nước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381000" y="4016375"/>
            <a:ext cx="8562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c.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Làm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nghề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dạy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học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chữa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bệnh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cứu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người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381000" y="5387975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d. Cả 3 phương án trên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GÓI SỐ 1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23825" y="965200"/>
            <a:ext cx="85629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CÂU 3:Đảng ta quyết định lấy tư tưởng Hồ Chí Minh làm “kim chỉ nam cho hành động” vào năm nào?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04800" y="31242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a. 1930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81000" y="41148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b. 1945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04800" y="50292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c. 1954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81000" y="59436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d. 1991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GÓI SỐ 1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0" y="990600"/>
            <a:ext cx="8562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CÂU 4: Khi tham gia phong trào chống thuế ở Huế, Bác đang làm gì?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96875" y="2187575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a. Công nhân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381000" y="3025775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b. Dệt cửi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381000" y="36576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c.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Học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sinh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228600" y="46482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d. Thầy giáo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GÓI SỐ 1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23825" y="965200"/>
            <a:ext cx="856297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CÂU 5: “Gốc có vững cây mới bền / Xây lầu thắng lợi trên nền nhân dân”. “Nền nhân dân” ở đây theo Bác là có hàm ý gì?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304800" y="47244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c. Tinh thần đoàn kết của nhân dân.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304800" y="33528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a. Ý chí và nghị lực của nhân dân.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81000" y="40386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b. Sức lực và của cải của nhân dân.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381000" y="5486400"/>
            <a:ext cx="856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d.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Cả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3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phương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án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trên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9224" name="Group 9"/>
          <p:cNvGrpSpPr>
            <a:grpSpLocks/>
          </p:cNvGrpSpPr>
          <p:nvPr/>
        </p:nvGrpSpPr>
        <p:grpSpPr bwMode="auto">
          <a:xfrm>
            <a:off x="5562600" y="6172200"/>
            <a:ext cx="3352800" cy="685800"/>
            <a:chOff x="3581400" y="5029200"/>
            <a:chExt cx="4724400" cy="1066800"/>
          </a:xfrm>
        </p:grpSpPr>
        <p:sp>
          <p:nvSpPr>
            <p:cNvPr id="9" name="Left Arrow 8"/>
            <p:cNvSpPr/>
            <p:nvPr/>
          </p:nvSpPr>
          <p:spPr>
            <a:xfrm>
              <a:off x="3581400" y="5029200"/>
              <a:ext cx="4724400" cy="1066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26" name="TextBox 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038601" y="5246466"/>
              <a:ext cx="4219137" cy="304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Trở về danh sách gói câu hỏi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GÓI SỐ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1108</Words>
  <Application>Microsoft Office PowerPoint</Application>
  <PresentationFormat>On-screen Show (4:3)</PresentationFormat>
  <Paragraphs>698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Algerian</vt:lpstr>
      <vt:lpstr>Times New Roman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Phuong</dc:creator>
  <cp:lastModifiedBy>ThanhHuy</cp:lastModifiedBy>
  <cp:revision>18</cp:revision>
  <dcterms:created xsi:type="dcterms:W3CDTF">2013-09-24T12:29:33Z</dcterms:created>
  <dcterms:modified xsi:type="dcterms:W3CDTF">2013-09-25T17:14:22Z</dcterms:modified>
</cp:coreProperties>
</file>