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73" r:id="rId3"/>
    <p:sldId id="274" r:id="rId4"/>
    <p:sldId id="271" r:id="rId5"/>
    <p:sldId id="305" r:id="rId6"/>
    <p:sldId id="30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265" r:id="rId33"/>
    <p:sldId id="268" r:id="rId34"/>
    <p:sldId id="267" r:id="rId35"/>
    <p:sldId id="269" r:id="rId36"/>
    <p:sldId id="270" r:id="rId37"/>
    <p:sldId id="302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3186"/>
    <a:srgbClr val="F60000"/>
    <a:srgbClr val="2807EF"/>
    <a:srgbClr val="FF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485" autoAdjust="0"/>
    <p:restoredTop sz="94660"/>
  </p:normalViewPr>
  <p:slideViewPr>
    <p:cSldViewPr>
      <p:cViewPr varScale="1">
        <p:scale>
          <a:sx n="68" d="100"/>
          <a:sy n="68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F92E8-0843-4324-9F64-1BC0570C2B77}" type="datetimeFigureOut">
              <a:rPr lang="en-US"/>
              <a:pPr>
                <a:defRPr/>
              </a:pPr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7D652-F638-4A1B-9DDE-DBB31BE5A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58123-B0FA-4BB4-9FED-08380D0C5758}" type="datetimeFigureOut">
              <a:rPr lang="en-US"/>
              <a:pPr>
                <a:defRPr/>
              </a:pPr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7654F-305F-4C31-A8BF-85B020F83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AF664-23BF-4A78-9D47-EEBFA7A3B2C2}" type="datetimeFigureOut">
              <a:rPr lang="en-US"/>
              <a:pPr>
                <a:defRPr/>
              </a:pPr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29B86-4C26-4B20-9714-7AE20E83FF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1D2AA-8E08-44D1-ADD4-4F944CECA45E}" type="datetimeFigureOut">
              <a:rPr lang="en-US"/>
              <a:pPr>
                <a:defRPr/>
              </a:pPr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2DD3F-6DB0-4126-B25B-5C43A3CB8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D155E-F126-4133-BDC8-827D1CBCDC2D}" type="datetimeFigureOut">
              <a:rPr lang="en-US"/>
              <a:pPr>
                <a:defRPr/>
              </a:pPr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AF0B1-ECC7-4F38-9C89-465109EDE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1994C-CB92-4723-B0C4-94A1AAE12C77}" type="datetimeFigureOut">
              <a:rPr lang="en-US"/>
              <a:pPr>
                <a:defRPr/>
              </a:pPr>
              <a:t>9/26/2013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AB27C-3976-4C60-8B5F-1456CEBB7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58557-2AC5-4C39-948C-79C08AB0D004}" type="datetimeFigureOut">
              <a:rPr lang="en-US"/>
              <a:pPr>
                <a:defRPr/>
              </a:pPr>
              <a:t>9/26/2013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3916A-7180-4DD9-AA57-2537D4E3E4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063E8-7A83-436D-86C0-A22106B59159}" type="datetimeFigureOut">
              <a:rPr lang="en-US"/>
              <a:pPr>
                <a:defRPr/>
              </a:pPr>
              <a:t>9/26/2013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F9527-62FE-48AB-9CD8-3892BD6A06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F9DA-835D-4745-8115-A425D1CFF282}" type="datetimeFigureOut">
              <a:rPr lang="en-US"/>
              <a:pPr>
                <a:defRPr/>
              </a:pPr>
              <a:t>9/26/2013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09077-6B61-40B3-B01B-7C45570ECE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65C9A-ED83-4F68-84EC-EECBFB68041B}" type="datetimeFigureOut">
              <a:rPr lang="en-US"/>
              <a:pPr>
                <a:defRPr/>
              </a:pPr>
              <a:t>9/26/2013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91D07-490A-4E9C-867D-08DD6D2D79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5BEE0-238D-4C6E-872A-255E848EB4BC}" type="datetimeFigureOut">
              <a:rPr lang="en-US"/>
              <a:pPr>
                <a:defRPr/>
              </a:pPr>
              <a:t>9/26/2013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C445C-37C2-47AC-BA47-930AF6CAAE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885F573-66C7-40F6-A2DF-5D32A7BA1CF2}" type="datetimeFigureOut">
              <a:rPr lang="en-US"/>
              <a:pPr>
                <a:defRPr/>
              </a:pPr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E00ADBB-CDDD-4532-A1EE-960F9630E5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7.xml"/><Relationship Id="rId7" Type="http://schemas.openxmlformats.org/officeDocument/2006/relationships/slide" Target="slide27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22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36.xml"/><Relationship Id="rId7" Type="http://schemas.openxmlformats.org/officeDocument/2006/relationships/slide" Target="slide35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34.xml"/><Relationship Id="rId5" Type="http://schemas.openxmlformats.org/officeDocument/2006/relationships/slide" Target="slide33.xml"/><Relationship Id="rId4" Type="http://schemas.openxmlformats.org/officeDocument/2006/relationships/slide" Target="slide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ubtitle 2"/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4724400" cy="1143000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 sz="2000" b="1" smtClean="0">
                <a:solidFill>
                  <a:schemeClr val="hlink"/>
                </a:solidFill>
              </a:rPr>
              <a:t>ĐOÀN PHƯỜNG PHÚ MỸ</a:t>
            </a:r>
          </a:p>
          <a:p>
            <a:pPr marL="0" indent="0" algn="ctr" eaLnBrk="1" hangingPunct="1">
              <a:buFont typeface="Arial" charset="0"/>
              <a:buNone/>
            </a:pPr>
            <a:r>
              <a:rPr lang="en-US" sz="2000" b="1" smtClean="0">
                <a:solidFill>
                  <a:schemeClr val="hlink"/>
                </a:solidFill>
              </a:rPr>
              <a:t>Cụm 1: TH Phú Mỹ - THCS Hoàng Quốc Việt – THCS Phạm Hữu Lầu</a:t>
            </a:r>
          </a:p>
        </p:txBody>
      </p:sp>
      <p:sp>
        <p:nvSpPr>
          <p:cNvPr id="2051" name="Subtitle 2"/>
          <p:cNvSpPr txBox="1">
            <a:spLocks/>
          </p:cNvSpPr>
          <p:nvPr/>
        </p:nvSpPr>
        <p:spPr bwMode="auto">
          <a:xfrm>
            <a:off x="228600" y="990600"/>
            <a:ext cx="4038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4000">
              <a:latin typeface="Algerian" pitchFamily="82" charset="0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7200" b="1">
                <a:solidFill>
                  <a:srgbClr val="F60000"/>
                </a:solidFill>
                <a:latin typeface="Algerian" pitchFamily="82" charset="0"/>
              </a:rPr>
              <a:t>HỘI THI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7200">
              <a:solidFill>
                <a:srgbClr val="F60000"/>
              </a:solidFill>
              <a:latin typeface="Algerian" pitchFamily="82" charset="0"/>
            </a:endParaRPr>
          </a:p>
        </p:txBody>
      </p:sp>
      <p:sp>
        <p:nvSpPr>
          <p:cNvPr id="2052" name="Subtitle 2"/>
          <p:cNvSpPr txBox="1">
            <a:spLocks/>
          </p:cNvSpPr>
          <p:nvPr/>
        </p:nvSpPr>
        <p:spPr bwMode="auto">
          <a:xfrm>
            <a:off x="2362200" y="4572000"/>
            <a:ext cx="4038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4000">
              <a:latin typeface="Algerian" pitchFamily="82" charset="0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4800" b="1" i="1">
                <a:solidFill>
                  <a:srgbClr val="F60000"/>
                </a:solidFill>
                <a:latin typeface="Algerian" pitchFamily="82" charset="0"/>
              </a:rPr>
              <a:t>NĂM 2013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4800" i="1">
              <a:solidFill>
                <a:srgbClr val="F6000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2209800" y="0"/>
            <a:ext cx="4876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/>
              <a:t>GÓI SỐ 1</a:t>
            </a:r>
          </a:p>
        </p:txBody>
      </p:sp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1219200" y="990600"/>
            <a:ext cx="70866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 i="1"/>
              <a:t>CÂU 4</a:t>
            </a:r>
            <a:r>
              <a:rPr lang="en-US" sz="4000"/>
              <a:t>: </a:t>
            </a:r>
            <a:r>
              <a:rPr lang="en-US" sz="4000" b="1"/>
              <a:t>Khi tham gia phong trào chống thuế ở Huế, Bác đang làm gì?</a:t>
            </a:r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609600" y="2895600"/>
            <a:ext cx="7696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a. </a:t>
            </a:r>
            <a:r>
              <a:rPr lang="en-US" sz="4000"/>
              <a:t>Công nhân</a:t>
            </a:r>
          </a:p>
        </p:txBody>
      </p:sp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685800" y="3810000"/>
            <a:ext cx="6934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b. </a:t>
            </a:r>
            <a:r>
              <a:rPr lang="en-US" sz="4000"/>
              <a:t>Dệt cửi</a:t>
            </a:r>
          </a:p>
        </p:txBody>
      </p:sp>
      <p:sp>
        <p:nvSpPr>
          <p:cNvPr id="8198" name="TextBox 5"/>
          <p:cNvSpPr txBox="1">
            <a:spLocks noChangeArrowheads="1"/>
          </p:cNvSpPr>
          <p:nvPr/>
        </p:nvSpPr>
        <p:spPr bwMode="auto">
          <a:xfrm>
            <a:off x="914400" y="4724400"/>
            <a:ext cx="662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c. </a:t>
            </a:r>
            <a:r>
              <a:rPr lang="en-US" sz="4000"/>
              <a:t>Học sinh</a:t>
            </a:r>
          </a:p>
        </p:txBody>
      </p:sp>
      <p:sp>
        <p:nvSpPr>
          <p:cNvPr id="8199" name="TextBox 6"/>
          <p:cNvSpPr txBox="1">
            <a:spLocks noChangeArrowheads="1"/>
          </p:cNvSpPr>
          <p:nvPr/>
        </p:nvSpPr>
        <p:spPr bwMode="auto">
          <a:xfrm>
            <a:off x="304800" y="5715000"/>
            <a:ext cx="8001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d. </a:t>
            </a:r>
            <a:r>
              <a:rPr lang="en-US" sz="4000"/>
              <a:t>Thầy giáo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0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3" dur="250" autoRev="1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807E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807E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250" autoRev="1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50" decel="100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0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2" dur="250" autoRev="1" fill="hold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250" autoRev="1" fill="hold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250" autoRev="1" fill="hold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allAtOnce"/>
      <p:bldP spid="8195" grpId="0"/>
      <p:bldP spid="8198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2195513" y="100013"/>
            <a:ext cx="4876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 b="1"/>
              <a:t>GÓI SỐ 1</a:t>
            </a:r>
          </a:p>
        </p:txBody>
      </p:sp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838200" y="990600"/>
            <a:ext cx="76200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i="1"/>
              <a:t>CÂU 5</a:t>
            </a:r>
            <a:r>
              <a:rPr lang="en-US" sz="3600"/>
              <a:t>: </a:t>
            </a:r>
            <a:r>
              <a:rPr lang="en-US" sz="3600" b="1"/>
              <a:t>“Gốc có vững cây mới bền / Xây lầu thắng lợi trên nền nhân dân”. “Nền nhân dân” ở đây theo Bác là có hàm ý gì?</a:t>
            </a:r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914400" y="5105400"/>
            <a:ext cx="7877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c. Tinh thần đoàn kết của nhân dân.</a:t>
            </a: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914400" y="3657600"/>
            <a:ext cx="7620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a. Ý chí và nghị lực của nhân dân.</a:t>
            </a:r>
          </a:p>
        </p:txBody>
      </p: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914400" y="4419600"/>
            <a:ext cx="7953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b. Sức lực và của cải của nhân dân.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914400" y="5943600"/>
            <a:ext cx="7696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d. Cả 3 phương án trên</a:t>
            </a:r>
          </a:p>
        </p:txBody>
      </p:sp>
      <p:sp>
        <p:nvSpPr>
          <p:cNvPr id="8" name="Left Arrow 7">
            <a:hlinkClick r:id="rId3" action="ppaction://hlinksldjump"/>
          </p:cNvPr>
          <p:cNvSpPr/>
          <p:nvPr/>
        </p:nvSpPr>
        <p:spPr>
          <a:xfrm>
            <a:off x="7848600" y="6553200"/>
            <a:ext cx="1066800" cy="304800"/>
          </a:xfrm>
          <a:prstGeom prst="leftArrow">
            <a:avLst/>
          </a:prstGeom>
          <a:solidFill>
            <a:srgbClr val="C53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0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3" dur="250" autoRev="1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807E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807E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250" autoRev="1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75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0" dur="250" autoRev="1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250" autoRev="1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250" autoRev="1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allAtOnce"/>
      <p:bldP spid="9219" grpId="0"/>
      <p:bldP spid="9220" grpId="0"/>
      <p:bldP spid="9221" grpId="0"/>
      <p:bldP spid="9222" grpId="0"/>
      <p:bldP spid="9223" grpId="0"/>
      <p:bldP spid="922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>
            <a:spLocks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2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1</a:t>
            </a:r>
            <a:r>
              <a:rPr lang="en-US" sz="4000"/>
              <a:t>: </a:t>
            </a:r>
            <a:r>
              <a:rPr lang="en-US" sz="4000" b="1"/>
              <a:t>Đặc điểm truyền thống quê hương Bác Hồ?</a:t>
            </a:r>
          </a:p>
          <a:p>
            <a:pPr marL="342900" indent="-342900"/>
            <a:endParaRPr lang="en-US" sz="4000" b="1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62000" y="22860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a. Yêu nước, căm thù giặc, kiên cường chống ngọai xâm</a:t>
            </a:r>
          </a:p>
          <a:p>
            <a:pPr marL="342900" indent="-342900"/>
            <a:endParaRPr lang="en-US" sz="4000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914400" y="3581400"/>
            <a:ext cx="631348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/>
            <a:r>
              <a:rPr lang="en-US" sz="4000"/>
              <a:t>b. Tinh thần quốc tế cao cả</a:t>
            </a:r>
          </a:p>
          <a:p>
            <a:pPr marL="342900" indent="-342900" algn="ctr"/>
            <a:endParaRPr lang="en-US" sz="4000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762000" y="4572000"/>
            <a:ext cx="7620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/>
              <a:t>c. Căm thù giặc, khinh ghét vua quan nhà Nguyễn ươn hèn 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838200" y="6019800"/>
            <a:ext cx="549116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d. Cả 3 phương án trên</a:t>
            </a:r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0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3" dur="250" autoRev="1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250" autoRev="1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250" autoRev="1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4" grpId="0"/>
      <p:bldP spid="10244" grpId="1"/>
      <p:bldP spid="10245" grpId="0"/>
      <p:bldP spid="10246" grpId="0"/>
      <p:bldP spid="102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>
            <a:spLocks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2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</a:t>
            </a:r>
            <a:r>
              <a:rPr lang="en-US" sz="4000" i="1"/>
              <a:t>2</a:t>
            </a:r>
            <a:r>
              <a:rPr lang="en-US" sz="4000"/>
              <a:t>:</a:t>
            </a:r>
            <a:r>
              <a:rPr lang="en-US" sz="4000" b="1"/>
              <a:t>Những năm bôn ba tìm đường cứu nước, Bác Hồ từng đến bao nhiêu quốc gia trên thế giới?</a:t>
            </a:r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 b="1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28600" y="3581400"/>
            <a:ext cx="7696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a. 20</a:t>
            </a:r>
          </a:p>
          <a:p>
            <a:pPr marL="342900" indent="-342900"/>
            <a:endParaRPr lang="en-US" sz="4000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448050" y="4416425"/>
            <a:ext cx="13144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/>
            <a:r>
              <a:rPr lang="en-US" sz="4000"/>
              <a:t>b. 21</a:t>
            </a:r>
          </a:p>
          <a:p>
            <a:pPr marL="342900" indent="-342900" algn="ctr"/>
            <a:endParaRPr lang="en-US" sz="4000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57200" y="5105400"/>
            <a:ext cx="7239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/>
              <a:t>c. 30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295400" y="5791200"/>
            <a:ext cx="549116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d. 40</a:t>
            </a:r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4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2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0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8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6" dur="250" autoRev="1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250" autoRev="1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250" autoRev="1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68" grpId="0"/>
      <p:bldP spid="11269" grpId="0"/>
      <p:bldP spid="11270" grpId="0"/>
      <p:bldP spid="11270" grpId="1"/>
      <p:bldP spid="1127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>
            <a:spLocks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2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</a:t>
            </a:r>
            <a:r>
              <a:rPr lang="en-US" sz="4000" i="1"/>
              <a:t>3</a:t>
            </a:r>
            <a:r>
              <a:rPr lang="en-US" sz="4000"/>
              <a:t>:</a:t>
            </a:r>
            <a:r>
              <a:rPr lang="en-US" sz="4000" b="1"/>
              <a:t>Theo</a:t>
            </a:r>
            <a:r>
              <a:rPr lang="en-US" sz="4000"/>
              <a:t> </a:t>
            </a:r>
            <a:r>
              <a:rPr lang="en-US" sz="4000" b="1"/>
              <a:t>Nguyễn Ái Quốc, phong trào cứu nước muốn giành thắng lợi phải làm gì?</a:t>
            </a:r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 b="1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990600" y="2971800"/>
            <a:ext cx="7696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a. Đi tìm một con đường mới</a:t>
            </a:r>
          </a:p>
          <a:p>
            <a:pPr marL="342900" indent="-342900" algn="ctr"/>
            <a:endParaRPr lang="en-US" sz="4000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371600" y="38100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b. Đi theo con đường của các bậc tiền bối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33400" y="5029200"/>
            <a:ext cx="7239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c. Cầu viện nước ngoài</a:t>
            </a:r>
          </a:p>
          <a:p>
            <a:pPr marL="342900" indent="-342900" algn="ctr"/>
            <a:endParaRPr lang="en-US" sz="4000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371600" y="5897563"/>
            <a:ext cx="5491163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d. Cả 3 phương án trên</a:t>
            </a:r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9" dur="250" autoRev="1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250" autoRev="1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2" grpId="0"/>
      <p:bldP spid="12292" grpId="1"/>
      <p:bldP spid="12293" grpId="0"/>
      <p:bldP spid="12294" grpId="0"/>
      <p:bldP spid="1229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>
            <a:spLocks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2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4</a:t>
            </a:r>
            <a:r>
              <a:rPr lang="en-US" sz="4000"/>
              <a:t>:</a:t>
            </a:r>
            <a:r>
              <a:rPr lang="en-US" sz="4000" b="1"/>
              <a:t>Bắt</a:t>
            </a:r>
            <a:r>
              <a:rPr lang="en-US"/>
              <a:t> </a:t>
            </a:r>
            <a:r>
              <a:rPr lang="en-US" sz="4000" b="1"/>
              <a:t>đầu từ thời kì nào, ở Bác hình thành tư tưởng yêu nước?</a:t>
            </a:r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 b="1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838200" y="2667000"/>
            <a:ext cx="7696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a. Trước năm 1911 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57200" y="35814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b. 1911-1920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04800" y="4648200"/>
            <a:ext cx="7239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c. 1921-1930</a:t>
            </a:r>
          </a:p>
          <a:p>
            <a:pPr marL="342900" indent="-342900" algn="ctr"/>
            <a:endParaRPr lang="en-US" sz="4000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286000" y="5638800"/>
            <a:ext cx="5491163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d. Cả 3 phương án trên</a:t>
            </a:r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7" dur="250" autoRev="1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250" autoRev="1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250" autoRev="1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6" grpId="0"/>
      <p:bldP spid="13316" grpId="1"/>
      <p:bldP spid="13317" grpId="0"/>
      <p:bldP spid="13318" grpId="0"/>
      <p:bldP spid="133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>
            <a:spLocks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2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</a:t>
            </a:r>
            <a:r>
              <a:rPr lang="en-US" sz="3600" b="1" i="1"/>
              <a:t>5</a:t>
            </a:r>
            <a:r>
              <a:rPr lang="en-US" sz="3600"/>
              <a:t>:</a:t>
            </a:r>
            <a:r>
              <a:rPr lang="en-US" sz="3600" b="1"/>
              <a:t>Tư</a:t>
            </a:r>
            <a:r>
              <a:rPr lang="en-US" sz="3600"/>
              <a:t> </a:t>
            </a:r>
            <a:r>
              <a:rPr lang="en-US" sz="3600" b="1"/>
              <a:t>tưởng Hồ Chí Minh có vị trí như thế nào trong hệ thống tư tưởng Đảng Cộng sản Việt Nam?</a:t>
            </a:r>
          </a:p>
          <a:p>
            <a:pPr marL="342900" indent="-342900" algn="ctr"/>
            <a:endParaRPr lang="en-US" sz="4000" b="1"/>
          </a:p>
          <a:p>
            <a:pPr marL="342900" indent="-342900"/>
            <a:endParaRPr lang="en-US" sz="4000" b="1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85800" y="2667000"/>
            <a:ext cx="7696200" cy="179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</a:t>
            </a:r>
            <a:r>
              <a:rPr lang="en-US" sz="3200"/>
              <a:t>Là một bộ phận trong hệ thống tư tưởng của Đảng</a:t>
            </a:r>
          </a:p>
          <a:p>
            <a:pPr marL="342900" indent="-342900" algn="ctr"/>
            <a:endParaRPr lang="en-US" sz="4000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914400" y="35814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</a:t>
            </a:r>
            <a:r>
              <a:rPr lang="en-US" sz="3200"/>
              <a:t>Là một bộ phận quan trọng trong hệ thống tư tưởng của Đảng</a:t>
            </a:r>
            <a:r>
              <a:rPr lang="en-US" sz="4000"/>
              <a:t>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09600" y="4648200"/>
            <a:ext cx="7239000" cy="179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</a:t>
            </a:r>
            <a:r>
              <a:rPr lang="en-US" sz="3200"/>
              <a:t>Là một bộ phận rất quan trọng trong hệ thống tư tưởng của Đảng</a:t>
            </a:r>
          </a:p>
          <a:p>
            <a:pPr marL="342900" indent="-342900" algn="ctr"/>
            <a:endParaRPr lang="en-US" sz="4000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685800" y="5638800"/>
            <a:ext cx="6786563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</a:t>
            </a:r>
            <a:r>
              <a:rPr lang="en-US" sz="3200"/>
              <a:t>Là bộ phận nền tảng, kim chỉ nam cho hành động của Đảng</a:t>
            </a:r>
            <a:r>
              <a:rPr lang="en-US" sz="3600"/>
              <a:t>.</a:t>
            </a:r>
          </a:p>
          <a:p>
            <a:pPr marL="342900" indent="-342900" algn="ctr"/>
            <a:endParaRPr lang="en-US" sz="36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  <p:sp>
        <p:nvSpPr>
          <p:cNvPr id="8" name="Left Arrow 7">
            <a:hlinkClick r:id="rId3" action="ppaction://hlinksldjump"/>
          </p:cNvPr>
          <p:cNvSpPr/>
          <p:nvPr/>
        </p:nvSpPr>
        <p:spPr>
          <a:xfrm>
            <a:off x="7848600" y="6553200"/>
            <a:ext cx="1066800" cy="304800"/>
          </a:xfrm>
          <a:prstGeom prst="leftArrow">
            <a:avLst/>
          </a:prstGeom>
          <a:solidFill>
            <a:srgbClr val="C53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9" dur="250" autoRev="1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250" autoRev="1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250" autoRev="1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0" grpId="0"/>
      <p:bldP spid="14341" grpId="0"/>
      <p:bldP spid="14342" grpId="0"/>
      <p:bldP spid="14343" grpId="0"/>
      <p:bldP spid="1434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>
            <a:spLocks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3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1</a:t>
            </a:r>
            <a:r>
              <a:rPr lang="en-US" sz="4000"/>
              <a:t>:</a:t>
            </a:r>
            <a:r>
              <a:rPr lang="en-US" sz="4000" b="1"/>
              <a:t>Thân</a:t>
            </a:r>
            <a:r>
              <a:rPr lang="en-US" sz="4000"/>
              <a:t> </a:t>
            </a:r>
            <a:r>
              <a:rPr lang="en-US" sz="4000" b="1"/>
              <a:t>mẫu Bác Hồ làm nghề gì nuôi gia đình trong những năm ở Huế? 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57200" y="29718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Nghề nông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33400" y="38862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Dạy học</a:t>
            </a:r>
          </a:p>
          <a:p>
            <a:pPr marL="342900" indent="-342900" algn="ctr"/>
            <a:r>
              <a:rPr lang="en-US" sz="4000"/>
              <a:t>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04800" y="4724400"/>
            <a:ext cx="7239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Nội trợ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533400" y="5638800"/>
            <a:ext cx="67865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Dệt cửi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9" dur="250" autoRev="1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250" autoRev="1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4" grpId="0"/>
      <p:bldP spid="15365" grpId="0"/>
      <p:bldP spid="15366" grpId="0"/>
      <p:bldP spid="15367" grpId="0"/>
      <p:bldP spid="1536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>
            <a:spLocks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3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2</a:t>
            </a:r>
            <a:r>
              <a:rPr lang="en-US" sz="4000"/>
              <a:t>:</a:t>
            </a:r>
            <a:r>
              <a:rPr lang="en-US" sz="4000" b="1"/>
              <a:t>Thời</a:t>
            </a:r>
            <a:r>
              <a:rPr lang="en-US" sz="4000"/>
              <a:t> </a:t>
            </a:r>
            <a:r>
              <a:rPr lang="en-US" sz="4000" b="1"/>
              <a:t>kì hoạt động nào của Bác Hồ có ý nghĩa quyết định, giúp vạch ra con đường cách mạng Việt Nam?</a:t>
            </a:r>
          </a:p>
          <a:p>
            <a:pPr marL="342900" indent="-342900" algn="ctr"/>
            <a:endParaRPr lang="en-US" sz="4000" b="1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28600" y="33528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Trước 1911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81000" y="4327525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1911-1920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04800" y="5105400"/>
            <a:ext cx="7239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1921-1930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33400" y="6019800"/>
            <a:ext cx="67865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1930-1941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7" dur="250" autoRev="1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250" autoRev="1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250" autoRev="1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88" grpId="0"/>
      <p:bldP spid="16389" grpId="0"/>
      <p:bldP spid="16390" grpId="0"/>
      <p:bldP spid="16390" grpId="1"/>
      <p:bldP spid="1639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/>
          <p:cNvSpPr>
            <a:spLocks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3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3</a:t>
            </a:r>
            <a:r>
              <a:rPr lang="en-US" sz="4000"/>
              <a:t>:</a:t>
            </a:r>
            <a:r>
              <a:rPr lang="en-US" sz="4000" b="1"/>
              <a:t>“Hôm nay châu chấu đá voi / Ngày mai voi sẽ bị lòi ruột ra”. Qua câu thơ, Bác muốn nói ý nào dưới đây?</a:t>
            </a:r>
          </a:p>
          <a:p>
            <a:pPr marL="342900" indent="-342900" algn="ctr"/>
            <a:endParaRPr lang="en-US" sz="4000" b="1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33400" y="3505200"/>
            <a:ext cx="7696200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3600" b="1"/>
              <a:t>a</a:t>
            </a:r>
            <a:r>
              <a:rPr lang="en-US" sz="3600"/>
              <a:t>. Sức mạnh của bầy châu chấu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762000" y="4327525"/>
            <a:ext cx="7848600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3600" b="1"/>
              <a:t>b</a:t>
            </a:r>
            <a:r>
              <a:rPr lang="en-US" sz="3600"/>
              <a:t>. Sức mạnh của đồng tâm hiệp lực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33400" y="5181600"/>
            <a:ext cx="80772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3600" b="1"/>
              <a:t>c</a:t>
            </a:r>
            <a:r>
              <a:rPr lang="en-US" sz="3600"/>
              <a:t>. Sức mạnh của liên minh giai cấp</a:t>
            </a:r>
          </a:p>
          <a:p>
            <a:pPr marL="342900" indent="-342900" algn="ctr"/>
            <a:endParaRPr lang="en-US" sz="3600"/>
          </a:p>
          <a:p>
            <a:pPr marL="342900" indent="-342900" algn="ctr"/>
            <a:endParaRPr lang="en-US" sz="400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0" y="6019800"/>
            <a:ext cx="6786563" cy="307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3600" b="1"/>
              <a:t>d</a:t>
            </a:r>
            <a:r>
              <a:rPr lang="en-US" sz="3600"/>
              <a:t>. Cả 3 phương án trên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7" dur="250" autoRev="1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250" autoRev="1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250" autoRev="1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  <p:bldP spid="17412" grpId="0"/>
      <p:bldP spid="17413" grpId="0"/>
      <p:bldP spid="17413" grpId="1"/>
      <p:bldP spid="17414" grpId="0"/>
      <p:bldP spid="174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133600" y="0"/>
            <a:ext cx="5943600" cy="2438400"/>
          </a:xfrm>
          <a:prstGeom prst="ellipse">
            <a:avLst/>
          </a:prstGeom>
          <a:solidFill>
            <a:schemeClr val="bg2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3600" b="1" dirty="0">
                <a:solidFill>
                  <a:srgbClr val="2807EF"/>
                </a:solidFill>
                <a:latin typeface="Times New Roman" pitchFamily="18" charset="0"/>
                <a:cs typeface="Times New Roman" pitchFamily="18" charset="0"/>
              </a:rPr>
              <a:t>VÒNG 1:</a:t>
            </a:r>
          </a:p>
          <a:p>
            <a:pPr algn="ctr"/>
            <a:r>
              <a:rPr lang="en-US" sz="3600" b="1" dirty="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TRẮC NGHIỆM</a:t>
            </a:r>
          </a:p>
        </p:txBody>
      </p:sp>
      <p:sp>
        <p:nvSpPr>
          <p:cNvPr id="6" name="Oval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981200" y="2819400"/>
            <a:ext cx="5791200" cy="1905000"/>
          </a:xfrm>
          <a:prstGeom prst="ellipse">
            <a:avLst/>
          </a:prstGeom>
          <a:solidFill>
            <a:schemeClr val="bg1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>
                <a:solidFill>
                  <a:srgbClr val="2807EF"/>
                </a:solidFill>
                <a:latin typeface="Times New Roman" pitchFamily="18" charset="0"/>
                <a:cs typeface="Times New Roman" pitchFamily="18" charset="0"/>
              </a:rPr>
              <a:t>VÒNG 2:</a:t>
            </a:r>
          </a:p>
          <a:p>
            <a:pPr algn="ctr"/>
            <a:r>
              <a:rPr lang="en-US" sz="3200" b="1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ĐOÁN Ý ĐỒNG ĐỘI</a:t>
            </a:r>
          </a:p>
        </p:txBody>
      </p:sp>
      <p:sp>
        <p:nvSpPr>
          <p:cNvPr id="7" name="Oval 6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828800" y="4800600"/>
            <a:ext cx="6324600" cy="2057400"/>
          </a:xfrm>
          <a:prstGeom prst="ellipse">
            <a:avLst/>
          </a:prstGeom>
          <a:solidFill>
            <a:schemeClr val="bg1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3600" b="1">
                <a:solidFill>
                  <a:srgbClr val="2807EF"/>
                </a:solidFill>
                <a:latin typeface="Times New Roman" pitchFamily="18" charset="0"/>
              </a:rPr>
              <a:t>VÒNG 3:</a:t>
            </a:r>
          </a:p>
          <a:p>
            <a:pPr algn="ctr"/>
            <a:r>
              <a:rPr lang="en-US" sz="3600" b="1">
                <a:solidFill>
                  <a:srgbClr val="F60000"/>
                </a:solidFill>
                <a:latin typeface="Times New Roman" pitchFamily="18" charset="0"/>
              </a:rPr>
              <a:t>TÀI NĂNG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  <p:bldP spid="7" grpId="0" build="allAtOnce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/>
          <p:cNvSpPr>
            <a:spLocks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3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4</a:t>
            </a:r>
            <a:r>
              <a:rPr lang="en-US" sz="4000"/>
              <a:t>:</a:t>
            </a:r>
            <a:r>
              <a:rPr lang="en-US" sz="4000" b="1"/>
              <a:t>Lần</a:t>
            </a:r>
            <a:r>
              <a:rPr lang="en-US" sz="4000"/>
              <a:t> </a:t>
            </a:r>
            <a:r>
              <a:rPr lang="en-US" sz="4000" b="1"/>
              <a:t>đầu tiếp xúc với chủ nghĩa Mác – Lê nin, Hồ Chí Minh tâm đắc nhất điều gì?</a:t>
            </a:r>
          </a:p>
          <a:p>
            <a:pPr marL="342900" indent="-342900" algn="ctr"/>
            <a:endParaRPr lang="en-US" sz="4000" b="1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838200" y="2667000"/>
            <a:ext cx="7696200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3600" b="1"/>
              <a:t>a</a:t>
            </a:r>
            <a:r>
              <a:rPr lang="en-US" sz="3600"/>
              <a:t>. Con đường cứu nước, giải phóng dân tộc mình</a:t>
            </a:r>
          </a:p>
          <a:p>
            <a:pPr marL="342900" indent="-342900" algn="ctr"/>
            <a:endParaRPr lang="en-US" sz="3600"/>
          </a:p>
          <a:p>
            <a:pPr marL="342900" indent="-342900" algn="ctr"/>
            <a:endParaRPr lang="en-US" sz="4000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762000" y="3838575"/>
            <a:ext cx="78486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3600" b="1"/>
              <a:t>b</a:t>
            </a:r>
            <a:r>
              <a:rPr lang="en-US" sz="3600"/>
              <a:t>. Con đường cứu nước, giải phóng dân tộc thuộc địa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762000" y="4876800"/>
            <a:ext cx="72390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3600" b="1"/>
              <a:t>c</a:t>
            </a:r>
            <a:r>
              <a:rPr lang="en-US" sz="3600"/>
              <a:t>. Phải tuân theo chủ trường của Quốc tế cộng sản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0" y="6019800"/>
            <a:ext cx="6786563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3600" b="1"/>
              <a:t>d</a:t>
            </a:r>
            <a:r>
              <a:rPr lang="en-US" sz="3600"/>
              <a:t>. Cả 3 phương án trên</a:t>
            </a:r>
          </a:p>
          <a:p>
            <a:pPr marL="342900" indent="-342900" algn="ctr"/>
            <a:endParaRPr lang="en-US" sz="36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0" dur="250" autoRev="1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250" autoRev="1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436" grpId="0"/>
      <p:bldP spid="18436" grpId="1"/>
      <p:bldP spid="18437" grpId="0"/>
      <p:bldP spid="18438" grpId="0"/>
      <p:bldP spid="184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>
            <a:spLocks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3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5</a:t>
            </a:r>
            <a:r>
              <a:rPr lang="en-US" sz="4000"/>
              <a:t>: </a:t>
            </a:r>
            <a:r>
              <a:rPr lang="en-US" sz="4000" b="1"/>
              <a:t>Theo Bác, ai là chủ của cách mạng giải phóng dân tộc?</a:t>
            </a:r>
            <a:r>
              <a:rPr lang="en-US" sz="4000"/>
              <a:t> 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81000" y="26670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Công –nông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447800" y="35814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Giai cấp công nhân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371600" y="4419600"/>
            <a:ext cx="7239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Toàn dân Việt Nam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752600" y="5287963"/>
            <a:ext cx="67865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Cả 3 phương án trên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  <p:sp>
        <p:nvSpPr>
          <p:cNvPr id="8" name="Left Arrow 7">
            <a:hlinkClick r:id="rId3" action="ppaction://hlinksldjump"/>
          </p:cNvPr>
          <p:cNvSpPr/>
          <p:nvPr/>
        </p:nvSpPr>
        <p:spPr>
          <a:xfrm>
            <a:off x="7848600" y="6553200"/>
            <a:ext cx="1066800" cy="304800"/>
          </a:xfrm>
          <a:prstGeom prst="leftArrow">
            <a:avLst/>
          </a:prstGeom>
          <a:solidFill>
            <a:srgbClr val="C53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5" dur="250" autoRev="1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250" autoRev="1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250" autoRev="1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0" grpId="0"/>
      <p:bldP spid="19460" grpId="1"/>
      <p:bldP spid="19461" grpId="0"/>
      <p:bldP spid="19462" grpId="0"/>
      <p:bldP spid="1946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"/>
          <p:cNvSpPr>
            <a:spLocks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4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1</a:t>
            </a:r>
            <a:r>
              <a:rPr lang="en-US" sz="4000"/>
              <a:t>:</a:t>
            </a:r>
            <a:r>
              <a:rPr lang="en-US" sz="4000" b="1"/>
              <a:t>Thân sinh của Bác Hồ mất tại đâu?</a:t>
            </a:r>
            <a:r>
              <a:rPr lang="en-US" sz="4000"/>
              <a:t> 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57200" y="26670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</a:t>
            </a:r>
            <a:r>
              <a:rPr lang="en-US" sz="4000" b="1"/>
              <a:t>Nghệ An</a:t>
            </a:r>
            <a:r>
              <a:rPr lang="en-US" sz="4000"/>
              <a:t>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914400" y="3657600"/>
            <a:ext cx="57912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</a:t>
            </a:r>
            <a:r>
              <a:rPr lang="en-US" sz="4000" b="1"/>
              <a:t>Huế</a:t>
            </a:r>
            <a:r>
              <a:rPr lang="en-US" sz="4000"/>
              <a:t>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457200" y="4419600"/>
            <a:ext cx="7239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</a:t>
            </a:r>
            <a:r>
              <a:rPr lang="en-US" sz="4000" b="1"/>
              <a:t>Hà Nội</a:t>
            </a:r>
            <a:r>
              <a:rPr lang="en-US" sz="4000"/>
              <a:t>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219200" y="5334000"/>
            <a:ext cx="6786563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</a:t>
            </a:r>
            <a:r>
              <a:rPr lang="en-US" sz="4000" b="1"/>
              <a:t>Đồng Tháp </a:t>
            </a:r>
            <a:r>
              <a:rPr lang="en-US" sz="4000"/>
              <a:t/>
            </a:r>
            <a:br>
              <a:rPr lang="en-US" sz="4000"/>
            </a:br>
            <a:r>
              <a:rPr lang="en-US" sz="4000"/>
              <a:t/>
            </a:r>
            <a:br>
              <a:rPr lang="en-US" sz="4000"/>
            </a:br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5" dur="250" autoRev="1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250" autoRev="1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250" autoRev="1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allAtOnce"/>
      <p:bldP spid="21507" grpId="0"/>
      <p:bldP spid="21508" grpId="0"/>
      <p:bldP spid="21509" grpId="0"/>
      <p:bldP spid="21510" grpId="0"/>
      <p:bldP spid="21511" grpId="0"/>
      <p:bldP spid="21511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/>
          <p:cNvSpPr>
            <a:spLocks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4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2</a:t>
            </a:r>
            <a:r>
              <a:rPr lang="en-US" sz="4000"/>
              <a:t>: </a:t>
            </a:r>
            <a:r>
              <a:rPr lang="en-US" sz="4000" b="1"/>
              <a:t>Yếu tố nào có ý nghĩa quyết định việc hình thành tư tưởng Hồ Chí Minh?</a:t>
            </a:r>
            <a:r>
              <a:rPr lang="en-US" sz="4000"/>
              <a:t>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143000" y="28956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Giá trị truyền thống dân tộc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447800" y="35814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Tinh hoa văn hóa nhân loại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914400" y="4267200"/>
            <a:ext cx="7239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Chủ nghĩa Mác – Lênin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447800" y="4983163"/>
            <a:ext cx="70866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Phẩm chất cá nhân Hồ Chí Minh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7" dur="250" autoRev="1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250" autoRev="1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250" autoRev="1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  <p:bldP spid="22532" grpId="0"/>
      <p:bldP spid="22533" grpId="0"/>
      <p:bldP spid="22534" grpId="0"/>
      <p:bldP spid="22535" grpId="0"/>
      <p:bldP spid="2253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/>
          <p:cNvSpPr>
            <a:spLocks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4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3</a:t>
            </a:r>
            <a:r>
              <a:rPr lang="en-US" sz="4000"/>
              <a:t>: </a:t>
            </a:r>
            <a:r>
              <a:rPr lang="en-US" sz="4000" b="1"/>
              <a:t>Nguồn gốc hình thành tư tưởng Hồ Chí Minh?</a:t>
            </a:r>
            <a:r>
              <a:rPr lang="en-US" sz="4000"/>
              <a:t> 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914400" y="26670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Tinh hoa văn hóa nhân loại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914400" y="36576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Chủ nghĩa Mác – Lê Nin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838200" y="4572000"/>
            <a:ext cx="74676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Chủ nghĩa yêu nước Việt Nam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685800" y="5715000"/>
            <a:ext cx="67865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Cả 3 phương án trên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50" decel="100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0" dur="250" autoRev="1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250" autoRev="1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20484" grpId="0"/>
      <p:bldP spid="20484" grpId="1"/>
      <p:bldP spid="20485" grpId="0"/>
      <p:bldP spid="20486" grpId="0"/>
      <p:bldP spid="2048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"/>
          <p:cNvSpPr>
            <a:spLocks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4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4</a:t>
            </a:r>
            <a:r>
              <a:rPr lang="en-US" sz="4000"/>
              <a:t>: </a:t>
            </a:r>
            <a:r>
              <a:rPr lang="en-US" sz="4000" b="1"/>
              <a:t>Thắng lợi đầu tiên của tư tưởng Hồ Chí Minh thể hiện ở sự kiện nào sau đây?</a:t>
            </a:r>
            <a:r>
              <a:rPr lang="en-US" sz="4000"/>
              <a:t> 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219200" y="28194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Hội nghị TW8 khoá I (5/1941).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914400" y="38100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Lập ra Mặt trận Việt Minh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990600" y="4724400"/>
            <a:ext cx="72390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Cách mạng Tháng 8 thành công.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0" y="5867400"/>
            <a:ext cx="67865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Cả 3 phương án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4" dur="250" autoRev="1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250" autoRev="1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250" autoRev="1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23556" grpId="0"/>
      <p:bldP spid="23557" grpId="0"/>
      <p:bldP spid="23558" grpId="0"/>
      <p:bldP spid="23558" grpId="1"/>
      <p:bldP spid="2355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"/>
          <p:cNvSpPr>
            <a:spLocks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4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5</a:t>
            </a:r>
            <a:r>
              <a:rPr lang="en-US" sz="4000"/>
              <a:t>: </a:t>
            </a:r>
            <a:r>
              <a:rPr lang="en-US" sz="4000" b="1"/>
              <a:t>Bác Hồ chỉ đề cập tới vấn đề dân tộc gì?</a:t>
            </a:r>
            <a:r>
              <a:rPr lang="en-US" sz="4000"/>
              <a:t> 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04800" y="26670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Dân tộc nói chung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447800" y="35814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Dân tộc tư bản chủ nghĩa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457200" y="4419600"/>
            <a:ext cx="7239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Dân tộc thuộc địa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66800" y="5287963"/>
            <a:ext cx="67865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Cả 3 phương án trên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  <p:sp>
        <p:nvSpPr>
          <p:cNvPr id="8" name="Left Arrow 7">
            <a:hlinkClick r:id="rId3" action="ppaction://hlinksldjump"/>
          </p:cNvPr>
          <p:cNvSpPr/>
          <p:nvPr/>
        </p:nvSpPr>
        <p:spPr>
          <a:xfrm>
            <a:off x="7848600" y="6553200"/>
            <a:ext cx="1066800" cy="304800"/>
          </a:xfrm>
          <a:prstGeom prst="leftArrow">
            <a:avLst/>
          </a:prstGeom>
          <a:solidFill>
            <a:srgbClr val="C53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00" decel="100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00" decel="1000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decel="1000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decel="1000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1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9" dur="250" autoRev="1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250" autoRev="1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250" autoRev="1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0" grpId="0"/>
      <p:bldP spid="24581" grpId="0"/>
      <p:bldP spid="24582" grpId="0"/>
      <p:bldP spid="24582" grpId="1"/>
      <p:bldP spid="2458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1"/>
          <p:cNvSpPr>
            <a:spLocks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5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1</a:t>
            </a:r>
            <a:r>
              <a:rPr lang="en-US" sz="4000"/>
              <a:t>: </a:t>
            </a:r>
            <a:r>
              <a:rPr lang="en-US" sz="4000" b="1"/>
              <a:t>Bác từng hành nghề viết câu đối ở đâu?</a:t>
            </a:r>
            <a:r>
              <a:rPr lang="en-US" sz="4000"/>
              <a:t>  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33400" y="2667000"/>
            <a:ext cx="7696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Pháp</a:t>
            </a:r>
          </a:p>
          <a:p>
            <a:pPr marL="342900" indent="-342900" algn="ctr"/>
            <a:endParaRPr lang="en-US" sz="4000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85800" y="36576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Anh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57200" y="4495800"/>
            <a:ext cx="7239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Mỹ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676400" y="5486400"/>
            <a:ext cx="67865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Trung Quốc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0" dur="250" autoRev="1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250" autoRev="1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allAtOnce"/>
      <p:bldP spid="25603" grpId="0"/>
      <p:bldP spid="25604" grpId="0"/>
      <p:bldP spid="25605" grpId="0"/>
      <p:bldP spid="25605" grpId="1"/>
      <p:bldP spid="25606" grpId="0"/>
      <p:bldP spid="2560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"/>
          <p:cNvSpPr>
            <a:spLocks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5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2</a:t>
            </a:r>
            <a:r>
              <a:rPr lang="en-US" sz="4000"/>
              <a:t>: </a:t>
            </a:r>
            <a:r>
              <a:rPr lang="en-US" sz="4000" b="1"/>
              <a:t>Năm 1910, Bác vào phan Thiết với ý định gì?</a:t>
            </a:r>
            <a:r>
              <a:rPr lang="en-US" sz="4000"/>
              <a:t>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28600" y="25146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Đi làm Cách mạng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524000" y="3505200"/>
            <a:ext cx="7107238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Tránh sự khủng bố của mật thám 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1066800" y="4648200"/>
            <a:ext cx="7239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Tìm</a:t>
            </a:r>
            <a:r>
              <a:rPr lang="en-US" sz="4000" b="1"/>
              <a:t> </a:t>
            </a:r>
            <a:r>
              <a:rPr lang="en-US" sz="4000"/>
              <a:t>đường vào Sài Gòn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990600" y="5791200"/>
            <a:ext cx="67865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Tìm đường cứu nước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9" dur="250" autoRev="1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250" autoRev="1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8" grpId="0"/>
      <p:bldP spid="26629" grpId="0"/>
      <p:bldP spid="26629" grpId="1"/>
      <p:bldP spid="26630" grpId="0"/>
      <p:bldP spid="266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/>
          <p:cNvSpPr>
            <a:spLocks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5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3</a:t>
            </a:r>
            <a:r>
              <a:rPr lang="en-US" sz="4000"/>
              <a:t>: </a:t>
            </a:r>
            <a:r>
              <a:rPr lang="en-US" sz="4000" b="1"/>
              <a:t>Theo Bác, kẻ thù hung ác của chủ nghĩa xã hội là gì?</a:t>
            </a:r>
            <a:r>
              <a:rPr lang="en-US" sz="4000"/>
              <a:t> 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81000" y="26670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Giặc ngoại xâm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914400" y="35814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b. </a:t>
            </a:r>
            <a:r>
              <a:rPr lang="en-US" sz="4000"/>
              <a:t>Chủ nghĩa tư bản 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990600" y="4419600"/>
            <a:ext cx="7239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Chủ nghĩa đế quốc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219200" y="5287963"/>
            <a:ext cx="67865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Chủ nghĩa cá nhân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4" dur="250" autoRev="1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250" autoRev="1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250" autoRev="1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27652" grpId="0"/>
      <p:bldP spid="27653" grpId="0"/>
      <p:bldP spid="27654" grpId="0"/>
      <p:bldP spid="27655" grpId="0"/>
      <p:bldP spid="2765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2209800" y="2133600"/>
            <a:ext cx="6172200" cy="594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b="1" dirty="0">
                <a:solidFill>
                  <a:srgbClr val="2807EF"/>
                </a:solidFill>
                <a:latin typeface="Times New Roman" pitchFamily="18" charset="0"/>
                <a:hlinkClick r:id="rId3" action="ppaction://hlinksldjump"/>
              </a:rPr>
              <a:t>GÓI CÂU HỎI SỐ 1</a:t>
            </a:r>
            <a:endParaRPr lang="en-US" sz="4800" b="1" dirty="0">
              <a:solidFill>
                <a:srgbClr val="2807EF"/>
              </a:solidFill>
              <a:latin typeface="Times New Roman" pitchFamily="18" charset="0"/>
            </a:endParaRPr>
          </a:p>
          <a:p>
            <a:r>
              <a:rPr lang="en-US" sz="4800" b="1" dirty="0">
                <a:solidFill>
                  <a:srgbClr val="2807EF"/>
                </a:solidFill>
                <a:latin typeface="Times New Roman" pitchFamily="18" charset="0"/>
                <a:hlinkClick r:id="rId4" action="ppaction://hlinksldjump"/>
              </a:rPr>
              <a:t>GÓI CÂU HỎI SỐ 2</a:t>
            </a:r>
            <a:endParaRPr lang="en-US" sz="4800" b="1" dirty="0">
              <a:solidFill>
                <a:srgbClr val="2807EF"/>
              </a:solidFill>
              <a:latin typeface="Times New Roman" pitchFamily="18" charset="0"/>
            </a:endParaRPr>
          </a:p>
          <a:p>
            <a:r>
              <a:rPr lang="en-US" sz="4800" b="1" dirty="0">
                <a:solidFill>
                  <a:srgbClr val="2807EF"/>
                </a:solidFill>
                <a:latin typeface="Times New Roman" pitchFamily="18" charset="0"/>
                <a:hlinkClick r:id="rId5" action="ppaction://hlinksldjump"/>
              </a:rPr>
              <a:t>GÓI CÂU HỎI SỐ 3</a:t>
            </a:r>
            <a:endParaRPr lang="en-US" sz="4800" b="1" dirty="0">
              <a:solidFill>
                <a:srgbClr val="2807EF"/>
              </a:solidFill>
              <a:latin typeface="Times New Roman" pitchFamily="18" charset="0"/>
            </a:endParaRPr>
          </a:p>
          <a:p>
            <a:r>
              <a:rPr lang="en-US" sz="4800" b="1" dirty="0">
                <a:solidFill>
                  <a:srgbClr val="2807EF"/>
                </a:solidFill>
                <a:latin typeface="Times New Roman" pitchFamily="18" charset="0"/>
                <a:hlinkClick r:id="rId6" action="ppaction://hlinksldjump"/>
              </a:rPr>
              <a:t>GÓI CÂU HỎI SỐ 4</a:t>
            </a:r>
            <a:endParaRPr lang="en-US" sz="4800" b="1" dirty="0">
              <a:solidFill>
                <a:srgbClr val="2807EF"/>
              </a:solidFill>
              <a:latin typeface="Times New Roman" pitchFamily="18" charset="0"/>
            </a:endParaRPr>
          </a:p>
          <a:p>
            <a:r>
              <a:rPr lang="en-US" sz="4800" b="1" dirty="0">
                <a:solidFill>
                  <a:srgbClr val="2807EF"/>
                </a:solidFill>
                <a:latin typeface="Times New Roman" pitchFamily="18" charset="0"/>
                <a:hlinkClick r:id="rId7" action="ppaction://hlinksldjump"/>
              </a:rPr>
              <a:t>GÓI CÂU HỎI SỐ 5</a:t>
            </a:r>
            <a:endParaRPr lang="en-US" sz="4800" b="1" dirty="0">
              <a:solidFill>
                <a:srgbClr val="2807EF"/>
              </a:solidFill>
              <a:latin typeface="Times New Roman" pitchFamily="18" charset="0"/>
            </a:endParaRPr>
          </a:p>
          <a:p>
            <a:endParaRPr lang="en-US" sz="4800" b="1" dirty="0">
              <a:latin typeface="Times New Roman" pitchFamily="18" charset="0"/>
            </a:endParaRPr>
          </a:p>
          <a:p>
            <a:endParaRPr lang="en-US" sz="4800" dirty="0">
              <a:latin typeface="Calibri" pitchFamily="34" charset="0"/>
            </a:endParaRPr>
          </a:p>
          <a:p>
            <a:endParaRPr lang="en-US" sz="4800" dirty="0">
              <a:latin typeface="Calibri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429000" y="685800"/>
            <a:ext cx="3384550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5400" b="1">
                <a:solidFill>
                  <a:srgbClr val="F60000"/>
                </a:solidFill>
                <a:latin typeface="Times New Roman" pitchFamily="18" charset="0"/>
              </a:rPr>
              <a:t>VÒNG 1</a:t>
            </a:r>
          </a:p>
          <a:p>
            <a:endParaRPr lang="en-US" sz="4800" b="1">
              <a:solidFill>
                <a:srgbClr val="F60000"/>
              </a:solidFill>
              <a:latin typeface="Times New Roman" pitchFamily="18" charset="0"/>
            </a:endParaRPr>
          </a:p>
        </p:txBody>
      </p:sp>
      <p:sp>
        <p:nvSpPr>
          <p:cNvPr id="4" name="Left Arrow 3">
            <a:hlinkClick r:id="rId8" action="ppaction://hlinksldjump"/>
          </p:cNvPr>
          <p:cNvSpPr/>
          <p:nvPr/>
        </p:nvSpPr>
        <p:spPr>
          <a:xfrm>
            <a:off x="8534400" y="6248400"/>
            <a:ext cx="609600" cy="609600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50"/>
                            </p:stCondLst>
                            <p:childTnLst>
                              <p:par>
                                <p:cTn id="3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50"/>
                            </p:stCondLst>
                            <p:childTnLst>
                              <p:par>
                                <p:cTn id="4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25"/>
                            </p:stCondLst>
                            <p:childTnLst>
                              <p:par>
                                <p:cTn id="4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50" decel="100000" fill="hold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"/>
          <p:cNvSpPr>
            <a:spLocks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5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4</a:t>
            </a:r>
            <a:r>
              <a:rPr lang="en-US" sz="4000"/>
              <a:t>: </a:t>
            </a:r>
            <a:r>
              <a:rPr lang="en-US" sz="4000" b="1"/>
              <a:t>Theo Bác, nền kinh tế xã hội chủ nghĩa là một nền kinh tế như thế nào?</a:t>
            </a:r>
            <a:r>
              <a:rPr lang="en-US" sz="4000"/>
              <a:t> 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29718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Hiện đại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914400" y="38100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Phát triển cao 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685800" y="4648200"/>
            <a:ext cx="7239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Dân làm chủ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295400" y="5562600"/>
            <a:ext cx="67865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Cả 3 phương án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0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3" dur="250" autoRev="1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807E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807E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250" autoRev="1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"/>
                            </p:stCondLst>
                            <p:childTnLst>
                              <p:par>
                                <p:cTn id="5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2" dur="250" autoRev="1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250" autoRev="1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250" autoRev="1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4" grpId="1"/>
      <p:bldP spid="28675" grpId="0"/>
      <p:bldP spid="28676" grpId="0"/>
      <p:bldP spid="28677" grpId="0"/>
      <p:bldP spid="28677" grpId="1"/>
      <p:bldP spid="28678" grpId="0"/>
      <p:bldP spid="2867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1"/>
          <p:cNvSpPr>
            <a:spLocks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5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5</a:t>
            </a:r>
            <a:r>
              <a:rPr lang="en-US" sz="4000"/>
              <a:t>: </a:t>
            </a:r>
            <a:r>
              <a:rPr lang="en-US" sz="4000" b="1"/>
              <a:t>Theo Bác, chủ nghĩa xã hội nhân dân là gì?</a:t>
            </a:r>
            <a:r>
              <a:rPr lang="en-US" sz="4000"/>
              <a:t> 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990600" y="2362200"/>
            <a:ext cx="76962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Đem tài dân, sức dân, của dân làm lợi cho dân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685800" y="36576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Kết hợp tối đa nội lực 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066800" y="4572000"/>
            <a:ext cx="7239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Tranh thủ tối đa ngoại lực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1066800" y="5486400"/>
            <a:ext cx="71628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dirty="0"/>
              <a:t>d</a:t>
            </a:r>
            <a:r>
              <a:rPr lang="en-US" sz="4000" dirty="0"/>
              <a:t>. </a:t>
            </a:r>
            <a:r>
              <a:rPr lang="en-US" sz="4000" dirty="0" err="1"/>
              <a:t>Kết</a:t>
            </a:r>
            <a:r>
              <a:rPr lang="en-US" sz="4000" dirty="0"/>
              <a:t> </a:t>
            </a:r>
            <a:r>
              <a:rPr lang="en-US" sz="4000" dirty="0" err="1"/>
              <a:t>hợp</a:t>
            </a:r>
            <a:r>
              <a:rPr lang="en-US" sz="4000" dirty="0"/>
              <a:t> </a:t>
            </a:r>
            <a:r>
              <a:rPr lang="en-US" sz="4000" dirty="0" err="1"/>
              <a:t>nội</a:t>
            </a:r>
            <a:r>
              <a:rPr lang="en-US" sz="4000" dirty="0"/>
              <a:t> </a:t>
            </a:r>
            <a:r>
              <a:rPr lang="en-US" sz="4000" dirty="0" err="1"/>
              <a:t>lực</a:t>
            </a:r>
            <a:r>
              <a:rPr lang="en-US" sz="4000" dirty="0"/>
              <a:t> </a:t>
            </a:r>
            <a:r>
              <a:rPr lang="en-US" sz="4000" dirty="0" err="1"/>
              <a:t>với</a:t>
            </a:r>
            <a:r>
              <a:rPr lang="en-US" sz="4000" dirty="0"/>
              <a:t> </a:t>
            </a:r>
            <a:r>
              <a:rPr lang="en-US" sz="4000" dirty="0" err="1"/>
              <a:t>ngoại</a:t>
            </a:r>
            <a:r>
              <a:rPr lang="en-US" sz="4000" dirty="0"/>
              <a:t> </a:t>
            </a:r>
            <a:r>
              <a:rPr lang="en-US" sz="4000" dirty="0" err="1"/>
              <a:t>lực</a:t>
            </a:r>
            <a:r>
              <a:rPr lang="en-US" sz="4000" dirty="0"/>
              <a:t> </a:t>
            </a:r>
          </a:p>
          <a:p>
            <a:pPr marL="342900" indent="-342900" algn="ctr"/>
            <a:endParaRPr lang="en-US" sz="4000" dirty="0"/>
          </a:p>
          <a:p>
            <a:pPr marL="342900" indent="-342900" algn="ctr"/>
            <a:endParaRPr lang="en-US" sz="4000" dirty="0"/>
          </a:p>
          <a:p>
            <a:pPr marL="342900" indent="-342900" algn="ctr"/>
            <a:endParaRPr lang="en-US" sz="4000" dirty="0"/>
          </a:p>
          <a:p>
            <a:pPr marL="342900" indent="-342900"/>
            <a:endParaRPr lang="en-US" sz="4000" dirty="0"/>
          </a:p>
        </p:txBody>
      </p:sp>
      <p:sp>
        <p:nvSpPr>
          <p:cNvPr id="8" name="Left Arrow 7">
            <a:hlinkClick r:id="rId3" action="ppaction://hlinksldjump"/>
          </p:cNvPr>
          <p:cNvSpPr/>
          <p:nvPr/>
        </p:nvSpPr>
        <p:spPr>
          <a:xfrm>
            <a:off x="7848600" y="6553200"/>
            <a:ext cx="1066800" cy="304800"/>
          </a:xfrm>
          <a:prstGeom prst="leftArrow">
            <a:avLst/>
          </a:prstGeom>
          <a:solidFill>
            <a:srgbClr val="C53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9" dur="250" autoRev="1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250" autoRev="1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29700" grpId="0"/>
      <p:bldP spid="29700" grpId="1"/>
      <p:bldP spid="29701" grpId="0"/>
      <p:bldP spid="29702" grpId="0"/>
      <p:bldP spid="2970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28600" y="174625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u="sng" dirty="0">
                <a:solidFill>
                  <a:srgbClr val="FF0000"/>
                </a:solidFill>
              </a:rPr>
              <a:t>CHỦ ĐỀ 1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71800" y="112713"/>
            <a:ext cx="5410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BÁC HỒ KÍNH YÊU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57400" y="914400"/>
            <a:ext cx="63246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Trường</a:t>
            </a:r>
            <a:r>
              <a:rPr lang="en-US" sz="4800" b="1" dirty="0"/>
              <a:t> </a:t>
            </a:r>
            <a:r>
              <a:rPr lang="en-US" sz="4800" b="1" dirty="0" err="1"/>
              <a:t>Dục</a:t>
            </a:r>
            <a:r>
              <a:rPr lang="en-US" sz="4800" b="1" dirty="0"/>
              <a:t> </a:t>
            </a:r>
            <a:r>
              <a:rPr lang="en-US" sz="4800" b="1" dirty="0" err="1"/>
              <a:t>Thanh</a:t>
            </a:r>
            <a:endParaRPr lang="en-US" sz="48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Mũ</a:t>
            </a:r>
            <a:r>
              <a:rPr lang="en-US" sz="4800" b="1" dirty="0"/>
              <a:t> </a:t>
            </a:r>
            <a:r>
              <a:rPr lang="en-US" sz="4800" b="1" dirty="0" err="1"/>
              <a:t>cối</a:t>
            </a:r>
            <a:endParaRPr lang="en-US" sz="48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Thiếu</a:t>
            </a:r>
            <a:r>
              <a:rPr lang="en-US" sz="4800" b="1" dirty="0"/>
              <a:t> </a:t>
            </a:r>
            <a:r>
              <a:rPr lang="en-US" sz="4800" b="1" dirty="0" err="1"/>
              <a:t>nhi</a:t>
            </a:r>
            <a:endParaRPr lang="en-US" sz="48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Đội</a:t>
            </a:r>
            <a:r>
              <a:rPr lang="en-US" sz="4800" b="1" dirty="0"/>
              <a:t> </a:t>
            </a:r>
            <a:r>
              <a:rPr lang="en-US" sz="4800" b="1" dirty="0" err="1"/>
              <a:t>viên</a:t>
            </a:r>
            <a:endParaRPr lang="en-US" sz="48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Áo</a:t>
            </a:r>
            <a:r>
              <a:rPr lang="en-US" sz="4800" b="1" dirty="0"/>
              <a:t> kaki</a:t>
            </a:r>
          </a:p>
        </p:txBody>
      </p:sp>
      <p:sp>
        <p:nvSpPr>
          <p:cNvPr id="6" name="Action Button: Beginning 5">
            <a:hlinkClick r:id="rId3" action="ppaction://hlinksldjump" highlightClick="1"/>
          </p:cNvPr>
          <p:cNvSpPr/>
          <p:nvPr/>
        </p:nvSpPr>
        <p:spPr>
          <a:xfrm>
            <a:off x="8305800" y="6324600"/>
            <a:ext cx="838200" cy="533400"/>
          </a:xfrm>
          <a:prstGeom prst="actionButtonBeginning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Rectangle 7">
            <a:hlinkClick r:id="" action="ppaction://macro?name=DemNguoc1"/>
          </p:cNvPr>
          <p:cNvSpPr/>
          <p:nvPr/>
        </p:nvSpPr>
        <p:spPr>
          <a:xfrm>
            <a:off x="7315200" y="4114800"/>
            <a:ext cx="15240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Bắt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đầu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" name="Rectangle 1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" name="Rectangle 1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3" name="Rectangle 1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4" name="Rectangle 1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5" name="Rectangle 1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6" name="Rectangle 1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7" name="Rectangle 1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8" name="Rectangle 1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9" name="Rectangle 1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0" name="Rectangle 1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1" name="Rectangle 2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2" name="Rectangle 2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4" name="Rectangle 2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5" name="Rectangle 2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6" name="Rectangle 2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7" name="Rectangle 2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8" name="Rectangle 2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9" name="Rectangle 2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0" name="Rectangle 2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1" name="Rectangle 3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2" name="Rectangle 3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3" name="Rectangle 3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4" name="Rectangle 3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5" name="Rectangle 3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6" name="Rectangle 3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7" name="Rectangle 3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8" name="Rectangle 3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9" name="Rectangle 3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0" name="Rectangle 3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1" name="Rectangle 4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2" name="Rectangle 4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3" name="Rectangle 4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4" name="Rectangle 4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5" name="Rectangle 4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6" name="Rectangle 4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7" name="Rectangle 4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8" name="Rectangle 4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9" name="Rectangle 4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0" name="Rectangle 4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1" name="Rectangle 5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2" name="Rectangle 5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3" name="Rectangle 5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4" name="Rectangle 5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5" name="Rectangle 5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6" name="Rectangle 5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7" name="Rectangle 5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8" name="Rectangle 5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9" name="Rectangle 5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0" name="Rectangle 5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1" name="Rectangle 6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2" name="Rectangle 6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3" name="Rectangle 6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4" name="Rectangle 6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5" name="Rectangle 6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6" name="Rectangle 6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7" name="Rectangle 6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8" name="Rectangle 6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9" name="Rectangle 6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0" name="Rectangle 6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1" name="Rectangle 7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2" name="Rectangle 7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3" name="Rectangle 7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4" name="Rectangle 7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5" name="Rectangle 7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6" name="Rectangle 7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7" name="Rectangle 7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8" name="Rectangle 7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9" name="Rectangle 7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0" name="Rectangle 7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1" name="Rectangle 8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2" name="Rectangle 8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3" name="Rectangle 8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4" name="Rectangle 8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5" name="Rectangle 8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6" name="Rectangle 8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7" name="Rectangle 8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8" name="Rectangle 8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9" name="Rectangle 8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0" name="Rectangle 8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1" name="Rectangle 9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2" name="Rectangle 9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3" name="Rectangle 9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4" name="Rectangle 9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5" name="Rectangle 9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6" name="Rectangle 9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7" name="Rectangle 9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8" name="Rectangle 9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9" name="Rectangle 9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0" name="Rectangle 9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1" name="Rectangle 10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2" name="Rectangle 10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3" name="Rectangle 10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4" name="Rectangle 10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5" name="Rectangle 10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6" name="Rectangle 10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7" name="Rectangle 10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8" name="Rectangle 10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9" name="Rectangle 10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0" name="Rectangle 10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1" name="Rectangle 11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2" name="Rectangle 11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3" name="Rectangle 11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4" name="Rectangle 11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5" name="Rectangle 11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6" name="Rectangle 11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7" name="Rectangle 11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8" name="Rectangle 11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</a:p>
        </p:txBody>
      </p:sp>
      <p:sp useBgFill="1">
        <p:nvSpPr>
          <p:cNvPr id="119" name="Rectangle 11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0" name="Rectangle 11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1" name="Rectangle 12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2" name="Rectangle 12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3" name="Rectangle 12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4" name="Rectangle 12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5" name="Rectangle 12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6" name="Rectangle 12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7" name="Rectangle 12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4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9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1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2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3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4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6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7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8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9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1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2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3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4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5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6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7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80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90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10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20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30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40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50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60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7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80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90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10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20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300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40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5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60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70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800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9000"/>
                            </p:stCondLst>
                            <p:childTnLst>
                              <p:par>
                                <p:cTn id="20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0000"/>
                            </p:stCondLst>
                            <p:childTnLst>
                              <p:par>
                                <p:cTn id="20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1000"/>
                            </p:stCondLst>
                            <p:childTnLst>
                              <p:par>
                                <p:cTn id="20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62000"/>
                            </p:stCondLst>
                            <p:childTnLst>
                              <p:par>
                                <p:cTn id="20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63000"/>
                            </p:stCondLst>
                            <p:childTnLst>
                              <p:par>
                                <p:cTn id="2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64000"/>
                            </p:stCondLst>
                            <p:childTnLst>
                              <p:par>
                                <p:cTn id="2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5000"/>
                            </p:stCondLst>
                            <p:childTnLst>
                              <p:par>
                                <p:cTn id="2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66000"/>
                            </p:stCondLst>
                            <p:childTnLst>
                              <p:par>
                                <p:cTn id="2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67000"/>
                            </p:stCondLst>
                            <p:childTnLst>
                              <p:par>
                                <p:cTn id="2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68000"/>
                            </p:stCondLst>
                            <p:childTnLst>
                              <p:par>
                                <p:cTn id="2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00"/>
                            </p:stCondLst>
                            <p:childTnLst>
                              <p:par>
                                <p:cTn id="2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70000"/>
                            </p:stCondLst>
                            <p:childTnLst>
                              <p:par>
                                <p:cTn id="2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71000"/>
                            </p:stCondLst>
                            <p:childTnLst>
                              <p:par>
                                <p:cTn id="23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72000"/>
                            </p:stCondLst>
                            <p:childTnLst>
                              <p:par>
                                <p:cTn id="23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00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7400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75000"/>
                            </p:stCondLst>
                            <p:childTnLst>
                              <p:par>
                                <p:cTn id="24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76000"/>
                            </p:stCondLst>
                            <p:childTnLst>
                              <p:par>
                                <p:cTn id="2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7000"/>
                            </p:stCondLst>
                            <p:childTnLst>
                              <p:par>
                                <p:cTn id="25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78000"/>
                            </p:stCondLst>
                            <p:childTnLst>
                              <p:par>
                                <p:cTn id="25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79000"/>
                            </p:stCondLst>
                            <p:childTnLst>
                              <p:par>
                                <p:cTn id="2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80000"/>
                            </p:stCondLst>
                            <p:childTnLst>
                              <p:par>
                                <p:cTn id="26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1000"/>
                            </p:stCondLst>
                            <p:childTnLst>
                              <p:par>
                                <p:cTn id="2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82000"/>
                            </p:stCondLst>
                            <p:childTnLst>
                              <p:par>
                                <p:cTn id="26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83000"/>
                            </p:stCondLst>
                            <p:childTnLst>
                              <p:par>
                                <p:cTn id="2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84000"/>
                            </p:stCondLst>
                            <p:childTnLst>
                              <p:par>
                                <p:cTn id="27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5000"/>
                            </p:stCondLst>
                            <p:childTnLst>
                              <p:par>
                                <p:cTn id="2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86000"/>
                            </p:stCondLst>
                            <p:childTnLst>
                              <p:par>
                                <p:cTn id="28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87000"/>
                            </p:stCondLst>
                            <p:childTnLst>
                              <p:par>
                                <p:cTn id="28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88000"/>
                            </p:stCondLst>
                            <p:childTnLst>
                              <p:par>
                                <p:cTn id="28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89000"/>
                            </p:stCondLst>
                            <p:childTnLst>
                              <p:par>
                                <p:cTn id="29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90000"/>
                            </p:stCondLst>
                            <p:childTnLst>
                              <p:par>
                                <p:cTn id="29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91000"/>
                            </p:stCondLst>
                            <p:childTnLst>
                              <p:par>
                                <p:cTn id="29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92000"/>
                            </p:stCondLst>
                            <p:childTnLst>
                              <p:par>
                                <p:cTn id="29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3000"/>
                            </p:stCondLst>
                            <p:childTnLst>
                              <p:par>
                                <p:cTn id="30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94000"/>
                            </p:stCondLst>
                            <p:childTnLst>
                              <p:par>
                                <p:cTn id="30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95000"/>
                            </p:stCondLst>
                            <p:childTnLst>
                              <p:par>
                                <p:cTn id="30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96000"/>
                            </p:stCondLst>
                            <p:childTnLst>
                              <p:par>
                                <p:cTn id="3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97000"/>
                            </p:stCondLst>
                            <p:childTnLst>
                              <p:par>
                                <p:cTn id="3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98000"/>
                            </p:stCondLst>
                            <p:childTnLst>
                              <p:par>
                                <p:cTn id="3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99000"/>
                            </p:stCondLst>
                            <p:childTnLst>
                              <p:par>
                                <p:cTn id="3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100000"/>
                            </p:stCondLst>
                            <p:childTnLst>
                              <p:par>
                                <p:cTn id="3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1000"/>
                            </p:stCondLst>
                            <p:childTnLst>
                              <p:par>
                                <p:cTn id="3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02000"/>
                            </p:stCondLst>
                            <p:childTnLst>
                              <p:par>
                                <p:cTn id="3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103000"/>
                            </p:stCondLst>
                            <p:childTnLst>
                              <p:par>
                                <p:cTn id="3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04000"/>
                            </p:stCondLst>
                            <p:childTnLst>
                              <p:par>
                                <p:cTn id="3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5000"/>
                            </p:stCondLst>
                            <p:childTnLst>
                              <p:par>
                                <p:cTn id="3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06000"/>
                            </p:stCondLst>
                            <p:childTnLst>
                              <p:par>
                                <p:cTn id="3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107000"/>
                            </p:stCondLst>
                            <p:childTnLst>
                              <p:par>
                                <p:cTn id="3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108000"/>
                            </p:stCondLst>
                            <p:childTnLst>
                              <p:par>
                                <p:cTn id="3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09000"/>
                            </p:stCondLst>
                            <p:childTnLst>
                              <p:par>
                                <p:cTn id="3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10000"/>
                            </p:stCondLst>
                            <p:childTnLst>
                              <p:par>
                                <p:cTn id="3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111000"/>
                            </p:stCondLst>
                            <p:childTnLst>
                              <p:par>
                                <p:cTn id="3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112000"/>
                            </p:stCondLst>
                            <p:childTnLst>
                              <p:par>
                                <p:cTn id="3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3000"/>
                            </p:stCondLst>
                            <p:childTnLst>
                              <p:par>
                                <p:cTn id="3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14000"/>
                            </p:stCondLst>
                            <p:childTnLst>
                              <p:par>
                                <p:cTn id="3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115000"/>
                            </p:stCondLst>
                            <p:childTnLst>
                              <p:par>
                                <p:cTn id="3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116000"/>
                            </p:stCondLst>
                            <p:childTnLst>
                              <p:par>
                                <p:cTn id="3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17000"/>
                            </p:stCondLst>
                            <p:childTnLst>
                              <p:par>
                                <p:cTn id="3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118000"/>
                            </p:stCondLst>
                            <p:childTnLst>
                              <p:par>
                                <p:cTn id="3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28600" y="174625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u="sng" dirty="0">
                <a:solidFill>
                  <a:srgbClr val="FF0000"/>
                </a:solidFill>
              </a:rPr>
              <a:t>CHỦ ĐỀ </a:t>
            </a:r>
            <a:r>
              <a:rPr lang="en-US" sz="3200" u="sng" dirty="0" smtClean="0">
                <a:solidFill>
                  <a:srgbClr val="FF0000"/>
                </a:solidFill>
              </a:rPr>
              <a:t>2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71800" y="112713"/>
            <a:ext cx="5410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FFFF00"/>
                </a:solidFill>
              </a:rPr>
              <a:t>QUÊ CHA ĐẤT TỔ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990600"/>
            <a:ext cx="6400800" cy="5632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Ao</a:t>
            </a: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cá</a:t>
            </a:r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Nhà</a:t>
            </a: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nho</a:t>
            </a:r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Dệt</a:t>
            </a: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cửi</a:t>
            </a:r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Đồng</a:t>
            </a: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bào</a:t>
            </a:r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Đoàn</a:t>
            </a: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kết</a:t>
            </a:r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Action Button: Beginning 4">
            <a:hlinkClick r:id="rId3" action="ppaction://hlinksldjump" highlightClick="1"/>
          </p:cNvPr>
          <p:cNvSpPr/>
          <p:nvPr/>
        </p:nvSpPr>
        <p:spPr>
          <a:xfrm>
            <a:off x="8305800" y="6324600"/>
            <a:ext cx="838200" cy="533400"/>
          </a:xfrm>
          <a:prstGeom prst="actionButtonBeginning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>
            <a:hlinkClick r:id="" action="ppaction://macro?name=DemNguoc1"/>
          </p:cNvPr>
          <p:cNvSpPr/>
          <p:nvPr/>
        </p:nvSpPr>
        <p:spPr>
          <a:xfrm>
            <a:off x="7620000" y="4038600"/>
            <a:ext cx="15240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Bắt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đầu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 useBgFill="1">
        <p:nvSpPr>
          <p:cNvPr id="8" name="Rectangle 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" name="Rectangle 1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" name="Rectangle 1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3" name="Rectangle 1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4" name="Rectangle 1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5" name="Rectangle 1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6" name="Rectangle 1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7" name="Rectangle 1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8" name="Rectangle 1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9" name="Rectangle 1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0" name="Rectangle 1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1" name="Rectangle 2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2" name="Rectangle 2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4" name="Rectangle 2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5" name="Rectangle 2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6" name="Rectangle 2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7" name="Rectangle 2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8" name="Rectangle 2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9" name="Rectangle 2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0" name="Rectangle 2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1" name="Rectangle 3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2" name="Rectangle 3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3" name="Rectangle 3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4" name="Rectangle 3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5" name="Rectangle 3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6" name="Rectangle 3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7" name="Rectangle 3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8" name="Rectangle 3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9" name="Rectangle 3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0" name="Rectangle 3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1" name="Rectangle 4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2" name="Rectangle 4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3" name="Rectangle 4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4" name="Rectangle 4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5" name="Rectangle 4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6" name="Rectangle 4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7" name="Rectangle 4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8" name="Rectangle 4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9" name="Rectangle 4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0" name="Rectangle 4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1" name="Rectangle 5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2" name="Rectangle 5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3" name="Rectangle 5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4" name="Rectangle 5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5" name="Rectangle 5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6" name="Rectangle 5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7" name="Rectangle 5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8" name="Rectangle 5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9" name="Rectangle 5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0" name="Rectangle 5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1" name="Rectangle 6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2" name="Rectangle 6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3" name="Rectangle 6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4" name="Rectangle 6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5" name="Rectangle 6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6" name="Rectangle 6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7" name="Rectangle 6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8" name="Rectangle 6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9" name="Rectangle 6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0" name="Rectangle 6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1" name="Rectangle 7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2" name="Rectangle 7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3" name="Rectangle 7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4" name="Rectangle 7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5" name="Rectangle 7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6" name="Rectangle 7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7" name="Rectangle 7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8" name="Rectangle 7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9" name="Rectangle 7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0" name="Rectangle 7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1" name="Rectangle 8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2" name="Rectangle 8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3" name="Rectangle 8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4" name="Rectangle 8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5" name="Rectangle 8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6" name="Rectangle 8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7" name="Rectangle 8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8" name="Rectangle 8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9" name="Rectangle 8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0" name="Rectangle 8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1" name="Rectangle 9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2" name="Rectangle 9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3" name="Rectangle 9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4" name="Rectangle 9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5" name="Rectangle 9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6" name="Rectangle 9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7" name="Rectangle 9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8" name="Rectangle 9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9" name="Rectangle 9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0" name="Rectangle 9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1" name="Rectangle 10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2" name="Rectangle 10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3" name="Rectangle 10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4" name="Rectangle 10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5" name="Rectangle 10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6" name="Rectangle 10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7" name="Rectangle 10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8" name="Rectangle 10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9" name="Rectangle 10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0" name="Rectangle 10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1" name="Rectangle 11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2" name="Rectangle 11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3" name="Rectangle 11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4" name="Rectangle 11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5" name="Rectangle 11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6" name="Rectangle 11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7" name="Rectangle 11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</a:p>
        </p:txBody>
      </p:sp>
      <p:sp useBgFill="1">
        <p:nvSpPr>
          <p:cNvPr id="118" name="Rectangle 11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9" name="Rectangle 11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0" name="Rectangle 11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1" name="Rectangle 12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2" name="Rectangle 12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3" name="Rectangle 12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4" name="Rectangle 12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5" name="Rectangle 12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6" name="Rectangle 12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4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9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1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2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3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4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6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7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8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9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1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2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3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4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5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6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7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80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90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10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20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30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40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50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60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7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80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90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10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20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300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40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5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60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70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800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9000"/>
                            </p:stCondLst>
                            <p:childTnLst>
                              <p:par>
                                <p:cTn id="20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0000"/>
                            </p:stCondLst>
                            <p:childTnLst>
                              <p:par>
                                <p:cTn id="20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1000"/>
                            </p:stCondLst>
                            <p:childTnLst>
                              <p:par>
                                <p:cTn id="20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62000"/>
                            </p:stCondLst>
                            <p:childTnLst>
                              <p:par>
                                <p:cTn id="20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63000"/>
                            </p:stCondLst>
                            <p:childTnLst>
                              <p:par>
                                <p:cTn id="2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64000"/>
                            </p:stCondLst>
                            <p:childTnLst>
                              <p:par>
                                <p:cTn id="2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5000"/>
                            </p:stCondLst>
                            <p:childTnLst>
                              <p:par>
                                <p:cTn id="2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66000"/>
                            </p:stCondLst>
                            <p:childTnLst>
                              <p:par>
                                <p:cTn id="2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67000"/>
                            </p:stCondLst>
                            <p:childTnLst>
                              <p:par>
                                <p:cTn id="2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68000"/>
                            </p:stCondLst>
                            <p:childTnLst>
                              <p:par>
                                <p:cTn id="2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00"/>
                            </p:stCondLst>
                            <p:childTnLst>
                              <p:par>
                                <p:cTn id="2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70000"/>
                            </p:stCondLst>
                            <p:childTnLst>
                              <p:par>
                                <p:cTn id="2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71000"/>
                            </p:stCondLst>
                            <p:childTnLst>
                              <p:par>
                                <p:cTn id="23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72000"/>
                            </p:stCondLst>
                            <p:childTnLst>
                              <p:par>
                                <p:cTn id="23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00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7400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75000"/>
                            </p:stCondLst>
                            <p:childTnLst>
                              <p:par>
                                <p:cTn id="24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76000"/>
                            </p:stCondLst>
                            <p:childTnLst>
                              <p:par>
                                <p:cTn id="2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7000"/>
                            </p:stCondLst>
                            <p:childTnLst>
                              <p:par>
                                <p:cTn id="25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78000"/>
                            </p:stCondLst>
                            <p:childTnLst>
                              <p:par>
                                <p:cTn id="25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79000"/>
                            </p:stCondLst>
                            <p:childTnLst>
                              <p:par>
                                <p:cTn id="2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80000"/>
                            </p:stCondLst>
                            <p:childTnLst>
                              <p:par>
                                <p:cTn id="26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1000"/>
                            </p:stCondLst>
                            <p:childTnLst>
                              <p:par>
                                <p:cTn id="2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82000"/>
                            </p:stCondLst>
                            <p:childTnLst>
                              <p:par>
                                <p:cTn id="26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83000"/>
                            </p:stCondLst>
                            <p:childTnLst>
                              <p:par>
                                <p:cTn id="2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84000"/>
                            </p:stCondLst>
                            <p:childTnLst>
                              <p:par>
                                <p:cTn id="27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5000"/>
                            </p:stCondLst>
                            <p:childTnLst>
                              <p:par>
                                <p:cTn id="2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86000"/>
                            </p:stCondLst>
                            <p:childTnLst>
                              <p:par>
                                <p:cTn id="28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87000"/>
                            </p:stCondLst>
                            <p:childTnLst>
                              <p:par>
                                <p:cTn id="28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88000"/>
                            </p:stCondLst>
                            <p:childTnLst>
                              <p:par>
                                <p:cTn id="28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89000"/>
                            </p:stCondLst>
                            <p:childTnLst>
                              <p:par>
                                <p:cTn id="29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90000"/>
                            </p:stCondLst>
                            <p:childTnLst>
                              <p:par>
                                <p:cTn id="29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91000"/>
                            </p:stCondLst>
                            <p:childTnLst>
                              <p:par>
                                <p:cTn id="29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92000"/>
                            </p:stCondLst>
                            <p:childTnLst>
                              <p:par>
                                <p:cTn id="29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3000"/>
                            </p:stCondLst>
                            <p:childTnLst>
                              <p:par>
                                <p:cTn id="30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94000"/>
                            </p:stCondLst>
                            <p:childTnLst>
                              <p:par>
                                <p:cTn id="30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95000"/>
                            </p:stCondLst>
                            <p:childTnLst>
                              <p:par>
                                <p:cTn id="30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96000"/>
                            </p:stCondLst>
                            <p:childTnLst>
                              <p:par>
                                <p:cTn id="3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97000"/>
                            </p:stCondLst>
                            <p:childTnLst>
                              <p:par>
                                <p:cTn id="3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98000"/>
                            </p:stCondLst>
                            <p:childTnLst>
                              <p:par>
                                <p:cTn id="3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99000"/>
                            </p:stCondLst>
                            <p:childTnLst>
                              <p:par>
                                <p:cTn id="3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100000"/>
                            </p:stCondLst>
                            <p:childTnLst>
                              <p:par>
                                <p:cTn id="3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1000"/>
                            </p:stCondLst>
                            <p:childTnLst>
                              <p:par>
                                <p:cTn id="3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02000"/>
                            </p:stCondLst>
                            <p:childTnLst>
                              <p:par>
                                <p:cTn id="3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103000"/>
                            </p:stCondLst>
                            <p:childTnLst>
                              <p:par>
                                <p:cTn id="3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04000"/>
                            </p:stCondLst>
                            <p:childTnLst>
                              <p:par>
                                <p:cTn id="3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5000"/>
                            </p:stCondLst>
                            <p:childTnLst>
                              <p:par>
                                <p:cTn id="3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06000"/>
                            </p:stCondLst>
                            <p:childTnLst>
                              <p:par>
                                <p:cTn id="3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107000"/>
                            </p:stCondLst>
                            <p:childTnLst>
                              <p:par>
                                <p:cTn id="3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108000"/>
                            </p:stCondLst>
                            <p:childTnLst>
                              <p:par>
                                <p:cTn id="3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09000"/>
                            </p:stCondLst>
                            <p:childTnLst>
                              <p:par>
                                <p:cTn id="3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10000"/>
                            </p:stCondLst>
                            <p:childTnLst>
                              <p:par>
                                <p:cTn id="3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111000"/>
                            </p:stCondLst>
                            <p:childTnLst>
                              <p:par>
                                <p:cTn id="3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112000"/>
                            </p:stCondLst>
                            <p:childTnLst>
                              <p:par>
                                <p:cTn id="3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3000"/>
                            </p:stCondLst>
                            <p:childTnLst>
                              <p:par>
                                <p:cTn id="3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14000"/>
                            </p:stCondLst>
                            <p:childTnLst>
                              <p:par>
                                <p:cTn id="3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115000"/>
                            </p:stCondLst>
                            <p:childTnLst>
                              <p:par>
                                <p:cTn id="3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116000"/>
                            </p:stCondLst>
                            <p:childTnLst>
                              <p:par>
                                <p:cTn id="3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17000"/>
                            </p:stCondLst>
                            <p:childTnLst>
                              <p:par>
                                <p:cTn id="3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118000"/>
                            </p:stCondLst>
                            <p:childTnLst>
                              <p:par>
                                <p:cTn id="3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28600" y="174625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u="sng" dirty="0">
                <a:solidFill>
                  <a:srgbClr val="FF0000"/>
                </a:solidFill>
              </a:rPr>
              <a:t>CHỦ ĐỀ </a:t>
            </a:r>
            <a:r>
              <a:rPr lang="en-US" sz="3200" u="sng" dirty="0" smtClean="0">
                <a:solidFill>
                  <a:srgbClr val="FF0000"/>
                </a:solidFill>
              </a:rPr>
              <a:t>3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438400" y="112713"/>
            <a:ext cx="6400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FF3399"/>
                </a:solidFill>
              </a:rPr>
              <a:t>THEO DẤU CHÂN NGƯỜI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95400" y="914400"/>
            <a:ext cx="73152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Bến Nhà Rồng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Trung Quốc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Bàn đá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Ngục trung nhật ký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Dép râu</a:t>
            </a:r>
          </a:p>
        </p:txBody>
      </p:sp>
      <p:sp>
        <p:nvSpPr>
          <p:cNvPr id="5" name="Action Button: Beginning 4">
            <a:hlinkClick r:id="rId2" action="ppaction://hlinksldjump" highlightClick="1"/>
          </p:cNvPr>
          <p:cNvSpPr/>
          <p:nvPr/>
        </p:nvSpPr>
        <p:spPr>
          <a:xfrm>
            <a:off x="8305800" y="6324600"/>
            <a:ext cx="838200" cy="533400"/>
          </a:xfrm>
          <a:prstGeom prst="actionButtonBeginning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>
            <a:hlinkClick r:id="" action="ppaction://macro?name=DemNguoc1"/>
          </p:cNvPr>
          <p:cNvSpPr/>
          <p:nvPr/>
        </p:nvSpPr>
        <p:spPr>
          <a:xfrm>
            <a:off x="7620000" y="2667000"/>
            <a:ext cx="15240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Bắt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đầu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 useBgFill="1">
        <p:nvSpPr>
          <p:cNvPr id="8" name="Rectangle 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" name="Rectangle 1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" name="Rectangle 1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3" name="Rectangle 1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4" name="Rectangle 1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5" name="Rectangle 1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6" name="Rectangle 1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7" name="Rectangle 1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8" name="Rectangle 1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9" name="Rectangle 1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0" name="Rectangle 1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1" name="Rectangle 2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2" name="Rectangle 2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4" name="Rectangle 2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5" name="Rectangle 2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6" name="Rectangle 2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7" name="Rectangle 2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8" name="Rectangle 2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9" name="Rectangle 2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0" name="Rectangle 2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1" name="Rectangle 3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2" name="Rectangle 3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3" name="Rectangle 3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4" name="Rectangle 3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5" name="Rectangle 3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6" name="Rectangle 3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7" name="Rectangle 3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8" name="Rectangle 3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9" name="Rectangle 3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0" name="Rectangle 3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1" name="Rectangle 4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2" name="Rectangle 4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3" name="Rectangle 4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4" name="Rectangle 4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5" name="Rectangle 4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6" name="Rectangle 4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7" name="Rectangle 4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8" name="Rectangle 4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9" name="Rectangle 4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0" name="Rectangle 4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1" name="Rectangle 5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2" name="Rectangle 5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3" name="Rectangle 5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4" name="Rectangle 5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5" name="Rectangle 5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6" name="Rectangle 5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7" name="Rectangle 5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8" name="Rectangle 5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9" name="Rectangle 5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0" name="Rectangle 5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1" name="Rectangle 6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2" name="Rectangle 6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3" name="Rectangle 6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4" name="Rectangle 6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5" name="Rectangle 6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6" name="Rectangle 6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7" name="Rectangle 6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8" name="Rectangle 6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9" name="Rectangle 6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0" name="Rectangle 6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1" name="Rectangle 7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2" name="Rectangle 7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3" name="Rectangle 7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4" name="Rectangle 7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5" name="Rectangle 7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6" name="Rectangle 7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7" name="Rectangle 7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8" name="Rectangle 7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9" name="Rectangle 7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0" name="Rectangle 7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1" name="Rectangle 8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2" name="Rectangle 8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3" name="Rectangle 8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4" name="Rectangle 8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5" name="Rectangle 8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6" name="Rectangle 8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7" name="Rectangle 8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8" name="Rectangle 8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9" name="Rectangle 8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0" name="Rectangle 8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1" name="Rectangle 9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2" name="Rectangle 9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3" name="Rectangle 9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4" name="Rectangle 9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5" name="Rectangle 9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6" name="Rectangle 9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7" name="Rectangle 9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8" name="Rectangle 9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9" name="Rectangle 9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0" name="Rectangle 9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1" name="Rectangle 10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2" name="Rectangle 10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3" name="Rectangle 10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4" name="Rectangle 10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5" name="Rectangle 10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6" name="Rectangle 10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7" name="Rectangle 10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8" name="Rectangle 10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9" name="Rectangle 10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0" name="Rectangle 10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1" name="Rectangle 11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2" name="Rectangle 11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3" name="Rectangle 11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4" name="Rectangle 11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5" name="Rectangle 11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6" name="Rectangle 11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7" name="Rectangle 11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</a:p>
        </p:txBody>
      </p:sp>
      <p:sp useBgFill="1">
        <p:nvSpPr>
          <p:cNvPr id="118" name="Rectangle 11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9" name="Rectangle 11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0" name="Rectangle 11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1" name="Rectangle 12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2" name="Rectangle 12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3" name="Rectangle 12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4" name="Rectangle 12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5" name="Rectangle 12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6" name="Rectangle 12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4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9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1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2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3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4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6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7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8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9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1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2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3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4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5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6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7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80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90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10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20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30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40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50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60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7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80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90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10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20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300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40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5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60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70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800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9000"/>
                            </p:stCondLst>
                            <p:childTnLst>
                              <p:par>
                                <p:cTn id="20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0000"/>
                            </p:stCondLst>
                            <p:childTnLst>
                              <p:par>
                                <p:cTn id="20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1000"/>
                            </p:stCondLst>
                            <p:childTnLst>
                              <p:par>
                                <p:cTn id="20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62000"/>
                            </p:stCondLst>
                            <p:childTnLst>
                              <p:par>
                                <p:cTn id="20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63000"/>
                            </p:stCondLst>
                            <p:childTnLst>
                              <p:par>
                                <p:cTn id="2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64000"/>
                            </p:stCondLst>
                            <p:childTnLst>
                              <p:par>
                                <p:cTn id="2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5000"/>
                            </p:stCondLst>
                            <p:childTnLst>
                              <p:par>
                                <p:cTn id="2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66000"/>
                            </p:stCondLst>
                            <p:childTnLst>
                              <p:par>
                                <p:cTn id="2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67000"/>
                            </p:stCondLst>
                            <p:childTnLst>
                              <p:par>
                                <p:cTn id="2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68000"/>
                            </p:stCondLst>
                            <p:childTnLst>
                              <p:par>
                                <p:cTn id="2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00"/>
                            </p:stCondLst>
                            <p:childTnLst>
                              <p:par>
                                <p:cTn id="2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70000"/>
                            </p:stCondLst>
                            <p:childTnLst>
                              <p:par>
                                <p:cTn id="2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71000"/>
                            </p:stCondLst>
                            <p:childTnLst>
                              <p:par>
                                <p:cTn id="23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72000"/>
                            </p:stCondLst>
                            <p:childTnLst>
                              <p:par>
                                <p:cTn id="23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00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7400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75000"/>
                            </p:stCondLst>
                            <p:childTnLst>
                              <p:par>
                                <p:cTn id="24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76000"/>
                            </p:stCondLst>
                            <p:childTnLst>
                              <p:par>
                                <p:cTn id="2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7000"/>
                            </p:stCondLst>
                            <p:childTnLst>
                              <p:par>
                                <p:cTn id="25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78000"/>
                            </p:stCondLst>
                            <p:childTnLst>
                              <p:par>
                                <p:cTn id="25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79000"/>
                            </p:stCondLst>
                            <p:childTnLst>
                              <p:par>
                                <p:cTn id="2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80000"/>
                            </p:stCondLst>
                            <p:childTnLst>
                              <p:par>
                                <p:cTn id="26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1000"/>
                            </p:stCondLst>
                            <p:childTnLst>
                              <p:par>
                                <p:cTn id="2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82000"/>
                            </p:stCondLst>
                            <p:childTnLst>
                              <p:par>
                                <p:cTn id="26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83000"/>
                            </p:stCondLst>
                            <p:childTnLst>
                              <p:par>
                                <p:cTn id="2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84000"/>
                            </p:stCondLst>
                            <p:childTnLst>
                              <p:par>
                                <p:cTn id="27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5000"/>
                            </p:stCondLst>
                            <p:childTnLst>
                              <p:par>
                                <p:cTn id="2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86000"/>
                            </p:stCondLst>
                            <p:childTnLst>
                              <p:par>
                                <p:cTn id="28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87000"/>
                            </p:stCondLst>
                            <p:childTnLst>
                              <p:par>
                                <p:cTn id="28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88000"/>
                            </p:stCondLst>
                            <p:childTnLst>
                              <p:par>
                                <p:cTn id="28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89000"/>
                            </p:stCondLst>
                            <p:childTnLst>
                              <p:par>
                                <p:cTn id="29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90000"/>
                            </p:stCondLst>
                            <p:childTnLst>
                              <p:par>
                                <p:cTn id="29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91000"/>
                            </p:stCondLst>
                            <p:childTnLst>
                              <p:par>
                                <p:cTn id="29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92000"/>
                            </p:stCondLst>
                            <p:childTnLst>
                              <p:par>
                                <p:cTn id="29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3000"/>
                            </p:stCondLst>
                            <p:childTnLst>
                              <p:par>
                                <p:cTn id="30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94000"/>
                            </p:stCondLst>
                            <p:childTnLst>
                              <p:par>
                                <p:cTn id="30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95000"/>
                            </p:stCondLst>
                            <p:childTnLst>
                              <p:par>
                                <p:cTn id="30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96000"/>
                            </p:stCondLst>
                            <p:childTnLst>
                              <p:par>
                                <p:cTn id="3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97000"/>
                            </p:stCondLst>
                            <p:childTnLst>
                              <p:par>
                                <p:cTn id="3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98000"/>
                            </p:stCondLst>
                            <p:childTnLst>
                              <p:par>
                                <p:cTn id="3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99000"/>
                            </p:stCondLst>
                            <p:childTnLst>
                              <p:par>
                                <p:cTn id="3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100000"/>
                            </p:stCondLst>
                            <p:childTnLst>
                              <p:par>
                                <p:cTn id="3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1000"/>
                            </p:stCondLst>
                            <p:childTnLst>
                              <p:par>
                                <p:cTn id="3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02000"/>
                            </p:stCondLst>
                            <p:childTnLst>
                              <p:par>
                                <p:cTn id="3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103000"/>
                            </p:stCondLst>
                            <p:childTnLst>
                              <p:par>
                                <p:cTn id="3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04000"/>
                            </p:stCondLst>
                            <p:childTnLst>
                              <p:par>
                                <p:cTn id="3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5000"/>
                            </p:stCondLst>
                            <p:childTnLst>
                              <p:par>
                                <p:cTn id="3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06000"/>
                            </p:stCondLst>
                            <p:childTnLst>
                              <p:par>
                                <p:cTn id="3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107000"/>
                            </p:stCondLst>
                            <p:childTnLst>
                              <p:par>
                                <p:cTn id="3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108000"/>
                            </p:stCondLst>
                            <p:childTnLst>
                              <p:par>
                                <p:cTn id="3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09000"/>
                            </p:stCondLst>
                            <p:childTnLst>
                              <p:par>
                                <p:cTn id="3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10000"/>
                            </p:stCondLst>
                            <p:childTnLst>
                              <p:par>
                                <p:cTn id="3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111000"/>
                            </p:stCondLst>
                            <p:childTnLst>
                              <p:par>
                                <p:cTn id="3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112000"/>
                            </p:stCondLst>
                            <p:childTnLst>
                              <p:par>
                                <p:cTn id="3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3000"/>
                            </p:stCondLst>
                            <p:childTnLst>
                              <p:par>
                                <p:cTn id="3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14000"/>
                            </p:stCondLst>
                            <p:childTnLst>
                              <p:par>
                                <p:cTn id="3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115000"/>
                            </p:stCondLst>
                            <p:childTnLst>
                              <p:par>
                                <p:cTn id="3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116000"/>
                            </p:stCondLst>
                            <p:childTnLst>
                              <p:par>
                                <p:cTn id="3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17000"/>
                            </p:stCondLst>
                            <p:childTnLst>
                              <p:par>
                                <p:cTn id="3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118000"/>
                            </p:stCondLst>
                            <p:childTnLst>
                              <p:par>
                                <p:cTn id="3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28600" y="174625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u="sng" dirty="0">
                <a:solidFill>
                  <a:srgbClr val="FF0000"/>
                </a:solidFill>
              </a:rPr>
              <a:t>CHỦ ĐỀ </a:t>
            </a:r>
            <a:r>
              <a:rPr lang="en-US" sz="3200" u="sng" dirty="0" smtClean="0">
                <a:solidFill>
                  <a:srgbClr val="FF0000"/>
                </a:solidFill>
              </a:rPr>
              <a:t>4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14600" y="112713"/>
            <a:ext cx="5867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F60000"/>
                </a:solidFill>
              </a:rPr>
              <a:t>LỬA THỬ VÀNG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819400" y="914400"/>
            <a:ext cx="48768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/>
              <a:t>- Dũng cảm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Liên Xô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Cách mạng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Đế quốc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Phụ bếp</a:t>
            </a:r>
          </a:p>
        </p:txBody>
      </p:sp>
      <p:sp>
        <p:nvSpPr>
          <p:cNvPr id="5" name="Action Button: Beginning 4">
            <a:hlinkClick r:id="rId3" action="ppaction://hlinksldjump" highlightClick="1"/>
          </p:cNvPr>
          <p:cNvSpPr/>
          <p:nvPr/>
        </p:nvSpPr>
        <p:spPr>
          <a:xfrm>
            <a:off x="8305800" y="6324600"/>
            <a:ext cx="838200" cy="533400"/>
          </a:xfrm>
          <a:prstGeom prst="actionButtonBeginning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>
            <a:hlinkClick r:id="" action="ppaction://macro?name=DemNguoc1"/>
          </p:cNvPr>
          <p:cNvSpPr/>
          <p:nvPr/>
        </p:nvSpPr>
        <p:spPr>
          <a:xfrm>
            <a:off x="7620000" y="4114800"/>
            <a:ext cx="15240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Bắt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đầu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 useBgFill="1">
        <p:nvSpPr>
          <p:cNvPr id="8" name="Rectangle 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" name="Rectangle 1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" name="Rectangle 1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3" name="Rectangle 1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4" name="Rectangle 1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5" name="Rectangle 1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6" name="Rectangle 1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7" name="Rectangle 1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8" name="Rectangle 1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9" name="Rectangle 1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0" name="Rectangle 1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1" name="Rectangle 2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2" name="Rectangle 2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4" name="Rectangle 2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5" name="Rectangle 2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6" name="Rectangle 2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7" name="Rectangle 2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8" name="Rectangle 2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9" name="Rectangle 2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0" name="Rectangle 2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1" name="Rectangle 3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2" name="Rectangle 3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3" name="Rectangle 3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4" name="Rectangle 3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5" name="Rectangle 3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6" name="Rectangle 3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7" name="Rectangle 3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8" name="Rectangle 3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9" name="Rectangle 3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0" name="Rectangle 3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1" name="Rectangle 4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2" name="Rectangle 4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3" name="Rectangle 4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4" name="Rectangle 4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5" name="Rectangle 4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6" name="Rectangle 4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7" name="Rectangle 4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8" name="Rectangle 4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9" name="Rectangle 4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0" name="Rectangle 4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1" name="Rectangle 5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2" name="Rectangle 5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3" name="Rectangle 5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4" name="Rectangle 5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5" name="Rectangle 5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6" name="Rectangle 5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7" name="Rectangle 5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8" name="Rectangle 5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9" name="Rectangle 5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0" name="Rectangle 5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1" name="Rectangle 6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2" name="Rectangle 6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3" name="Rectangle 6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4" name="Rectangle 6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5" name="Rectangle 6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6" name="Rectangle 6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7" name="Rectangle 6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8" name="Rectangle 6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9" name="Rectangle 6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0" name="Rectangle 6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1" name="Rectangle 7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2" name="Rectangle 7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3" name="Rectangle 7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4" name="Rectangle 7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5" name="Rectangle 7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6" name="Rectangle 7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7" name="Rectangle 7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8" name="Rectangle 7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9" name="Rectangle 7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0" name="Rectangle 7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1" name="Rectangle 8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2" name="Rectangle 8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3" name="Rectangle 8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4" name="Rectangle 8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5" name="Rectangle 8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6" name="Rectangle 8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7" name="Rectangle 8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8" name="Rectangle 8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9" name="Rectangle 8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0" name="Rectangle 8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1" name="Rectangle 9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2" name="Rectangle 9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3" name="Rectangle 9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4" name="Rectangle 9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5" name="Rectangle 9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6" name="Rectangle 9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7" name="Rectangle 9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8" name="Rectangle 9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9" name="Rectangle 9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0" name="Rectangle 9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1" name="Rectangle 10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2" name="Rectangle 10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3" name="Rectangle 10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4" name="Rectangle 10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5" name="Rectangle 10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6" name="Rectangle 10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7" name="Rectangle 10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8" name="Rectangle 10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9" name="Rectangle 10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0" name="Rectangle 10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1" name="Rectangle 11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2" name="Rectangle 11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3" name="Rectangle 11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4" name="Rectangle 11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5" name="Rectangle 11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6" name="Rectangle 11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7" name="Rectangle 11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</a:p>
        </p:txBody>
      </p:sp>
      <p:sp useBgFill="1">
        <p:nvSpPr>
          <p:cNvPr id="118" name="Rectangle 11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9" name="Rectangle 11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0" name="Rectangle 11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1" name="Rectangle 12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2" name="Rectangle 12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3" name="Rectangle 12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4" name="Rectangle 12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5" name="Rectangle 12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6" name="Rectangle 12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4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9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1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2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3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4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6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7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8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9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1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2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3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4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5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6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7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80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90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10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20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30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40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50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60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7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80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90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10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20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300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40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5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60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70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800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9000"/>
                            </p:stCondLst>
                            <p:childTnLst>
                              <p:par>
                                <p:cTn id="20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0000"/>
                            </p:stCondLst>
                            <p:childTnLst>
                              <p:par>
                                <p:cTn id="20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1000"/>
                            </p:stCondLst>
                            <p:childTnLst>
                              <p:par>
                                <p:cTn id="20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62000"/>
                            </p:stCondLst>
                            <p:childTnLst>
                              <p:par>
                                <p:cTn id="20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63000"/>
                            </p:stCondLst>
                            <p:childTnLst>
                              <p:par>
                                <p:cTn id="2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64000"/>
                            </p:stCondLst>
                            <p:childTnLst>
                              <p:par>
                                <p:cTn id="2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5000"/>
                            </p:stCondLst>
                            <p:childTnLst>
                              <p:par>
                                <p:cTn id="2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66000"/>
                            </p:stCondLst>
                            <p:childTnLst>
                              <p:par>
                                <p:cTn id="2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67000"/>
                            </p:stCondLst>
                            <p:childTnLst>
                              <p:par>
                                <p:cTn id="2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68000"/>
                            </p:stCondLst>
                            <p:childTnLst>
                              <p:par>
                                <p:cTn id="2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00"/>
                            </p:stCondLst>
                            <p:childTnLst>
                              <p:par>
                                <p:cTn id="2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70000"/>
                            </p:stCondLst>
                            <p:childTnLst>
                              <p:par>
                                <p:cTn id="2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71000"/>
                            </p:stCondLst>
                            <p:childTnLst>
                              <p:par>
                                <p:cTn id="23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72000"/>
                            </p:stCondLst>
                            <p:childTnLst>
                              <p:par>
                                <p:cTn id="23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00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7400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75000"/>
                            </p:stCondLst>
                            <p:childTnLst>
                              <p:par>
                                <p:cTn id="24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76000"/>
                            </p:stCondLst>
                            <p:childTnLst>
                              <p:par>
                                <p:cTn id="2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7000"/>
                            </p:stCondLst>
                            <p:childTnLst>
                              <p:par>
                                <p:cTn id="25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78000"/>
                            </p:stCondLst>
                            <p:childTnLst>
                              <p:par>
                                <p:cTn id="25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79000"/>
                            </p:stCondLst>
                            <p:childTnLst>
                              <p:par>
                                <p:cTn id="2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80000"/>
                            </p:stCondLst>
                            <p:childTnLst>
                              <p:par>
                                <p:cTn id="26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1000"/>
                            </p:stCondLst>
                            <p:childTnLst>
                              <p:par>
                                <p:cTn id="2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82000"/>
                            </p:stCondLst>
                            <p:childTnLst>
                              <p:par>
                                <p:cTn id="26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83000"/>
                            </p:stCondLst>
                            <p:childTnLst>
                              <p:par>
                                <p:cTn id="2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84000"/>
                            </p:stCondLst>
                            <p:childTnLst>
                              <p:par>
                                <p:cTn id="27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5000"/>
                            </p:stCondLst>
                            <p:childTnLst>
                              <p:par>
                                <p:cTn id="2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86000"/>
                            </p:stCondLst>
                            <p:childTnLst>
                              <p:par>
                                <p:cTn id="28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87000"/>
                            </p:stCondLst>
                            <p:childTnLst>
                              <p:par>
                                <p:cTn id="28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88000"/>
                            </p:stCondLst>
                            <p:childTnLst>
                              <p:par>
                                <p:cTn id="28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89000"/>
                            </p:stCondLst>
                            <p:childTnLst>
                              <p:par>
                                <p:cTn id="29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90000"/>
                            </p:stCondLst>
                            <p:childTnLst>
                              <p:par>
                                <p:cTn id="29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91000"/>
                            </p:stCondLst>
                            <p:childTnLst>
                              <p:par>
                                <p:cTn id="29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92000"/>
                            </p:stCondLst>
                            <p:childTnLst>
                              <p:par>
                                <p:cTn id="29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3000"/>
                            </p:stCondLst>
                            <p:childTnLst>
                              <p:par>
                                <p:cTn id="30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94000"/>
                            </p:stCondLst>
                            <p:childTnLst>
                              <p:par>
                                <p:cTn id="30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95000"/>
                            </p:stCondLst>
                            <p:childTnLst>
                              <p:par>
                                <p:cTn id="30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96000"/>
                            </p:stCondLst>
                            <p:childTnLst>
                              <p:par>
                                <p:cTn id="3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97000"/>
                            </p:stCondLst>
                            <p:childTnLst>
                              <p:par>
                                <p:cTn id="3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98000"/>
                            </p:stCondLst>
                            <p:childTnLst>
                              <p:par>
                                <p:cTn id="3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99000"/>
                            </p:stCondLst>
                            <p:childTnLst>
                              <p:par>
                                <p:cTn id="3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100000"/>
                            </p:stCondLst>
                            <p:childTnLst>
                              <p:par>
                                <p:cTn id="3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1000"/>
                            </p:stCondLst>
                            <p:childTnLst>
                              <p:par>
                                <p:cTn id="3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02000"/>
                            </p:stCondLst>
                            <p:childTnLst>
                              <p:par>
                                <p:cTn id="3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103000"/>
                            </p:stCondLst>
                            <p:childTnLst>
                              <p:par>
                                <p:cTn id="3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04000"/>
                            </p:stCondLst>
                            <p:childTnLst>
                              <p:par>
                                <p:cTn id="3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5000"/>
                            </p:stCondLst>
                            <p:childTnLst>
                              <p:par>
                                <p:cTn id="3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06000"/>
                            </p:stCondLst>
                            <p:childTnLst>
                              <p:par>
                                <p:cTn id="3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107000"/>
                            </p:stCondLst>
                            <p:childTnLst>
                              <p:par>
                                <p:cTn id="3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108000"/>
                            </p:stCondLst>
                            <p:childTnLst>
                              <p:par>
                                <p:cTn id="3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09000"/>
                            </p:stCondLst>
                            <p:childTnLst>
                              <p:par>
                                <p:cTn id="3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10000"/>
                            </p:stCondLst>
                            <p:childTnLst>
                              <p:par>
                                <p:cTn id="3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111000"/>
                            </p:stCondLst>
                            <p:childTnLst>
                              <p:par>
                                <p:cTn id="3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112000"/>
                            </p:stCondLst>
                            <p:childTnLst>
                              <p:par>
                                <p:cTn id="3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3000"/>
                            </p:stCondLst>
                            <p:childTnLst>
                              <p:par>
                                <p:cTn id="3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14000"/>
                            </p:stCondLst>
                            <p:childTnLst>
                              <p:par>
                                <p:cTn id="3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115000"/>
                            </p:stCondLst>
                            <p:childTnLst>
                              <p:par>
                                <p:cTn id="3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116000"/>
                            </p:stCondLst>
                            <p:childTnLst>
                              <p:par>
                                <p:cTn id="3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17000"/>
                            </p:stCondLst>
                            <p:childTnLst>
                              <p:par>
                                <p:cTn id="3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118000"/>
                            </p:stCondLst>
                            <p:childTnLst>
                              <p:par>
                                <p:cTn id="3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28600" y="174625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u="sng" dirty="0">
                <a:solidFill>
                  <a:srgbClr val="FF0000"/>
                </a:solidFill>
              </a:rPr>
              <a:t>CHỦ ĐỀ </a:t>
            </a:r>
            <a:r>
              <a:rPr lang="en-US" sz="3200" u="sng" dirty="0" smtClean="0">
                <a:solidFill>
                  <a:srgbClr val="FF0000"/>
                </a:solidFill>
              </a:rPr>
              <a:t>5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71800" y="130175"/>
            <a:ext cx="5410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F60000"/>
                </a:solidFill>
              </a:rPr>
              <a:t>CHÂN LÝ SÁNG SOI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95400" y="990600"/>
            <a:ext cx="67056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Đảng</a:t>
            </a:r>
            <a:r>
              <a:rPr lang="en-US" sz="4800" b="1" dirty="0"/>
              <a:t> </a:t>
            </a:r>
            <a:r>
              <a:rPr lang="en-US" sz="4800" b="1" dirty="0" err="1"/>
              <a:t>Cộng</a:t>
            </a:r>
            <a:r>
              <a:rPr lang="en-US" sz="4800" b="1" dirty="0"/>
              <a:t> </a:t>
            </a:r>
            <a:r>
              <a:rPr lang="en-US" sz="4800" b="1" dirty="0" err="1"/>
              <a:t>sản</a:t>
            </a:r>
            <a:endParaRPr lang="en-US" sz="48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Quốc</a:t>
            </a:r>
            <a:r>
              <a:rPr lang="en-US" sz="4800" b="1" dirty="0"/>
              <a:t> </a:t>
            </a:r>
            <a:r>
              <a:rPr lang="en-US" sz="4800" b="1" dirty="0" err="1"/>
              <a:t>kì</a:t>
            </a:r>
            <a:endParaRPr lang="en-US" sz="48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Việt</a:t>
            </a:r>
            <a:r>
              <a:rPr lang="en-US" sz="4800" b="1" dirty="0"/>
              <a:t> Minh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Dinh</a:t>
            </a:r>
            <a:r>
              <a:rPr lang="en-US" sz="4800" b="1" dirty="0"/>
              <a:t> </a:t>
            </a:r>
            <a:r>
              <a:rPr lang="en-US" sz="4800" b="1" dirty="0" err="1"/>
              <a:t>Độc</a:t>
            </a:r>
            <a:r>
              <a:rPr lang="en-US" sz="4800" b="1" dirty="0"/>
              <a:t> </a:t>
            </a:r>
            <a:r>
              <a:rPr lang="en-US" sz="4800" b="1" dirty="0" err="1"/>
              <a:t>Lập</a:t>
            </a:r>
            <a:endParaRPr lang="en-US" sz="48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Lãnh</a:t>
            </a:r>
            <a:r>
              <a:rPr lang="en-US" sz="4800" b="1" dirty="0"/>
              <a:t> </a:t>
            </a:r>
            <a:r>
              <a:rPr lang="en-US" sz="4800" b="1" dirty="0" err="1"/>
              <a:t>đạo</a:t>
            </a:r>
            <a:endParaRPr lang="en-US" sz="4800" b="1" dirty="0"/>
          </a:p>
        </p:txBody>
      </p:sp>
      <p:sp>
        <p:nvSpPr>
          <p:cNvPr id="5" name="Action Button: Beginning 4">
            <a:hlinkClick r:id="rId3" action="ppaction://hlinksldjump" highlightClick="1"/>
          </p:cNvPr>
          <p:cNvSpPr/>
          <p:nvPr/>
        </p:nvSpPr>
        <p:spPr>
          <a:xfrm>
            <a:off x="8305800" y="6324600"/>
            <a:ext cx="838200" cy="533400"/>
          </a:xfrm>
          <a:prstGeom prst="actionButtonBeginning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>
            <a:hlinkClick r:id="" action="ppaction://macro?name=DemNguoc1"/>
          </p:cNvPr>
          <p:cNvSpPr/>
          <p:nvPr/>
        </p:nvSpPr>
        <p:spPr>
          <a:xfrm>
            <a:off x="7620000" y="4114800"/>
            <a:ext cx="15240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Bắt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đầu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 useBgFill="1">
        <p:nvSpPr>
          <p:cNvPr id="8" name="Rectangle 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" name="Rectangle 1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" name="Rectangle 1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3" name="Rectangle 1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4" name="Rectangle 1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5" name="Rectangle 1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6" name="Rectangle 1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7" name="Rectangle 1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8" name="Rectangle 1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9" name="Rectangle 1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0" name="Rectangle 1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1" name="Rectangle 2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2" name="Rectangle 2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4" name="Rectangle 2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5" name="Rectangle 2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6" name="Rectangle 2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7" name="Rectangle 2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8" name="Rectangle 2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9" name="Rectangle 2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0" name="Rectangle 2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1" name="Rectangle 3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2" name="Rectangle 3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3" name="Rectangle 3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4" name="Rectangle 3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5" name="Rectangle 3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6" name="Rectangle 3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7" name="Rectangle 3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8" name="Rectangle 3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9" name="Rectangle 3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0" name="Rectangle 3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1" name="Rectangle 4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2" name="Rectangle 4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3" name="Rectangle 4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4" name="Rectangle 4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5" name="Rectangle 4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6" name="Rectangle 4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7" name="Rectangle 4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8" name="Rectangle 4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9" name="Rectangle 4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0" name="Rectangle 4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1" name="Rectangle 5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2" name="Rectangle 5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3" name="Rectangle 5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4" name="Rectangle 5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5" name="Rectangle 5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6" name="Rectangle 5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7" name="Rectangle 5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8" name="Rectangle 5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9" name="Rectangle 5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0" name="Rectangle 5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1" name="Rectangle 6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2" name="Rectangle 6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3" name="Rectangle 6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4" name="Rectangle 6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5" name="Rectangle 6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6" name="Rectangle 6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7" name="Rectangle 6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8" name="Rectangle 6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9" name="Rectangle 6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0" name="Rectangle 6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1" name="Rectangle 7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2" name="Rectangle 7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3" name="Rectangle 7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4" name="Rectangle 7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5" name="Rectangle 7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6" name="Rectangle 7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7" name="Rectangle 7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8" name="Rectangle 7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9" name="Rectangle 7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0" name="Rectangle 7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1" name="Rectangle 8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2" name="Rectangle 8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3" name="Rectangle 8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4" name="Rectangle 8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5" name="Rectangle 8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6" name="Rectangle 8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7" name="Rectangle 8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8" name="Rectangle 8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9" name="Rectangle 8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0" name="Rectangle 8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1" name="Rectangle 9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2" name="Rectangle 9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3" name="Rectangle 9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4" name="Rectangle 9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5" name="Rectangle 9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6" name="Rectangle 9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7" name="Rectangle 9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8" name="Rectangle 9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9" name="Rectangle 9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0" name="Rectangle 9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1" name="Rectangle 10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2" name="Rectangle 10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3" name="Rectangle 10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4" name="Rectangle 10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5" name="Rectangle 10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6" name="Rectangle 10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7" name="Rectangle 10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8" name="Rectangle 10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9" name="Rectangle 10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0" name="Rectangle 10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1" name="Rectangle 11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2" name="Rectangle 11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3" name="Rectangle 11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4" name="Rectangle 11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5" name="Rectangle 11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6" name="Rectangle 11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7" name="Rectangle 11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</a:p>
        </p:txBody>
      </p:sp>
      <p:sp useBgFill="1">
        <p:nvSpPr>
          <p:cNvPr id="118" name="Rectangle 11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9" name="Rectangle 11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0" name="Rectangle 11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1" name="Rectangle 12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2" name="Rectangle 12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3" name="Rectangle 12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4" name="Rectangle 12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5" name="Rectangle 12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6" name="Rectangle 12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4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9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1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2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3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4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6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7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8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9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1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2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3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4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5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6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7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80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90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10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20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30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40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50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60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7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80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90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10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20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300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40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5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60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70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800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9000"/>
                            </p:stCondLst>
                            <p:childTnLst>
                              <p:par>
                                <p:cTn id="20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0000"/>
                            </p:stCondLst>
                            <p:childTnLst>
                              <p:par>
                                <p:cTn id="20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1000"/>
                            </p:stCondLst>
                            <p:childTnLst>
                              <p:par>
                                <p:cTn id="20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62000"/>
                            </p:stCondLst>
                            <p:childTnLst>
                              <p:par>
                                <p:cTn id="20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63000"/>
                            </p:stCondLst>
                            <p:childTnLst>
                              <p:par>
                                <p:cTn id="2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64000"/>
                            </p:stCondLst>
                            <p:childTnLst>
                              <p:par>
                                <p:cTn id="2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5000"/>
                            </p:stCondLst>
                            <p:childTnLst>
                              <p:par>
                                <p:cTn id="2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66000"/>
                            </p:stCondLst>
                            <p:childTnLst>
                              <p:par>
                                <p:cTn id="2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67000"/>
                            </p:stCondLst>
                            <p:childTnLst>
                              <p:par>
                                <p:cTn id="2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68000"/>
                            </p:stCondLst>
                            <p:childTnLst>
                              <p:par>
                                <p:cTn id="2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00"/>
                            </p:stCondLst>
                            <p:childTnLst>
                              <p:par>
                                <p:cTn id="2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70000"/>
                            </p:stCondLst>
                            <p:childTnLst>
                              <p:par>
                                <p:cTn id="2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71000"/>
                            </p:stCondLst>
                            <p:childTnLst>
                              <p:par>
                                <p:cTn id="23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72000"/>
                            </p:stCondLst>
                            <p:childTnLst>
                              <p:par>
                                <p:cTn id="23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00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7400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75000"/>
                            </p:stCondLst>
                            <p:childTnLst>
                              <p:par>
                                <p:cTn id="24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76000"/>
                            </p:stCondLst>
                            <p:childTnLst>
                              <p:par>
                                <p:cTn id="2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7000"/>
                            </p:stCondLst>
                            <p:childTnLst>
                              <p:par>
                                <p:cTn id="25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78000"/>
                            </p:stCondLst>
                            <p:childTnLst>
                              <p:par>
                                <p:cTn id="25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79000"/>
                            </p:stCondLst>
                            <p:childTnLst>
                              <p:par>
                                <p:cTn id="2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80000"/>
                            </p:stCondLst>
                            <p:childTnLst>
                              <p:par>
                                <p:cTn id="26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1000"/>
                            </p:stCondLst>
                            <p:childTnLst>
                              <p:par>
                                <p:cTn id="2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82000"/>
                            </p:stCondLst>
                            <p:childTnLst>
                              <p:par>
                                <p:cTn id="26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83000"/>
                            </p:stCondLst>
                            <p:childTnLst>
                              <p:par>
                                <p:cTn id="2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84000"/>
                            </p:stCondLst>
                            <p:childTnLst>
                              <p:par>
                                <p:cTn id="27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5000"/>
                            </p:stCondLst>
                            <p:childTnLst>
                              <p:par>
                                <p:cTn id="2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86000"/>
                            </p:stCondLst>
                            <p:childTnLst>
                              <p:par>
                                <p:cTn id="28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87000"/>
                            </p:stCondLst>
                            <p:childTnLst>
                              <p:par>
                                <p:cTn id="28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88000"/>
                            </p:stCondLst>
                            <p:childTnLst>
                              <p:par>
                                <p:cTn id="28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89000"/>
                            </p:stCondLst>
                            <p:childTnLst>
                              <p:par>
                                <p:cTn id="29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90000"/>
                            </p:stCondLst>
                            <p:childTnLst>
                              <p:par>
                                <p:cTn id="29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91000"/>
                            </p:stCondLst>
                            <p:childTnLst>
                              <p:par>
                                <p:cTn id="29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92000"/>
                            </p:stCondLst>
                            <p:childTnLst>
                              <p:par>
                                <p:cTn id="29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3000"/>
                            </p:stCondLst>
                            <p:childTnLst>
                              <p:par>
                                <p:cTn id="30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94000"/>
                            </p:stCondLst>
                            <p:childTnLst>
                              <p:par>
                                <p:cTn id="30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95000"/>
                            </p:stCondLst>
                            <p:childTnLst>
                              <p:par>
                                <p:cTn id="30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96000"/>
                            </p:stCondLst>
                            <p:childTnLst>
                              <p:par>
                                <p:cTn id="3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97000"/>
                            </p:stCondLst>
                            <p:childTnLst>
                              <p:par>
                                <p:cTn id="3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98000"/>
                            </p:stCondLst>
                            <p:childTnLst>
                              <p:par>
                                <p:cTn id="3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99000"/>
                            </p:stCondLst>
                            <p:childTnLst>
                              <p:par>
                                <p:cTn id="3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100000"/>
                            </p:stCondLst>
                            <p:childTnLst>
                              <p:par>
                                <p:cTn id="3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1000"/>
                            </p:stCondLst>
                            <p:childTnLst>
                              <p:par>
                                <p:cTn id="3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02000"/>
                            </p:stCondLst>
                            <p:childTnLst>
                              <p:par>
                                <p:cTn id="3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103000"/>
                            </p:stCondLst>
                            <p:childTnLst>
                              <p:par>
                                <p:cTn id="3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04000"/>
                            </p:stCondLst>
                            <p:childTnLst>
                              <p:par>
                                <p:cTn id="3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5000"/>
                            </p:stCondLst>
                            <p:childTnLst>
                              <p:par>
                                <p:cTn id="3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06000"/>
                            </p:stCondLst>
                            <p:childTnLst>
                              <p:par>
                                <p:cTn id="3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107000"/>
                            </p:stCondLst>
                            <p:childTnLst>
                              <p:par>
                                <p:cTn id="3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108000"/>
                            </p:stCondLst>
                            <p:childTnLst>
                              <p:par>
                                <p:cTn id="3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09000"/>
                            </p:stCondLst>
                            <p:childTnLst>
                              <p:par>
                                <p:cTn id="3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10000"/>
                            </p:stCondLst>
                            <p:childTnLst>
                              <p:par>
                                <p:cTn id="3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111000"/>
                            </p:stCondLst>
                            <p:childTnLst>
                              <p:par>
                                <p:cTn id="3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112000"/>
                            </p:stCondLst>
                            <p:childTnLst>
                              <p:par>
                                <p:cTn id="3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3000"/>
                            </p:stCondLst>
                            <p:childTnLst>
                              <p:par>
                                <p:cTn id="3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14000"/>
                            </p:stCondLst>
                            <p:childTnLst>
                              <p:par>
                                <p:cTn id="3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115000"/>
                            </p:stCondLst>
                            <p:childTnLst>
                              <p:par>
                                <p:cTn id="3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116000"/>
                            </p:stCondLst>
                            <p:childTnLst>
                              <p:par>
                                <p:cTn id="3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17000"/>
                            </p:stCondLst>
                            <p:childTnLst>
                              <p:par>
                                <p:cTn id="3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118000"/>
                            </p:stCondLst>
                            <p:childTnLst>
                              <p:par>
                                <p:cTn id="3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ubtitle 2"/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4724400" cy="1143000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 sz="2000" b="1" smtClean="0">
                <a:solidFill>
                  <a:schemeClr val="hlink"/>
                </a:solidFill>
              </a:rPr>
              <a:t>ĐOÀN PHƯỜNG PHÚ MỸ</a:t>
            </a:r>
          </a:p>
          <a:p>
            <a:pPr marL="0" indent="0" algn="ctr" eaLnBrk="1" hangingPunct="1">
              <a:buFont typeface="Arial" charset="0"/>
              <a:buNone/>
            </a:pPr>
            <a:r>
              <a:rPr lang="en-US" sz="2000" b="1" smtClean="0">
                <a:solidFill>
                  <a:schemeClr val="hlink"/>
                </a:solidFill>
              </a:rPr>
              <a:t>Cụm 1: TH Phú Mỹ - THCS Hoàng Quốc Việt – THCS Phạm Hữu Lầu</a:t>
            </a:r>
          </a:p>
        </p:txBody>
      </p:sp>
      <p:sp>
        <p:nvSpPr>
          <p:cNvPr id="2051" name="Subtitle 2"/>
          <p:cNvSpPr txBox="1">
            <a:spLocks/>
          </p:cNvSpPr>
          <p:nvPr/>
        </p:nvSpPr>
        <p:spPr bwMode="auto">
          <a:xfrm>
            <a:off x="228600" y="990600"/>
            <a:ext cx="4038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4000">
              <a:latin typeface="Algerian" pitchFamily="82" charset="0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7200" b="1">
                <a:solidFill>
                  <a:srgbClr val="F60000"/>
                </a:solidFill>
                <a:latin typeface="Algerian" pitchFamily="82" charset="0"/>
              </a:rPr>
              <a:t>HỘI THI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7200">
              <a:solidFill>
                <a:srgbClr val="F60000"/>
              </a:solidFill>
              <a:latin typeface="Algerian" pitchFamily="82" charset="0"/>
            </a:endParaRPr>
          </a:p>
        </p:txBody>
      </p:sp>
      <p:sp>
        <p:nvSpPr>
          <p:cNvPr id="2052" name="Subtitle 2"/>
          <p:cNvSpPr txBox="1">
            <a:spLocks/>
          </p:cNvSpPr>
          <p:nvPr/>
        </p:nvSpPr>
        <p:spPr bwMode="auto">
          <a:xfrm>
            <a:off x="2362200" y="4572000"/>
            <a:ext cx="4038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4000">
              <a:latin typeface="Algerian" pitchFamily="82" charset="0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4800" b="1" i="1">
                <a:solidFill>
                  <a:srgbClr val="F60000"/>
                </a:solidFill>
                <a:latin typeface="Algerian" pitchFamily="82" charset="0"/>
              </a:rPr>
              <a:t>NĂM 2013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4800" i="1">
              <a:solidFill>
                <a:srgbClr val="F6000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838199" y="5029200"/>
            <a:ext cx="7096217" cy="82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err="1">
                <a:solidFill>
                  <a:srgbClr val="FF0000"/>
                </a:solidFill>
              </a:rPr>
              <a:t>Chủ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đề</a:t>
            </a:r>
            <a:r>
              <a:rPr lang="en-US" sz="3600" b="1" dirty="0">
                <a:solidFill>
                  <a:srgbClr val="FF0000"/>
                </a:solidFill>
              </a:rPr>
              <a:t> 5</a:t>
            </a:r>
            <a:r>
              <a:rPr lang="en-US" sz="3600" b="1" dirty="0"/>
              <a:t>: CHÂN LÝ SÁNG SOI</a:t>
            </a:r>
          </a:p>
        </p:txBody>
      </p:sp>
      <p:sp>
        <p:nvSpPr>
          <p:cNvPr id="11267" name="TextBox 3"/>
          <p:cNvSpPr txBox="1">
            <a:spLocks noChangeArrowheads="1"/>
          </p:cNvSpPr>
          <p:nvPr/>
        </p:nvSpPr>
        <p:spPr bwMode="auto">
          <a:xfrm>
            <a:off x="3581399" y="76200"/>
            <a:ext cx="2983637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400" b="1"/>
              <a:t>VÒNG 2</a:t>
            </a:r>
          </a:p>
        </p:txBody>
      </p:sp>
      <p:sp>
        <p:nvSpPr>
          <p:cNvPr id="11268" name="Text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838199" y="1133475"/>
            <a:ext cx="766068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err="1">
                <a:solidFill>
                  <a:srgbClr val="FF0000"/>
                </a:solidFill>
              </a:rPr>
              <a:t>Chủ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đề</a:t>
            </a:r>
            <a:r>
              <a:rPr lang="en-US" sz="3600" b="1" dirty="0">
                <a:solidFill>
                  <a:srgbClr val="FF0000"/>
                </a:solidFill>
              </a:rPr>
              <a:t> 1</a:t>
            </a:r>
            <a:r>
              <a:rPr lang="en-US" sz="3600" b="1" dirty="0"/>
              <a:t>: BÁC HỒ KÍNH YÊU</a:t>
            </a:r>
          </a:p>
        </p:txBody>
      </p:sp>
      <p:sp>
        <p:nvSpPr>
          <p:cNvPr id="11269" name="TextBox 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838200" y="2035175"/>
            <a:ext cx="661238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err="1">
                <a:solidFill>
                  <a:srgbClr val="FF0000"/>
                </a:solidFill>
              </a:rPr>
              <a:t>Chủ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đề</a:t>
            </a:r>
            <a:r>
              <a:rPr lang="en-US" sz="3600" b="1" dirty="0">
                <a:solidFill>
                  <a:srgbClr val="FF0000"/>
                </a:solidFill>
              </a:rPr>
              <a:t> 2</a:t>
            </a:r>
            <a:r>
              <a:rPr lang="en-US" sz="3600" b="1" dirty="0"/>
              <a:t>: QUÊ CHA ĐẤT TỔ</a:t>
            </a:r>
          </a:p>
        </p:txBody>
      </p:sp>
      <p:sp>
        <p:nvSpPr>
          <p:cNvPr id="11270" name="TextBox 8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838200" y="2971800"/>
            <a:ext cx="8305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err="1">
                <a:solidFill>
                  <a:srgbClr val="FF0000"/>
                </a:solidFill>
              </a:rPr>
              <a:t>Chủ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đề</a:t>
            </a:r>
            <a:r>
              <a:rPr lang="en-US" sz="3600" b="1" dirty="0">
                <a:solidFill>
                  <a:srgbClr val="FF0000"/>
                </a:solidFill>
              </a:rPr>
              <a:t> 3</a:t>
            </a:r>
            <a:r>
              <a:rPr lang="en-US" sz="3600" b="1" dirty="0"/>
              <a:t>: THEO DẤU CHÂN NGƯỜI</a:t>
            </a:r>
          </a:p>
        </p:txBody>
      </p:sp>
      <p:sp>
        <p:nvSpPr>
          <p:cNvPr id="11271" name="TextBox 9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838200" y="3962400"/>
            <a:ext cx="7580050" cy="82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err="1">
                <a:solidFill>
                  <a:srgbClr val="FF0000"/>
                </a:solidFill>
              </a:rPr>
              <a:t>Chủ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đề</a:t>
            </a:r>
            <a:r>
              <a:rPr lang="en-US" sz="3600" b="1" dirty="0">
                <a:solidFill>
                  <a:srgbClr val="FF0000"/>
                </a:solidFill>
              </a:rPr>
              <a:t> 4</a:t>
            </a:r>
            <a:r>
              <a:rPr lang="en-US" sz="3600" b="1" dirty="0"/>
              <a:t>: LỬA THỬ VÀNG</a:t>
            </a:r>
          </a:p>
        </p:txBody>
      </p:sp>
      <p:sp>
        <p:nvSpPr>
          <p:cNvPr id="8" name="Left Arrow 7">
            <a:hlinkClick r:id="rId8" action="ppaction://hlinksldjump"/>
          </p:cNvPr>
          <p:cNvSpPr/>
          <p:nvPr/>
        </p:nvSpPr>
        <p:spPr>
          <a:xfrm>
            <a:off x="8534400" y="6248400"/>
            <a:ext cx="609600" cy="609600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143000"/>
            <a:ext cx="76962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FF0000"/>
                </a:solidFill>
              </a:rPr>
              <a:t>VÒNG 3:</a:t>
            </a:r>
          </a:p>
          <a:p>
            <a:pPr algn="ctr"/>
            <a:r>
              <a:rPr lang="en-US" sz="11500" b="1" dirty="0" smtClean="0">
                <a:solidFill>
                  <a:srgbClr val="FF0000"/>
                </a:solidFill>
              </a:rPr>
              <a:t>TÀI NĂNG</a:t>
            </a:r>
            <a:endParaRPr lang="en-US" sz="115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ubtitle 2"/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4724400" cy="1143000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 sz="2000" b="1" smtClean="0">
                <a:solidFill>
                  <a:schemeClr val="hlink"/>
                </a:solidFill>
              </a:rPr>
              <a:t>ĐOÀN PHƯỜNG PHÚ MỸ</a:t>
            </a:r>
          </a:p>
          <a:p>
            <a:pPr marL="0" indent="0" algn="ctr" eaLnBrk="1" hangingPunct="1">
              <a:buFont typeface="Arial" charset="0"/>
              <a:buNone/>
            </a:pPr>
            <a:r>
              <a:rPr lang="en-US" sz="2000" b="1" smtClean="0">
                <a:solidFill>
                  <a:schemeClr val="hlink"/>
                </a:solidFill>
              </a:rPr>
              <a:t>Cụm 1: TH Phú Mỹ - THCS Hoàng Quốc Việt – THCS Phạm Hữu Lầu</a:t>
            </a:r>
          </a:p>
        </p:txBody>
      </p:sp>
      <p:sp>
        <p:nvSpPr>
          <p:cNvPr id="2051" name="Subtitle 2"/>
          <p:cNvSpPr txBox="1">
            <a:spLocks/>
          </p:cNvSpPr>
          <p:nvPr/>
        </p:nvSpPr>
        <p:spPr bwMode="auto">
          <a:xfrm>
            <a:off x="228600" y="990600"/>
            <a:ext cx="4038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4000">
              <a:latin typeface="Algerian" pitchFamily="82" charset="0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7200" b="1">
                <a:solidFill>
                  <a:srgbClr val="F60000"/>
                </a:solidFill>
                <a:latin typeface="Algerian" pitchFamily="82" charset="0"/>
              </a:rPr>
              <a:t>HỘI THI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7200">
              <a:solidFill>
                <a:srgbClr val="F60000"/>
              </a:solidFill>
              <a:latin typeface="Algerian" pitchFamily="82" charset="0"/>
            </a:endParaRPr>
          </a:p>
        </p:txBody>
      </p:sp>
      <p:sp>
        <p:nvSpPr>
          <p:cNvPr id="2052" name="Subtitle 2"/>
          <p:cNvSpPr txBox="1">
            <a:spLocks/>
          </p:cNvSpPr>
          <p:nvPr/>
        </p:nvSpPr>
        <p:spPr bwMode="auto">
          <a:xfrm>
            <a:off x="2362200" y="4572000"/>
            <a:ext cx="4038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4000">
              <a:latin typeface="Algerian" pitchFamily="82" charset="0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4800" b="1" i="1">
                <a:solidFill>
                  <a:srgbClr val="F60000"/>
                </a:solidFill>
                <a:latin typeface="Algerian" pitchFamily="82" charset="0"/>
              </a:rPr>
              <a:t>NĂM 2013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4800" i="1">
              <a:solidFill>
                <a:srgbClr val="F6000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val 2"/>
          <p:cNvSpPr>
            <a:spLocks noChangeArrowheads="1"/>
          </p:cNvSpPr>
          <p:nvPr/>
        </p:nvSpPr>
        <p:spPr bwMode="auto">
          <a:xfrm>
            <a:off x="2743200" y="0"/>
            <a:ext cx="3962400" cy="1066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6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TextBox 1"/>
          <p:cNvSpPr txBox="1">
            <a:spLocks noChangeArrowheads="1"/>
          </p:cNvSpPr>
          <p:nvPr/>
        </p:nvSpPr>
        <p:spPr bwMode="auto">
          <a:xfrm>
            <a:off x="2209800" y="0"/>
            <a:ext cx="4876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 b="1"/>
              <a:t>GÓI SỐ 1</a:t>
            </a:r>
          </a:p>
        </p:txBody>
      </p:sp>
      <p:sp>
        <p:nvSpPr>
          <p:cNvPr id="5124" name="TextBox 2"/>
          <p:cNvSpPr txBox="1">
            <a:spLocks noChangeArrowheads="1"/>
          </p:cNvSpPr>
          <p:nvPr/>
        </p:nvSpPr>
        <p:spPr bwMode="auto">
          <a:xfrm>
            <a:off x="0" y="990600"/>
            <a:ext cx="85629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i="1"/>
              <a:t>CÂU 1</a:t>
            </a:r>
            <a:r>
              <a:rPr lang="en-US" sz="4000" b="1"/>
              <a:t>:</a:t>
            </a:r>
            <a:r>
              <a:rPr lang="en-US" sz="4000"/>
              <a:t> </a:t>
            </a:r>
            <a:r>
              <a:rPr lang="en-US" sz="4000" b="1" i="1"/>
              <a:t>Địa danh quê ngoại của Bác Hồ?</a:t>
            </a:r>
          </a:p>
        </p:txBody>
      </p:sp>
      <p:sp>
        <p:nvSpPr>
          <p:cNvPr id="5125" name="TextBox 3"/>
          <p:cNvSpPr txBox="1">
            <a:spLocks noChangeArrowheads="1"/>
          </p:cNvSpPr>
          <p:nvPr/>
        </p:nvSpPr>
        <p:spPr bwMode="auto">
          <a:xfrm>
            <a:off x="381000" y="2438400"/>
            <a:ext cx="8562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a. </a:t>
            </a:r>
            <a:r>
              <a:rPr lang="en-US" sz="4000"/>
              <a:t>Kim Liên</a:t>
            </a:r>
          </a:p>
        </p:txBody>
      </p:sp>
      <p:sp>
        <p:nvSpPr>
          <p:cNvPr id="5126" name="TextBox 4"/>
          <p:cNvSpPr txBox="1">
            <a:spLocks noChangeArrowheads="1"/>
          </p:cNvSpPr>
          <p:nvPr/>
        </p:nvSpPr>
        <p:spPr bwMode="auto">
          <a:xfrm>
            <a:off x="581025" y="3429000"/>
            <a:ext cx="8562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b. </a:t>
            </a:r>
            <a:r>
              <a:rPr lang="en-US" sz="4000"/>
              <a:t>Hoàng Trù</a:t>
            </a:r>
          </a:p>
        </p:txBody>
      </p:sp>
      <p:sp>
        <p:nvSpPr>
          <p:cNvPr id="5127" name="TextBox 5"/>
          <p:cNvSpPr txBox="1">
            <a:spLocks noChangeArrowheads="1"/>
          </p:cNvSpPr>
          <p:nvPr/>
        </p:nvSpPr>
        <p:spPr bwMode="auto">
          <a:xfrm>
            <a:off x="381000" y="4267200"/>
            <a:ext cx="8562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c. </a:t>
            </a:r>
            <a:r>
              <a:rPr lang="en-US" sz="4000"/>
              <a:t>Làng Sen</a:t>
            </a:r>
          </a:p>
        </p:txBody>
      </p:sp>
      <p:sp>
        <p:nvSpPr>
          <p:cNvPr id="5128" name="TextBox 6"/>
          <p:cNvSpPr txBox="1">
            <a:spLocks noChangeArrowheads="1"/>
          </p:cNvSpPr>
          <p:nvPr/>
        </p:nvSpPr>
        <p:spPr bwMode="auto">
          <a:xfrm>
            <a:off x="381000" y="5181600"/>
            <a:ext cx="8562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d. </a:t>
            </a:r>
            <a:r>
              <a:rPr lang="en-US" sz="4000"/>
              <a:t>Nam Đàn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316 -0.02315 C 0.35659 -0.01829 0.34583 -0.02014 0.36545 -0.01736 C 0.38298 -0.00926 0.40208 -0.01111 0.41996 -0.00347 C 0.4342 0.00254 0.44843 0.0081 0.46267 0.01412 C 0.49236 0.02662 0.45347 0.01481 0.47882 0.02199 C 0.48402 0.02616 0.49045 0.02824 0.49496 0.03379 C 0.5026 0.04328 0.50972 0.05879 0.51545 0.07106 C 0.51892 0.09143 0.51632 0.08333 0.52135 0.09653 C 0.52048 0.13194 0.52656 0.15833 0.50382 0.17893 C 0.50139 0.18379 0.49896 0.18935 0.49496 0.19259 C 0.49323 0.19398 0.49097 0.19375 0.48906 0.19444 C 0.46475 0.20416 0.44253 0.21111 0.41701 0.21412 C 0.40086 0.21805 0.38472 0.21991 0.3684 0.22199 C 0.36406 0.22338 0.35972 0.225 0.35521 0.22592 C 0.34652 0.22778 0.32882 0.22986 0.32882 0.23009 C 0.26753 0.22916 0.20625 0.22963 0.14496 0.22778 C 0.12621 0.22731 0.10764 0.22245 0.08906 0.21991 C 0.0842 0.21921 0.0743 0.21805 0.0743 0.21828 C 0.01788 0.21921 -0.0691 0.21088 -0.13594 0.22778 C -0.14289 0.23727 -0.14532 0.25 -0.15209 0.25926 C -0.15486 0.26991 -0.16216 0.29398 -0.16684 0.30231 C -0.17396 0.31528 -0.17153 0.30463 -0.17709 0.31805 C -0.18368 0.33379 -0.18959 0.35 -0.19914 0.36319 C -0.2033 0.38403 -0.19723 0.35856 -0.20504 0.37685 C -0.20608 0.37916 -0.20556 0.38241 -0.2066 0.38472 C -0.2092 0.39074 -0.21372 0.39491 -0.21684 0.40046 C -0.22361 0.4125 -0.22882 0.42592 -0.23594 0.43773 C -0.2382 0.44699 -0.24167 0.45555 -0.24323 0.46504 C -0.24775 0.49375 -0.24393 0.47824 -0.24775 0.49259 C -0.2474 0.50671 -0.25 0.57083 -0.24323 0.59653 C -0.2415 0.62199 -0.23733 0.65162 -0.22865 0.675 C -0.22552 0.69352 -0.22257 0.7125 -0.21684 0.72986 C -0.21268 0.74236 -0.20434 0.75278 -0.2007 0.76504 C -0.19636 0.77963 -0.18559 0.79907 -0.1757 0.80833 C -0.16789 0.81551 -0.16007 0.82268 -0.15209 0.82986 C -0.1382 0.84213 -0.12466 0.85208 -0.10955 0.86111 C -0.10677 0.86273 -0.10365 0.86412 -0.1007 0.86504 C -0.09584 0.86666 -0.08594 0.86898 -0.08594 0.86921 C -0.00313 0.91551 0.08177 0.90856 0.17135 0.91018 C 0.23125 0.92222 0.19965 0.91666 0.33611 0.91018 C 0.34514 0.90972 0.35364 0.9037 0.36267 0.90231 C 0.38698 0.89305 0.41128 0.89352 0.43472 0.87893 C 0.44982 0.86967 0.46128 0.85486 0.4743 0.84166 C 0.48142 0.83472 0.48854 0.83241 0.49635 0.82778 C 0.50729 0.82129 0.51666 0.81319 0.52725 0.80625 C 0.53246 0.79259 0.53646 0.77893 0.5434 0.76713 C 0.54618 0.75301 0.5533 0.7419 0.55677 0.72778 C 0.56302 0.70254 0.56666 0.67639 0.57291 0.65139 C 0.57413 0.64143 0.57639 0.63518 0.57882 0.62592 C 0.58055 0.61134 0.58316 0.59722 0.58472 0.58264 C 0.58368 0.55532 0.58316 0.52778 0.58177 0.50046 C 0.58107 0.4868 0.57569 0.47407 0.57291 0.46111 C 0.56736 0.43588 0.5618 0.40972 0.55225 0.38657 C 0.54323 0.36458 0.52986 0.34722 0.5184 0.32778 C 0.51232 0.31736 0.50902 0.30833 0.50086 0.30046 C 0.49271 0.28356 0.47864 0.27685 0.46545 0.26898 C 0.45156 0.26065 0.43958 0.25555 0.4243 0.25324 C 0.41007 0.25393 0.396 0.25416 0.38177 0.25532 C 0.37187 0.25625 0.35225 0.25926 0.35225 0.25949 C 0.33003 0.26713 0.30746 0.26921 0.28472 0.27291 C 0.2783 0.27407 0.27187 0.27569 0.26545 0.27685 C 0.25573 0.27847 0.23611 0.28078 0.23611 0.28102 C 0.2085 0.28912 0.18038 0.29444 0.15225 0.29838 C 0.13281 0.30416 0.11302 0.30555 0.0934 0.31018 C 0.08055 0.31319 0.06805 0.31759 0.05521 0.31991 C 0.03524 0.33333 0.06701 0.31296 0.04045 0.32592 C 0.03576 0.32824 0.03194 0.3331 0.02725 0.33565 C 0.02239 0.33819 0.01302 0.34166 0.00816 0.34352 C -0.00469 0.35509 -0.01771 0.36389 -0.02709 0.38078 C -0.02761 0.38264 -0.02778 0.38495 -0.02865 0.38657 C -0.02986 0.38889 -0.03212 0.39004 -0.03299 0.39259 C -0.03473 0.39745 -0.03473 0.40324 -0.03594 0.40833 C -0.0349 0.41805 -0.0349 0.42824 -0.03299 0.43773 C -0.03073 0.44953 -0.01979 0.45254 -0.01389 0.45926 C -0.00816 0.46574 -0.00608 0.47245 0.00086 0.47685 " pathEditMode="relative" rAng="0" ptsTypes="ffffffffffffffffffffffffffffffffffffffffffffffffffffffffffffffffffffffffffA">
                                      <p:cBhvr>
                                        <p:cTn id="5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" y="4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"/>
          <p:cNvSpPr txBox="1">
            <a:spLocks noChangeArrowheads="1"/>
          </p:cNvSpPr>
          <p:nvPr/>
        </p:nvSpPr>
        <p:spPr bwMode="auto">
          <a:xfrm>
            <a:off x="2209800" y="0"/>
            <a:ext cx="4876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/>
              <a:t>GÓI SỐ 1</a:t>
            </a:r>
          </a:p>
        </p:txBody>
      </p:sp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1066800" y="990600"/>
            <a:ext cx="7620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 i="1"/>
              <a:t>CÂU 2: Thân sinh Bác Hồ vào Đồng Tháp năm 1911 với mục  đích gì?</a:t>
            </a: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1295400" y="2895600"/>
            <a:ext cx="8562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/>
              <a:t>a. </a:t>
            </a:r>
            <a:r>
              <a:rPr lang="en-US" sz="4000"/>
              <a:t>Hoạt động cách mạng</a:t>
            </a:r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1295400" y="2971800"/>
            <a:ext cx="64008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4000"/>
          </a:p>
          <a:p>
            <a:r>
              <a:rPr lang="en-US" sz="4000" b="1"/>
              <a:t>b. </a:t>
            </a:r>
            <a:r>
              <a:rPr lang="en-US" sz="4000"/>
              <a:t>Hoạt động trong phong trào cứu nước.</a:t>
            </a:r>
          </a:p>
        </p:txBody>
      </p:sp>
      <p:sp>
        <p:nvSpPr>
          <p:cNvPr id="6150" name="TextBox 5"/>
          <p:cNvSpPr txBox="1">
            <a:spLocks noChangeArrowheads="1"/>
          </p:cNvSpPr>
          <p:nvPr/>
        </p:nvSpPr>
        <p:spPr bwMode="auto">
          <a:xfrm>
            <a:off x="1295400" y="4724400"/>
            <a:ext cx="7315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/>
              <a:t>c. </a:t>
            </a:r>
            <a:r>
              <a:rPr lang="en-US" sz="4000"/>
              <a:t>Làm nghề dạy học, chữa bệnh cứu người</a:t>
            </a:r>
          </a:p>
        </p:txBody>
      </p:sp>
      <p:sp>
        <p:nvSpPr>
          <p:cNvPr id="6151" name="TextBox 6"/>
          <p:cNvSpPr txBox="1">
            <a:spLocks noChangeArrowheads="1"/>
          </p:cNvSpPr>
          <p:nvPr/>
        </p:nvSpPr>
        <p:spPr bwMode="auto">
          <a:xfrm>
            <a:off x="1219200" y="5943600"/>
            <a:ext cx="8562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/>
              <a:t>d. </a:t>
            </a:r>
            <a:r>
              <a:rPr lang="en-US" sz="4000"/>
              <a:t>Cả 3 phương án trên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50" decel="100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500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0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0" dur="250" autoRev="1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250" autoRev="1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/>
          <p:cNvSpPr txBox="1">
            <a:spLocks noChangeArrowheads="1"/>
          </p:cNvSpPr>
          <p:nvPr/>
        </p:nvSpPr>
        <p:spPr bwMode="auto">
          <a:xfrm>
            <a:off x="2209800" y="0"/>
            <a:ext cx="4876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 b="1"/>
              <a:t>GÓI SỐ 1</a:t>
            </a:r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1295400" y="990600"/>
            <a:ext cx="69342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 i="1"/>
              <a:t>CÂU</a:t>
            </a:r>
            <a:r>
              <a:rPr lang="en-US" sz="4000"/>
              <a:t> </a:t>
            </a:r>
            <a:r>
              <a:rPr lang="en-US" sz="4000" b="1" i="1"/>
              <a:t>3</a:t>
            </a:r>
            <a:r>
              <a:rPr lang="en-US" sz="4000" b="1"/>
              <a:t>:Đảng ta quyết định lấy tư tưởng Hồ Chí Minh làm “kim chỉ nam cho hành động” vào năm nào?</a:t>
            </a:r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304800" y="3276600"/>
            <a:ext cx="8562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a. </a:t>
            </a:r>
            <a:r>
              <a:rPr lang="en-US" sz="4000"/>
              <a:t>1930</a:t>
            </a:r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304800" y="4191000"/>
            <a:ext cx="8562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b. </a:t>
            </a:r>
            <a:r>
              <a:rPr lang="en-US" sz="4000"/>
              <a:t>1945</a:t>
            </a:r>
          </a:p>
        </p:txBody>
      </p:sp>
      <p:sp>
        <p:nvSpPr>
          <p:cNvPr id="7174" name="TextBox 5"/>
          <p:cNvSpPr txBox="1">
            <a:spLocks noChangeArrowheads="1"/>
          </p:cNvSpPr>
          <p:nvPr/>
        </p:nvSpPr>
        <p:spPr bwMode="auto">
          <a:xfrm>
            <a:off x="304800" y="5029200"/>
            <a:ext cx="8562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c. </a:t>
            </a:r>
            <a:r>
              <a:rPr lang="en-US" sz="4000"/>
              <a:t>1954</a:t>
            </a:r>
          </a:p>
        </p:txBody>
      </p:sp>
      <p:sp>
        <p:nvSpPr>
          <p:cNvPr id="7175" name="TextBox 6"/>
          <p:cNvSpPr txBox="1">
            <a:spLocks noChangeArrowheads="1"/>
          </p:cNvSpPr>
          <p:nvPr/>
        </p:nvSpPr>
        <p:spPr bwMode="auto">
          <a:xfrm>
            <a:off x="304800" y="5943600"/>
            <a:ext cx="8562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d. </a:t>
            </a:r>
            <a:r>
              <a:rPr lang="en-US" sz="4000"/>
              <a:t>1991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0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3" dur="250" autoRev="1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807E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807E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250" autoRev="1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1" dur="250" autoRev="1" fill="hold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250" autoRev="1" fill="hold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250" autoRev="1" fill="hold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0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2110</Words>
  <Application>Microsoft Office PowerPoint</Application>
  <PresentationFormat>On-screen Show (4:3)</PresentationFormat>
  <Paragraphs>877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GÓI SỐ 2</vt:lpstr>
      <vt:lpstr>GÓI SỐ 2</vt:lpstr>
      <vt:lpstr>GÓI SỐ 2</vt:lpstr>
      <vt:lpstr>GÓI SỐ 2</vt:lpstr>
      <vt:lpstr>GÓI SỐ 2</vt:lpstr>
      <vt:lpstr>GÓI SỐ 3</vt:lpstr>
      <vt:lpstr>GÓI SỐ 3</vt:lpstr>
      <vt:lpstr>GÓI SỐ 3</vt:lpstr>
      <vt:lpstr>GÓI SỐ 3</vt:lpstr>
      <vt:lpstr>GÓI SỐ 3</vt:lpstr>
      <vt:lpstr>GÓI SỐ 4</vt:lpstr>
      <vt:lpstr>GÓI SỐ 4</vt:lpstr>
      <vt:lpstr>GÓI SỐ 4</vt:lpstr>
      <vt:lpstr>GÓI SỐ 4</vt:lpstr>
      <vt:lpstr>GÓI SỐ 4</vt:lpstr>
      <vt:lpstr>GÓI SỐ 5</vt:lpstr>
      <vt:lpstr>GÓI SỐ 5</vt:lpstr>
      <vt:lpstr>GÓI SỐ 5</vt:lpstr>
      <vt:lpstr>GÓI SỐ 5</vt:lpstr>
      <vt:lpstr>GÓI SỐ 5</vt:lpstr>
      <vt:lpstr>Slide 32</vt:lpstr>
      <vt:lpstr>Slide 33</vt:lpstr>
      <vt:lpstr>Slide 34</vt:lpstr>
      <vt:lpstr>Slide 35</vt:lpstr>
      <vt:lpstr>Slide 36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Phuong</dc:creator>
  <cp:lastModifiedBy>Phuong</cp:lastModifiedBy>
  <cp:revision>23</cp:revision>
  <dcterms:created xsi:type="dcterms:W3CDTF">2013-09-24T12:29:33Z</dcterms:created>
  <dcterms:modified xsi:type="dcterms:W3CDTF">2013-09-26T06:28:35Z</dcterms:modified>
</cp:coreProperties>
</file>