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534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A285-37A3-4837-AC1D-2E845A9EFCF0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456B-0DAC-448F-8C52-8B58742523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A285-37A3-4837-AC1D-2E845A9EFCF0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456B-0DAC-448F-8C52-8B58742523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A285-37A3-4837-AC1D-2E845A9EFCF0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456B-0DAC-448F-8C52-8B58742523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A285-37A3-4837-AC1D-2E845A9EFCF0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456B-0DAC-448F-8C52-8B58742523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A285-37A3-4837-AC1D-2E845A9EFCF0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456B-0DAC-448F-8C52-8B58742523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A285-37A3-4837-AC1D-2E845A9EFCF0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456B-0DAC-448F-8C52-8B58742523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A285-37A3-4837-AC1D-2E845A9EFCF0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456B-0DAC-448F-8C52-8B58742523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A285-37A3-4837-AC1D-2E845A9EFCF0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456B-0DAC-448F-8C52-8B58742523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A285-37A3-4837-AC1D-2E845A9EFCF0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456B-0DAC-448F-8C52-8B58742523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A285-37A3-4837-AC1D-2E845A9EFCF0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456B-0DAC-448F-8C52-8B58742523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A285-37A3-4837-AC1D-2E845A9EFCF0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456B-0DAC-448F-8C52-8B58742523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5A285-37A3-4837-AC1D-2E845A9EFCF0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B456B-0DAC-448F-8C52-8B58742523D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120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Rectangle 4">
            <a:hlinkClick r:id="" action="ppaction://macro?name=DemNguoc1"/>
          </p:cNvPr>
          <p:cNvSpPr/>
          <p:nvPr/>
        </p:nvSpPr>
        <p:spPr>
          <a:xfrm>
            <a:off x="7467600" y="4953000"/>
            <a:ext cx="1524000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Bắt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đầu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 useBgFill="1">
        <p:nvSpPr>
          <p:cNvPr id="11" name="Rectangle 10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" name="Rectangle 11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3" name="Rectangle 12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4" name="Rectangle 13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5" name="Rectangle 14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6" name="Rectangle 15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7" name="Rectangle 16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8" name="Rectangle 17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9" name="Rectangle 18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0" name="Rectangle 19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1" name="Rectangle 20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2" name="Rectangle 21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4" name="Rectangle 23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5" name="Rectangle 24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6" name="Rectangle 25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7" name="Rectangle 26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8" name="Rectangle 27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9" name="Rectangle 28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0" name="Rectangle 29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1" name="Rectangle 30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2" name="Rectangle 31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3" name="Rectangle 32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4" name="Rectangle 33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5" name="Rectangle 34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6" name="Rectangle 35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4" name="Rectangle 63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5" name="Rectangle 64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6" name="Rectangle 65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7" name="Rectangle 66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8" name="Rectangle 67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9" name="Rectangle 68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0" name="Rectangle 69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1" name="Rectangle 70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2" name="Rectangle 71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3" name="Rectangle 72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4" name="Rectangle 73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5" name="Rectangle 74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6" name="Rectangle 75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7" name="Rectangle 76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8" name="Rectangle 77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</a:t>
            </a:r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9" name="Rectangle 78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0" name="Rectangle 79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1" name="Rectangle 80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2" name="Rectangle 81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3" name="Rectangle 82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4" name="Rectangle 83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5" name="Rectangle 84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6" name="Rectangle 85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7" name="Rectangle 86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8" name="Rectangle 87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9" name="Rectangle 88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0" name="Rectangle 89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1" name="Rectangle 90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2" name="Rectangle 91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3" name="Rectangle 92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4" name="Rectangle 93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5" name="Rectangle 94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6" name="Rectangle 95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7" name="Rectangle 96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8" name="Rectangle 97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9" name="Rectangle 98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0" name="Rectangle 99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1" name="Rectangle 100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2" name="Rectangle 101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3" name="Rectangle 102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4" name="Rectangle 103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5" name="Rectangle 104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6" name="Rectangle 105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7" name="Rectangle 106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8" name="Rectangle 107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</a:t>
            </a:r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9" name="Rectangle 108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0" name="Rectangle 109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1" name="Rectangle 110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2" name="Rectangle 111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3" name="Rectangle 112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4" name="Rectangle 113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9" name="Rectangle 118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0" name="Rectangle 119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1" name="Rectangle 120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2" name="Rectangle 121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3" name="Rectangle 122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4" name="Rectangle 123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5" name="Rectangle 124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6" name="Rectangle 125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7" name="Rectangle 126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8" name="Rectangle 127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9" name="Rectangle 128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30" name="Rectangle 129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31" name="Rectangle 130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</a:t>
            </a:r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32" name="Rectangle 131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33" name="Rectangle 132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34" name="Rectangle 133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35" name="Rectangle 134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36" name="Rectangle 135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37" name="Rectangle 136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38" name="Rectangle 137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39" name="Rectangle 138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40" name="Rectangle 139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41" name="Rectangle 140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42" name="Rectangle 141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43" name="Rectangle 142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44" name="Rectangle 143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45" name="Rectangle 144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46" name="Rectangle 145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47" name="Rectangle 146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48" name="Rectangle 147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50" name="Rectangle 149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51" name="Rectangle 150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52" name="Rectangle 151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53" name="Rectangle 152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54" name="Rectangle 153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55" name="Rectangle 154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56" name="Rectangle 155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57" name="Rectangle 156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58" name="Rectangle 157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59" name="Rectangle 158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60" name="Rectangle 159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61" name="Rectangle 160"/>
          <p:cNvSpPr/>
          <p:nvPr/>
        </p:nvSpPr>
        <p:spPr>
          <a:xfrm>
            <a:off x="6934200" y="5486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838200" y="11430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Asfasfd</a:t>
            </a:r>
            <a:endParaRPr lang="en-US" dirty="0" smtClean="0"/>
          </a:p>
          <a:p>
            <a:r>
              <a:rPr lang="en-US" dirty="0" err="1" smtClean="0"/>
              <a:t>Adsafasdf</a:t>
            </a:r>
            <a:endParaRPr lang="en-US" dirty="0" smtClean="0"/>
          </a:p>
          <a:p>
            <a:r>
              <a:rPr lang="en-US" dirty="0" err="1" smtClean="0"/>
              <a:t>Asdfasfd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762000" y="32766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Asfasfd</a:t>
            </a:r>
            <a:endParaRPr lang="en-US" dirty="0" smtClean="0"/>
          </a:p>
          <a:p>
            <a:r>
              <a:rPr lang="en-US" dirty="0" err="1" smtClean="0"/>
              <a:t>Adsafasdf</a:t>
            </a:r>
            <a:endParaRPr lang="en-US" dirty="0" smtClean="0"/>
          </a:p>
          <a:p>
            <a:r>
              <a:rPr lang="en-US" dirty="0" err="1" smtClean="0"/>
              <a:t>Asdfasfd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11" dur="2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1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4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60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70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80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90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10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20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30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40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50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600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70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80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90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000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1000"/>
                            </p:stCondLst>
                            <p:childTnLst>
                              <p:par>
                                <p:cTn id="1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3200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330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400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35000"/>
                            </p:stCondLst>
                            <p:childTnLst>
                              <p:par>
                                <p:cTn id="1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6000"/>
                            </p:stCondLst>
                            <p:childTnLst>
                              <p:par>
                                <p:cTn id="1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7000"/>
                            </p:stCondLst>
                            <p:childTnLst>
                              <p:par>
                                <p:cTn id="1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8000"/>
                            </p:stCondLst>
                            <p:childTnLst>
                              <p:par>
                                <p:cTn id="1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39000"/>
                            </p:stCondLst>
                            <p:childTnLst>
                              <p:par>
                                <p:cTn id="1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40000"/>
                            </p:stCondLst>
                            <p:childTnLst>
                              <p:par>
                                <p:cTn id="13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41000"/>
                            </p:stCondLst>
                            <p:childTnLst>
                              <p:par>
                                <p:cTn id="1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42000"/>
                            </p:stCondLst>
                            <p:childTnLst>
                              <p:par>
                                <p:cTn id="14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43000"/>
                            </p:stCondLst>
                            <p:childTnLst>
                              <p:par>
                                <p:cTn id="14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44000"/>
                            </p:stCondLst>
                            <p:childTnLst>
                              <p:par>
                                <p:cTn id="15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45000"/>
                            </p:stCondLst>
                            <p:childTnLst>
                              <p:par>
                                <p:cTn id="15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46000"/>
                            </p:stCondLst>
                            <p:childTnLst>
                              <p:par>
                                <p:cTn id="15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47000"/>
                            </p:stCondLst>
                            <p:childTnLst>
                              <p:par>
                                <p:cTn id="15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48000"/>
                            </p:stCondLst>
                            <p:childTnLst>
                              <p:par>
                                <p:cTn id="16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49000"/>
                            </p:stCondLst>
                            <p:childTnLst>
                              <p:par>
                                <p:cTn id="16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00"/>
                            </p:stCondLst>
                            <p:childTnLst>
                              <p:par>
                                <p:cTn id="16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1000"/>
                            </p:stCondLst>
                            <p:childTnLst>
                              <p:par>
                                <p:cTn id="17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2000"/>
                            </p:stCondLst>
                            <p:childTnLst>
                              <p:par>
                                <p:cTn id="17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3000"/>
                            </p:stCondLst>
                            <p:childTnLst>
                              <p:par>
                                <p:cTn id="17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4000"/>
                            </p:stCondLst>
                            <p:childTnLst>
                              <p:par>
                                <p:cTn id="18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5000"/>
                            </p:stCondLst>
                            <p:childTnLst>
                              <p:par>
                                <p:cTn id="18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6000"/>
                            </p:stCondLst>
                            <p:childTnLst>
                              <p:par>
                                <p:cTn id="18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7000"/>
                            </p:stCondLst>
                            <p:childTnLst>
                              <p:par>
                                <p:cTn id="18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8000"/>
                            </p:stCondLst>
                            <p:childTnLst>
                              <p:par>
                                <p:cTn id="19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9000"/>
                            </p:stCondLst>
                            <p:childTnLst>
                              <p:par>
                                <p:cTn id="19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60000"/>
                            </p:stCondLst>
                            <p:childTnLst>
                              <p:par>
                                <p:cTn id="19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61000"/>
                            </p:stCondLst>
                            <p:childTnLst>
                              <p:par>
                                <p:cTn id="20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62000"/>
                            </p:stCondLst>
                            <p:childTnLst>
                              <p:par>
                                <p:cTn id="20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63000"/>
                            </p:stCondLst>
                            <p:childTnLst>
                              <p:par>
                                <p:cTn id="20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64000"/>
                            </p:stCondLst>
                            <p:childTnLst>
                              <p:par>
                                <p:cTn id="2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65000"/>
                            </p:stCondLst>
                            <p:childTnLst>
                              <p:par>
                                <p:cTn id="21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66000"/>
                            </p:stCondLst>
                            <p:childTnLst>
                              <p:par>
                                <p:cTn id="21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67000"/>
                            </p:stCondLst>
                            <p:childTnLst>
                              <p:par>
                                <p:cTn id="21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68000"/>
                            </p:stCondLst>
                            <p:childTnLst>
                              <p:par>
                                <p:cTn id="22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69000"/>
                            </p:stCondLst>
                            <p:childTnLst>
                              <p:par>
                                <p:cTn id="22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70000"/>
                            </p:stCondLst>
                            <p:childTnLst>
                              <p:par>
                                <p:cTn id="22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71000"/>
                            </p:stCondLst>
                            <p:childTnLst>
                              <p:par>
                                <p:cTn id="23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72000"/>
                            </p:stCondLst>
                            <p:childTnLst>
                              <p:par>
                                <p:cTn id="23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73000"/>
                            </p:stCondLst>
                            <p:childTnLst>
                              <p:par>
                                <p:cTn id="23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74000"/>
                            </p:stCondLst>
                            <p:childTnLst>
                              <p:par>
                                <p:cTn id="24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75000"/>
                            </p:stCondLst>
                            <p:childTnLst>
                              <p:par>
                                <p:cTn id="24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76000"/>
                            </p:stCondLst>
                            <p:childTnLst>
                              <p:par>
                                <p:cTn id="24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77000"/>
                            </p:stCondLst>
                            <p:childTnLst>
                              <p:par>
                                <p:cTn id="24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78000"/>
                            </p:stCondLst>
                            <p:childTnLst>
                              <p:par>
                                <p:cTn id="25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79000"/>
                            </p:stCondLst>
                            <p:childTnLst>
                              <p:par>
                                <p:cTn id="25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80000"/>
                            </p:stCondLst>
                            <p:childTnLst>
                              <p:par>
                                <p:cTn id="25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81000"/>
                            </p:stCondLst>
                            <p:childTnLst>
                              <p:par>
                                <p:cTn id="26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82000"/>
                            </p:stCondLst>
                            <p:childTnLst>
                              <p:par>
                                <p:cTn id="26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83000"/>
                            </p:stCondLst>
                            <p:childTnLst>
                              <p:par>
                                <p:cTn id="26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84000"/>
                            </p:stCondLst>
                            <p:childTnLst>
                              <p:par>
                                <p:cTn id="27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85000"/>
                            </p:stCondLst>
                            <p:childTnLst>
                              <p:par>
                                <p:cTn id="27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86000"/>
                            </p:stCondLst>
                            <p:childTnLst>
                              <p:par>
                                <p:cTn id="27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87000"/>
                            </p:stCondLst>
                            <p:childTnLst>
                              <p:par>
                                <p:cTn id="27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88000"/>
                            </p:stCondLst>
                            <p:childTnLst>
                              <p:par>
                                <p:cTn id="28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89000"/>
                            </p:stCondLst>
                            <p:childTnLst>
                              <p:par>
                                <p:cTn id="28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90000"/>
                            </p:stCondLst>
                            <p:childTnLst>
                              <p:par>
                                <p:cTn id="28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91000"/>
                            </p:stCondLst>
                            <p:childTnLst>
                              <p:par>
                                <p:cTn id="29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92000"/>
                            </p:stCondLst>
                            <p:childTnLst>
                              <p:par>
                                <p:cTn id="29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93000"/>
                            </p:stCondLst>
                            <p:childTnLst>
                              <p:par>
                                <p:cTn id="29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94000"/>
                            </p:stCondLst>
                            <p:childTnLst>
                              <p:par>
                                <p:cTn id="30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95000"/>
                            </p:stCondLst>
                            <p:childTnLst>
                              <p:par>
                                <p:cTn id="30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96000"/>
                            </p:stCondLst>
                            <p:childTnLst>
                              <p:par>
                                <p:cTn id="30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97000"/>
                            </p:stCondLst>
                            <p:childTnLst>
                              <p:par>
                                <p:cTn id="30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98000"/>
                            </p:stCondLst>
                            <p:childTnLst>
                              <p:par>
                                <p:cTn id="3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99000"/>
                            </p:stCondLst>
                            <p:childTnLst>
                              <p:par>
                                <p:cTn id="31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100000"/>
                            </p:stCondLst>
                            <p:childTnLst>
                              <p:par>
                                <p:cTn id="3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101000"/>
                            </p:stCondLst>
                            <p:childTnLst>
                              <p:par>
                                <p:cTn id="32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102000"/>
                            </p:stCondLst>
                            <p:childTnLst>
                              <p:par>
                                <p:cTn id="32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103000"/>
                            </p:stCondLst>
                            <p:childTnLst>
                              <p:par>
                                <p:cTn id="32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104000"/>
                            </p:stCondLst>
                            <p:childTnLst>
                              <p:par>
                                <p:cTn id="33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105000"/>
                            </p:stCondLst>
                            <p:childTnLst>
                              <p:par>
                                <p:cTn id="33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106000"/>
                            </p:stCondLst>
                            <p:childTnLst>
                              <p:par>
                                <p:cTn id="33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107000"/>
                            </p:stCondLst>
                            <p:childTnLst>
                              <p:par>
                                <p:cTn id="33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108000"/>
                            </p:stCondLst>
                            <p:childTnLst>
                              <p:par>
                                <p:cTn id="34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109000"/>
                            </p:stCondLst>
                            <p:childTnLst>
                              <p:par>
                                <p:cTn id="34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110000"/>
                            </p:stCondLst>
                            <p:childTnLst>
                              <p:par>
                                <p:cTn id="34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111000"/>
                            </p:stCondLst>
                            <p:childTnLst>
                              <p:par>
                                <p:cTn id="35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112000"/>
                            </p:stCondLst>
                            <p:childTnLst>
                              <p:par>
                                <p:cTn id="35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113000"/>
                            </p:stCondLst>
                            <p:childTnLst>
                              <p:par>
                                <p:cTn id="35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114000"/>
                            </p:stCondLst>
                            <p:childTnLst>
                              <p:par>
                                <p:cTn id="36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115000"/>
                            </p:stCondLst>
                            <p:childTnLst>
                              <p:par>
                                <p:cTn id="36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116000"/>
                            </p:stCondLst>
                            <p:childTnLst>
                              <p:par>
                                <p:cTn id="36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117000"/>
                            </p:stCondLst>
                            <p:childTnLst>
                              <p:par>
                                <p:cTn id="36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118000"/>
                            </p:stCondLst>
                            <p:childTnLst>
                              <p:par>
                                <p:cTn id="37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3" grpId="0"/>
      <p:bldP spid="16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128</Words>
  <Application>Microsoft Office PowerPoint</Application>
  <PresentationFormat>On-screen Show (4:3)</PresentationFormat>
  <Paragraphs>127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ThanhHuy</dc:creator>
  <cp:lastModifiedBy>ThanhHuy</cp:lastModifiedBy>
  <cp:revision>8</cp:revision>
  <dcterms:created xsi:type="dcterms:W3CDTF">2013-09-25T15:33:49Z</dcterms:created>
  <dcterms:modified xsi:type="dcterms:W3CDTF">2013-09-25T16:24:42Z</dcterms:modified>
</cp:coreProperties>
</file>