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258" r:id="rId3"/>
    <p:sldId id="263" r:id="rId4"/>
    <p:sldId id="284" r:id="rId5"/>
    <p:sldId id="285" r:id="rId6"/>
    <p:sldId id="288" r:id="rId7"/>
    <p:sldId id="286" r:id="rId8"/>
    <p:sldId id="287" r:id="rId9"/>
    <p:sldId id="289" r:id="rId10"/>
    <p:sldId id="260" r:id="rId11"/>
    <p:sldId id="278" r:id="rId12"/>
  </p:sldIdLst>
  <p:sldSz cx="9144000" cy="5143500" type="screen16x9"/>
  <p:notesSz cx="6858000" cy="9144000"/>
  <p:embeddedFontLst>
    <p:embeddedFont>
      <p:font typeface="UTM Facebook K&amp;T" pitchFamily="18" charset="0"/>
      <p:regular r:id="rId14"/>
      <p:bold r:id="rId15"/>
      <p:italic r:id="rId16"/>
      <p:boldItalic r:id="rId17"/>
    </p:embeddedFont>
    <p:embeddedFont>
      <p:font typeface="Trebuchet MS" pitchFamily="34" charset="0"/>
      <p:regular r:id="rId18"/>
      <p:bold r:id="rId19"/>
      <p:italic r:id="rId20"/>
      <p:boldItalic r:id="rId21"/>
    </p:embeddedFont>
    <p:embeddedFont>
      <p:font typeface="Calibri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96" y="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9DB5B9-DE15-4BCF-B5A2-640AB6F3705C}" type="doc">
      <dgm:prSet loTypeId="urn:microsoft.com/office/officeart/2005/8/layout/lProcess3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81619E1F-13F0-4049-A5C0-AFCC83897BB7}">
      <dgm:prSet/>
      <dgm:spPr/>
      <dgm:t>
        <a:bodyPr/>
        <a:lstStyle/>
        <a:p>
          <a:pPr rtl="0"/>
          <a:r>
            <a:rPr lang="vi-VN" b="0" i="0" smtClean="0"/>
            <a:t>Kiểm tra số nguyên tố</a:t>
          </a:r>
          <a:endParaRPr lang="vi-VN"/>
        </a:p>
      </dgm:t>
    </dgm:pt>
    <dgm:pt modelId="{AD497E46-404F-451E-9DE0-562AA57C40D1}" type="parTrans" cxnId="{48A0CDC6-D5F2-47D8-8FB7-DDC447A4245E}">
      <dgm:prSet/>
      <dgm:spPr/>
      <dgm:t>
        <a:bodyPr/>
        <a:lstStyle/>
        <a:p>
          <a:endParaRPr lang="vi-VN"/>
        </a:p>
      </dgm:t>
    </dgm:pt>
    <dgm:pt modelId="{C31EA7B6-6FF7-4BD1-9590-93BFEDFF1B6F}" type="sibTrans" cxnId="{48A0CDC6-D5F2-47D8-8FB7-DDC447A4245E}">
      <dgm:prSet/>
      <dgm:spPr/>
      <dgm:t>
        <a:bodyPr/>
        <a:lstStyle/>
        <a:p>
          <a:endParaRPr lang="vi-VN"/>
        </a:p>
      </dgm:t>
    </dgm:pt>
    <dgm:pt modelId="{F801B43D-C0C4-4F2A-AC01-AAF02B608F30}">
      <dgm:prSet/>
      <dgm:spPr/>
      <dgm:t>
        <a:bodyPr/>
        <a:lstStyle/>
        <a:p>
          <a:pPr rtl="0"/>
          <a:r>
            <a:rPr lang="vi-VN" b="0" i="0" smtClean="0"/>
            <a:t>Tính chiều cao một số</a:t>
          </a:r>
          <a:endParaRPr lang="vi-VN"/>
        </a:p>
      </dgm:t>
    </dgm:pt>
    <dgm:pt modelId="{51DD20A6-9DBB-49C6-96EF-CEEDF8F4147C}" type="parTrans" cxnId="{0E66E7F2-8718-4150-AE52-D45BA53C5D9D}">
      <dgm:prSet/>
      <dgm:spPr/>
      <dgm:t>
        <a:bodyPr/>
        <a:lstStyle/>
        <a:p>
          <a:endParaRPr lang="vi-VN"/>
        </a:p>
      </dgm:t>
    </dgm:pt>
    <dgm:pt modelId="{B5DA3BE4-5F36-4912-8C9D-710A0A28C488}" type="sibTrans" cxnId="{0E66E7F2-8718-4150-AE52-D45BA53C5D9D}">
      <dgm:prSet/>
      <dgm:spPr/>
      <dgm:t>
        <a:bodyPr/>
        <a:lstStyle/>
        <a:p>
          <a:endParaRPr lang="vi-VN"/>
        </a:p>
      </dgm:t>
    </dgm:pt>
    <dgm:pt modelId="{A1D1AFAF-64E7-4C85-B15E-52BA5540DF37}">
      <dgm:prSet/>
      <dgm:spPr/>
      <dgm:t>
        <a:bodyPr/>
        <a:lstStyle/>
        <a:p>
          <a:pPr rtl="0"/>
          <a:r>
            <a:rPr lang="vi-VN" b="0" i="0" smtClean="0"/>
            <a:t>Liệt kê kết quả</a:t>
          </a:r>
          <a:endParaRPr lang="vi-VN" b="0" i="0"/>
        </a:p>
      </dgm:t>
    </dgm:pt>
    <dgm:pt modelId="{B6F09753-FC7D-44C0-8A1B-B44DD118B7BF}" type="parTrans" cxnId="{192A02AF-CCD0-49D4-8C1C-C3E6AC61AB44}">
      <dgm:prSet/>
      <dgm:spPr/>
      <dgm:t>
        <a:bodyPr/>
        <a:lstStyle/>
        <a:p>
          <a:endParaRPr lang="vi-VN"/>
        </a:p>
      </dgm:t>
    </dgm:pt>
    <dgm:pt modelId="{425C929D-FC76-4F1A-944D-DC9B8C73BE02}" type="sibTrans" cxnId="{192A02AF-CCD0-49D4-8C1C-C3E6AC61AB44}">
      <dgm:prSet/>
      <dgm:spPr/>
      <dgm:t>
        <a:bodyPr/>
        <a:lstStyle/>
        <a:p>
          <a:endParaRPr lang="vi-VN"/>
        </a:p>
      </dgm:t>
    </dgm:pt>
    <dgm:pt modelId="{C544B7BA-8031-4877-B568-DF46257457EC}" type="pres">
      <dgm:prSet presAssocID="{379DB5B9-DE15-4BCF-B5A2-640AB6F3705C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vi-VN"/>
        </a:p>
      </dgm:t>
    </dgm:pt>
    <dgm:pt modelId="{D29FCF1F-0F91-43CA-AE16-66E7821255FE}" type="pres">
      <dgm:prSet presAssocID="{81619E1F-13F0-4049-A5C0-AFCC83897BB7}" presName="horFlow" presStyleCnt="0"/>
      <dgm:spPr/>
    </dgm:pt>
    <dgm:pt modelId="{6EC7F0A6-42BB-429C-AAA8-8E0FC7F11EF2}" type="pres">
      <dgm:prSet presAssocID="{81619E1F-13F0-4049-A5C0-AFCC83897BB7}" presName="bigChev" presStyleLbl="node1" presStyleIdx="0" presStyleCnt="3" custScaleX="151481"/>
      <dgm:spPr/>
      <dgm:t>
        <a:bodyPr/>
        <a:lstStyle/>
        <a:p>
          <a:endParaRPr lang="vi-VN"/>
        </a:p>
      </dgm:t>
    </dgm:pt>
    <dgm:pt modelId="{11A763CA-3DD7-435F-A482-239DD8E2D2FB}" type="pres">
      <dgm:prSet presAssocID="{81619E1F-13F0-4049-A5C0-AFCC83897BB7}" presName="vSp" presStyleCnt="0"/>
      <dgm:spPr/>
    </dgm:pt>
    <dgm:pt modelId="{9E954FDF-8731-471B-A3DF-746F541E891A}" type="pres">
      <dgm:prSet presAssocID="{F801B43D-C0C4-4F2A-AC01-AAF02B608F30}" presName="horFlow" presStyleCnt="0"/>
      <dgm:spPr/>
    </dgm:pt>
    <dgm:pt modelId="{96EC194D-D977-4560-B462-1B015036269D}" type="pres">
      <dgm:prSet presAssocID="{F801B43D-C0C4-4F2A-AC01-AAF02B608F30}" presName="bigChev" presStyleLbl="node1" presStyleIdx="1" presStyleCnt="3" custScaleX="155786"/>
      <dgm:spPr/>
      <dgm:t>
        <a:bodyPr/>
        <a:lstStyle/>
        <a:p>
          <a:endParaRPr lang="vi-VN"/>
        </a:p>
      </dgm:t>
    </dgm:pt>
    <dgm:pt modelId="{11BAF1AF-D932-4E70-A26A-5FA6A7FE2ED2}" type="pres">
      <dgm:prSet presAssocID="{F801B43D-C0C4-4F2A-AC01-AAF02B608F30}" presName="vSp" presStyleCnt="0"/>
      <dgm:spPr/>
    </dgm:pt>
    <dgm:pt modelId="{8A3C8B87-D01C-4B1E-B3A9-5FB6AE5F20FC}" type="pres">
      <dgm:prSet presAssocID="{A1D1AFAF-64E7-4C85-B15E-52BA5540DF37}" presName="horFlow" presStyleCnt="0"/>
      <dgm:spPr/>
    </dgm:pt>
    <dgm:pt modelId="{AFCA7E13-8AEA-491D-9FD9-4CA9D9080F89}" type="pres">
      <dgm:prSet presAssocID="{A1D1AFAF-64E7-4C85-B15E-52BA5540DF37}" presName="bigChev" presStyleLbl="node1" presStyleIdx="2" presStyleCnt="3" custScaleX="164917"/>
      <dgm:spPr/>
      <dgm:t>
        <a:bodyPr/>
        <a:lstStyle/>
        <a:p>
          <a:endParaRPr lang="vi-VN"/>
        </a:p>
      </dgm:t>
    </dgm:pt>
  </dgm:ptLst>
  <dgm:cxnLst>
    <dgm:cxn modelId="{0E66E7F2-8718-4150-AE52-D45BA53C5D9D}" srcId="{379DB5B9-DE15-4BCF-B5A2-640AB6F3705C}" destId="{F801B43D-C0C4-4F2A-AC01-AAF02B608F30}" srcOrd="1" destOrd="0" parTransId="{51DD20A6-9DBB-49C6-96EF-CEEDF8F4147C}" sibTransId="{B5DA3BE4-5F36-4912-8C9D-710A0A28C488}"/>
    <dgm:cxn modelId="{C8127604-0F68-4516-B6CD-EC569F1ED732}" type="presOf" srcId="{A1D1AFAF-64E7-4C85-B15E-52BA5540DF37}" destId="{AFCA7E13-8AEA-491D-9FD9-4CA9D9080F89}" srcOrd="0" destOrd="0" presId="urn:microsoft.com/office/officeart/2005/8/layout/lProcess3"/>
    <dgm:cxn modelId="{9DF37529-E85B-4201-B003-CBA31F352FC6}" type="presOf" srcId="{81619E1F-13F0-4049-A5C0-AFCC83897BB7}" destId="{6EC7F0A6-42BB-429C-AAA8-8E0FC7F11EF2}" srcOrd="0" destOrd="0" presId="urn:microsoft.com/office/officeart/2005/8/layout/lProcess3"/>
    <dgm:cxn modelId="{48A0CDC6-D5F2-47D8-8FB7-DDC447A4245E}" srcId="{379DB5B9-DE15-4BCF-B5A2-640AB6F3705C}" destId="{81619E1F-13F0-4049-A5C0-AFCC83897BB7}" srcOrd="0" destOrd="0" parTransId="{AD497E46-404F-451E-9DE0-562AA57C40D1}" sibTransId="{C31EA7B6-6FF7-4BD1-9590-93BFEDFF1B6F}"/>
    <dgm:cxn modelId="{192A02AF-CCD0-49D4-8C1C-C3E6AC61AB44}" srcId="{379DB5B9-DE15-4BCF-B5A2-640AB6F3705C}" destId="{A1D1AFAF-64E7-4C85-B15E-52BA5540DF37}" srcOrd="2" destOrd="0" parTransId="{B6F09753-FC7D-44C0-8A1B-B44DD118B7BF}" sibTransId="{425C929D-FC76-4F1A-944D-DC9B8C73BE02}"/>
    <dgm:cxn modelId="{DFC5863A-C09C-48E0-95AE-6D6E25E5D7CD}" type="presOf" srcId="{F801B43D-C0C4-4F2A-AC01-AAF02B608F30}" destId="{96EC194D-D977-4560-B462-1B015036269D}" srcOrd="0" destOrd="0" presId="urn:microsoft.com/office/officeart/2005/8/layout/lProcess3"/>
    <dgm:cxn modelId="{42409E2A-DB0E-44DB-B011-818B3BB6813D}" type="presOf" srcId="{379DB5B9-DE15-4BCF-B5A2-640AB6F3705C}" destId="{C544B7BA-8031-4877-B568-DF46257457EC}" srcOrd="0" destOrd="0" presId="urn:microsoft.com/office/officeart/2005/8/layout/lProcess3"/>
    <dgm:cxn modelId="{0E4367FB-26EF-4DBA-8D4B-46E4E06647DD}" type="presParOf" srcId="{C544B7BA-8031-4877-B568-DF46257457EC}" destId="{D29FCF1F-0F91-43CA-AE16-66E7821255FE}" srcOrd="0" destOrd="0" presId="urn:microsoft.com/office/officeart/2005/8/layout/lProcess3"/>
    <dgm:cxn modelId="{6D35DA4A-5A26-421D-AE21-87AE91B69658}" type="presParOf" srcId="{D29FCF1F-0F91-43CA-AE16-66E7821255FE}" destId="{6EC7F0A6-42BB-429C-AAA8-8E0FC7F11EF2}" srcOrd="0" destOrd="0" presId="urn:microsoft.com/office/officeart/2005/8/layout/lProcess3"/>
    <dgm:cxn modelId="{21B629BF-48EF-4682-A77B-BDEFB01C3645}" type="presParOf" srcId="{C544B7BA-8031-4877-B568-DF46257457EC}" destId="{11A763CA-3DD7-435F-A482-239DD8E2D2FB}" srcOrd="1" destOrd="0" presId="urn:microsoft.com/office/officeart/2005/8/layout/lProcess3"/>
    <dgm:cxn modelId="{E996E0DD-AD23-4048-BA99-DD5AEDD143CE}" type="presParOf" srcId="{C544B7BA-8031-4877-B568-DF46257457EC}" destId="{9E954FDF-8731-471B-A3DF-746F541E891A}" srcOrd="2" destOrd="0" presId="urn:microsoft.com/office/officeart/2005/8/layout/lProcess3"/>
    <dgm:cxn modelId="{59800868-4646-4ECD-BD9C-8687BABB34DF}" type="presParOf" srcId="{9E954FDF-8731-471B-A3DF-746F541E891A}" destId="{96EC194D-D977-4560-B462-1B015036269D}" srcOrd="0" destOrd="0" presId="urn:microsoft.com/office/officeart/2005/8/layout/lProcess3"/>
    <dgm:cxn modelId="{19D25BE8-CBD9-4FD2-AF95-BBC95EC26CC2}" type="presParOf" srcId="{C544B7BA-8031-4877-B568-DF46257457EC}" destId="{11BAF1AF-D932-4E70-A26A-5FA6A7FE2ED2}" srcOrd="3" destOrd="0" presId="urn:microsoft.com/office/officeart/2005/8/layout/lProcess3"/>
    <dgm:cxn modelId="{F655797A-2F28-4D73-B45C-6C1DD592878A}" type="presParOf" srcId="{C544B7BA-8031-4877-B568-DF46257457EC}" destId="{8A3C8B87-D01C-4B1E-B3A9-5FB6AE5F20FC}" srcOrd="4" destOrd="0" presId="urn:microsoft.com/office/officeart/2005/8/layout/lProcess3"/>
    <dgm:cxn modelId="{406E07AE-CADF-4F64-AD1C-775E02D494C8}" type="presParOf" srcId="{8A3C8B87-D01C-4B1E-B3A9-5FB6AE5F20FC}" destId="{AFCA7E13-8AEA-491D-9FD9-4CA9D9080F89}" srcOrd="0" destOrd="0" presId="urn:microsoft.com/office/officeart/2005/8/layout/lProcess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6CD65F-44FD-4785-B970-6AA76AC51FA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8B70378-90EB-4A31-BD75-4E2B29A4C46D}">
      <dgm:prSet phldrT="[Text]"/>
      <dgm:spPr/>
      <dgm:t>
        <a:bodyPr/>
        <a:lstStyle/>
        <a:p>
          <a:r>
            <a:rPr lang="vi-VN" smtClean="0"/>
            <a:t>Mảng đánh dấu đã biết số lượng phần tử</a:t>
          </a:r>
          <a:endParaRPr lang="vi-VN"/>
        </a:p>
      </dgm:t>
    </dgm:pt>
    <dgm:pt modelId="{ABC98D44-7E85-4167-AB06-40FE30A03B2E}" type="parTrans" cxnId="{64F29031-95DE-4EEB-9C7F-EE6D92124234}">
      <dgm:prSet/>
      <dgm:spPr/>
      <dgm:t>
        <a:bodyPr/>
        <a:lstStyle/>
        <a:p>
          <a:endParaRPr lang="vi-VN"/>
        </a:p>
      </dgm:t>
    </dgm:pt>
    <dgm:pt modelId="{CFEEFE3E-9B9B-44D1-A932-6ECAE5A8FCF9}" type="sibTrans" cxnId="{64F29031-95DE-4EEB-9C7F-EE6D92124234}">
      <dgm:prSet/>
      <dgm:spPr/>
      <dgm:t>
        <a:bodyPr/>
        <a:lstStyle/>
        <a:p>
          <a:endParaRPr lang="vi-VN"/>
        </a:p>
      </dgm:t>
    </dgm:pt>
    <dgm:pt modelId="{6325B56B-14EC-4DF1-9B9C-FAA765FD30B4}">
      <dgm:prSet phldrT="[Text]"/>
      <dgm:spPr/>
      <dgm:t>
        <a:bodyPr/>
        <a:lstStyle/>
        <a:p>
          <a:r>
            <a:rPr lang="vi-VN" smtClean="0"/>
            <a:t>Mảng chứa kết quả đã biết số lượng phần tử</a:t>
          </a:r>
          <a:endParaRPr lang="vi-VN"/>
        </a:p>
      </dgm:t>
    </dgm:pt>
    <dgm:pt modelId="{844AA81F-B410-44D3-9C01-3C3E309F3A79}" type="parTrans" cxnId="{D008B717-DBD8-4F39-8EF0-F3E0FE56D770}">
      <dgm:prSet/>
      <dgm:spPr/>
      <dgm:t>
        <a:bodyPr/>
        <a:lstStyle/>
        <a:p>
          <a:endParaRPr lang="vi-VN"/>
        </a:p>
      </dgm:t>
    </dgm:pt>
    <dgm:pt modelId="{89BA5FA2-C0A4-4B54-B077-B430457B39C6}" type="sibTrans" cxnId="{D008B717-DBD8-4F39-8EF0-F3E0FE56D770}">
      <dgm:prSet/>
      <dgm:spPr/>
      <dgm:t>
        <a:bodyPr/>
        <a:lstStyle/>
        <a:p>
          <a:endParaRPr lang="vi-VN"/>
        </a:p>
      </dgm:t>
    </dgm:pt>
    <dgm:pt modelId="{D9598F36-33F1-4145-B111-2B97F281B24B}">
      <dgm:prSet phldrT="[Text]"/>
      <dgm:spPr/>
      <dgm:t>
        <a:bodyPr/>
        <a:lstStyle/>
        <a:p>
          <a:r>
            <a:rPr lang="vi-VN" smtClean="0"/>
            <a:t>Yêu cầu tốc độ truy xuất nhanh</a:t>
          </a:r>
          <a:endParaRPr lang="vi-VN"/>
        </a:p>
      </dgm:t>
    </dgm:pt>
    <dgm:pt modelId="{8C9D46E7-9B5D-4E82-BC25-7F4F8A5E682F}" type="parTrans" cxnId="{3ABB98C6-FFE7-41DE-94F0-708517679ED9}">
      <dgm:prSet/>
      <dgm:spPr/>
      <dgm:t>
        <a:bodyPr/>
        <a:lstStyle/>
        <a:p>
          <a:endParaRPr lang="vi-VN"/>
        </a:p>
      </dgm:t>
    </dgm:pt>
    <dgm:pt modelId="{68791C09-8E83-4074-8C49-42D185FD5C5B}" type="sibTrans" cxnId="{3ABB98C6-FFE7-41DE-94F0-708517679ED9}">
      <dgm:prSet/>
      <dgm:spPr/>
      <dgm:t>
        <a:bodyPr/>
        <a:lstStyle/>
        <a:p>
          <a:endParaRPr lang="vi-VN"/>
        </a:p>
      </dgm:t>
    </dgm:pt>
    <dgm:pt modelId="{E9076F33-8493-4F79-A35E-A218366F0831}" type="pres">
      <dgm:prSet presAssocID="{556CD65F-44FD-4785-B970-6AA76AC51FA8}" presName="CompostProcess" presStyleCnt="0">
        <dgm:presLayoutVars>
          <dgm:dir/>
          <dgm:resizeHandles val="exact"/>
        </dgm:presLayoutVars>
      </dgm:prSet>
      <dgm:spPr/>
    </dgm:pt>
    <dgm:pt modelId="{0F718437-D4FC-4E79-B4CB-45EBB25E45CF}" type="pres">
      <dgm:prSet presAssocID="{556CD65F-44FD-4785-B970-6AA76AC51FA8}" presName="arrow" presStyleLbl="bgShp" presStyleIdx="0" presStyleCnt="1"/>
      <dgm:spPr/>
    </dgm:pt>
    <dgm:pt modelId="{8C279234-5044-49A3-8A9B-0A2C039D85CE}" type="pres">
      <dgm:prSet presAssocID="{556CD65F-44FD-4785-B970-6AA76AC51FA8}" presName="linearProcess" presStyleCnt="0"/>
      <dgm:spPr/>
    </dgm:pt>
    <dgm:pt modelId="{4A44B177-BE46-4713-B5FD-44C2357064D4}" type="pres">
      <dgm:prSet presAssocID="{98B70378-90EB-4A31-BD75-4E2B29A4C46D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DE83E68-85BC-4380-A929-595C0514885E}" type="pres">
      <dgm:prSet presAssocID="{CFEEFE3E-9B9B-44D1-A932-6ECAE5A8FCF9}" presName="sibTrans" presStyleCnt="0"/>
      <dgm:spPr/>
    </dgm:pt>
    <dgm:pt modelId="{EBBB9A9E-EDBB-4CA1-B49F-31AD2687D8AD}" type="pres">
      <dgm:prSet presAssocID="{6325B56B-14EC-4DF1-9B9C-FAA765FD30B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6BB7510-2CCC-44EC-AAC5-5F8521DF7B6B}" type="pres">
      <dgm:prSet presAssocID="{89BA5FA2-C0A4-4B54-B077-B430457B39C6}" presName="sibTrans" presStyleCnt="0"/>
      <dgm:spPr/>
    </dgm:pt>
    <dgm:pt modelId="{4CD7BDF8-F6E9-4A10-B91D-D4E9A3F6EFE1}" type="pres">
      <dgm:prSet presAssocID="{D9598F36-33F1-4145-B111-2B97F281B24B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4F29031-95DE-4EEB-9C7F-EE6D92124234}" srcId="{556CD65F-44FD-4785-B970-6AA76AC51FA8}" destId="{98B70378-90EB-4A31-BD75-4E2B29A4C46D}" srcOrd="0" destOrd="0" parTransId="{ABC98D44-7E85-4167-AB06-40FE30A03B2E}" sibTransId="{CFEEFE3E-9B9B-44D1-A932-6ECAE5A8FCF9}"/>
    <dgm:cxn modelId="{D008B717-DBD8-4F39-8EF0-F3E0FE56D770}" srcId="{556CD65F-44FD-4785-B970-6AA76AC51FA8}" destId="{6325B56B-14EC-4DF1-9B9C-FAA765FD30B4}" srcOrd="1" destOrd="0" parTransId="{844AA81F-B410-44D3-9C01-3C3E309F3A79}" sibTransId="{89BA5FA2-C0A4-4B54-B077-B430457B39C6}"/>
    <dgm:cxn modelId="{A832F6C0-0BA0-42EF-BC1E-160A7FDC53F1}" type="presOf" srcId="{98B70378-90EB-4A31-BD75-4E2B29A4C46D}" destId="{4A44B177-BE46-4713-B5FD-44C2357064D4}" srcOrd="0" destOrd="0" presId="urn:microsoft.com/office/officeart/2005/8/layout/hProcess9"/>
    <dgm:cxn modelId="{3ABB98C6-FFE7-41DE-94F0-708517679ED9}" srcId="{556CD65F-44FD-4785-B970-6AA76AC51FA8}" destId="{D9598F36-33F1-4145-B111-2B97F281B24B}" srcOrd="2" destOrd="0" parTransId="{8C9D46E7-9B5D-4E82-BC25-7F4F8A5E682F}" sibTransId="{68791C09-8E83-4074-8C49-42D185FD5C5B}"/>
    <dgm:cxn modelId="{81842A8F-C2BD-49E9-A7D3-DB6A465F73BA}" type="presOf" srcId="{556CD65F-44FD-4785-B970-6AA76AC51FA8}" destId="{E9076F33-8493-4F79-A35E-A218366F0831}" srcOrd="0" destOrd="0" presId="urn:microsoft.com/office/officeart/2005/8/layout/hProcess9"/>
    <dgm:cxn modelId="{4D3D350E-614F-4930-976F-0796E0984917}" type="presOf" srcId="{D9598F36-33F1-4145-B111-2B97F281B24B}" destId="{4CD7BDF8-F6E9-4A10-B91D-D4E9A3F6EFE1}" srcOrd="0" destOrd="0" presId="urn:microsoft.com/office/officeart/2005/8/layout/hProcess9"/>
    <dgm:cxn modelId="{88E285AA-43F0-4A8B-9408-A069D6B07E18}" type="presOf" srcId="{6325B56B-14EC-4DF1-9B9C-FAA765FD30B4}" destId="{EBBB9A9E-EDBB-4CA1-B49F-31AD2687D8AD}" srcOrd="0" destOrd="0" presId="urn:microsoft.com/office/officeart/2005/8/layout/hProcess9"/>
    <dgm:cxn modelId="{6786F3DA-427A-42F5-8348-46D91A33C9E2}" type="presParOf" srcId="{E9076F33-8493-4F79-A35E-A218366F0831}" destId="{0F718437-D4FC-4E79-B4CB-45EBB25E45CF}" srcOrd="0" destOrd="0" presId="urn:microsoft.com/office/officeart/2005/8/layout/hProcess9"/>
    <dgm:cxn modelId="{F7606FC1-2964-4D15-8580-B8C5BC34FCAF}" type="presParOf" srcId="{E9076F33-8493-4F79-A35E-A218366F0831}" destId="{8C279234-5044-49A3-8A9B-0A2C039D85CE}" srcOrd="1" destOrd="0" presId="urn:microsoft.com/office/officeart/2005/8/layout/hProcess9"/>
    <dgm:cxn modelId="{A52AE60B-FC99-42DC-B3C1-95A60435B4A9}" type="presParOf" srcId="{8C279234-5044-49A3-8A9B-0A2C039D85CE}" destId="{4A44B177-BE46-4713-B5FD-44C2357064D4}" srcOrd="0" destOrd="0" presId="urn:microsoft.com/office/officeart/2005/8/layout/hProcess9"/>
    <dgm:cxn modelId="{579C936C-B558-4918-99DF-DD6E92F90856}" type="presParOf" srcId="{8C279234-5044-49A3-8A9B-0A2C039D85CE}" destId="{6DE83E68-85BC-4380-A929-595C0514885E}" srcOrd="1" destOrd="0" presId="urn:microsoft.com/office/officeart/2005/8/layout/hProcess9"/>
    <dgm:cxn modelId="{EFB2D106-7EFD-4002-9B1E-4DA2F8000E6D}" type="presParOf" srcId="{8C279234-5044-49A3-8A9B-0A2C039D85CE}" destId="{EBBB9A9E-EDBB-4CA1-B49F-31AD2687D8AD}" srcOrd="2" destOrd="0" presId="urn:microsoft.com/office/officeart/2005/8/layout/hProcess9"/>
    <dgm:cxn modelId="{71B6A391-DF42-4878-928B-8F721DF259BC}" type="presParOf" srcId="{8C279234-5044-49A3-8A9B-0A2C039D85CE}" destId="{46BB7510-2CCC-44EC-AAC5-5F8521DF7B6B}" srcOrd="3" destOrd="0" presId="urn:microsoft.com/office/officeart/2005/8/layout/hProcess9"/>
    <dgm:cxn modelId="{5BAE520A-AE24-4DBB-98BF-493E79AC50C9}" type="presParOf" srcId="{8C279234-5044-49A3-8A9B-0A2C039D85CE}" destId="{4CD7BDF8-F6E9-4A10-B91D-D4E9A3F6EFE1}" srcOrd="4" destOrd="0" presId="urn:microsoft.com/office/officeart/2005/8/layout/hProcess9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https://pixabay.com/en/macbook-apple-imac-computer-screen-606763/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3e5f588f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c3e5f588f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https://pixabay.com/en/skyscraper-glass-facade-offices-418189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c4147e5ba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1c4147e5ba_0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c4147e5ba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c4147e5ba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c4147e5ba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c4147e5ba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c4147e5ba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c4147e5ba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c4147e5ba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c4147e5ba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c4147e5ba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c4147e5ba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c4147e5ba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c4147e5ba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c4147e5ba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c4147e5ba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rgbClr val="F3F3F3"/>
                </a:solidFill>
              </a:defRPr>
            </a:lvl1pPr>
            <a:lvl2pPr lvl="1" rtl="0">
              <a:buNone/>
              <a:defRPr sz="900">
                <a:solidFill>
                  <a:srgbClr val="F3F3F3"/>
                </a:solidFill>
              </a:defRPr>
            </a:lvl2pPr>
            <a:lvl3pPr lvl="2" rtl="0">
              <a:buNone/>
              <a:defRPr sz="900">
                <a:solidFill>
                  <a:srgbClr val="F3F3F3"/>
                </a:solidFill>
              </a:defRPr>
            </a:lvl3pPr>
            <a:lvl4pPr lvl="3" rtl="0">
              <a:buNone/>
              <a:defRPr sz="900">
                <a:solidFill>
                  <a:srgbClr val="F3F3F3"/>
                </a:solidFill>
              </a:defRPr>
            </a:lvl4pPr>
            <a:lvl5pPr lvl="4" rtl="0">
              <a:buNone/>
              <a:defRPr sz="900">
                <a:solidFill>
                  <a:srgbClr val="F3F3F3"/>
                </a:solidFill>
              </a:defRPr>
            </a:lvl5pPr>
            <a:lvl6pPr lvl="5" rtl="0">
              <a:buNone/>
              <a:defRPr sz="900">
                <a:solidFill>
                  <a:srgbClr val="F3F3F3"/>
                </a:solidFill>
              </a:defRPr>
            </a:lvl6pPr>
            <a:lvl7pPr lvl="6" rtl="0">
              <a:buNone/>
              <a:defRPr sz="900">
                <a:solidFill>
                  <a:srgbClr val="F3F3F3"/>
                </a:solidFill>
              </a:defRPr>
            </a:lvl7pPr>
            <a:lvl8pPr lvl="7" rtl="0">
              <a:buNone/>
              <a:defRPr sz="900">
                <a:solidFill>
                  <a:srgbClr val="F3F3F3"/>
                </a:solidFill>
              </a:defRPr>
            </a:lvl8pPr>
            <a:lvl9pPr lvl="8" rtl="0">
              <a:buNone/>
              <a:defRPr sz="900">
                <a:solidFill>
                  <a:srgbClr val="F3F3F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" name="Google Shape;22;p4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3" name="Google Shape;23;p4">
            <a:hlinkClick r:id=""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>
            <a:hlinkClick r:id=""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6903186" y="4685184"/>
            <a:ext cx="15327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6C5C5"/>
                </a:solidFill>
              </a:rPr>
              <a:t>www.companyname.com</a:t>
            </a:r>
            <a:endParaRPr sz="900">
              <a:solidFill>
                <a:srgbClr val="C6C5C5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6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1" name="Google Shape;41;p6">
            <a:hlinkClick r:id=""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>
            <a:hlinkClick r:id=""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</a:defRPr>
            </a:lvl1pPr>
            <a:lvl2pPr lvl="1" rtl="0">
              <a:buNone/>
              <a:defRPr sz="900">
                <a:solidFill>
                  <a:srgbClr val="FFFFFF"/>
                </a:solidFill>
              </a:defRPr>
            </a:lvl2pPr>
            <a:lvl3pPr lvl="2" rtl="0">
              <a:buNone/>
              <a:defRPr sz="900">
                <a:solidFill>
                  <a:srgbClr val="FFFFFF"/>
                </a:solidFill>
              </a:defRPr>
            </a:lvl3pPr>
            <a:lvl4pPr lvl="3" rtl="0">
              <a:buNone/>
              <a:defRPr sz="900">
                <a:solidFill>
                  <a:srgbClr val="FFFFFF"/>
                </a:solidFill>
              </a:defRPr>
            </a:lvl4pPr>
            <a:lvl5pPr lvl="4" rtl="0">
              <a:buNone/>
              <a:defRPr sz="900">
                <a:solidFill>
                  <a:srgbClr val="FFFFFF"/>
                </a:solidFill>
              </a:defRPr>
            </a:lvl5pPr>
            <a:lvl6pPr lvl="5" rtl="0">
              <a:buNone/>
              <a:defRPr sz="900">
                <a:solidFill>
                  <a:srgbClr val="FFFFFF"/>
                </a:solidFill>
              </a:defRPr>
            </a:lvl6pPr>
            <a:lvl7pPr lvl="6" rtl="0">
              <a:buNone/>
              <a:defRPr sz="900">
                <a:solidFill>
                  <a:srgbClr val="FFFFFF"/>
                </a:solidFill>
              </a:defRPr>
            </a:lvl7pPr>
            <a:lvl8pPr lvl="7" rtl="0">
              <a:buNone/>
              <a:defRPr sz="900">
                <a:solidFill>
                  <a:srgbClr val="FFFFFF"/>
                </a:solidFill>
              </a:defRPr>
            </a:lvl8pPr>
            <a:lvl9pPr lvl="8" rtl="0">
              <a:buNone/>
              <a:defRPr sz="900"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5" name="Google Shape;45;p6"/>
          <p:cNvSpPr txBox="1"/>
          <p:nvPr/>
        </p:nvSpPr>
        <p:spPr>
          <a:xfrm>
            <a:off x="6903186" y="4685184"/>
            <a:ext cx="15327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6C5C5"/>
                </a:solidFill>
              </a:rPr>
              <a:t>www.companyname.com</a:t>
            </a:r>
            <a:endParaRPr sz="900">
              <a:solidFill>
                <a:srgbClr val="C6C5C5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dk2"/>
                </a:solidFill>
              </a:defRPr>
            </a:lvl1pPr>
            <a:lvl2pPr lvl="1" algn="ctr">
              <a:buNone/>
              <a:defRPr sz="1000">
                <a:solidFill>
                  <a:schemeClr val="dk2"/>
                </a:solidFill>
              </a:defRPr>
            </a:lvl2pPr>
            <a:lvl3pPr lvl="2" algn="ctr">
              <a:buNone/>
              <a:defRPr sz="1000">
                <a:solidFill>
                  <a:schemeClr val="dk2"/>
                </a:solidFill>
              </a:defRPr>
            </a:lvl3pPr>
            <a:lvl4pPr lvl="3" algn="ctr">
              <a:buNone/>
              <a:defRPr sz="1000">
                <a:solidFill>
                  <a:schemeClr val="dk2"/>
                </a:solidFill>
              </a:defRPr>
            </a:lvl4pPr>
            <a:lvl5pPr lvl="4" algn="ctr">
              <a:buNone/>
              <a:defRPr sz="1000">
                <a:solidFill>
                  <a:schemeClr val="dk2"/>
                </a:solidFill>
              </a:defRPr>
            </a:lvl5pPr>
            <a:lvl6pPr lvl="5" algn="ctr">
              <a:buNone/>
              <a:defRPr sz="1000">
                <a:solidFill>
                  <a:schemeClr val="dk2"/>
                </a:solidFill>
              </a:defRPr>
            </a:lvl6pPr>
            <a:lvl7pPr lvl="6" algn="ctr">
              <a:buNone/>
              <a:defRPr sz="1000">
                <a:solidFill>
                  <a:schemeClr val="dk2"/>
                </a:solidFill>
              </a:defRPr>
            </a:lvl7pPr>
            <a:lvl8pPr lvl="7" algn="ctr">
              <a:buNone/>
              <a:defRPr sz="1000">
                <a:solidFill>
                  <a:schemeClr val="dk2"/>
                </a:solidFill>
              </a:defRPr>
            </a:lvl8pPr>
            <a:lvl9pPr lvl="8" algn="ct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6579">
              <a:alpha val="9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0"/>
          <p:cNvSpPr txBox="1"/>
          <p:nvPr/>
        </p:nvSpPr>
        <p:spPr>
          <a:xfrm>
            <a:off x="0" y="1857370"/>
            <a:ext cx="9144000" cy="1107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smtClean="0">
                <a:solidFill>
                  <a:srgbClr val="FFFFFF"/>
                </a:solidFill>
                <a:latin typeface="UTM Facebook K&amp;T" pitchFamily="18" charset="0"/>
                <a:ea typeface="Trebuchet MS"/>
                <a:cs typeface="Trebuchet MS"/>
                <a:sym typeface="Trebuchet MS"/>
              </a:rPr>
              <a:t>LiỆT KÊ CÁC SỐ NGUYÊN TỐ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smtClean="0">
                <a:solidFill>
                  <a:srgbClr val="FFFFFF"/>
                </a:solidFill>
                <a:latin typeface="UTM Facebook K&amp;T" pitchFamily="18" charset="0"/>
                <a:ea typeface="Trebuchet MS"/>
                <a:cs typeface="Trebuchet MS"/>
                <a:sym typeface="Trebuchet MS"/>
              </a:rPr>
              <a:t>KHÔNG VƯỢT QUÁ N CÓ CHIỀU CAO BẰNG H</a:t>
            </a:r>
            <a:endParaRPr sz="2700">
              <a:solidFill>
                <a:srgbClr val="FFFFFF"/>
              </a:solidFill>
              <a:latin typeface="UTM Facebook K&amp;T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30"/>
          <p:cNvSpPr txBox="1"/>
          <p:nvPr/>
        </p:nvSpPr>
        <p:spPr>
          <a:xfrm>
            <a:off x="2500350" y="853675"/>
            <a:ext cx="41433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smtClean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ĐỒ ÁN CƠ SỞ</a:t>
            </a:r>
            <a:endParaRPr sz="4400" b="1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30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167" name="Google Shape;167;p30"/>
          <p:cNvSpPr txBox="1"/>
          <p:nvPr/>
        </p:nvSpPr>
        <p:spPr>
          <a:xfrm>
            <a:off x="2143108" y="3357586"/>
            <a:ext cx="6500858" cy="1785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smtClean="0">
                <a:solidFill>
                  <a:schemeClr val="bg1">
                    <a:lumMod val="85000"/>
                  </a:schemeClr>
                </a:solidFill>
              </a:rPr>
              <a:t>Sinh viên thực hiện: Nguyễn Huy Tưởng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smtClean="0">
                <a:solidFill>
                  <a:schemeClr val="bg1">
                    <a:lumMod val="85000"/>
                  </a:schemeClr>
                </a:solidFill>
              </a:rPr>
              <a:t>Lớp: 19TCLC_DT4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smtClean="0">
                <a:solidFill>
                  <a:schemeClr val="bg1">
                    <a:lumMod val="85000"/>
                  </a:schemeClr>
                </a:solidFill>
              </a:rPr>
              <a:t>MSSV: 102190197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000" smtClean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smtClean="0">
                <a:solidFill>
                  <a:schemeClr val="bg1">
                    <a:lumMod val="85000"/>
                  </a:schemeClr>
                </a:solidFill>
              </a:rPr>
              <a:t>Giảng viên hướng dẫn: </a:t>
            </a:r>
            <a:r>
              <a:rPr lang="en-GB" sz="2000" smtClean="0">
                <a:solidFill>
                  <a:schemeClr val="bg1">
                    <a:lumMod val="85000"/>
                  </a:schemeClr>
                </a:solidFill>
              </a:rPr>
              <a:t>Th</a:t>
            </a:r>
            <a:r>
              <a:rPr lang="vi-VN" sz="2000" smtClean="0">
                <a:solidFill>
                  <a:schemeClr val="bg1">
                    <a:lumMod val="85000"/>
                  </a:schemeClr>
                </a:solidFill>
              </a:rPr>
              <a:t>S</a:t>
            </a:r>
            <a:r>
              <a:rPr lang="en-GB" sz="2000" smtClean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n-GB" sz="2000" smtClean="0">
                <a:solidFill>
                  <a:schemeClr val="bg1">
                    <a:lumMod val="85000"/>
                  </a:schemeClr>
                </a:solidFill>
              </a:rPr>
              <a:t>Nguyễn Văn Nguyên</a:t>
            </a:r>
            <a:endParaRPr sz="20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8860" y="-1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00B0F0"/>
                </a:solidFill>
              </a:rPr>
              <a:t>TRƯỜNG  ĐẠI HỌC BÁCH KHOA</a:t>
            </a:r>
          </a:p>
          <a:p>
            <a:pPr algn="ctr"/>
            <a:r>
              <a:rPr lang="en-US" sz="1600" smtClean="0">
                <a:solidFill>
                  <a:srgbClr val="00B0F0"/>
                </a:solidFill>
              </a:rPr>
              <a:t>KHOA CÔNG NGHỆ THÔNG TIN</a:t>
            </a:r>
            <a:endParaRPr lang="vi-VN" sz="1600">
              <a:solidFill>
                <a:srgbClr val="00B0F0"/>
              </a:solidFill>
            </a:endParaRPr>
          </a:p>
        </p:txBody>
      </p:sp>
      <p:pic>
        <p:nvPicPr>
          <p:cNvPr id="55298" name="Picture 2" descr="Trường Đại học Bách khoa, Đại học Đà Nẵng – Wikipedia tiếng Việ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759315" cy="747693"/>
          </a:xfrm>
          <a:prstGeom prst="rect">
            <a:avLst/>
          </a:prstGeom>
          <a:noFill/>
        </p:spPr>
      </p:pic>
      <p:sp>
        <p:nvSpPr>
          <p:cNvPr id="55300" name="AutoShape 4" descr="Information Technology faculty - DUT - Posts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55302" name="AutoShape 6" descr="Information Technology faculty - DUT - Posts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55304" name="AutoShape 8" descr="Information Technology faculty - DUT - Posts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55306" name="AutoShape 10" descr="data:image/jpeg;base64,/9j/4AAQSkZJRgABAQAAAQABAAD/2wCEAAkGBxATEhUQERAVFhMVFRUVFhIYGRUSGRcXFhUiFhUWGBcYHCggGBomGxcYITIhJSkrLi8uFx8zODMsNygtLisBCgoKDg0OGhAQGi8lICUtLS01Ly01Ly0tLy0vLS0tLS0rLS0tLS0tLS0tLS0tLS0tLS0tLS0tLS0tLS0tLS0tLf/AABEIAOEA4QMBEQACEQEDEQH/xAAcAAEBAAIDAQEAAAAAAAAAAAAABwYIAwQFAQL/xABOEAABAwIBBAwICwYGAgMAAAABAAIDBBEFBgcSIQgTFyIxNEFRVHOBkhQjMmFxkbKzQlJVYnKUobHR0tMWNUOCosEVM0RTk8IkhCVjdP/EABsBAQABBQEAAAAAAAAAAAAAAAAFAQIDBAYH/8QAOBEBAAEDAQMHCwMFAQEAAAAAAAECAwQRBSFRBhIxQXGRoRMUFiJCUlNhgdHhFTKxM0PB8PFyI//aAAwDAQACEQMRAD8AnOb7IeTFJJY45mxGJrXEuBdfSNrCyDONwCq6dD3H/igbgFV06HuP/FA3AKrp0Pcf+KBuAVXToe4/8UDcAqunQ9x/4oMKyxzc4hh13yx6cPJUR3ezh1aWq7D6RbmJQdPJfJtlZvG1bI5eSJ7Tdw4btINnauTh1HVyrLatxXu10R+fnVYlPO8nNVPGOpkm5PP0qPuuWz5lVxhC+ldj4dXgbk03So+65PMquMKeldj4c+BuTTdKj7rk8yq4weldj4dXgbk03So+65PMquMHpXY+HV4G5NN0qPuuTzKrjB6V2Ph1eBuTTdKj7rk8yq4weldj4dXgbk03So+65PMquMHpXY+HV4G5NN0qPuuTzKrjB6V2Ph1eBuTTdKj7rk8yq4weldj4dXgbk03So+65PMquMHpXY+HV4G5NN0qPuuTzKrjB6V2Ph1eBuTTdKj7rk8yq4weldj4dXg+jNPP0qPuuVJwquMKxyrsa/wBOrweBkrkbJXVz6GKVo0BITKQdHRjdo3sNesketacxpOjqKKudTFWnSzvcAqunQ9x/4qi43AKrp0Pcf+KBuAVXToe4/wDFA3AKrp0Pcf8AigbgFV06HuP/ABQYpnBzby4XHFLJUMlErywBrXNtZulfWgwZBZNjXxmr6mP20F/QEBAQEH5kjBBBAIIsQdYIPCCOZBGc42Z8HSrMKboPbvnUo1Aka9KE33rvm8HNbgI3TGkvDyEy3MjvBKw2nB0WSOGjpkatB/M/7/TwyGNk+zU4zbWwubrex43dccPnDP1vuO0kRQQEBAQEBAQEBB0Mfr9oppp/iRuI+lazB2uICx3aubRMt7Ztjy+Vbt8ZePsbsK3lVWHlcyBp+iNsk9elH6lCPV1sQEBAQEEd2SfFaXrn+7Qa/ILJsa+M1fUx+2gv6AgICAgICCSZ5M24qGPxCjZapYC6WNo/zmga3AD+IB3gOeyGrwM3GVnhLPB5nePjGpxOuRg5fO4cvr51J4l/nxzKulwnKDZMWKvL249WemOE/aWarccqICAgICAgICAgwbO7X6FI2EHXNIAR81m+P9WgtLMr0oil1XJfH52RVe92NPrP4U7NNhPg2FUzCLOezbnchvKdMX84aWjsUa7tmCAgICAgjuyT4rS9c/3aDX5BZNjXxmr6mP20F/QEBAQEBAQEGvWeDJZ+HVkeKUg0Y5ZLkDyY5uEjV8B40jb6Q5Qq01TTOsMd61TdtzbrjdLMcBxVlVAyoZwPGtvxXDU5p9BU1ar8pREvLdo4dWJkVWp6ujsd9ZGgICAgICAgICCWZfNNZitNQNJ4YojbXZ0zgXnsYWnsUVmVa3NOD0Tk1j+Tw+f70zP06Pu2VijDWhrRYAAAcwAsAtV0L9oCAgICCO7JPitL1z/doNfkFk2NfGavqY/bQX9AQEBAQEBAQeXlNgkdZSy0kvkysLb8Ja7hY8edrgD2INfc3FbJSVk2GVGol7mgcgmj1Otq4HNHD81vOtvDuc2rm8XNcpcHyuP5enpp6ez8KipRwAiggICAgICAU103rqY1qiE9zRU5rcclrSCWRCWYHku87VEO64n+VQVdXOqmXrmLZ8jZot8Ij+Gw6tZxAQEBAQR3ZJ8Vpeuf7tBr8gsmxr4zV9TH7aC/oCAgICAgICAggOfrCHUtdT4nCLbZbSI/3obaJPpZYfyFVidJ1WXKIromironczLD6ts0TJmeTIxrx6HC9lOUVRVTFTybKszZvV26uqdHOrmsICAgICAg8TLXENooZ5Bw6BY36Uh0AezSv2LBkV823KW2NjeWzbdM9ETrP0cux0wnQo5qoixnl0WnnZELX7zn+pQ709W0BAQEBAQR3ZJ8Vpeuf7tBr8gsmxr4zV9TH7aC/oCAgICAgIPhKpqOCqrYoxpSyMYOdzg0esq+i3XXOlMTPYawlueHKDC6ugfTx1cck7XskhDNJ402mzt80FouxzxrPKpKzsXNu9FuY7d38refDCckMsWU1IyCZj3PY5wbo6JGgTpDWTyEkeiym8XYeTTRza9IcrtXYleXkzdomI1iOni9GXOOz4NM4+l4H3BbtOw6uuuGjTyYnrud0OB2ch/JSjtkP5VljYUddfgzRyXo67k9z4M47+it/wCQ/lT9Cj3/AAV9F7fxJ7nNHnHHwqU9jx/dqtnYU9VfgxVcl+FzwdqLOLTnyoZW+jRd/cLBVsS9HRVEsFXJm97NcS9Cny2oHajKWH5zHD7QCFr17KyafZ17Gpc2BmUezr2S9ekxSnl/y5o3ehwJ9XCtO5YuW/3UzCPuYV+1++iYYNnkr7Qw04Ot7zI4eZgsL+a7vsUXnV9FLpuSuP69y7PVuWrILCPBcPpae1nMhaXj579/J/W5yj3aPfQEBAQEBBHdknxWl65/u0GvyCybGvjNX1MftoL+gICD4VQT3Dc5UT8TloXlog0hFDLzytNnhx+K51w0/NHDpap27sS5RhU5Eb56Zj5dU/djivWrRmeLY1TUzNsqJmRN53EC/mA4XHzBRFjHu36ubapmZ+S+ZiE7x3PPTsu2jgdKfjv8Uz1eUfsXRYvJi9XvvVc35Rvljm5wYDi+crFZ7/8Ak7U34sQEf9Wt32qex9g4drpp53zlZNyqWPQ0tVVOuyOaofzhskx7TrUjVcxsaN80090Ld8sioM2eLy/6baxzyPYz7ASfsUfe2/g2+irXshdFFTw8n8HNTUSUmntckQfpXBdrY8McBY85WrTyksV1c2iiWltHK8xs+Vqp1jXRlsWbhvwqo9jAPvKrO3KuqiPq5yrlRPs2++XM3N1By1EvqYP7KyduXeqmPFhnlNd6qI8X3c6g/wB+X+j8FT9cu+7Hip6T3vcjxccmbmP4NS8elrT/AHCvjblfXRHey08p6/atx3unLm5l+BUsPpaW/cSs1O3KeuhsUcp7ftUTHZLzqjIWubezWP8AousT3gFno2xjVdOsN21t/Dr6Zmntj7PHq8GqYtclPI3z6JI7w1Ldoy7Fz9tUSkbebj3Y0priXTkkc4tc8lxZbR0iXWsb218l+RYsjZ2LkR69ET2Ni3EUR6u7sVPBM9EzbNq6Zrx8eLeO7jiQewhQGTyXpnfYr0+U/dmi5xUnJ3LWgrLCCdu2f7T/ABb+xp8r0i65vK2bk439SndxjfDJFUSyEFaESufVUEBAQR3ZJ8Vpeuf7tBr8gsmxr4zV9TH7aC/oCAgxTOXlF4FRPe02mk8VFzhzhrd/K259ICktk4XnWTTRPRG+eyFtdWkNahqXpukTGnU13ehhqqyYNaJaid3ndI8gec8AHqC1q67GJb1nSmmPpCu+VAwDM3VSWdVzNhb/ALbPGv7T5LT3lz2XyotU7rFM1TxndC+Lc9ahYLm2wunsRT7a4fDmO2m/PonejsC57I21m3+mvSOEbmSKIhlsUTWjRa0NA5AAB6goyZmelc/SpoNboI/B8paiIWs+ao7BIwzC3bYLPizpdhD7eo5+DX8tJ8VNUx0S80kRaICAiuoqqPxPKGNc93ktaXH0AXP2K2qdImWWzRNdymmOmZiE8zOZPx4lV1c1WzTiDSSy7gNtnk0gQQbiwa/1hR9raeVZnWiuY8XrlFqmmmKOEaMxx7MvGbuoqksPJFLv2+gPbvh2gqbxeVFyN1+nX5xulSbXBMsoMl62id/5ELmC+9lbvmE8lnjgPmNiunxdo42XT/8AOqJ+U9PcxTTMMlyRzpVlKRHUE1EA1b4+NaPmvPleh3rCjNocnrN6Jqs+rV4T9l9NyY6VvwDHaesiE1PIHt4DyOafiubwtK4nJxbuNXzLsaT/AL0M0TE9D01gVEBBHdknxWl65/u0GvyCybGvjNX1MftoL+gIBVBCM6fh1dW6ENHUPhpwY2OEUha5xPjXh2jbWQB6GDnXb7CqxsTG51y5TFVW+d8a6dX3Ya9ZljMOQWLO4KCXt0We04KVq21gx/djx+yzm1cHsYLm9xyKWOoigEckbg5rnSRajy3Acbgi4I5QStHL21s69bqtVzMxPyn/AHVdFFXUvuHvkMbDMwMkLRpsB0wHcoDuULhK4piqeZOsdTO7CtBAQa55V2blU7rYfW6lb/crLY/qU9qO2tGuFd/8qOpp5ZIiggICAgxnOPX7VQS69cloh/Od9/QHLWy6tLfanuT1jyubTM9FO/7MgzAYTtWGCYjfVEr5P5W+LaPRvXH+ZRL0dS0HHPC17Sx7Q5pFi0gEEcxB4VWKppnWmdJEpy5zTMcHT4cNF4uTTfBd1ZPkHzHV6F1GzOUVdExbyd8e91x28WKq3wTPJjHKqgqQ+IOD9IMkhII099YxuafhX4OUFdJn4ljNsTzt8aaxVw+bHTMxLaRh1LzJsv0gII7sk+K0vXP92g1+QWTY18Zq+pj9tBf0BAQfEH1AQEBAQEGueWLb5VOA/wB2nPdpWE/cstj+pT2o/as6YV3/AMyo6mnlciKCAgICCZZ4awufT0jNZN5C0ayS46Ef3O9ajc2r1opdxyVx+bRXdnr3NgcnsNFNSwUw4IYo4785a0AntNz2rSda9FAQFQeZJk/RumFS6liM44JSxpfccBvbh8/Cs8ZN6Lfk4rnm8FNIekFhVfUBBHdknxWl65/u0GvyCybGvjNX1MftoL+gIBVBPcZzsUdPVOpjFI5rH6EkzdGzXA2dZvC4Dl9BtdTuPyeyL1iL0TGs74iVk3IidGd0dXHKxssTw9jwC17TcEHlBULXRVRVNNcaTC/pc6tBAQEAoNb61+3ZUSuF7NmkB821QlntNAWfGjW7CK23VzcG52aeKlqY6nmEiKCAgICCa4RB4flGxvDHDLc+ZtML+oyD+pQt+vnXJl6nsjH8hh26euY1797Y9Ykk+EoPw+Zg1ucB6SAqxEz0QOjU5QUUf+ZVwM+lLG373LLTjX6/20VT2RKmsOhJlxhQ1eHwE8zXh9/Ro3us8bNy9NfJ1adinOp4sgButJc+oCCO7JPitL1z/doNfkFk2NfGavqY/bQX9AQEkRPOlm7lbJJX0jS9jyXzRDW5jjrc9oHlNJuSOEHnHB2WxNtU8yMe/Okxuifuw10dcMPyPy2q8Pd4p2nCTd0DvJPOWnhY7zjtBUztDZFjNjWrdV70f54rKaphbsls4dBWANEm1TH+DIQ0k8zXcD+zX5lxObsfJxd8xrTxj/dzPFcSy26idVz6qgg/L3AAk8A1n0BBrTm4d4RidVWW1HbX8vDNLcfZpLbw41r1c5you83DijjMeCpqUefCKCAgIOtilYIYZJzwRsc+3PotuB28CsuVc2iZbeHY8vfotcZYxscsLL5auvfckBsLXHXcvO2S9u9j7yg3rUbo0hdVQfiZgLS1wBBBBB4CDwgqsTPUNZM4GCwU1Y+OCdksZ3ws4SOjudcbzzjk8xHnXpGx79WRjxVco0mN3Rpr82tXG9jgaOZTC3TRnWaDJ3wqtEr23iprSOvwGT+E31gu/k8657lFm+Qx/J0z61e76df2X26dZbDBefw2H1VBBHdknxWl65/u0GvyCybGvjNX1MftoL+gICD4VQYHllmwpKsmWE7ROdZc0XY8/PZz+cWPpU5s/bt/F0oq9anhw7JWVW4lHcpMia+juZoCYx/GZ4yO3OSNbf5gF2OHtfFyt1FWk8J3f9YZomHLgGX2JUtmx1BfGP4cvjW9hO+HYVZlbFxMjfVTpPGN34IqmFAwfPVEbCqpHM+fE4SD06LrEesqAyOS1yN9quJ7dzJF3izLDM4OFT20KyNpPwZLxH+sBQ17ZGZa/dbmezf/AAviuJfjOHjzIcLqp2SA+KLGOaQ7fy+LYRbmLr9ij6qZpnSqNFyT5nqHRppZiNckmiD82Mfmc71KRwafVmXD8q73Ou0Wo6o172fLdcmIaCGggIaMPzqV2hRGMX0pntZYcNhv3dm9A7Vr5MV1U82iJnXhDpeTOPz8ryk9FMPVzZZUYZhuGRRzVDdukc+WSNjXPcHONmh2iNR0GtGsqy1sbNuzutzHbu/l3s10wYznqHBSUhPz5nW/oZe/eCmcfktVO+9X9I+8rJu8E/x/LbEKu4mqXBh/hM8Uz0EDW7tJU/i7JxMffRTGvGd8sc1TLlycyExCrsYoCyM/xZPFstzi+t3YCrczbOLi7qqtZ4Rvn7KxTMvMyiwSajqH00w3zdYIvZ7T5L284P3ghbOJm28uzF2jo/ifmtqiY3Nhc3GTvgVFHE4Wlf4yX6bh5P8AKLN7F57tXM87yarkdEbo7IbFMaQylRy4QEEd2SfFaXrn+7Qa/ILJsa+M1fUx+2gv6AgICAg+EIMWx3N5hlVdz6cMef4kXinX5zo6ndoKk8ba+Xj7qa9Y4TvWzREsBxfMrKLmkq2uHIyZpae+y4/pCnsflTT0Xrf1j7T92ObXBiGJZusWh8qkc8fGjLZB6gdL7FL2duYV329O3ct5lUMaqqV8RMcsbo3aiWPaWG3IS1w8x1rfivHvRummrulTSYdqgxqphaGRTvY0Xs0Hei5ubDg4VZODjVR+yGrewrF+edcoifm78eWNeP8AUX9LWH+yxTsvFn2fFp1bFwqvY8XOMua747O4FZ+kY3Ce9inYOF7s94cua/47O41P0jG4T3qxsHC92e9wSZYV5/1BHoawf9VfGy8WPZ8ZZKdi4VP9vxdKox6rf5VVL6A8tHqFlnowsejoohtUYGNR+23Hc6e/kc1u+e95DWjW5zi42AHKSSq1XbFrdNURp9GxTRTEerER2Mqw3Npi03+m2sfGlc1n2a3fYo67t/Ctxuq17IZeZVLMMIzKHUaur9LIW/8Ad/5VD5HKqZ3Wbf1q+0L4tcWfYFkJhtLYxUzS8fxH+Nf2F3B2WUDk7Uysj+pXOnCN0L4oiGR2UeuePjeTNNVSQSzMu+nkEjDz216Ludt7G3O0edbOPl3bFNdNE7qo0lSYiXsrWVEBAQR3ZJ8Vpeuf7tBr8gsmxr4zV9TH7aC/oCAgICAgICaDjqJWsa57yGta0uc48AAFyT2Kg1pw+d2L4zJWPB2ljtsAN7CNm9gZbgBNgSPpLaxaZm5uRG28zzbEqmJ9ad0f5UifCKZ/l08TvSxp/spynIvUftrmPq88ozsij9tc97qSZLUB4aWPsu37is0bQyY9uWxG2M2P7kuE5G4f0cd6T8yv/U8r32SNuZ3v+EPoyOw/o470n5k/U8r31J25mz7f8OWPJagHBSx9oLvvKsnaGTPtyx1bXzJ/uS7kGFUzPIgib6GNH9lhqyLtW+qqe9hqzMi5uqrmfqwTN1CK3KF09rshMso5rRjaovtLT2Lnrtc11TMy9PwbPksa3bnp0/62MssbaEBAQEBAQEBBHdknxWl65/u0GvyCybGvjNX1MftoL+gICAgICAgIJHn8yw2mAYdC7xs40prcLYfi+YvOr0B3OEHRzf4B4JSjTFpZbSSc4uN6zsH2kqWxbXMo1npl5xt7P85yJpp/bTuj/MslWygRAQEBB5mU9ftFJPNexbG7RPz3DRZ/UQsV+vmW5lJbJx/L5dujTdrv7I3ujsb8I0YKmsI/zJGwtuOSNuk4g8oJeB/IoV6msyAgICAgICAgII7sk+K0vXP92g1+QWTY18Zq+pj9tBf0BAQEBAQEHg5aZTw4dSvqZTcjexx3sZJCN6wfeTyAEoIJkXhs2I1j8UrN8BJp3I1PkHktAPwGC3qaOdbWLZ59XOnohz+39pxj2fI0T69XhH5VVSrzvV8RQQEBAQYFngr9CljhB1yyXP0Yxc/1Fq0s6r1YpdZyUx+dervT7Mad6s5sMJ8GwyliIs4xCR45dKU7YQfRpW7FGu5ZSgICAgICAgICCO7JPitL1z/doNfkFk2NfGavqY/bQX9AQEBAQEHl5R4/T0UDqmpfosbycLnO5GMHK4833BBrrWVVXj9eZHgx08eoAa2xRk3sOR0jrazy25mgLLatTcq0hH7R2hbwrXPq6Z6I4yqVDRxwxthibosYA1o8w+88t1MUURRHNh5lk5NzIuTcuTvlzq5riAgICAglmWERrsZp6EXLQ6GJ1ratN2nK7sYf6VE5dWtzTg9H5OWPJYUVT01TM/4bLtAAAHAOALWTz6gICAgICAgICCO7JPitL1z/AHaDX5BZNjXxmr6mP20F/QEBAQEGJ5c5fUeGsO2u05yLspmEabuYu+I3znz2vwIIa8Yjj1Tt9Q4sp2kgWvoRjlZG0+U88rvXwALLas1XJ06kZtLalrCo9bfV1R/vQpuEYZDTRNhhZosb6yeVzjyk86l7duminSHnOZmXMu7Ny7O/wj5Q7ivaYgICAgIPj3AAk6gBcnzDhSZ0jVfRTNVUUx1sAzK0xq8Znr3C4jbJICeR0p0GDuF/qUFVVzpmXrmPaizaptx1RENhVazCAgICAgICAgII7sk+K0vXP92g1+QZfm6ylxCiklfQUwnc9jWvaY5ZtFodcG0bgRr50GdbqmUnyUz6tV/qIG6plJ8lM+rVf6iBuqZSfJTPq1X+ogbqmUnyUz6tV/qIOtiWcnKaWN0baEwk6tsjpp9MDlsZC4D02vzWQT3/AAbEXSbbLRVMri7SdtkU7tM/OIs4+tI3KTGsaMtgynxxjQxmGaLWizWtpp2gDmAB1LZpy66Y0jRBXeT2LdqmuuquZ+c/hyftdj3ycfq1R+ZXeeXPkx+i+Fxq7/wftdj3ycfq1R+ZPPLnyPRfC41d/wCD9rse+Tj9WqPzJ55c+R6L4XGrv/B+12PfJx+rVH5k88ufI9F8LjV3/g/a7Hvk4/Vqj8yeeXPkei+Fxq7/AMH7XY98nH6tUfmTzy58j0XwuNXf+D9rse+Tj9WqPzJ55c+R6L4XGrv/AA4azKTHZY3xOoHgPa5hLaeoDgHCxsb6jrVleVcqjRlscncOzcpuU66xMTvn8OLInHMZwxsrabDHO21zS50lPUuO9BDQNFzdWs+ta6dZLuqZSfJTPq1X+ogbqmUnyUz6tV/qIG6plJ8lM+rVf6iBuqZSfJTPq1X+ogbqmUnyUz6tV/qIG6plJ8lM+rVf6iBuqZSfJTPq1X+ogbqmUnyUz6tV/qIG6plJ8lM+rVf6iBuqZSfJTPq1X+ogxPOHlfildFEyvo2wNY8uYRFNDpOLbEXkcQdXMgwJBZNjXxmr6mP20F/QEBAQEBAQEBAQEBAQEBAQEBAQEBAQEBAQEEd2SfFaXrn+7Qa/ILJsa+M1fUx+2gsWVuVlLh0bJqovDHv0AWt0zpaJdrHoBQYru2YN8eb/AIj+KD2cbzjYfSw01RM6QR1cZkiIYXEtAa7fC+o2kb9qDxt2zBvjzf8AEfxQctLnkwiR7Imvm0nuaxo2sjW42HLzlBQgg8vKTHoKKndVVBcImFoJaNI75waNXpIQYZu14N8eb/iP4oPYyWzj4fXzeDUzpDJoOfvmFg0WkA67+cIMixrFIqWCSpmNo4mlziNZsOQDlJ4O1BjOTec7Da2dtLTvk214cWh7CwHRbpEAnlsCexBmaDHcq8tqDDwPCprPcLtiaC97hz6I4B5zYIMRp8+mEudoujqmD47o4yPUyQn7EGbR5UUjqN2Ixy6dM1jpC9oN7M8oaJsQRbgKDo5I5e0OIvfHSmQujaHO0mFgsTYcutB2MrssKTDmsfVF4bI4tbot09YFzfmQdvJ7KCCspm1kGltTtO2kNE7xxa7V6WlB4OTOczDq6dtLTulMjg5w0mFos0XOu6DMigwCvzw4TDLJDI6YPje+NwEZI0mOLXWN9YuEHBu2YN8eb/iP4oO/Q508NmhnqItudHThhlIjN2teS1rrXuRca+ZB6GSOX1BiL3x0r3F8bQ4te3QJaTa4B4QDa/pCDlyuy1osO2vwp7gZS7Qa1umTo2ubDgGsetB3smsehrYBUwB4icSGl7dAu0TYkDmvcX8xQTLZJ8Vpeuf7tBr8gsmxr4zV9TH7aC341g1NUsDKmBkrWnSa17Q4B1rXAPLYlBrFmmw6GfF4YJ4mSRO2+8bgHNOjE4t1HmIHqQbHYvkXh1SyGOopWvZA0shZd7AxpABADHDVZjfUg15z1YFS0de2CliEcZp43loLnb4veCd8SeAD1ILXgGbfB9qp5/Am7ZoRSaWnLfT0Q7S8vn1oM6CDAc+f7mqPpQe+agk2amHAnRTf4qYtMPbtem6Ru90d9bQI5UFdyHoMn9vdJhYiMzWWcWOldZjiOEONtZA9SDHtkTje10cVG076ok0nD/64t97ZYf5Sgj9PTz4VU0NW693Mhq221Xje43Z6S0EH6SDbGWvjbCai94xGZdLnYG6V/Ug1dyXoJccxY+EPPjHOmmcOFsbfgMvwfBYObsQXqpzXYM6HafAmNAGqRpcJAefbL3J9Nwg82tya/wAPwGtpBJtjWw1TmvI0Tovu5oI5wDa6DBNjXxmr6lntoPb2SnFqTrpPYQZHmX/ccP8A7HvnoJBmG/e8XVze7KDZ8oMMxjNvg7hNO6iaZHCSRz9OXW83cXeXbh1oIVmawSmrMR2iqiEke0yO0CXDfC1jdpB5Sg2JwjIrDaVsraelaxszNCVt3vD2696Q5x1b4+tBr3X08+AYwHNuY2O02H/dpn6i3zm126/hNB5kHNXvlyhxrRjuISQ1pOox00Z3z/pG5NvjPAQbL0FHHDGyGJobHG1rGNHAGtFgPUgkmyT4rS9c/wB2g1+QWTY18Zq+pj9tBfZOA+goNXsyv77g/wDY9y9BtGg1s2RH70Z/+WL3j0GwmAcVg6mL3YQd9BgOfP8Ac1R9KD3zUEtzP5v6LEoZ5KkygxyNa3a3NaLFtze7SgseRmb+jwx8klKZSZGhrtNzXCzTcWs0a0EJzx4z4Xi0jWgvZBana0X16FzLbVqOmXi9vghBxZxsrnYiyC+Hmn8HDmB2k5wLHWAabsba2iPWgr2avETXYGacnxkcctIeTVoWj7NBzRf5pQSXMzi0dFirfCPFh7ZKdznb3QeSCNK/k75gbr4LoNoXyNALiQABcuOoAc9+ZBiWVGKQ1mEV0tK/bGbRUsDm3s4xtIdo/GFwbEcPJdBK9jfUMbWVEZcA58ALRz6L99b1hB7OyUqmbVRxX35fK/R5Q0NDbn0k/YeZBlmZuMtwOC4tcTkegzPIKCPZhh/8vF1c3sINoEHWxL/Jk6t/slBrfsfv3qOol/6oNmUEo2ROHROoI6gt8ZFM1rXcujI06TT5rtaexB1djdQx+CVNRo+NdPtRd8xkbXBo5tbyfVzILCgjuyT4rS9c/wB2g1+QWTY18Zq+pj9tBUs42TlZXQxxUdWad7ZNJzw6Rmk3RI0d5rOsg9iCYUmY3EoniSLEYmPF7PYZmOFxY74C+sILbgFHJDTQQyybZJHFGx8ly7Tc1oDnXdrNyL60E4znZranEqsVUVRFG0Qsj0Xh5N2ucSdQ4N8gpuGU5jhjicQSyNjCRwEtaAbebUg7KDG84eTsmIUMlHG9rHPMZDnXsNCQPPBr5EHk5qciJsLinjlljk217XAs0hazbEHSCDNp9LRdoW07HRvwaVtV7cl0EqyAzUVFHXivqqmOUtEhGjp32yQaJcbix1Of2kIKBljgYraKejJAMrLNcb2a8HSjcbcgcGlBiOavIGrwt8+2VEUkUzWb1mmCHsJsdYtaznX7EHTzgZnoq2V1VSyiGZ5vIxwLo3u+Pq1sceW1wea9yQxOHM3jb2tgmxCIU4tvBLPI0AcFoy0N+5BXsi8l2UFE2i2zbQNMuc5oaHF5u4aOuw18FygmGP5j52zGbDKtsY0i5rJC+N0d+RkrASQOAXANuU8KDr0GZCuml2zEa5pbq0ix0k8jgOQPkaA306/QgttJh8cULaeJobGyMRsbyBobohBCocxFe06TK6Fp527aD6wEHp4RmexOKeGZ+Isc2OWN7maU2+DHhxGvVrAQWeriLmOYOFzXDX5xZBLM2uaupw2s8KkqInt2t7NFoeDd1rHWPMgrKDEs5mSsuJUfgsUjGO21j9J97WaDcahw60HBmsyOlwumkp5ZWSF8xlDmaQABY1tjpDh3qDNEEd2SfFaXrn+7Qa/ILJsa+M1fUx+2gv6AgICAgICAgICAgICAgICAgICAgICAgICAgjuyT4rS9c/3aDX5BnOavLeLC5ZpZIXybaxrAGlotZ17m6Ckbv8ASdBm7zEDd/pOgzd5iBu/0nQZu8xA3f6ToM3eYgbv9J0GbvMQN3+k6DN3mIG7/SdBm7zEDd/pOgzd5iBu/wBJ0GbvMQN3+k6DN3mIG7/SdBm7zEDd/pOgzd5iBu/0nQZu8xA3f6ToM3eYgbv9J0GbvMQN3+k6DN3mIG7/AEnQZu8xA3f6ToM3eYgbv9J0GbvMQN3+k6DN3mIG7/SdBm7zEDd/pOgzd5iBu/0nQZu8xA3f6ToM3eYgbv8ASdBm7zEDd/pOgzd5iDCM6WceHFIYYo4JIzFI55Li0ggttYWQTVAQEBAQEBAQEBAQEBAQEBAQEBAQEBAQEBAQEBAQE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14" name="Picture 13" descr="download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8201" y="0"/>
            <a:ext cx="785799" cy="78579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6579">
              <a:alpha val="85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4"/>
          <p:cNvSpPr txBox="1"/>
          <p:nvPr/>
        </p:nvSpPr>
        <p:spPr>
          <a:xfrm>
            <a:off x="0" y="2301450"/>
            <a:ext cx="9144000" cy="2484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smtClean="0">
                <a:solidFill>
                  <a:srgbClr val="FFFFFF"/>
                </a:solidFill>
              </a:rPr>
              <a:t>Ứng dụng chạy ổn định, chính xác, thời gian chạy tương đối nhanh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vi-VN" sz="2000" smtClean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smtClean="0">
                <a:solidFill>
                  <a:srgbClr val="FFFFFF"/>
                </a:solidFill>
              </a:rPr>
              <a:t>Cơ hội để được tiếp xúc một đồ án lập trình, ứng dụng thuật toán vào để giải quyết bài toán thực tế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75" name="Google Shape;275;p34"/>
          <p:cNvSpPr txBox="1"/>
          <p:nvPr/>
        </p:nvSpPr>
        <p:spPr>
          <a:xfrm>
            <a:off x="1759200" y="1052075"/>
            <a:ext cx="5625600" cy="12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350" b="1" smtClean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Kết luận</a:t>
            </a:r>
            <a:endParaRPr sz="3350" b="1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52"/>
          <p:cNvSpPr/>
          <p:nvPr/>
        </p:nvSpPr>
        <p:spPr>
          <a:xfrm>
            <a:off x="3742050" y="1069100"/>
            <a:ext cx="1659900" cy="1659900"/>
          </a:xfrm>
          <a:prstGeom prst="ellipse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52"/>
          <p:cNvSpPr txBox="1"/>
          <p:nvPr/>
        </p:nvSpPr>
        <p:spPr>
          <a:xfrm>
            <a:off x="1928794" y="2933600"/>
            <a:ext cx="535785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50" b="1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Thanks </a:t>
            </a:r>
            <a:r>
              <a:rPr lang="en-GB" sz="335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GB" sz="3350" b="1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vi-VN" sz="3350" b="1" smtClean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your Attention</a:t>
            </a:r>
            <a:endParaRPr sz="3350" b="1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2" name="Google Shape;892;p52"/>
          <p:cNvSpPr/>
          <p:nvPr/>
        </p:nvSpPr>
        <p:spPr>
          <a:xfrm>
            <a:off x="4027800" y="1495700"/>
            <a:ext cx="1088400" cy="80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8851" y="106586"/>
                </a:moveTo>
                <a:lnTo>
                  <a:pt x="48263" y="106624"/>
                </a:lnTo>
                <a:lnTo>
                  <a:pt x="47703" y="106889"/>
                </a:lnTo>
                <a:lnTo>
                  <a:pt x="47170" y="107267"/>
                </a:lnTo>
                <a:lnTo>
                  <a:pt x="46694" y="107758"/>
                </a:lnTo>
                <a:lnTo>
                  <a:pt x="46246" y="108551"/>
                </a:lnTo>
                <a:lnTo>
                  <a:pt x="45966" y="109382"/>
                </a:lnTo>
                <a:lnTo>
                  <a:pt x="45826" y="110251"/>
                </a:lnTo>
                <a:lnTo>
                  <a:pt x="45826" y="111158"/>
                </a:lnTo>
                <a:lnTo>
                  <a:pt x="45966" y="112027"/>
                </a:lnTo>
                <a:lnTo>
                  <a:pt x="46246" y="112858"/>
                </a:lnTo>
                <a:lnTo>
                  <a:pt x="46694" y="113614"/>
                </a:lnTo>
                <a:lnTo>
                  <a:pt x="47170" y="114143"/>
                </a:lnTo>
                <a:lnTo>
                  <a:pt x="47675" y="114559"/>
                </a:lnTo>
                <a:lnTo>
                  <a:pt x="48263" y="114748"/>
                </a:lnTo>
                <a:lnTo>
                  <a:pt x="48851" y="114823"/>
                </a:lnTo>
                <a:lnTo>
                  <a:pt x="49467" y="114748"/>
                </a:lnTo>
                <a:lnTo>
                  <a:pt x="50000" y="114559"/>
                </a:lnTo>
                <a:lnTo>
                  <a:pt x="50560" y="114143"/>
                </a:lnTo>
                <a:lnTo>
                  <a:pt x="51036" y="113614"/>
                </a:lnTo>
                <a:lnTo>
                  <a:pt x="51456" y="112858"/>
                </a:lnTo>
                <a:lnTo>
                  <a:pt x="51764" y="112027"/>
                </a:lnTo>
                <a:lnTo>
                  <a:pt x="51904" y="111158"/>
                </a:lnTo>
                <a:lnTo>
                  <a:pt x="51904" y="110251"/>
                </a:lnTo>
                <a:lnTo>
                  <a:pt x="51764" y="109382"/>
                </a:lnTo>
                <a:lnTo>
                  <a:pt x="51456" y="108551"/>
                </a:lnTo>
                <a:lnTo>
                  <a:pt x="51036" y="107758"/>
                </a:lnTo>
                <a:lnTo>
                  <a:pt x="50560" y="107267"/>
                </a:lnTo>
                <a:lnTo>
                  <a:pt x="50000" y="106889"/>
                </a:lnTo>
                <a:lnTo>
                  <a:pt x="49411" y="106624"/>
                </a:lnTo>
                <a:lnTo>
                  <a:pt x="48851" y="106586"/>
                </a:lnTo>
                <a:close/>
                <a:moveTo>
                  <a:pt x="41820" y="97027"/>
                </a:moveTo>
                <a:lnTo>
                  <a:pt x="41232" y="97141"/>
                </a:lnTo>
                <a:lnTo>
                  <a:pt x="40644" y="97367"/>
                </a:lnTo>
                <a:lnTo>
                  <a:pt x="40140" y="97745"/>
                </a:lnTo>
                <a:lnTo>
                  <a:pt x="39607" y="98274"/>
                </a:lnTo>
                <a:lnTo>
                  <a:pt x="39187" y="98992"/>
                </a:lnTo>
                <a:lnTo>
                  <a:pt x="38879" y="99861"/>
                </a:lnTo>
                <a:lnTo>
                  <a:pt x="38739" y="100730"/>
                </a:lnTo>
                <a:lnTo>
                  <a:pt x="38739" y="101675"/>
                </a:lnTo>
                <a:lnTo>
                  <a:pt x="38879" y="102544"/>
                </a:lnTo>
                <a:lnTo>
                  <a:pt x="39187" y="103375"/>
                </a:lnTo>
                <a:lnTo>
                  <a:pt x="39607" y="104130"/>
                </a:lnTo>
                <a:lnTo>
                  <a:pt x="40084" y="104659"/>
                </a:lnTo>
                <a:lnTo>
                  <a:pt x="40644" y="105000"/>
                </a:lnTo>
                <a:lnTo>
                  <a:pt x="41176" y="105264"/>
                </a:lnTo>
                <a:lnTo>
                  <a:pt x="41820" y="105340"/>
                </a:lnTo>
                <a:lnTo>
                  <a:pt x="42380" y="105264"/>
                </a:lnTo>
                <a:lnTo>
                  <a:pt x="42969" y="105000"/>
                </a:lnTo>
                <a:lnTo>
                  <a:pt x="43473" y="104659"/>
                </a:lnTo>
                <a:lnTo>
                  <a:pt x="43949" y="104130"/>
                </a:lnTo>
                <a:lnTo>
                  <a:pt x="44397" y="103375"/>
                </a:lnTo>
                <a:lnTo>
                  <a:pt x="44677" y="102544"/>
                </a:lnTo>
                <a:lnTo>
                  <a:pt x="44845" y="101675"/>
                </a:lnTo>
                <a:lnTo>
                  <a:pt x="44845" y="100730"/>
                </a:lnTo>
                <a:lnTo>
                  <a:pt x="44677" y="99861"/>
                </a:lnTo>
                <a:lnTo>
                  <a:pt x="44397" y="98992"/>
                </a:lnTo>
                <a:lnTo>
                  <a:pt x="43949" y="98274"/>
                </a:lnTo>
                <a:lnTo>
                  <a:pt x="43473" y="97745"/>
                </a:lnTo>
                <a:lnTo>
                  <a:pt x="42969" y="97367"/>
                </a:lnTo>
                <a:lnTo>
                  <a:pt x="42380" y="97141"/>
                </a:lnTo>
                <a:lnTo>
                  <a:pt x="41820" y="97027"/>
                </a:lnTo>
                <a:close/>
                <a:moveTo>
                  <a:pt x="34565" y="87317"/>
                </a:moveTo>
                <a:lnTo>
                  <a:pt x="33977" y="87392"/>
                </a:lnTo>
                <a:lnTo>
                  <a:pt x="33417" y="87619"/>
                </a:lnTo>
                <a:lnTo>
                  <a:pt x="32885" y="87997"/>
                </a:lnTo>
                <a:lnTo>
                  <a:pt x="32408" y="88526"/>
                </a:lnTo>
                <a:lnTo>
                  <a:pt x="32016" y="89130"/>
                </a:lnTo>
                <a:lnTo>
                  <a:pt x="31736" y="89848"/>
                </a:lnTo>
                <a:lnTo>
                  <a:pt x="31568" y="90642"/>
                </a:lnTo>
                <a:lnTo>
                  <a:pt x="31484" y="91435"/>
                </a:lnTo>
                <a:lnTo>
                  <a:pt x="31568" y="92267"/>
                </a:lnTo>
                <a:lnTo>
                  <a:pt x="31736" y="93022"/>
                </a:lnTo>
                <a:lnTo>
                  <a:pt x="32016" y="93740"/>
                </a:lnTo>
                <a:lnTo>
                  <a:pt x="32408" y="94382"/>
                </a:lnTo>
                <a:lnTo>
                  <a:pt x="32941" y="94987"/>
                </a:lnTo>
                <a:lnTo>
                  <a:pt x="33585" y="95365"/>
                </a:lnTo>
                <a:lnTo>
                  <a:pt x="34229" y="95554"/>
                </a:lnTo>
                <a:lnTo>
                  <a:pt x="34929" y="95554"/>
                </a:lnTo>
                <a:lnTo>
                  <a:pt x="35574" y="95365"/>
                </a:lnTo>
                <a:lnTo>
                  <a:pt x="36190" y="94987"/>
                </a:lnTo>
                <a:lnTo>
                  <a:pt x="36750" y="94382"/>
                </a:lnTo>
                <a:lnTo>
                  <a:pt x="37170" y="93589"/>
                </a:lnTo>
                <a:lnTo>
                  <a:pt x="37478" y="92758"/>
                </a:lnTo>
                <a:lnTo>
                  <a:pt x="37619" y="91889"/>
                </a:lnTo>
                <a:lnTo>
                  <a:pt x="37619" y="90982"/>
                </a:lnTo>
                <a:lnTo>
                  <a:pt x="37478" y="90113"/>
                </a:lnTo>
                <a:lnTo>
                  <a:pt x="37170" y="89282"/>
                </a:lnTo>
                <a:lnTo>
                  <a:pt x="36750" y="88526"/>
                </a:lnTo>
                <a:lnTo>
                  <a:pt x="36274" y="87997"/>
                </a:lnTo>
                <a:lnTo>
                  <a:pt x="35714" y="87619"/>
                </a:lnTo>
                <a:lnTo>
                  <a:pt x="35126" y="87392"/>
                </a:lnTo>
                <a:lnTo>
                  <a:pt x="34565" y="87317"/>
                </a:lnTo>
                <a:close/>
                <a:moveTo>
                  <a:pt x="85686" y="26297"/>
                </a:moveTo>
                <a:lnTo>
                  <a:pt x="83025" y="29924"/>
                </a:lnTo>
                <a:lnTo>
                  <a:pt x="82016" y="31133"/>
                </a:lnTo>
                <a:lnTo>
                  <a:pt x="80924" y="32040"/>
                </a:lnTo>
                <a:lnTo>
                  <a:pt x="79719" y="32833"/>
                </a:lnTo>
                <a:lnTo>
                  <a:pt x="78459" y="33324"/>
                </a:lnTo>
                <a:lnTo>
                  <a:pt x="77198" y="33664"/>
                </a:lnTo>
                <a:lnTo>
                  <a:pt x="75882" y="33702"/>
                </a:lnTo>
                <a:lnTo>
                  <a:pt x="74565" y="33589"/>
                </a:lnTo>
                <a:lnTo>
                  <a:pt x="73305" y="33173"/>
                </a:lnTo>
                <a:lnTo>
                  <a:pt x="72016" y="32531"/>
                </a:lnTo>
                <a:lnTo>
                  <a:pt x="70784" y="31889"/>
                </a:lnTo>
                <a:lnTo>
                  <a:pt x="69467" y="31397"/>
                </a:lnTo>
                <a:lnTo>
                  <a:pt x="68123" y="31133"/>
                </a:lnTo>
                <a:lnTo>
                  <a:pt x="66778" y="31020"/>
                </a:lnTo>
                <a:lnTo>
                  <a:pt x="65378" y="31133"/>
                </a:lnTo>
                <a:lnTo>
                  <a:pt x="64005" y="31473"/>
                </a:lnTo>
                <a:lnTo>
                  <a:pt x="62661" y="31964"/>
                </a:lnTo>
                <a:lnTo>
                  <a:pt x="61344" y="32644"/>
                </a:lnTo>
                <a:lnTo>
                  <a:pt x="60112" y="33589"/>
                </a:lnTo>
                <a:lnTo>
                  <a:pt x="58907" y="34722"/>
                </a:lnTo>
                <a:lnTo>
                  <a:pt x="57815" y="36045"/>
                </a:lnTo>
                <a:lnTo>
                  <a:pt x="45154" y="53085"/>
                </a:lnTo>
                <a:lnTo>
                  <a:pt x="44677" y="53879"/>
                </a:lnTo>
                <a:lnTo>
                  <a:pt x="44313" y="54748"/>
                </a:lnTo>
                <a:lnTo>
                  <a:pt x="44117" y="55730"/>
                </a:lnTo>
                <a:lnTo>
                  <a:pt x="44033" y="56712"/>
                </a:lnTo>
                <a:lnTo>
                  <a:pt x="44117" y="57770"/>
                </a:lnTo>
                <a:lnTo>
                  <a:pt x="44313" y="58753"/>
                </a:lnTo>
                <a:lnTo>
                  <a:pt x="44677" y="59622"/>
                </a:lnTo>
                <a:lnTo>
                  <a:pt x="45154" y="60415"/>
                </a:lnTo>
                <a:lnTo>
                  <a:pt x="45770" y="61095"/>
                </a:lnTo>
                <a:lnTo>
                  <a:pt x="46442" y="61549"/>
                </a:lnTo>
                <a:lnTo>
                  <a:pt x="47170" y="61851"/>
                </a:lnTo>
                <a:lnTo>
                  <a:pt x="47899" y="61926"/>
                </a:lnTo>
                <a:lnTo>
                  <a:pt x="48627" y="61851"/>
                </a:lnTo>
                <a:lnTo>
                  <a:pt x="49355" y="61549"/>
                </a:lnTo>
                <a:lnTo>
                  <a:pt x="50000" y="61095"/>
                </a:lnTo>
                <a:lnTo>
                  <a:pt x="50616" y="60415"/>
                </a:lnTo>
                <a:lnTo>
                  <a:pt x="57955" y="50591"/>
                </a:lnTo>
                <a:lnTo>
                  <a:pt x="57955" y="50516"/>
                </a:lnTo>
                <a:lnTo>
                  <a:pt x="57955" y="50516"/>
                </a:lnTo>
                <a:lnTo>
                  <a:pt x="61120" y="46246"/>
                </a:lnTo>
                <a:lnTo>
                  <a:pt x="61512" y="45869"/>
                </a:lnTo>
                <a:lnTo>
                  <a:pt x="61988" y="45566"/>
                </a:lnTo>
                <a:lnTo>
                  <a:pt x="62464" y="45528"/>
                </a:lnTo>
                <a:lnTo>
                  <a:pt x="62969" y="45566"/>
                </a:lnTo>
                <a:lnTo>
                  <a:pt x="63417" y="45869"/>
                </a:lnTo>
                <a:lnTo>
                  <a:pt x="63809" y="46246"/>
                </a:lnTo>
                <a:lnTo>
                  <a:pt x="64173" y="46926"/>
                </a:lnTo>
                <a:lnTo>
                  <a:pt x="64369" y="47682"/>
                </a:lnTo>
                <a:lnTo>
                  <a:pt x="64369" y="48476"/>
                </a:lnTo>
                <a:lnTo>
                  <a:pt x="64173" y="49269"/>
                </a:lnTo>
                <a:lnTo>
                  <a:pt x="63809" y="49911"/>
                </a:lnTo>
                <a:lnTo>
                  <a:pt x="61988" y="52405"/>
                </a:lnTo>
                <a:lnTo>
                  <a:pt x="63641" y="54559"/>
                </a:lnTo>
                <a:lnTo>
                  <a:pt x="63641" y="54559"/>
                </a:lnTo>
                <a:lnTo>
                  <a:pt x="63669" y="54672"/>
                </a:lnTo>
                <a:lnTo>
                  <a:pt x="63669" y="54672"/>
                </a:lnTo>
                <a:lnTo>
                  <a:pt x="63753" y="54748"/>
                </a:lnTo>
                <a:lnTo>
                  <a:pt x="63781" y="54748"/>
                </a:lnTo>
                <a:lnTo>
                  <a:pt x="63977" y="55050"/>
                </a:lnTo>
                <a:lnTo>
                  <a:pt x="64341" y="55465"/>
                </a:lnTo>
                <a:lnTo>
                  <a:pt x="64761" y="55957"/>
                </a:lnTo>
                <a:lnTo>
                  <a:pt x="65322" y="56599"/>
                </a:lnTo>
                <a:lnTo>
                  <a:pt x="65966" y="57204"/>
                </a:lnTo>
                <a:lnTo>
                  <a:pt x="66694" y="57921"/>
                </a:lnTo>
                <a:lnTo>
                  <a:pt x="67507" y="58602"/>
                </a:lnTo>
                <a:lnTo>
                  <a:pt x="68375" y="59282"/>
                </a:lnTo>
                <a:lnTo>
                  <a:pt x="69299" y="59886"/>
                </a:lnTo>
                <a:lnTo>
                  <a:pt x="70280" y="60377"/>
                </a:lnTo>
                <a:lnTo>
                  <a:pt x="71260" y="60755"/>
                </a:lnTo>
                <a:lnTo>
                  <a:pt x="72268" y="60944"/>
                </a:lnTo>
                <a:lnTo>
                  <a:pt x="73305" y="61020"/>
                </a:lnTo>
                <a:lnTo>
                  <a:pt x="74285" y="60869"/>
                </a:lnTo>
                <a:lnTo>
                  <a:pt x="75294" y="60415"/>
                </a:lnTo>
                <a:lnTo>
                  <a:pt x="75770" y="60264"/>
                </a:lnTo>
                <a:lnTo>
                  <a:pt x="76274" y="60264"/>
                </a:lnTo>
                <a:lnTo>
                  <a:pt x="76750" y="60415"/>
                </a:lnTo>
                <a:lnTo>
                  <a:pt x="77198" y="60755"/>
                </a:lnTo>
                <a:lnTo>
                  <a:pt x="77535" y="61246"/>
                </a:lnTo>
                <a:lnTo>
                  <a:pt x="77787" y="61851"/>
                </a:lnTo>
                <a:lnTo>
                  <a:pt x="77927" y="62531"/>
                </a:lnTo>
                <a:lnTo>
                  <a:pt x="77927" y="63173"/>
                </a:lnTo>
                <a:lnTo>
                  <a:pt x="77787" y="63816"/>
                </a:lnTo>
                <a:lnTo>
                  <a:pt x="77535" y="64382"/>
                </a:lnTo>
                <a:lnTo>
                  <a:pt x="77198" y="64874"/>
                </a:lnTo>
                <a:lnTo>
                  <a:pt x="76750" y="65251"/>
                </a:lnTo>
                <a:lnTo>
                  <a:pt x="75490" y="65780"/>
                </a:lnTo>
                <a:lnTo>
                  <a:pt x="74229" y="66120"/>
                </a:lnTo>
                <a:lnTo>
                  <a:pt x="72997" y="66234"/>
                </a:lnTo>
                <a:lnTo>
                  <a:pt x="72212" y="66158"/>
                </a:lnTo>
                <a:lnTo>
                  <a:pt x="84341" y="82481"/>
                </a:lnTo>
                <a:lnTo>
                  <a:pt x="85798" y="80516"/>
                </a:lnTo>
                <a:lnTo>
                  <a:pt x="87366" y="78211"/>
                </a:lnTo>
                <a:lnTo>
                  <a:pt x="88795" y="75755"/>
                </a:lnTo>
                <a:lnTo>
                  <a:pt x="89971" y="73186"/>
                </a:lnTo>
                <a:lnTo>
                  <a:pt x="91036" y="70428"/>
                </a:lnTo>
                <a:lnTo>
                  <a:pt x="91904" y="67632"/>
                </a:lnTo>
                <a:lnTo>
                  <a:pt x="92605" y="64685"/>
                </a:lnTo>
                <a:lnTo>
                  <a:pt x="93109" y="61662"/>
                </a:lnTo>
                <a:lnTo>
                  <a:pt x="93361" y="60226"/>
                </a:lnTo>
                <a:lnTo>
                  <a:pt x="93781" y="58828"/>
                </a:lnTo>
                <a:lnTo>
                  <a:pt x="94285" y="57581"/>
                </a:lnTo>
                <a:lnTo>
                  <a:pt x="94901" y="56335"/>
                </a:lnTo>
                <a:lnTo>
                  <a:pt x="95630" y="55201"/>
                </a:lnTo>
                <a:lnTo>
                  <a:pt x="101344" y="47493"/>
                </a:lnTo>
                <a:lnTo>
                  <a:pt x="85686" y="26297"/>
                </a:lnTo>
                <a:close/>
                <a:moveTo>
                  <a:pt x="37507" y="24521"/>
                </a:moveTo>
                <a:lnTo>
                  <a:pt x="18291" y="50440"/>
                </a:lnTo>
                <a:lnTo>
                  <a:pt x="21652" y="55012"/>
                </a:lnTo>
                <a:lnTo>
                  <a:pt x="22464" y="56183"/>
                </a:lnTo>
                <a:lnTo>
                  <a:pt x="23109" y="57506"/>
                </a:lnTo>
                <a:lnTo>
                  <a:pt x="23669" y="58904"/>
                </a:lnTo>
                <a:lnTo>
                  <a:pt x="24061" y="60377"/>
                </a:lnTo>
                <a:lnTo>
                  <a:pt x="24341" y="61889"/>
                </a:lnTo>
                <a:lnTo>
                  <a:pt x="24873" y="64874"/>
                </a:lnTo>
                <a:lnTo>
                  <a:pt x="25546" y="67783"/>
                </a:lnTo>
                <a:lnTo>
                  <a:pt x="26442" y="70579"/>
                </a:lnTo>
                <a:lnTo>
                  <a:pt x="27478" y="73299"/>
                </a:lnTo>
                <a:lnTo>
                  <a:pt x="28711" y="75869"/>
                </a:lnTo>
                <a:lnTo>
                  <a:pt x="30112" y="78249"/>
                </a:lnTo>
                <a:lnTo>
                  <a:pt x="31652" y="80516"/>
                </a:lnTo>
                <a:lnTo>
                  <a:pt x="33025" y="82405"/>
                </a:lnTo>
                <a:lnTo>
                  <a:pt x="33977" y="82178"/>
                </a:lnTo>
                <a:lnTo>
                  <a:pt x="34957" y="82141"/>
                </a:lnTo>
                <a:lnTo>
                  <a:pt x="35938" y="82329"/>
                </a:lnTo>
                <a:lnTo>
                  <a:pt x="36890" y="82670"/>
                </a:lnTo>
                <a:lnTo>
                  <a:pt x="37787" y="83236"/>
                </a:lnTo>
                <a:lnTo>
                  <a:pt x="38683" y="83954"/>
                </a:lnTo>
                <a:lnTo>
                  <a:pt x="39439" y="84861"/>
                </a:lnTo>
                <a:lnTo>
                  <a:pt x="40084" y="85881"/>
                </a:lnTo>
                <a:lnTo>
                  <a:pt x="40644" y="86977"/>
                </a:lnTo>
                <a:lnTo>
                  <a:pt x="41036" y="88148"/>
                </a:lnTo>
                <a:lnTo>
                  <a:pt x="41288" y="89357"/>
                </a:lnTo>
                <a:lnTo>
                  <a:pt x="41456" y="90642"/>
                </a:lnTo>
                <a:lnTo>
                  <a:pt x="41456" y="91889"/>
                </a:lnTo>
                <a:lnTo>
                  <a:pt x="41820" y="91889"/>
                </a:lnTo>
                <a:lnTo>
                  <a:pt x="42913" y="92040"/>
                </a:lnTo>
                <a:lnTo>
                  <a:pt x="43949" y="92304"/>
                </a:lnTo>
                <a:lnTo>
                  <a:pt x="44929" y="92909"/>
                </a:lnTo>
                <a:lnTo>
                  <a:pt x="45854" y="93664"/>
                </a:lnTo>
                <a:lnTo>
                  <a:pt x="46694" y="94647"/>
                </a:lnTo>
                <a:lnTo>
                  <a:pt x="47422" y="95818"/>
                </a:lnTo>
                <a:lnTo>
                  <a:pt x="48011" y="97103"/>
                </a:lnTo>
                <a:lnTo>
                  <a:pt x="48403" y="98501"/>
                </a:lnTo>
                <a:lnTo>
                  <a:pt x="48627" y="99937"/>
                </a:lnTo>
                <a:lnTo>
                  <a:pt x="48683" y="101410"/>
                </a:lnTo>
                <a:lnTo>
                  <a:pt x="48851" y="101410"/>
                </a:lnTo>
                <a:lnTo>
                  <a:pt x="49943" y="101523"/>
                </a:lnTo>
                <a:lnTo>
                  <a:pt x="50980" y="101863"/>
                </a:lnTo>
                <a:lnTo>
                  <a:pt x="51988" y="102392"/>
                </a:lnTo>
                <a:lnTo>
                  <a:pt x="52885" y="103186"/>
                </a:lnTo>
                <a:lnTo>
                  <a:pt x="53725" y="104130"/>
                </a:lnTo>
                <a:lnTo>
                  <a:pt x="54453" y="105264"/>
                </a:lnTo>
                <a:lnTo>
                  <a:pt x="55014" y="106511"/>
                </a:lnTo>
                <a:lnTo>
                  <a:pt x="55406" y="107871"/>
                </a:lnTo>
                <a:lnTo>
                  <a:pt x="55658" y="109231"/>
                </a:lnTo>
                <a:lnTo>
                  <a:pt x="55742" y="110667"/>
                </a:lnTo>
                <a:lnTo>
                  <a:pt x="55658" y="112103"/>
                </a:lnTo>
                <a:lnTo>
                  <a:pt x="55910" y="112141"/>
                </a:lnTo>
                <a:lnTo>
                  <a:pt x="56162" y="112141"/>
                </a:lnTo>
                <a:lnTo>
                  <a:pt x="56862" y="112027"/>
                </a:lnTo>
                <a:lnTo>
                  <a:pt x="57478" y="111687"/>
                </a:lnTo>
                <a:lnTo>
                  <a:pt x="58011" y="111083"/>
                </a:lnTo>
                <a:lnTo>
                  <a:pt x="58431" y="110365"/>
                </a:lnTo>
                <a:lnTo>
                  <a:pt x="58683" y="109534"/>
                </a:lnTo>
                <a:lnTo>
                  <a:pt x="58795" y="108627"/>
                </a:lnTo>
                <a:lnTo>
                  <a:pt x="58683" y="107720"/>
                </a:lnTo>
                <a:lnTo>
                  <a:pt x="58431" y="106889"/>
                </a:lnTo>
                <a:lnTo>
                  <a:pt x="58011" y="106133"/>
                </a:lnTo>
                <a:lnTo>
                  <a:pt x="57983" y="106133"/>
                </a:lnTo>
                <a:lnTo>
                  <a:pt x="45490" y="89206"/>
                </a:lnTo>
                <a:lnTo>
                  <a:pt x="45126" y="88526"/>
                </a:lnTo>
                <a:lnTo>
                  <a:pt x="44929" y="87808"/>
                </a:lnTo>
                <a:lnTo>
                  <a:pt x="44929" y="87015"/>
                </a:lnTo>
                <a:lnTo>
                  <a:pt x="45126" y="86221"/>
                </a:lnTo>
                <a:lnTo>
                  <a:pt x="45490" y="85579"/>
                </a:lnTo>
                <a:lnTo>
                  <a:pt x="45966" y="85088"/>
                </a:lnTo>
                <a:lnTo>
                  <a:pt x="46554" y="84861"/>
                </a:lnTo>
                <a:lnTo>
                  <a:pt x="47114" y="84861"/>
                </a:lnTo>
                <a:lnTo>
                  <a:pt x="47675" y="85088"/>
                </a:lnTo>
                <a:lnTo>
                  <a:pt x="48179" y="85579"/>
                </a:lnTo>
                <a:lnTo>
                  <a:pt x="65098" y="108362"/>
                </a:lnTo>
                <a:lnTo>
                  <a:pt x="65630" y="108929"/>
                </a:lnTo>
                <a:lnTo>
                  <a:pt x="66274" y="109269"/>
                </a:lnTo>
                <a:lnTo>
                  <a:pt x="66918" y="109382"/>
                </a:lnTo>
                <a:lnTo>
                  <a:pt x="67619" y="109269"/>
                </a:lnTo>
                <a:lnTo>
                  <a:pt x="68235" y="108929"/>
                </a:lnTo>
                <a:lnTo>
                  <a:pt x="68767" y="108362"/>
                </a:lnTo>
                <a:lnTo>
                  <a:pt x="69187" y="107607"/>
                </a:lnTo>
                <a:lnTo>
                  <a:pt x="69467" y="106775"/>
                </a:lnTo>
                <a:lnTo>
                  <a:pt x="69551" y="105906"/>
                </a:lnTo>
                <a:lnTo>
                  <a:pt x="69467" y="104962"/>
                </a:lnTo>
                <a:lnTo>
                  <a:pt x="69215" y="104130"/>
                </a:lnTo>
                <a:lnTo>
                  <a:pt x="68823" y="103450"/>
                </a:lnTo>
                <a:lnTo>
                  <a:pt x="53221" y="82405"/>
                </a:lnTo>
                <a:lnTo>
                  <a:pt x="52857" y="81687"/>
                </a:lnTo>
                <a:lnTo>
                  <a:pt x="52661" y="80969"/>
                </a:lnTo>
                <a:lnTo>
                  <a:pt x="52661" y="80176"/>
                </a:lnTo>
                <a:lnTo>
                  <a:pt x="52857" y="79382"/>
                </a:lnTo>
                <a:lnTo>
                  <a:pt x="53221" y="78740"/>
                </a:lnTo>
                <a:lnTo>
                  <a:pt x="53725" y="78249"/>
                </a:lnTo>
                <a:lnTo>
                  <a:pt x="54257" y="78022"/>
                </a:lnTo>
                <a:lnTo>
                  <a:pt x="54845" y="78022"/>
                </a:lnTo>
                <a:lnTo>
                  <a:pt x="55434" y="78249"/>
                </a:lnTo>
                <a:lnTo>
                  <a:pt x="55910" y="78740"/>
                </a:lnTo>
                <a:lnTo>
                  <a:pt x="71484" y="99710"/>
                </a:lnTo>
                <a:lnTo>
                  <a:pt x="71484" y="99710"/>
                </a:lnTo>
                <a:lnTo>
                  <a:pt x="71540" y="99785"/>
                </a:lnTo>
                <a:lnTo>
                  <a:pt x="74929" y="104357"/>
                </a:lnTo>
                <a:lnTo>
                  <a:pt x="75490" y="104924"/>
                </a:lnTo>
                <a:lnTo>
                  <a:pt x="76106" y="105264"/>
                </a:lnTo>
                <a:lnTo>
                  <a:pt x="76750" y="105415"/>
                </a:lnTo>
                <a:lnTo>
                  <a:pt x="77422" y="105264"/>
                </a:lnTo>
                <a:lnTo>
                  <a:pt x="78067" y="104924"/>
                </a:lnTo>
                <a:lnTo>
                  <a:pt x="78627" y="104357"/>
                </a:lnTo>
                <a:lnTo>
                  <a:pt x="79019" y="103639"/>
                </a:lnTo>
                <a:lnTo>
                  <a:pt x="79271" y="102808"/>
                </a:lnTo>
                <a:lnTo>
                  <a:pt x="79383" y="101863"/>
                </a:lnTo>
                <a:lnTo>
                  <a:pt x="79271" y="100919"/>
                </a:lnTo>
                <a:lnTo>
                  <a:pt x="79019" y="100088"/>
                </a:lnTo>
                <a:lnTo>
                  <a:pt x="78627" y="99370"/>
                </a:lnTo>
                <a:lnTo>
                  <a:pt x="58571" y="72355"/>
                </a:lnTo>
                <a:lnTo>
                  <a:pt x="58207" y="71675"/>
                </a:lnTo>
                <a:lnTo>
                  <a:pt x="58011" y="70919"/>
                </a:lnTo>
                <a:lnTo>
                  <a:pt x="58011" y="70163"/>
                </a:lnTo>
                <a:lnTo>
                  <a:pt x="58207" y="69370"/>
                </a:lnTo>
                <a:lnTo>
                  <a:pt x="58571" y="68690"/>
                </a:lnTo>
                <a:lnTo>
                  <a:pt x="59075" y="68236"/>
                </a:lnTo>
                <a:lnTo>
                  <a:pt x="59635" y="67972"/>
                </a:lnTo>
                <a:lnTo>
                  <a:pt x="60224" y="67972"/>
                </a:lnTo>
                <a:lnTo>
                  <a:pt x="60784" y="68236"/>
                </a:lnTo>
                <a:lnTo>
                  <a:pt x="61316" y="68690"/>
                </a:lnTo>
                <a:lnTo>
                  <a:pt x="79887" y="93778"/>
                </a:lnTo>
                <a:lnTo>
                  <a:pt x="80448" y="94345"/>
                </a:lnTo>
                <a:lnTo>
                  <a:pt x="81064" y="94685"/>
                </a:lnTo>
                <a:lnTo>
                  <a:pt x="81708" y="94836"/>
                </a:lnTo>
                <a:lnTo>
                  <a:pt x="82408" y="94685"/>
                </a:lnTo>
                <a:lnTo>
                  <a:pt x="83025" y="94345"/>
                </a:lnTo>
                <a:lnTo>
                  <a:pt x="83557" y="93778"/>
                </a:lnTo>
                <a:lnTo>
                  <a:pt x="84005" y="93060"/>
                </a:lnTo>
                <a:lnTo>
                  <a:pt x="84257" y="92229"/>
                </a:lnTo>
                <a:lnTo>
                  <a:pt x="84341" y="91284"/>
                </a:lnTo>
                <a:lnTo>
                  <a:pt x="84257" y="90340"/>
                </a:lnTo>
                <a:lnTo>
                  <a:pt x="84005" y="89508"/>
                </a:lnTo>
                <a:lnTo>
                  <a:pt x="83557" y="88790"/>
                </a:lnTo>
                <a:lnTo>
                  <a:pt x="61092" y="58488"/>
                </a:lnTo>
                <a:lnTo>
                  <a:pt x="61036" y="58413"/>
                </a:lnTo>
                <a:lnTo>
                  <a:pt x="61036" y="58413"/>
                </a:lnTo>
                <a:lnTo>
                  <a:pt x="61036" y="58413"/>
                </a:lnTo>
                <a:lnTo>
                  <a:pt x="60980" y="58299"/>
                </a:lnTo>
                <a:lnTo>
                  <a:pt x="60896" y="58186"/>
                </a:lnTo>
                <a:lnTo>
                  <a:pt x="60896" y="58186"/>
                </a:lnTo>
                <a:lnTo>
                  <a:pt x="59299" y="56032"/>
                </a:lnTo>
                <a:lnTo>
                  <a:pt x="53333" y="64118"/>
                </a:lnTo>
                <a:lnTo>
                  <a:pt x="52549" y="64987"/>
                </a:lnTo>
                <a:lnTo>
                  <a:pt x="51680" y="65780"/>
                </a:lnTo>
                <a:lnTo>
                  <a:pt x="50812" y="66347"/>
                </a:lnTo>
                <a:lnTo>
                  <a:pt x="49859" y="66763"/>
                </a:lnTo>
                <a:lnTo>
                  <a:pt x="48879" y="67065"/>
                </a:lnTo>
                <a:lnTo>
                  <a:pt x="47899" y="67103"/>
                </a:lnTo>
                <a:lnTo>
                  <a:pt x="46918" y="67065"/>
                </a:lnTo>
                <a:lnTo>
                  <a:pt x="45966" y="66763"/>
                </a:lnTo>
                <a:lnTo>
                  <a:pt x="45014" y="66347"/>
                </a:lnTo>
                <a:lnTo>
                  <a:pt x="44117" y="65780"/>
                </a:lnTo>
                <a:lnTo>
                  <a:pt x="43277" y="64987"/>
                </a:lnTo>
                <a:lnTo>
                  <a:pt x="42464" y="64118"/>
                </a:lnTo>
                <a:lnTo>
                  <a:pt x="41652" y="62833"/>
                </a:lnTo>
                <a:lnTo>
                  <a:pt x="41036" y="61435"/>
                </a:lnTo>
                <a:lnTo>
                  <a:pt x="40560" y="59962"/>
                </a:lnTo>
                <a:lnTo>
                  <a:pt x="40308" y="58413"/>
                </a:lnTo>
                <a:lnTo>
                  <a:pt x="40196" y="56712"/>
                </a:lnTo>
                <a:lnTo>
                  <a:pt x="40308" y="55088"/>
                </a:lnTo>
                <a:lnTo>
                  <a:pt x="40560" y="53539"/>
                </a:lnTo>
                <a:lnTo>
                  <a:pt x="41036" y="52065"/>
                </a:lnTo>
                <a:lnTo>
                  <a:pt x="41652" y="50667"/>
                </a:lnTo>
                <a:lnTo>
                  <a:pt x="42464" y="49420"/>
                </a:lnTo>
                <a:lnTo>
                  <a:pt x="54341" y="33438"/>
                </a:lnTo>
                <a:lnTo>
                  <a:pt x="53473" y="33627"/>
                </a:lnTo>
                <a:lnTo>
                  <a:pt x="52661" y="33967"/>
                </a:lnTo>
                <a:lnTo>
                  <a:pt x="51540" y="34458"/>
                </a:lnTo>
                <a:lnTo>
                  <a:pt x="50364" y="34722"/>
                </a:lnTo>
                <a:lnTo>
                  <a:pt x="49215" y="34798"/>
                </a:lnTo>
                <a:lnTo>
                  <a:pt x="47927" y="34722"/>
                </a:lnTo>
                <a:lnTo>
                  <a:pt x="46694" y="34345"/>
                </a:lnTo>
                <a:lnTo>
                  <a:pt x="45490" y="33816"/>
                </a:lnTo>
                <a:lnTo>
                  <a:pt x="44369" y="33098"/>
                </a:lnTo>
                <a:lnTo>
                  <a:pt x="43277" y="32153"/>
                </a:lnTo>
                <a:lnTo>
                  <a:pt x="42324" y="30982"/>
                </a:lnTo>
                <a:lnTo>
                  <a:pt x="37507" y="24521"/>
                </a:lnTo>
                <a:close/>
                <a:moveTo>
                  <a:pt x="94789" y="7216"/>
                </a:moveTo>
                <a:lnTo>
                  <a:pt x="85854" y="19269"/>
                </a:lnTo>
                <a:lnTo>
                  <a:pt x="106470" y="47002"/>
                </a:lnTo>
                <a:lnTo>
                  <a:pt x="115378" y="34949"/>
                </a:lnTo>
                <a:lnTo>
                  <a:pt x="94789" y="7216"/>
                </a:lnTo>
                <a:close/>
                <a:moveTo>
                  <a:pt x="27815" y="6234"/>
                </a:moveTo>
                <a:lnTo>
                  <a:pt x="4593" y="37518"/>
                </a:lnTo>
                <a:lnTo>
                  <a:pt x="13529" y="49534"/>
                </a:lnTo>
                <a:lnTo>
                  <a:pt x="36750" y="18287"/>
                </a:lnTo>
                <a:lnTo>
                  <a:pt x="27815" y="6234"/>
                </a:lnTo>
                <a:close/>
                <a:moveTo>
                  <a:pt x="27535" y="0"/>
                </a:moveTo>
                <a:lnTo>
                  <a:pt x="28095" y="0"/>
                </a:lnTo>
                <a:lnTo>
                  <a:pt x="28655" y="226"/>
                </a:lnTo>
                <a:lnTo>
                  <a:pt x="29159" y="717"/>
                </a:lnTo>
                <a:lnTo>
                  <a:pt x="40784" y="16397"/>
                </a:lnTo>
                <a:lnTo>
                  <a:pt x="41120" y="16964"/>
                </a:lnTo>
                <a:lnTo>
                  <a:pt x="41288" y="17607"/>
                </a:lnTo>
                <a:lnTo>
                  <a:pt x="41372" y="18287"/>
                </a:lnTo>
                <a:lnTo>
                  <a:pt x="41288" y="18929"/>
                </a:lnTo>
                <a:lnTo>
                  <a:pt x="41120" y="19571"/>
                </a:lnTo>
                <a:lnTo>
                  <a:pt x="40784" y="20100"/>
                </a:lnTo>
                <a:lnTo>
                  <a:pt x="40252" y="20894"/>
                </a:lnTo>
                <a:lnTo>
                  <a:pt x="45014" y="27317"/>
                </a:lnTo>
                <a:lnTo>
                  <a:pt x="45770" y="28148"/>
                </a:lnTo>
                <a:lnTo>
                  <a:pt x="46582" y="28866"/>
                </a:lnTo>
                <a:lnTo>
                  <a:pt x="47507" y="29282"/>
                </a:lnTo>
                <a:lnTo>
                  <a:pt x="48431" y="29584"/>
                </a:lnTo>
                <a:lnTo>
                  <a:pt x="49383" y="29622"/>
                </a:lnTo>
                <a:lnTo>
                  <a:pt x="50364" y="29508"/>
                </a:lnTo>
                <a:lnTo>
                  <a:pt x="51344" y="29093"/>
                </a:lnTo>
                <a:lnTo>
                  <a:pt x="52773" y="28564"/>
                </a:lnTo>
                <a:lnTo>
                  <a:pt x="54257" y="28224"/>
                </a:lnTo>
                <a:lnTo>
                  <a:pt x="55770" y="28073"/>
                </a:lnTo>
                <a:lnTo>
                  <a:pt x="57338" y="28224"/>
                </a:lnTo>
                <a:lnTo>
                  <a:pt x="58851" y="28564"/>
                </a:lnTo>
                <a:lnTo>
                  <a:pt x="60308" y="27619"/>
                </a:lnTo>
                <a:lnTo>
                  <a:pt x="61876" y="26826"/>
                </a:lnTo>
                <a:lnTo>
                  <a:pt x="63501" y="26297"/>
                </a:lnTo>
                <a:lnTo>
                  <a:pt x="65126" y="25957"/>
                </a:lnTo>
                <a:lnTo>
                  <a:pt x="66778" y="25843"/>
                </a:lnTo>
                <a:lnTo>
                  <a:pt x="68515" y="25994"/>
                </a:lnTo>
                <a:lnTo>
                  <a:pt x="70280" y="26335"/>
                </a:lnTo>
                <a:lnTo>
                  <a:pt x="71988" y="26977"/>
                </a:lnTo>
                <a:lnTo>
                  <a:pt x="73613" y="27808"/>
                </a:lnTo>
                <a:lnTo>
                  <a:pt x="74593" y="28299"/>
                </a:lnTo>
                <a:lnTo>
                  <a:pt x="75630" y="28564"/>
                </a:lnTo>
                <a:lnTo>
                  <a:pt x="76638" y="28564"/>
                </a:lnTo>
                <a:lnTo>
                  <a:pt x="77675" y="28299"/>
                </a:lnTo>
                <a:lnTo>
                  <a:pt x="78627" y="27808"/>
                </a:lnTo>
                <a:lnTo>
                  <a:pt x="79495" y="27128"/>
                </a:lnTo>
                <a:lnTo>
                  <a:pt x="80280" y="26259"/>
                </a:lnTo>
                <a:lnTo>
                  <a:pt x="82941" y="22670"/>
                </a:lnTo>
                <a:lnTo>
                  <a:pt x="81820" y="21083"/>
                </a:lnTo>
                <a:lnTo>
                  <a:pt x="81484" y="20554"/>
                </a:lnTo>
                <a:lnTo>
                  <a:pt x="81316" y="19949"/>
                </a:lnTo>
                <a:lnTo>
                  <a:pt x="81232" y="19269"/>
                </a:lnTo>
                <a:lnTo>
                  <a:pt x="81316" y="18589"/>
                </a:lnTo>
                <a:lnTo>
                  <a:pt x="81484" y="17984"/>
                </a:lnTo>
                <a:lnTo>
                  <a:pt x="81820" y="17455"/>
                </a:lnTo>
                <a:lnTo>
                  <a:pt x="93445" y="1700"/>
                </a:lnTo>
                <a:lnTo>
                  <a:pt x="93949" y="1284"/>
                </a:lnTo>
                <a:lnTo>
                  <a:pt x="94509" y="1020"/>
                </a:lnTo>
                <a:lnTo>
                  <a:pt x="95098" y="1020"/>
                </a:lnTo>
                <a:lnTo>
                  <a:pt x="95658" y="1284"/>
                </a:lnTo>
                <a:lnTo>
                  <a:pt x="96134" y="1700"/>
                </a:lnTo>
                <a:lnTo>
                  <a:pt x="119439" y="33136"/>
                </a:lnTo>
                <a:lnTo>
                  <a:pt x="119747" y="33664"/>
                </a:lnTo>
                <a:lnTo>
                  <a:pt x="119943" y="34307"/>
                </a:lnTo>
                <a:lnTo>
                  <a:pt x="120000" y="34949"/>
                </a:lnTo>
                <a:lnTo>
                  <a:pt x="119943" y="35629"/>
                </a:lnTo>
                <a:lnTo>
                  <a:pt x="119747" y="36272"/>
                </a:lnTo>
                <a:lnTo>
                  <a:pt x="119439" y="36801"/>
                </a:lnTo>
                <a:lnTo>
                  <a:pt x="107815" y="52518"/>
                </a:lnTo>
                <a:lnTo>
                  <a:pt x="107394" y="52896"/>
                </a:lnTo>
                <a:lnTo>
                  <a:pt x="106918" y="53198"/>
                </a:lnTo>
                <a:lnTo>
                  <a:pt x="106470" y="53236"/>
                </a:lnTo>
                <a:lnTo>
                  <a:pt x="105938" y="53198"/>
                </a:lnTo>
                <a:lnTo>
                  <a:pt x="105518" y="52896"/>
                </a:lnTo>
                <a:lnTo>
                  <a:pt x="105070" y="52518"/>
                </a:lnTo>
                <a:lnTo>
                  <a:pt x="104089" y="51120"/>
                </a:lnTo>
                <a:lnTo>
                  <a:pt x="98375" y="58828"/>
                </a:lnTo>
                <a:lnTo>
                  <a:pt x="97815" y="59659"/>
                </a:lnTo>
                <a:lnTo>
                  <a:pt x="97422" y="60566"/>
                </a:lnTo>
                <a:lnTo>
                  <a:pt x="97086" y="61549"/>
                </a:lnTo>
                <a:lnTo>
                  <a:pt x="96918" y="62569"/>
                </a:lnTo>
                <a:lnTo>
                  <a:pt x="96386" y="65629"/>
                </a:lnTo>
                <a:lnTo>
                  <a:pt x="95742" y="68576"/>
                </a:lnTo>
                <a:lnTo>
                  <a:pt x="94901" y="71486"/>
                </a:lnTo>
                <a:lnTo>
                  <a:pt x="93949" y="74244"/>
                </a:lnTo>
                <a:lnTo>
                  <a:pt x="92829" y="76889"/>
                </a:lnTo>
                <a:lnTo>
                  <a:pt x="91512" y="79458"/>
                </a:lnTo>
                <a:lnTo>
                  <a:pt x="90084" y="81914"/>
                </a:lnTo>
                <a:lnTo>
                  <a:pt x="88515" y="84143"/>
                </a:lnTo>
                <a:lnTo>
                  <a:pt x="87002" y="86259"/>
                </a:lnTo>
                <a:lnTo>
                  <a:pt x="87507" y="87392"/>
                </a:lnTo>
                <a:lnTo>
                  <a:pt x="87871" y="88639"/>
                </a:lnTo>
                <a:lnTo>
                  <a:pt x="88095" y="89924"/>
                </a:lnTo>
                <a:lnTo>
                  <a:pt x="88151" y="91284"/>
                </a:lnTo>
                <a:lnTo>
                  <a:pt x="88095" y="92682"/>
                </a:lnTo>
                <a:lnTo>
                  <a:pt x="87871" y="94005"/>
                </a:lnTo>
                <a:lnTo>
                  <a:pt x="87478" y="95214"/>
                </a:lnTo>
                <a:lnTo>
                  <a:pt x="86946" y="96385"/>
                </a:lnTo>
                <a:lnTo>
                  <a:pt x="86302" y="97443"/>
                </a:lnTo>
                <a:lnTo>
                  <a:pt x="85574" y="98274"/>
                </a:lnTo>
                <a:lnTo>
                  <a:pt x="84761" y="98954"/>
                </a:lnTo>
                <a:lnTo>
                  <a:pt x="83949" y="99445"/>
                </a:lnTo>
                <a:lnTo>
                  <a:pt x="83025" y="99785"/>
                </a:lnTo>
                <a:lnTo>
                  <a:pt x="83165" y="100843"/>
                </a:lnTo>
                <a:lnTo>
                  <a:pt x="83193" y="101863"/>
                </a:lnTo>
                <a:lnTo>
                  <a:pt x="83137" y="103224"/>
                </a:lnTo>
                <a:lnTo>
                  <a:pt x="82885" y="104546"/>
                </a:lnTo>
                <a:lnTo>
                  <a:pt x="82521" y="105793"/>
                </a:lnTo>
                <a:lnTo>
                  <a:pt x="81960" y="106964"/>
                </a:lnTo>
                <a:lnTo>
                  <a:pt x="81316" y="108022"/>
                </a:lnTo>
                <a:lnTo>
                  <a:pt x="80504" y="108929"/>
                </a:lnTo>
                <a:lnTo>
                  <a:pt x="79635" y="109609"/>
                </a:lnTo>
                <a:lnTo>
                  <a:pt x="78711" y="110176"/>
                </a:lnTo>
                <a:lnTo>
                  <a:pt x="77731" y="110478"/>
                </a:lnTo>
                <a:lnTo>
                  <a:pt x="76750" y="110554"/>
                </a:lnTo>
                <a:lnTo>
                  <a:pt x="75770" y="110478"/>
                </a:lnTo>
                <a:lnTo>
                  <a:pt x="74789" y="110100"/>
                </a:lnTo>
                <a:lnTo>
                  <a:pt x="73837" y="109609"/>
                </a:lnTo>
                <a:lnTo>
                  <a:pt x="72969" y="108891"/>
                </a:lnTo>
                <a:lnTo>
                  <a:pt x="72605" y="110025"/>
                </a:lnTo>
                <a:lnTo>
                  <a:pt x="72100" y="111045"/>
                </a:lnTo>
                <a:lnTo>
                  <a:pt x="71484" y="112027"/>
                </a:lnTo>
                <a:lnTo>
                  <a:pt x="70700" y="112934"/>
                </a:lnTo>
                <a:lnTo>
                  <a:pt x="69831" y="113652"/>
                </a:lnTo>
                <a:lnTo>
                  <a:pt x="68879" y="114143"/>
                </a:lnTo>
                <a:lnTo>
                  <a:pt x="67899" y="114445"/>
                </a:lnTo>
                <a:lnTo>
                  <a:pt x="66918" y="114559"/>
                </a:lnTo>
                <a:lnTo>
                  <a:pt x="65938" y="114445"/>
                </a:lnTo>
                <a:lnTo>
                  <a:pt x="64985" y="114143"/>
                </a:lnTo>
                <a:lnTo>
                  <a:pt x="64033" y="113652"/>
                </a:lnTo>
                <a:lnTo>
                  <a:pt x="63165" y="112934"/>
                </a:lnTo>
                <a:lnTo>
                  <a:pt x="62352" y="112027"/>
                </a:lnTo>
                <a:lnTo>
                  <a:pt x="62184" y="111725"/>
                </a:lnTo>
                <a:lnTo>
                  <a:pt x="61820" y="112821"/>
                </a:lnTo>
                <a:lnTo>
                  <a:pt x="61316" y="113841"/>
                </a:lnTo>
                <a:lnTo>
                  <a:pt x="60728" y="114785"/>
                </a:lnTo>
                <a:lnTo>
                  <a:pt x="59943" y="115654"/>
                </a:lnTo>
                <a:lnTo>
                  <a:pt x="59075" y="116372"/>
                </a:lnTo>
                <a:lnTo>
                  <a:pt x="58179" y="116901"/>
                </a:lnTo>
                <a:lnTo>
                  <a:pt x="57198" y="117204"/>
                </a:lnTo>
                <a:lnTo>
                  <a:pt x="56162" y="117279"/>
                </a:lnTo>
                <a:lnTo>
                  <a:pt x="55070" y="117204"/>
                </a:lnTo>
                <a:lnTo>
                  <a:pt x="54061" y="116788"/>
                </a:lnTo>
                <a:lnTo>
                  <a:pt x="53725" y="117279"/>
                </a:lnTo>
                <a:lnTo>
                  <a:pt x="52885" y="118224"/>
                </a:lnTo>
                <a:lnTo>
                  <a:pt x="51988" y="119017"/>
                </a:lnTo>
                <a:lnTo>
                  <a:pt x="50980" y="119546"/>
                </a:lnTo>
                <a:lnTo>
                  <a:pt x="49943" y="119886"/>
                </a:lnTo>
                <a:lnTo>
                  <a:pt x="48851" y="120000"/>
                </a:lnTo>
                <a:lnTo>
                  <a:pt x="47759" y="119886"/>
                </a:lnTo>
                <a:lnTo>
                  <a:pt x="46722" y="119546"/>
                </a:lnTo>
                <a:lnTo>
                  <a:pt x="45714" y="119017"/>
                </a:lnTo>
                <a:lnTo>
                  <a:pt x="44789" y="118224"/>
                </a:lnTo>
                <a:lnTo>
                  <a:pt x="43949" y="117279"/>
                </a:lnTo>
                <a:lnTo>
                  <a:pt x="43221" y="116108"/>
                </a:lnTo>
                <a:lnTo>
                  <a:pt x="42633" y="114785"/>
                </a:lnTo>
                <a:lnTo>
                  <a:pt x="42240" y="113425"/>
                </a:lnTo>
                <a:lnTo>
                  <a:pt x="42016" y="111989"/>
                </a:lnTo>
                <a:lnTo>
                  <a:pt x="41960" y="110516"/>
                </a:lnTo>
                <a:lnTo>
                  <a:pt x="41820" y="110516"/>
                </a:lnTo>
                <a:lnTo>
                  <a:pt x="40728" y="110403"/>
                </a:lnTo>
                <a:lnTo>
                  <a:pt x="39663" y="110062"/>
                </a:lnTo>
                <a:lnTo>
                  <a:pt x="38683" y="109496"/>
                </a:lnTo>
                <a:lnTo>
                  <a:pt x="37759" y="108740"/>
                </a:lnTo>
                <a:lnTo>
                  <a:pt x="36918" y="107758"/>
                </a:lnTo>
                <a:lnTo>
                  <a:pt x="36274" y="106775"/>
                </a:lnTo>
                <a:lnTo>
                  <a:pt x="35770" y="105642"/>
                </a:lnTo>
                <a:lnTo>
                  <a:pt x="35350" y="104471"/>
                </a:lnTo>
                <a:lnTo>
                  <a:pt x="35070" y="103224"/>
                </a:lnTo>
                <a:lnTo>
                  <a:pt x="34929" y="102015"/>
                </a:lnTo>
                <a:lnTo>
                  <a:pt x="34929" y="100730"/>
                </a:lnTo>
                <a:lnTo>
                  <a:pt x="34565" y="100730"/>
                </a:lnTo>
                <a:lnTo>
                  <a:pt x="33501" y="100617"/>
                </a:lnTo>
                <a:lnTo>
                  <a:pt x="32464" y="100277"/>
                </a:lnTo>
                <a:lnTo>
                  <a:pt x="31484" y="99748"/>
                </a:lnTo>
                <a:lnTo>
                  <a:pt x="30560" y="98992"/>
                </a:lnTo>
                <a:lnTo>
                  <a:pt x="29719" y="98010"/>
                </a:lnTo>
                <a:lnTo>
                  <a:pt x="28991" y="96876"/>
                </a:lnTo>
                <a:lnTo>
                  <a:pt x="28431" y="95667"/>
                </a:lnTo>
                <a:lnTo>
                  <a:pt x="27983" y="94345"/>
                </a:lnTo>
                <a:lnTo>
                  <a:pt x="27731" y="92909"/>
                </a:lnTo>
                <a:lnTo>
                  <a:pt x="27675" y="91435"/>
                </a:lnTo>
                <a:lnTo>
                  <a:pt x="27731" y="90000"/>
                </a:lnTo>
                <a:lnTo>
                  <a:pt x="27983" y="88639"/>
                </a:lnTo>
                <a:lnTo>
                  <a:pt x="28347" y="87355"/>
                </a:lnTo>
                <a:lnTo>
                  <a:pt x="28907" y="86146"/>
                </a:lnTo>
                <a:lnTo>
                  <a:pt x="29551" y="85050"/>
                </a:lnTo>
                <a:lnTo>
                  <a:pt x="28935" y="84143"/>
                </a:lnTo>
                <a:lnTo>
                  <a:pt x="27366" y="81914"/>
                </a:lnTo>
                <a:lnTo>
                  <a:pt x="25966" y="79534"/>
                </a:lnTo>
                <a:lnTo>
                  <a:pt x="24677" y="76964"/>
                </a:lnTo>
                <a:lnTo>
                  <a:pt x="23557" y="74395"/>
                </a:lnTo>
                <a:lnTo>
                  <a:pt x="22577" y="71637"/>
                </a:lnTo>
                <a:lnTo>
                  <a:pt x="21764" y="68765"/>
                </a:lnTo>
                <a:lnTo>
                  <a:pt x="21120" y="65818"/>
                </a:lnTo>
                <a:lnTo>
                  <a:pt x="20588" y="62833"/>
                </a:lnTo>
                <a:lnTo>
                  <a:pt x="20392" y="61700"/>
                </a:lnTo>
                <a:lnTo>
                  <a:pt x="20028" y="60604"/>
                </a:lnTo>
                <a:lnTo>
                  <a:pt x="19551" y="59584"/>
                </a:lnTo>
                <a:lnTo>
                  <a:pt x="18963" y="58677"/>
                </a:lnTo>
                <a:lnTo>
                  <a:pt x="15574" y="54105"/>
                </a:lnTo>
                <a:lnTo>
                  <a:pt x="14873" y="55050"/>
                </a:lnTo>
                <a:lnTo>
                  <a:pt x="14481" y="55465"/>
                </a:lnTo>
                <a:lnTo>
                  <a:pt x="14033" y="55730"/>
                </a:lnTo>
                <a:lnTo>
                  <a:pt x="13529" y="55806"/>
                </a:lnTo>
                <a:lnTo>
                  <a:pt x="13025" y="55730"/>
                </a:lnTo>
                <a:lnTo>
                  <a:pt x="12577" y="55465"/>
                </a:lnTo>
                <a:lnTo>
                  <a:pt x="12184" y="55050"/>
                </a:lnTo>
                <a:lnTo>
                  <a:pt x="532" y="39370"/>
                </a:lnTo>
                <a:lnTo>
                  <a:pt x="196" y="38690"/>
                </a:lnTo>
                <a:lnTo>
                  <a:pt x="0" y="37896"/>
                </a:lnTo>
                <a:lnTo>
                  <a:pt x="0" y="37103"/>
                </a:lnTo>
                <a:lnTo>
                  <a:pt x="196" y="36385"/>
                </a:lnTo>
                <a:lnTo>
                  <a:pt x="532" y="35705"/>
                </a:lnTo>
                <a:lnTo>
                  <a:pt x="26442" y="717"/>
                </a:lnTo>
                <a:lnTo>
                  <a:pt x="26946" y="226"/>
                </a:lnTo>
                <a:lnTo>
                  <a:pt x="27535" y="0"/>
                </a:lnTo>
                <a:close/>
              </a:path>
            </a:pathLst>
          </a:custGeom>
          <a:solidFill>
            <a:srgbClr val="EE795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52"/>
          <p:cNvSpPr txBox="1"/>
          <p:nvPr/>
        </p:nvSpPr>
        <p:spPr>
          <a:xfrm>
            <a:off x="3092550" y="3669650"/>
            <a:ext cx="29589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9999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142858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>
                <a:latin typeface="UTM Facebook K&amp;T" pitchFamily="18" charset="0"/>
              </a:rPr>
              <a:t>Yêu cầu bài toán</a:t>
            </a:r>
            <a:endParaRPr b="1">
              <a:solidFill>
                <a:srgbClr val="EE795B"/>
              </a:solidFill>
              <a:latin typeface="UTM Facebook K&amp;T" pitchFamily="18" charset="0"/>
              <a:sym typeface="Trebuchet MS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>
                <a:solidFill>
                  <a:srgbClr val="999999"/>
                </a:solidFill>
              </a:rPr>
              <a:t>Đề bài – Yêu cầu dữ liệu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428596" y="714362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0" y="150018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vi-VN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UTM Facebook K&amp;T" pitchFamily="18" charset="0"/>
                <a:ea typeface="Trebuchet MS"/>
                <a:cs typeface="Trebuchet MS"/>
                <a:sym typeface="Trebuchet MS"/>
              </a:rPr>
              <a:t>LiỆT KÊ CÁC SỐ NGUYÊN TỐ </a:t>
            </a:r>
          </a:p>
          <a:p>
            <a:pPr lvl="0" algn="ctr"/>
            <a:r>
              <a:rPr lang="vi-VN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UTM Facebook K&amp;T" pitchFamily="18" charset="0"/>
                <a:ea typeface="Trebuchet MS"/>
                <a:cs typeface="Trebuchet MS"/>
                <a:sym typeface="Trebuchet MS"/>
              </a:rPr>
              <a:t>KHÔNG VƯỢT QUÁ N CÓ CHIỀU CAO BẰNG </a:t>
            </a:r>
            <a:r>
              <a:rPr lang="vi-VN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UTM Facebook K&amp;T" pitchFamily="18" charset="0"/>
                <a:ea typeface="Trebuchet MS"/>
                <a:cs typeface="Trebuchet MS"/>
                <a:sym typeface="Trebuchet MS"/>
              </a:rPr>
              <a:t>H</a:t>
            </a:r>
          </a:p>
          <a:p>
            <a:pPr lvl="0" algn="ctr"/>
            <a:r>
              <a:rPr lang="vi-VN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UTM Facebook K&amp;T" pitchFamily="18" charset="0"/>
                <a:ea typeface="Trebuchet MS"/>
                <a:cs typeface="Trebuchet MS"/>
                <a:sym typeface="Trebuchet MS"/>
              </a:rPr>
              <a:t>(Chiều cao một số bằng tổng các chữ số ủa nó)</a:t>
            </a:r>
            <a:endParaRPr lang="vi-VN" sz="3600">
              <a:solidFill>
                <a:schemeClr val="tx1">
                  <a:lumMod val="65000"/>
                  <a:lumOff val="35000"/>
                </a:schemeClr>
              </a:solidFill>
              <a:latin typeface="UTM Facebook K&amp;T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85852" y="3286130"/>
            <a:ext cx="6643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/>
            <a:r>
              <a:rPr lang="vi-VN" sz="3600" b="1" smtClean="0">
                <a:solidFill>
                  <a:srgbClr val="00B0F0"/>
                </a:solidFill>
              </a:rPr>
              <a:t>Ràng buộc dữ liệu: </a:t>
            </a:r>
          </a:p>
          <a:p>
            <a:pPr marL="0" lvl="0" indent="0" algn="ctr"/>
            <a:r>
              <a:rPr lang="vi-VN" sz="3600" b="1" smtClean="0">
                <a:solidFill>
                  <a:srgbClr val="00B0F0"/>
                </a:solidFill>
              </a:rPr>
              <a:t>10 ≤ n ≤1000000</a:t>
            </a:r>
          </a:p>
          <a:p>
            <a:pPr marL="0" lvl="0" indent="0" algn="ctr"/>
            <a:r>
              <a:rPr lang="vi-VN" sz="3600" b="1" smtClean="0">
                <a:solidFill>
                  <a:srgbClr val="00B0F0"/>
                </a:solidFill>
              </a:rPr>
              <a:t> 1 ≤ h ≤ 54</a:t>
            </a:r>
            <a:endParaRPr lang="vi-VN" sz="3600" smtClean="0">
              <a:solidFill>
                <a:srgbClr val="00B0F0"/>
              </a:solidFill>
            </a:endParaRPr>
          </a:p>
          <a:p>
            <a:pPr algn="ctr"/>
            <a:endParaRPr lang="vi-VN" sz="360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Diagram 34"/>
          <p:cNvGraphicFramePr/>
          <p:nvPr/>
        </p:nvGraphicFramePr>
        <p:xfrm>
          <a:off x="1000100" y="1357304"/>
          <a:ext cx="7088434" cy="3214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63" name="Google Shape;363;p37"/>
          <p:cNvSpPr txBox="1"/>
          <p:nvPr/>
        </p:nvSpPr>
        <p:spPr>
          <a:xfrm>
            <a:off x="3264375" y="1114850"/>
            <a:ext cx="2587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50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4" name="Google Shape;364;p37"/>
          <p:cNvSpPr txBox="1"/>
          <p:nvPr/>
        </p:nvSpPr>
        <p:spPr>
          <a:xfrm>
            <a:off x="6123500" y="1114850"/>
            <a:ext cx="2587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50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142858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>
                <a:latin typeface="UTM Facebook K&amp;T" pitchFamily="18" charset="0"/>
              </a:rPr>
              <a:t>Yêu cầu bài toán</a:t>
            </a:r>
            <a:endParaRPr b="1">
              <a:solidFill>
                <a:srgbClr val="EE795B"/>
              </a:solidFill>
              <a:latin typeface="UTM Facebook K&amp;T" pitchFamily="18" charset="0"/>
              <a:sym typeface="Trebuchet MS"/>
            </a:endParaRPr>
          </a:p>
        </p:txBody>
      </p:sp>
      <p:sp>
        <p:nvSpPr>
          <p:cNvPr id="33" name="Google Shape;246;p32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999999"/>
                </a:solidFill>
              </a:rPr>
              <a:t>Vấn đề cần giải quyết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28596" y="714362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 txBox="1"/>
          <p:nvPr/>
        </p:nvSpPr>
        <p:spPr>
          <a:xfrm>
            <a:off x="3264375" y="1114850"/>
            <a:ext cx="2587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50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4" name="Google Shape;364;p37"/>
          <p:cNvSpPr txBox="1"/>
          <p:nvPr/>
        </p:nvSpPr>
        <p:spPr>
          <a:xfrm>
            <a:off x="6123500" y="1114850"/>
            <a:ext cx="2587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50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142858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smtClean="0">
                <a:solidFill>
                  <a:srgbClr val="EE795B"/>
                </a:solidFill>
                <a:latin typeface="UTM Facebook K&amp;T" pitchFamily="18" charset="0"/>
                <a:sym typeface="Trebuchet MS"/>
              </a:rPr>
              <a:t>Ý tưởng</a:t>
            </a:r>
            <a:endParaRPr b="1">
              <a:solidFill>
                <a:srgbClr val="EE795B"/>
              </a:solidFill>
              <a:latin typeface="UTM Facebook K&amp;T" pitchFamily="18" charset="0"/>
              <a:sym typeface="Trebuchet MS"/>
            </a:endParaRPr>
          </a:p>
        </p:txBody>
      </p:sp>
      <p:sp>
        <p:nvSpPr>
          <p:cNvPr id="33" name="Google Shape;246;p32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999999"/>
                </a:solidFill>
              </a:rPr>
              <a:t>Kiểm tra các số nguyên tố từ 1 đến N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28596" y="714362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066" name="Picture 2" descr="Sieving in parallel – Show me da code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1462029"/>
            <a:ext cx="5015097" cy="3181423"/>
          </a:xfrm>
          <a:prstGeom prst="rect">
            <a:avLst/>
          </a:prstGeom>
          <a:noFill/>
        </p:spPr>
      </p:pic>
      <p:pic>
        <p:nvPicPr>
          <p:cNvPr id="88068" name="Picture 4" descr="Looking for a startup idea? – Mentorphil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428874"/>
            <a:ext cx="4286280" cy="2500330"/>
          </a:xfrm>
          <a:prstGeom prst="rect">
            <a:avLst/>
          </a:prstGeom>
          <a:noFill/>
        </p:spPr>
      </p:pic>
      <p:sp>
        <p:nvSpPr>
          <p:cNvPr id="10" name="Cloud Callout 9"/>
          <p:cNvSpPr/>
          <p:nvPr/>
        </p:nvSpPr>
        <p:spPr>
          <a:xfrm>
            <a:off x="0" y="1071552"/>
            <a:ext cx="3000364" cy="2000264"/>
          </a:xfrm>
          <a:prstGeom prst="cloudCallout">
            <a:avLst>
              <a:gd name="adj1" fmla="val 27668"/>
              <a:gd name="adj2" fmla="val 54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smtClean="0"/>
              <a:t>Nếu p là số nguyên tố thì 2p, 3p, 4p,... sẽ không là số nguyên tố</a:t>
            </a:r>
            <a:endParaRPr lang="vi-VN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 txBox="1"/>
          <p:nvPr/>
        </p:nvSpPr>
        <p:spPr>
          <a:xfrm>
            <a:off x="3264375" y="1114850"/>
            <a:ext cx="2587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50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4" name="Google Shape;364;p37"/>
          <p:cNvSpPr txBox="1"/>
          <p:nvPr/>
        </p:nvSpPr>
        <p:spPr>
          <a:xfrm>
            <a:off x="6123500" y="1114850"/>
            <a:ext cx="2587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50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142858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smtClean="0">
                <a:solidFill>
                  <a:srgbClr val="EE795B"/>
                </a:solidFill>
                <a:latin typeface="UTM Facebook K&amp;T" pitchFamily="18" charset="0"/>
                <a:sym typeface="Trebuchet MS"/>
              </a:rPr>
              <a:t>Ý tưởng</a:t>
            </a:r>
            <a:endParaRPr b="1">
              <a:solidFill>
                <a:srgbClr val="EE795B"/>
              </a:solidFill>
              <a:latin typeface="UTM Facebook K&amp;T" pitchFamily="18" charset="0"/>
              <a:sym typeface="Trebuchet MS"/>
            </a:endParaRPr>
          </a:p>
        </p:txBody>
      </p:sp>
      <p:sp>
        <p:nvSpPr>
          <p:cNvPr id="33" name="Google Shape;246;p32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999999"/>
                </a:solidFill>
              </a:rPr>
              <a:t>Tính tổng các chữ số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28596" y="714362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068" name="Picture 4" descr="Looking for a startup idea? – Mentorphi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500312"/>
            <a:ext cx="4286280" cy="2500330"/>
          </a:xfrm>
          <a:prstGeom prst="rect">
            <a:avLst/>
          </a:prstGeom>
          <a:noFill/>
        </p:spPr>
      </p:pic>
      <p:sp>
        <p:nvSpPr>
          <p:cNvPr id="10" name="Cloud Callout 9"/>
          <p:cNvSpPr/>
          <p:nvPr/>
        </p:nvSpPr>
        <p:spPr>
          <a:xfrm>
            <a:off x="0" y="1071552"/>
            <a:ext cx="3500430" cy="2071702"/>
          </a:xfrm>
          <a:prstGeom prst="cloudCallout">
            <a:avLst>
              <a:gd name="adj1" fmla="val 27668"/>
              <a:gd name="adj2" fmla="val 54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smtClean="0"/>
              <a:t>N % 10 để lấy chữ số cuối.</a:t>
            </a:r>
          </a:p>
          <a:p>
            <a:pPr algn="ctr"/>
            <a:r>
              <a:rPr lang="vi-VN" sz="2000" smtClean="0"/>
              <a:t>N /= 10 để loại bỏ chữ số cuối</a:t>
            </a:r>
            <a:endParaRPr lang="vi-VN" sz="2000"/>
          </a:p>
        </p:txBody>
      </p:sp>
      <p:pic>
        <p:nvPicPr>
          <p:cNvPr id="11" name="Picture 10" descr="44nzcm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6" y="1071552"/>
            <a:ext cx="3867506" cy="35719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142858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smtClean="0">
                <a:solidFill>
                  <a:srgbClr val="EE795B"/>
                </a:solidFill>
                <a:latin typeface="UTM Facebook K&amp;T" pitchFamily="18" charset="0"/>
                <a:sym typeface="Trebuchet MS"/>
              </a:rPr>
              <a:t>Cấu trúc dữ liệu</a:t>
            </a:r>
            <a:endParaRPr b="1">
              <a:solidFill>
                <a:srgbClr val="EE795B"/>
              </a:solidFill>
              <a:latin typeface="UTM Facebook K&amp;T" pitchFamily="18" charset="0"/>
              <a:sym typeface="Trebuchet MS"/>
            </a:endParaRPr>
          </a:p>
        </p:txBody>
      </p:sp>
      <p:sp>
        <p:nvSpPr>
          <p:cNvPr id="33" name="Google Shape;246;p32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28596" y="714362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Diagram 9"/>
          <p:cNvGraphicFramePr/>
          <p:nvPr/>
        </p:nvGraphicFramePr>
        <p:xfrm>
          <a:off x="0" y="1428742"/>
          <a:ext cx="6929486" cy="2428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786578" y="1357304"/>
            <a:ext cx="2214578" cy="271464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Chọn cấu trúc danh sách đặc để làm mảng đánh dấu số nguyên tố và mảng chứa kết quả</a:t>
            </a:r>
            <a:endParaRPr lang="vi-VN" sz="20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142858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smtClean="0">
                <a:solidFill>
                  <a:srgbClr val="EE795B"/>
                </a:solidFill>
                <a:latin typeface="UTM Facebook K&amp;T" pitchFamily="18" charset="0"/>
                <a:sym typeface="Trebuchet MS"/>
              </a:rPr>
              <a:t>Thuật toán</a:t>
            </a:r>
            <a:endParaRPr b="1">
              <a:solidFill>
                <a:srgbClr val="EE795B"/>
              </a:solidFill>
              <a:latin typeface="UTM Facebook K&amp;T" pitchFamily="18" charset="0"/>
              <a:sym typeface="Trebuchet MS"/>
            </a:endParaRPr>
          </a:p>
        </p:txBody>
      </p:sp>
      <p:sp>
        <p:nvSpPr>
          <p:cNvPr id="33" name="Google Shape;246;p32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999999"/>
                </a:solidFill>
              </a:rPr>
              <a:t>Sàng số nguyên tố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28596" y="714362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Untitled Diagram.png"/>
          <p:cNvPicPr>
            <a:picLocks noChangeAspect="1"/>
          </p:cNvPicPr>
          <p:nvPr/>
        </p:nvPicPr>
        <p:blipFill>
          <a:blip r:embed="rId3"/>
          <a:srcRect r="16798" b="47222"/>
          <a:stretch>
            <a:fillRect/>
          </a:stretch>
        </p:blipFill>
        <p:spPr>
          <a:xfrm>
            <a:off x="2214546" y="928675"/>
            <a:ext cx="5715040" cy="393917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rot="5400000">
            <a:off x="2570951" y="4857757"/>
            <a:ext cx="572280" cy="7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142858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smtClean="0">
                <a:solidFill>
                  <a:srgbClr val="EE795B"/>
                </a:solidFill>
                <a:latin typeface="UTM Facebook K&amp;T" pitchFamily="18" charset="0"/>
                <a:sym typeface="Trebuchet MS"/>
              </a:rPr>
              <a:t>Thuật toán</a:t>
            </a:r>
            <a:endParaRPr b="1">
              <a:solidFill>
                <a:srgbClr val="EE795B"/>
              </a:solidFill>
              <a:latin typeface="UTM Facebook K&amp;T" pitchFamily="18" charset="0"/>
              <a:sym typeface="Trebuchet MS"/>
            </a:endParaRPr>
          </a:p>
        </p:txBody>
      </p:sp>
      <p:sp>
        <p:nvSpPr>
          <p:cNvPr id="33" name="Google Shape;246;p32"/>
          <p:cNvSpPr txBox="1"/>
          <p:nvPr/>
        </p:nvSpPr>
        <p:spPr>
          <a:xfrm>
            <a:off x="341925" y="857238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999999"/>
                </a:solidFill>
              </a:rPr>
              <a:t>Tính chiều cao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999999"/>
                </a:solidFill>
              </a:rPr>
              <a:t>Liệt kê số thõa mãn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28596" y="714362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1750993" y="1107271"/>
            <a:ext cx="785024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Untitled Diagram (1).png"/>
          <p:cNvPicPr>
            <a:picLocks noChangeAspect="1"/>
          </p:cNvPicPr>
          <p:nvPr/>
        </p:nvPicPr>
        <p:blipFill>
          <a:blip r:embed="rId3"/>
          <a:srcRect t="52778" r="-2821"/>
          <a:stretch>
            <a:fillRect/>
          </a:stretch>
        </p:blipFill>
        <p:spPr>
          <a:xfrm>
            <a:off x="1500166" y="1471143"/>
            <a:ext cx="6929486" cy="345806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142858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smtClean="0">
                <a:solidFill>
                  <a:srgbClr val="EE795B"/>
                </a:solidFill>
                <a:latin typeface="UTM Facebook K&amp;T" pitchFamily="18" charset="0"/>
                <a:sym typeface="Trebuchet MS"/>
              </a:rPr>
              <a:t>Kết quả</a:t>
            </a:r>
            <a:endParaRPr b="1">
              <a:solidFill>
                <a:srgbClr val="EE795B"/>
              </a:solidFill>
              <a:latin typeface="UTM Facebook K&amp;T" pitchFamily="18" charset="0"/>
              <a:sym typeface="Trebuchet MS"/>
            </a:endParaRPr>
          </a:p>
        </p:txBody>
      </p:sp>
      <p:sp>
        <p:nvSpPr>
          <p:cNvPr id="33" name="Google Shape;246;p32"/>
          <p:cNvSpPr txBox="1"/>
          <p:nvPr/>
        </p:nvSpPr>
        <p:spPr>
          <a:xfrm>
            <a:off x="341925" y="857238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28596" y="714362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785800"/>
            <a:ext cx="52482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1670" y="785800"/>
            <a:ext cx="5214974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1670" y="785800"/>
            <a:ext cx="5214974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71670" y="785800"/>
            <a:ext cx="5214974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71670" y="785800"/>
            <a:ext cx="5214974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071670" y="785800"/>
            <a:ext cx="5214974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308</Words>
  <PresentationFormat>On-screen Show (16:9)</PresentationFormat>
  <Paragraphs>49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UTM Facebook K&amp;T</vt:lpstr>
      <vt:lpstr>Trebuchet MS</vt:lpstr>
      <vt:lpstr>Calibri</vt:lpstr>
      <vt:lpstr>Simple Light</vt:lpstr>
      <vt:lpstr>Slide 1</vt:lpstr>
      <vt:lpstr>Yêu cầu bài toán</vt:lpstr>
      <vt:lpstr>Yêu cầu bài toán</vt:lpstr>
      <vt:lpstr>Ý tưởng</vt:lpstr>
      <vt:lpstr>Ý tưởng</vt:lpstr>
      <vt:lpstr>Cấu trúc dữ liệu</vt:lpstr>
      <vt:lpstr>Thuật toán</vt:lpstr>
      <vt:lpstr>Thuật toán</vt:lpstr>
      <vt:lpstr>Kết quả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Huy Tuong 0965223769</dc:creator>
  <cp:lastModifiedBy>Huy Tưởng 0965223769</cp:lastModifiedBy>
  <cp:revision>13</cp:revision>
  <dcterms:modified xsi:type="dcterms:W3CDTF">2020-06-12T03:54:18Z</dcterms:modified>
</cp:coreProperties>
</file>