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D3D8F6F-8B06-45F1-BC2D-51E469F18265}">
          <p14:sldIdLst>
            <p14:sldId id="256"/>
            <p14:sldId id="257"/>
            <p14:sldId id="264"/>
            <p14:sldId id="258"/>
            <p14:sldId id="265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3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55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34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05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6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04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89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7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52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28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45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76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64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開局就送十連抽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D0713227	</a:t>
            </a:r>
            <a:r>
              <a:rPr lang="zh-TW" altLang="en-US" dirty="0"/>
              <a:t>胡予樺</a:t>
            </a:r>
            <a:endParaRPr lang="en-US" altLang="zh-TW" dirty="0"/>
          </a:p>
          <a:p>
            <a:r>
              <a:rPr lang="en-US" altLang="zh-TW" dirty="0"/>
              <a:t>D0745806	</a:t>
            </a:r>
            <a:r>
              <a:rPr lang="zh-TW" altLang="en-US" dirty="0"/>
              <a:t>賴韜允</a:t>
            </a:r>
          </a:p>
        </p:txBody>
      </p:sp>
    </p:spTree>
    <p:extLst>
      <p:ext uri="{BB962C8B-B14F-4D97-AF65-F5344CB8AC3E}">
        <p14:creationId xmlns:p14="http://schemas.microsoft.com/office/powerpoint/2010/main" val="121517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6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起源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51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C1048EF-80E4-4D47-841E-E8F127EC27A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hangingPunct="0">
              <a:spcBef>
                <a:spcPts val="600"/>
              </a:spcBef>
              <a:buNone/>
            </a:pPr>
            <a:r>
              <a:rPr lang="zh-TW" altLang="en-US" dirty="0"/>
              <a:t>一說到連線類遊戲，就讓我們聯想到</a:t>
            </a:r>
            <a:r>
              <a:rPr lang="en-US" altLang="zh-TW" dirty="0" err="1"/>
              <a:t>pokemon</a:t>
            </a:r>
            <a:r>
              <a:rPr lang="zh-TW" altLang="en-US" dirty="0"/>
              <a:t>這種回合制對戰遊戲，於是我們就想以這個主題來做這個專題的主題，並加入跟刪減我們覺得需要或不需要的元素，像是養成系統、將捕捉怪獸改成抽卡系統等，從而誕生出了這個遊戲。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17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玩法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54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DF65C06-27F9-4769-8B8C-B0710C34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03"/>
            <a:ext cx="10515600" cy="4534594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這是一個回合制的</a:t>
            </a:r>
            <a:r>
              <a:rPr lang="en-US" altLang="zh-TW" dirty="0"/>
              <a:t>PVP</a:t>
            </a:r>
            <a:r>
              <a:rPr lang="zh-TW" altLang="zh-TW" dirty="0"/>
              <a:t>對戰遊戲，在遊戲開始時將各自抽取十隻怪獸，並進行對戰，所有怪獸的數值都是再範圍內隨機的，因此在這場遊戲內你會不會勝利，都是根據你的歐非值來決定。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遊戲中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玩家一開始會進行抽卡獲得</a:t>
            </a:r>
            <a:r>
              <a:rPr lang="en-US" altLang="zh-TW" dirty="0"/>
              <a:t>5</a:t>
            </a:r>
            <a:r>
              <a:rPr lang="zh-TW" altLang="en-US" dirty="0"/>
              <a:t>隻隨機怪獸，每隻怪獸預設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	</a:t>
            </a:r>
            <a:r>
              <a:rPr lang="zh-TW" altLang="en-US" dirty="0"/>
              <a:t>招式，分別有兩招攻擊、一招回血、一招增加護盾，玩家必</a:t>
            </a:r>
            <a:r>
              <a:rPr lang="en-US" altLang="zh-TW" dirty="0"/>
              <a:t>	</a:t>
            </a:r>
            <a:r>
              <a:rPr lang="zh-TW" altLang="en-US" dirty="0"/>
              <a:t>須使用這</a:t>
            </a:r>
            <a:r>
              <a:rPr lang="en-US" altLang="zh-TW" dirty="0"/>
              <a:t>4</a:t>
            </a:r>
            <a:r>
              <a:rPr lang="zh-TW" altLang="en-US" dirty="0"/>
              <a:t>招來擊敗對方怪獸，最先沒有存活怪獸可上場的</a:t>
            </a:r>
            <a:r>
              <a:rPr lang="en-US" altLang="zh-TW" dirty="0"/>
              <a:t>	</a:t>
            </a:r>
            <a:r>
              <a:rPr lang="zh-TW" altLang="en-US" dirty="0"/>
              <a:t>玩家則輸了這場遊戲。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69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93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UIUX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83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18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遭遇到的困難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4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229</Words>
  <Application>Microsoft Office PowerPoint</Application>
  <PresentationFormat>寬螢幕</PresentationFormat>
  <Paragraphs>15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開局就送十連抽</vt:lpstr>
      <vt:lpstr>起源</vt:lpstr>
      <vt:lpstr>PowerPoint 簡報</vt:lpstr>
      <vt:lpstr>玩法</vt:lpstr>
      <vt:lpstr>PowerPoint 簡報</vt:lpstr>
      <vt:lpstr>Code</vt:lpstr>
      <vt:lpstr>UIUX</vt:lpstr>
      <vt:lpstr>Connection</vt:lpstr>
      <vt:lpstr>遭遇到的困難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開局就送十連抽</dc:title>
  <dc:creator>yuhua hu</dc:creator>
  <cp:lastModifiedBy>賴韜允</cp:lastModifiedBy>
  <cp:revision>10</cp:revision>
  <dcterms:created xsi:type="dcterms:W3CDTF">2020-12-15T16:48:19Z</dcterms:created>
  <dcterms:modified xsi:type="dcterms:W3CDTF">2020-12-16T00:53:20Z</dcterms:modified>
</cp:coreProperties>
</file>