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7" r:id="rId8"/>
    <p:sldId id="266" r:id="rId9"/>
    <p:sldId id="278" r:id="rId10"/>
    <p:sldId id="279" r:id="rId11"/>
    <p:sldId id="280" r:id="rId12"/>
    <p:sldId id="260" r:id="rId13"/>
    <p:sldId id="277" r:id="rId14"/>
    <p:sldId id="261" r:id="rId15"/>
    <p:sldId id="268" r:id="rId16"/>
    <p:sldId id="270" r:id="rId17"/>
    <p:sldId id="271" r:id="rId18"/>
    <p:sldId id="272" r:id="rId19"/>
    <p:sldId id="269" r:id="rId20"/>
    <p:sldId id="273" r:id="rId21"/>
    <p:sldId id="274" r:id="rId22"/>
    <p:sldId id="275" r:id="rId23"/>
    <p:sldId id="26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D3D8F6F-8B06-45F1-BC2D-51E469F18265}">
          <p14:sldIdLst>
            <p14:sldId id="256"/>
            <p14:sldId id="257"/>
            <p14:sldId id="264"/>
            <p14:sldId id="258"/>
            <p14:sldId id="265"/>
            <p14:sldId id="259"/>
            <p14:sldId id="267"/>
            <p14:sldId id="266"/>
            <p14:sldId id="278"/>
            <p14:sldId id="279"/>
            <p14:sldId id="280"/>
            <p14:sldId id="260"/>
            <p14:sldId id="277"/>
            <p14:sldId id="261"/>
            <p14:sldId id="268"/>
            <p14:sldId id="270"/>
            <p14:sldId id="271"/>
            <p14:sldId id="272"/>
            <p14:sldId id="269"/>
            <p14:sldId id="273"/>
            <p14:sldId id="274"/>
            <p14:sldId id="27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5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52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45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76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開局就送十連抽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D0713227	</a:t>
            </a:r>
            <a:r>
              <a:rPr lang="zh-TW" altLang="en-US" dirty="0"/>
              <a:t>胡予樺</a:t>
            </a:r>
            <a:endParaRPr lang="en-US" altLang="zh-TW" dirty="0"/>
          </a:p>
          <a:p>
            <a:r>
              <a:rPr lang="en-US" altLang="zh-TW" dirty="0"/>
              <a:t>D0745806	</a:t>
            </a:r>
            <a:r>
              <a:rPr lang="zh-TW" altLang="en-US" dirty="0"/>
              <a:t>賴韜允</a:t>
            </a:r>
          </a:p>
        </p:txBody>
      </p:sp>
    </p:spTree>
    <p:extLst>
      <p:ext uri="{BB962C8B-B14F-4D97-AF65-F5344CB8AC3E}">
        <p14:creationId xmlns:p14="http://schemas.microsoft.com/office/powerpoint/2010/main" val="121517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95" y="178971"/>
            <a:ext cx="4563112" cy="26578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1" y="2874618"/>
            <a:ext cx="2505425" cy="3591426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5" idx="1"/>
            <a:endCxn id="4" idx="2"/>
          </p:cNvCxnSpPr>
          <p:nvPr/>
        </p:nvCxnSpPr>
        <p:spPr>
          <a:xfrm flipH="1" flipV="1">
            <a:off x="5699851" y="2836817"/>
            <a:ext cx="3748950" cy="183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650524" y="3268681"/>
            <a:ext cx="100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Extends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55" y="4600662"/>
            <a:ext cx="4372585" cy="1228896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H="1">
            <a:off x="2085972" y="2811044"/>
            <a:ext cx="2995703" cy="176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414829" y="3199576"/>
            <a:ext cx="100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502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1461813"/>
            <a:ext cx="568721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UI/UX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zh-TW" altLang="en-US" dirty="0"/>
              <a:t>個頁面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頁面的跳轉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8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6" y="1595181"/>
            <a:ext cx="6163535" cy="36676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30049" b="86349"/>
          <a:stretch/>
        </p:blipFill>
        <p:spPr>
          <a:xfrm>
            <a:off x="6828083" y="4767478"/>
            <a:ext cx="5070608" cy="3687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083" y="2991687"/>
            <a:ext cx="5070608" cy="3457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083" y="1521392"/>
            <a:ext cx="5070608" cy="43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643A422-43CC-4EC4-8B35-2A07B580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server</a:t>
            </a:r>
            <a:endParaRPr lang="zh-TW" altLang="en-US" dirty="0"/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5F96CE9F-3725-482F-A10C-D45D18B71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52" y="2123344"/>
            <a:ext cx="8629096" cy="2611311"/>
          </a:xfrm>
        </p:spPr>
      </p:pic>
    </p:spTree>
    <p:extLst>
      <p:ext uri="{BB962C8B-B14F-4D97-AF65-F5344CB8AC3E}">
        <p14:creationId xmlns:p14="http://schemas.microsoft.com/office/powerpoint/2010/main" val="403518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AE9ED91-AB7E-49EB-B453-E3C0D1F5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01" y="559391"/>
            <a:ext cx="9036997" cy="5739218"/>
          </a:xfrm>
        </p:spPr>
      </p:pic>
    </p:spTree>
    <p:extLst>
      <p:ext uri="{BB962C8B-B14F-4D97-AF65-F5344CB8AC3E}">
        <p14:creationId xmlns:p14="http://schemas.microsoft.com/office/powerpoint/2010/main" val="26302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356917C-B778-4529-BAE0-DB875A7CE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10" y="680807"/>
            <a:ext cx="9523379" cy="5496386"/>
          </a:xfrm>
        </p:spPr>
      </p:pic>
    </p:spTree>
    <p:extLst>
      <p:ext uri="{BB962C8B-B14F-4D97-AF65-F5344CB8AC3E}">
        <p14:creationId xmlns:p14="http://schemas.microsoft.com/office/powerpoint/2010/main" val="219823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F85239A-72C3-4DEA-992C-A724BB41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05" y="-126061"/>
            <a:ext cx="11126742" cy="6505132"/>
          </a:xfrm>
        </p:spPr>
      </p:pic>
    </p:spTree>
    <p:extLst>
      <p:ext uri="{BB962C8B-B14F-4D97-AF65-F5344CB8AC3E}">
        <p14:creationId xmlns:p14="http://schemas.microsoft.com/office/powerpoint/2010/main" val="126266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1244A-7490-4F37-9E34-89819D5C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773C931-0BD9-4ACF-8F16-159B03FD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8" y="1690688"/>
            <a:ext cx="9455284" cy="4036979"/>
          </a:xfrm>
        </p:spPr>
      </p:pic>
    </p:spTree>
    <p:extLst>
      <p:ext uri="{BB962C8B-B14F-4D97-AF65-F5344CB8AC3E}">
        <p14:creationId xmlns:p14="http://schemas.microsoft.com/office/powerpoint/2010/main" val="6719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起源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1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101F65D-4CEB-4BA7-A0DD-B356BF4B4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61" y="676123"/>
            <a:ext cx="9698477" cy="5505754"/>
          </a:xfrm>
        </p:spPr>
      </p:pic>
    </p:spTree>
    <p:extLst>
      <p:ext uri="{BB962C8B-B14F-4D97-AF65-F5344CB8AC3E}">
        <p14:creationId xmlns:p14="http://schemas.microsoft.com/office/powerpoint/2010/main" val="220930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95E81A2-F2CD-4A61-B8BD-EC8060BF1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33" y="1223931"/>
            <a:ext cx="8882533" cy="4410137"/>
          </a:xfrm>
        </p:spPr>
      </p:pic>
    </p:spTree>
    <p:extLst>
      <p:ext uri="{BB962C8B-B14F-4D97-AF65-F5344CB8AC3E}">
        <p14:creationId xmlns:p14="http://schemas.microsoft.com/office/powerpoint/2010/main" val="56098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C7F2ED5-0FA8-4CEA-9487-98644F83A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41" y="767552"/>
            <a:ext cx="9396918" cy="5322895"/>
          </a:xfrm>
        </p:spPr>
      </p:pic>
    </p:spTree>
    <p:extLst>
      <p:ext uri="{BB962C8B-B14F-4D97-AF65-F5344CB8AC3E}">
        <p14:creationId xmlns:p14="http://schemas.microsoft.com/office/powerpoint/2010/main" val="1192585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6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C1048EF-80E4-4D47-841E-E8F127EC27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hangingPunct="0">
              <a:spcBef>
                <a:spcPts val="600"/>
              </a:spcBef>
              <a:buNone/>
            </a:pPr>
            <a:r>
              <a:rPr lang="zh-TW" altLang="en-US" dirty="0"/>
              <a:t>一說到連線類遊戲，就讓我們聯想到</a:t>
            </a:r>
            <a:r>
              <a:rPr lang="en-US" altLang="zh-TW" dirty="0" err="1"/>
              <a:t>pokemon</a:t>
            </a:r>
            <a:r>
              <a:rPr lang="zh-TW" altLang="en-US" dirty="0"/>
              <a:t>這種回合制對戰遊戲，於是我們就想以這個主題來做這個專題的主題，並加入跟刪減我們覺得需要或不需要的元素，像是養成系統、將捕捉怪獸改成抽卡系統等，從而誕生出了這個遊戲。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1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玩法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4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DF65C06-27F9-4769-8B8C-B0710C3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03"/>
            <a:ext cx="10515600" cy="453459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這是一個回合制的</a:t>
            </a:r>
            <a:r>
              <a:rPr lang="en-US" altLang="zh-TW" dirty="0"/>
              <a:t>PVP</a:t>
            </a:r>
            <a:r>
              <a:rPr lang="zh-TW" altLang="zh-TW" dirty="0"/>
              <a:t>對戰遊戲，在遊戲開始時將各自抽取十隻怪獸，並進行對戰，所有怪獸的數值都是再範圍內隨機的，因此在這場遊戲內你會不會勝利，都是根據你的歐非值來決定。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遊戲中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玩家一開始會進行抽卡獲得</a:t>
            </a:r>
            <a:r>
              <a:rPr lang="en-US" altLang="zh-TW" dirty="0"/>
              <a:t>5</a:t>
            </a:r>
            <a:r>
              <a:rPr lang="zh-TW" altLang="en-US" dirty="0"/>
              <a:t>隻隨機怪獸，每隻怪獸預設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	</a:t>
            </a:r>
            <a:r>
              <a:rPr lang="zh-TW" altLang="en-US" dirty="0"/>
              <a:t>招式，分別有兩招攻擊、一招回血、一招增加護盾，玩家必</a:t>
            </a:r>
            <a:r>
              <a:rPr lang="en-US" altLang="zh-TW" dirty="0"/>
              <a:t>	</a:t>
            </a:r>
            <a:r>
              <a:rPr lang="zh-TW" altLang="en-US" dirty="0"/>
              <a:t>須使用這</a:t>
            </a:r>
            <a:r>
              <a:rPr lang="en-US" altLang="zh-TW" dirty="0"/>
              <a:t>4</a:t>
            </a:r>
            <a:r>
              <a:rPr lang="zh-TW" altLang="en-US" dirty="0"/>
              <a:t>招來擊敗對方怪獸，最先沒有存活怪獸可上場的</a:t>
            </a:r>
            <a:r>
              <a:rPr lang="en-US" altLang="zh-TW" dirty="0"/>
              <a:t>	</a:t>
            </a:r>
            <a:r>
              <a:rPr lang="zh-TW" altLang="en-US" dirty="0"/>
              <a:t>玩家則輸了這場遊戲。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69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93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18" y="165463"/>
            <a:ext cx="9125536" cy="64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9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Class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83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165</Words>
  <Application>Microsoft Office PowerPoint</Application>
  <PresentationFormat>寬螢幕</PresentationFormat>
  <Paragraphs>22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Wingdings</vt:lpstr>
      <vt:lpstr>Office 佈景主題</vt:lpstr>
      <vt:lpstr>開局就送十連抽</vt:lpstr>
      <vt:lpstr>起源</vt:lpstr>
      <vt:lpstr>PowerPoint 簡報</vt:lpstr>
      <vt:lpstr>玩法</vt:lpstr>
      <vt:lpstr>PowerPoint 簡報</vt:lpstr>
      <vt:lpstr>循序圖</vt:lpstr>
      <vt:lpstr>PowerPoint 簡報</vt:lpstr>
      <vt:lpstr>Code</vt:lpstr>
      <vt:lpstr>Data Class</vt:lpstr>
      <vt:lpstr>PowerPoint 簡報</vt:lpstr>
      <vt:lpstr>PowerPoint 簡報</vt:lpstr>
      <vt:lpstr>UI/UX</vt:lpstr>
      <vt:lpstr>PowerPoint 簡報</vt:lpstr>
      <vt:lpstr>Connection</vt:lpstr>
      <vt:lpstr>server</vt:lpstr>
      <vt:lpstr>PowerPoint 簡報</vt:lpstr>
      <vt:lpstr>PowerPoint 簡報</vt:lpstr>
      <vt:lpstr>PowerPoint 簡報</vt:lpstr>
      <vt:lpstr>client</vt:lpstr>
      <vt:lpstr>PowerPoint 簡報</vt:lpstr>
      <vt:lpstr>PowerPoint 簡報</vt:lpstr>
      <vt:lpstr>PowerPoint 簡報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開局就送十連抽</dc:title>
  <dc:creator>yuhua hu</dc:creator>
  <cp:lastModifiedBy>yuhua hu</cp:lastModifiedBy>
  <cp:revision>26</cp:revision>
  <dcterms:created xsi:type="dcterms:W3CDTF">2020-12-15T16:48:19Z</dcterms:created>
  <dcterms:modified xsi:type="dcterms:W3CDTF">2020-12-30T05:38:08Z</dcterms:modified>
</cp:coreProperties>
</file>