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D3D8F6F-8B06-45F1-BC2D-51E469F1826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5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2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5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7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CF2B-3CCE-40E8-B0F3-820867311362}" type="datetimeFigureOut">
              <a:rPr lang="zh-TW" altLang="en-US" smtClean="0"/>
              <a:t>2020/12/16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開局就送十連抽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D0713227	</a:t>
            </a:r>
            <a:r>
              <a:rPr lang="zh-TW" altLang="en-US" dirty="0" smtClean="0"/>
              <a:t>胡予樺</a:t>
            </a:r>
            <a:endParaRPr lang="en-US" altLang="zh-TW" dirty="0" smtClean="0"/>
          </a:p>
          <a:p>
            <a:r>
              <a:rPr lang="en-US" altLang="zh-TW" dirty="0" smtClean="0"/>
              <a:t>D0745806	</a:t>
            </a:r>
            <a:r>
              <a:rPr lang="zh-TW" altLang="en-US" dirty="0" smtClean="0"/>
              <a:t>賴韜允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17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1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玩法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4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3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UIUX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83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8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遭遇到的困難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6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</Words>
  <Application>Microsoft Office PowerPoint</Application>
  <PresentationFormat>寬螢幕</PresentationFormat>
  <Paragraphs>10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開局就送十連抽</vt:lpstr>
      <vt:lpstr>起源</vt:lpstr>
      <vt:lpstr>玩法</vt:lpstr>
      <vt:lpstr>Code</vt:lpstr>
      <vt:lpstr>UIUX</vt:lpstr>
      <vt:lpstr>Connection</vt:lpstr>
      <vt:lpstr>遭遇到的困難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開局就送十連抽</dc:title>
  <dc:creator>yuhua hu</dc:creator>
  <cp:lastModifiedBy>yuhua hu</cp:lastModifiedBy>
  <cp:revision>7</cp:revision>
  <dcterms:created xsi:type="dcterms:W3CDTF">2020-12-15T16:48:19Z</dcterms:created>
  <dcterms:modified xsi:type="dcterms:W3CDTF">2020-12-15T18:02:20Z</dcterms:modified>
</cp:coreProperties>
</file>