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8"/>
  </p:sldMasterIdLst>
  <p:notesMasterIdLst>
    <p:notesMasterId r:id="rId10"/>
  </p:notesMasterIdLst>
  <p:handoutMasterIdLst>
    <p:handoutMasterId r:id="rId11"/>
  </p:handoutMasterIdLst>
  <p:sldIdLst>
    <p:sldId id="364" r:id="rId9"/>
  </p:sldIdLst>
  <p:sldSz cx="12195175" cy="6858000"/>
  <p:notesSz cx="6858000" cy="9144000"/>
  <p:custDataLst>
    <p:tags r:id="rId12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080"/>
    <a:srgbClr val="A101C2"/>
    <a:srgbClr val="BDEA86"/>
    <a:srgbClr val="5DC221"/>
    <a:srgbClr val="CC00DE"/>
    <a:srgbClr val="A100C2"/>
    <a:srgbClr val="0179F5"/>
    <a:srgbClr val="C1FCED"/>
    <a:srgbClr val="2BE1BE"/>
    <a:srgbClr val="003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D3133-2AAF-8646-AD3C-7E2894205195}" v="51" dt="2023-07-19T08:56:22.22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5875" autoAdjust="0"/>
  </p:normalViewPr>
  <p:slideViewPr>
    <p:cSldViewPr snapToGrid="0" showGuides="1">
      <p:cViewPr varScale="1">
        <p:scale>
          <a:sx n="89" d="100"/>
          <a:sy n="89" d="100"/>
        </p:scale>
        <p:origin x="52" y="352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281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quired Company Logo Placeholder">
            <a:extLst>
              <a:ext uri="{FF2B5EF4-FFF2-40B4-BE49-F238E27FC236}">
                <a16:creationId xmlns:a16="http://schemas.microsoft.com/office/drawing/2014/main" id="{98F08F96-B8AA-3543-9FDD-33B1257193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000" y="522453"/>
            <a:ext cx="4116387" cy="25200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Add sub brand 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Arial" panose="020B0604020202020204" pitchFamily="34" charset="0"/>
              </a:rPr>
              <a:t>Contact information:</a:t>
            </a:r>
          </a:p>
        </p:txBody>
      </p:sp>
      <p:sp>
        <p:nvSpPr>
          <p:cNvPr id="7" name="SAP Logo Placeholder">
            <a:extLst>
              <a:ext uri="{FF2B5EF4-FFF2-40B4-BE49-F238E27FC236}">
                <a16:creationId xmlns:a16="http://schemas.microsoft.com/office/drawing/2014/main" id="{C30FAC47-518B-493F-9AA1-E4DF202B0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09760" y="5797296"/>
            <a:ext cx="1963737" cy="360362"/>
          </a:xfrm>
        </p:spPr>
        <p:txBody>
          <a:bodyPr anchor="ctr" anchorCtr="0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466850"/>
            <a:ext cx="5413477" cy="846386"/>
          </a:xfrm>
        </p:spPr>
        <p:txBody>
          <a:bodyPr/>
          <a:lstStyle>
            <a:lvl1pPr>
              <a:defRPr sz="5500"/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100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63" Type="http://schemas.openxmlformats.org/officeDocument/2006/relationships/tags" Target="../tags/tag46.xml"/><Relationship Id="rId84" Type="http://schemas.openxmlformats.org/officeDocument/2006/relationships/tags" Target="../tags/tag67.xml"/><Relationship Id="rId138" Type="http://schemas.openxmlformats.org/officeDocument/2006/relationships/tags" Target="../tags/tag121.xml"/><Relationship Id="rId107" Type="http://schemas.openxmlformats.org/officeDocument/2006/relationships/tags" Target="../tags/tag90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102" Type="http://schemas.openxmlformats.org/officeDocument/2006/relationships/tags" Target="../tags/tag85.xml"/><Relationship Id="rId123" Type="http://schemas.openxmlformats.org/officeDocument/2006/relationships/tags" Target="../tags/tag106.xml"/><Relationship Id="rId128" Type="http://schemas.openxmlformats.org/officeDocument/2006/relationships/tags" Target="../tags/tag111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73.xml"/><Relationship Id="rId95" Type="http://schemas.openxmlformats.org/officeDocument/2006/relationships/tags" Target="../tags/tag78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113" Type="http://schemas.openxmlformats.org/officeDocument/2006/relationships/tags" Target="../tags/tag96.xml"/><Relationship Id="rId118" Type="http://schemas.openxmlformats.org/officeDocument/2006/relationships/tags" Target="../tags/tag101.xml"/><Relationship Id="rId134" Type="http://schemas.openxmlformats.org/officeDocument/2006/relationships/tags" Target="../tags/tag117.xml"/><Relationship Id="rId139" Type="http://schemas.openxmlformats.org/officeDocument/2006/relationships/tags" Target="../tags/tag122.xml"/><Relationship Id="rId80" Type="http://schemas.openxmlformats.org/officeDocument/2006/relationships/tags" Target="../tags/tag63.xml"/><Relationship Id="rId85" Type="http://schemas.openxmlformats.org/officeDocument/2006/relationships/tags" Target="../tags/tag68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59" Type="http://schemas.openxmlformats.org/officeDocument/2006/relationships/tags" Target="../tags/tag42.xml"/><Relationship Id="rId103" Type="http://schemas.openxmlformats.org/officeDocument/2006/relationships/tags" Target="../tags/tag86.xml"/><Relationship Id="rId108" Type="http://schemas.openxmlformats.org/officeDocument/2006/relationships/tags" Target="../tags/tag91.xml"/><Relationship Id="rId124" Type="http://schemas.openxmlformats.org/officeDocument/2006/relationships/tags" Target="../tags/tag107.xml"/><Relationship Id="rId129" Type="http://schemas.openxmlformats.org/officeDocument/2006/relationships/tags" Target="../tags/tag112.xml"/><Relationship Id="rId54" Type="http://schemas.openxmlformats.org/officeDocument/2006/relationships/tags" Target="../tags/tag37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91" Type="http://schemas.openxmlformats.org/officeDocument/2006/relationships/tags" Target="../tags/tag74.xml"/><Relationship Id="rId96" Type="http://schemas.openxmlformats.org/officeDocument/2006/relationships/tags" Target="../tags/tag79.xml"/><Relationship Id="rId140" Type="http://schemas.openxmlformats.org/officeDocument/2006/relationships/tags" Target="../tags/tag12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49" Type="http://schemas.openxmlformats.org/officeDocument/2006/relationships/tags" Target="../tags/tag32.xml"/><Relationship Id="rId114" Type="http://schemas.openxmlformats.org/officeDocument/2006/relationships/tags" Target="../tags/tag97.xml"/><Relationship Id="rId119" Type="http://schemas.openxmlformats.org/officeDocument/2006/relationships/tags" Target="../tags/tag102.xml"/><Relationship Id="rId44" Type="http://schemas.openxmlformats.org/officeDocument/2006/relationships/tags" Target="../tags/tag27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81" Type="http://schemas.openxmlformats.org/officeDocument/2006/relationships/tags" Target="../tags/tag64.xml"/><Relationship Id="rId86" Type="http://schemas.openxmlformats.org/officeDocument/2006/relationships/tags" Target="../tags/tag69.xml"/><Relationship Id="rId130" Type="http://schemas.openxmlformats.org/officeDocument/2006/relationships/tags" Target="../tags/tag113.xml"/><Relationship Id="rId135" Type="http://schemas.openxmlformats.org/officeDocument/2006/relationships/tags" Target="../tags/tag11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109" Type="http://schemas.openxmlformats.org/officeDocument/2006/relationships/tags" Target="../tags/tag9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97" Type="http://schemas.openxmlformats.org/officeDocument/2006/relationships/tags" Target="../tags/tag80.xml"/><Relationship Id="rId104" Type="http://schemas.openxmlformats.org/officeDocument/2006/relationships/tags" Target="../tags/tag87.xml"/><Relationship Id="rId120" Type="http://schemas.openxmlformats.org/officeDocument/2006/relationships/tags" Target="../tags/tag103.xml"/><Relationship Id="rId125" Type="http://schemas.openxmlformats.org/officeDocument/2006/relationships/tags" Target="../tags/tag108.xml"/><Relationship Id="rId141" Type="http://schemas.openxmlformats.org/officeDocument/2006/relationships/tags" Target="../tags/tag124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92" Type="http://schemas.openxmlformats.org/officeDocument/2006/relationships/tags" Target="../tags/tag75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Relationship Id="rId87" Type="http://schemas.openxmlformats.org/officeDocument/2006/relationships/tags" Target="../tags/tag70.xml"/><Relationship Id="rId110" Type="http://schemas.openxmlformats.org/officeDocument/2006/relationships/tags" Target="../tags/tag93.xml"/><Relationship Id="rId115" Type="http://schemas.openxmlformats.org/officeDocument/2006/relationships/tags" Target="../tags/tag98.xml"/><Relationship Id="rId131" Type="http://schemas.openxmlformats.org/officeDocument/2006/relationships/tags" Target="../tags/tag114.xml"/><Relationship Id="rId136" Type="http://schemas.openxmlformats.org/officeDocument/2006/relationships/tags" Target="../tags/tag119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56" Type="http://schemas.openxmlformats.org/officeDocument/2006/relationships/tags" Target="../tags/tag39.xml"/><Relationship Id="rId77" Type="http://schemas.openxmlformats.org/officeDocument/2006/relationships/tags" Target="../tags/tag60.xml"/><Relationship Id="rId100" Type="http://schemas.openxmlformats.org/officeDocument/2006/relationships/tags" Target="../tags/tag83.xml"/><Relationship Id="rId105" Type="http://schemas.openxmlformats.org/officeDocument/2006/relationships/tags" Target="../tags/tag88.xml"/><Relationship Id="rId126" Type="http://schemas.openxmlformats.org/officeDocument/2006/relationships/tags" Target="../tags/tag109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93" Type="http://schemas.openxmlformats.org/officeDocument/2006/relationships/tags" Target="../tags/tag76.xml"/><Relationship Id="rId98" Type="http://schemas.openxmlformats.org/officeDocument/2006/relationships/tags" Target="../tags/tag81.xml"/><Relationship Id="rId121" Type="http://schemas.openxmlformats.org/officeDocument/2006/relationships/tags" Target="../tags/tag104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8.xml"/><Relationship Id="rId46" Type="http://schemas.openxmlformats.org/officeDocument/2006/relationships/tags" Target="../tags/tag29.xml"/><Relationship Id="rId67" Type="http://schemas.openxmlformats.org/officeDocument/2006/relationships/tags" Target="../tags/tag50.xml"/><Relationship Id="rId116" Type="http://schemas.openxmlformats.org/officeDocument/2006/relationships/tags" Target="../tags/tag99.xml"/><Relationship Id="rId137" Type="http://schemas.openxmlformats.org/officeDocument/2006/relationships/tags" Target="../tags/tag12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62" Type="http://schemas.openxmlformats.org/officeDocument/2006/relationships/tags" Target="../tags/tag45.xml"/><Relationship Id="rId83" Type="http://schemas.openxmlformats.org/officeDocument/2006/relationships/tags" Target="../tags/tag66.xml"/><Relationship Id="rId88" Type="http://schemas.openxmlformats.org/officeDocument/2006/relationships/tags" Target="../tags/tag71.xml"/><Relationship Id="rId111" Type="http://schemas.openxmlformats.org/officeDocument/2006/relationships/tags" Target="../tags/tag94.xml"/><Relationship Id="rId132" Type="http://schemas.openxmlformats.org/officeDocument/2006/relationships/tags" Target="../tags/tag115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9.xml"/><Relationship Id="rId57" Type="http://schemas.openxmlformats.org/officeDocument/2006/relationships/tags" Target="../tags/tag40.xml"/><Relationship Id="rId106" Type="http://schemas.openxmlformats.org/officeDocument/2006/relationships/tags" Target="../tags/tag89.xml"/><Relationship Id="rId127" Type="http://schemas.openxmlformats.org/officeDocument/2006/relationships/tags" Target="../tags/tag11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52" Type="http://schemas.openxmlformats.org/officeDocument/2006/relationships/tags" Target="../tags/tag35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94" Type="http://schemas.openxmlformats.org/officeDocument/2006/relationships/tags" Target="../tags/tag77.xml"/><Relationship Id="rId99" Type="http://schemas.openxmlformats.org/officeDocument/2006/relationships/tags" Target="../tags/tag82.xml"/><Relationship Id="rId101" Type="http://schemas.openxmlformats.org/officeDocument/2006/relationships/tags" Target="../tags/tag84.xml"/><Relationship Id="rId122" Type="http://schemas.openxmlformats.org/officeDocument/2006/relationships/tags" Target="../tags/tag10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9.xml"/><Relationship Id="rId47" Type="http://schemas.openxmlformats.org/officeDocument/2006/relationships/tags" Target="../tags/tag30.xml"/><Relationship Id="rId68" Type="http://schemas.openxmlformats.org/officeDocument/2006/relationships/tags" Target="../tags/tag51.xml"/><Relationship Id="rId89" Type="http://schemas.openxmlformats.org/officeDocument/2006/relationships/tags" Target="../tags/tag72.xml"/><Relationship Id="rId112" Type="http://schemas.openxmlformats.org/officeDocument/2006/relationships/tags" Target="../tags/tag95.xml"/><Relationship Id="rId133" Type="http://schemas.openxmlformats.org/officeDocument/2006/relationships/tags" Target="../tags/tag116.xml"/><Relationship Id="rId16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Arial" panose="020B0604020202020204" pitchFamily="34" charset="0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Arial" panose="020B0604020202020204" pitchFamily="34" charset="0"/>
            </a:endParaRP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19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0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  <p:sp>
        <p:nvSpPr>
          <p:cNvPr id="5" name="Copyright Placeholder" descr="{&quot;templafy&quot;:{&quot;id&quot;:&quot;08b84b80-e163-4c17-82cd-a9abe93f8840&quot;}}">
            <a:extLst>
              <a:ext uri="{FF2B5EF4-FFF2-40B4-BE49-F238E27FC236}">
                <a16:creationId xmlns:a16="http://schemas.microsoft.com/office/drawing/2014/main" id="{98C5CD0B-2C32-9372-5E4C-7C887024D0C0}"/>
              </a:ext>
            </a:extLst>
          </p:cNvPr>
          <p:cNvSpPr txBox="1">
            <a:spLocks/>
          </p:cNvSpPr>
          <p:nvPr userDrawn="1"/>
        </p:nvSpPr>
        <p:spPr>
          <a:xfrm>
            <a:off x="504001" y="6529846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dirty="0"/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65" r:id="rId2"/>
    <p:sldLayoutId id="2147483767" r:id="rId3"/>
    <p:sldLayoutId id="2147483743" r:id="rId4"/>
    <p:sldLayoutId id="2147483774" r:id="rId5"/>
    <p:sldLayoutId id="2147483745" r:id="rId6"/>
    <p:sldLayoutId id="2147483760" r:id="rId7"/>
    <p:sldLayoutId id="2147483768" r:id="rId8"/>
    <p:sldLayoutId id="2147483769" r:id="rId9"/>
    <p:sldLayoutId id="2147483770" r:id="rId10"/>
    <p:sldLayoutId id="2147483744" r:id="rId11"/>
    <p:sldLayoutId id="2147483757" r:id="rId12"/>
    <p:sldLayoutId id="2147483771" r:id="rId13"/>
    <p:sldLayoutId id="2147483763" r:id="rId14"/>
    <p:sldLayoutId id="2147483751" r:id="rId15"/>
    <p:sldLayoutId id="2147483756" r:id="rId16"/>
    <p:sldLayoutId id="2147483740" r:id="rId17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67059-D54D-4BF1-331C-8160E0E0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12AF3-26FC-608E-B5A6-052F0ED6D646}"/>
              </a:ext>
            </a:extLst>
          </p:cNvPr>
          <p:cNvSpPr/>
          <p:nvPr/>
        </p:nvSpPr>
        <p:spPr bwMode="gray">
          <a:xfrm>
            <a:off x="504001" y="1439132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B25126-6F08-893D-CD26-BDDCAAAE313B}"/>
              </a:ext>
            </a:extLst>
          </p:cNvPr>
          <p:cNvSpPr/>
          <p:nvPr/>
        </p:nvSpPr>
        <p:spPr bwMode="gray">
          <a:xfrm>
            <a:off x="1394553" y="1439131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BDDAA6-1FB6-5B92-D093-C3B53E7E6861}"/>
              </a:ext>
            </a:extLst>
          </p:cNvPr>
          <p:cNvSpPr/>
          <p:nvPr/>
        </p:nvSpPr>
        <p:spPr bwMode="gray">
          <a:xfrm>
            <a:off x="2285105" y="1439130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8EF6F6-CA8A-97AE-BBEE-D4B26F55F98A}"/>
              </a:ext>
            </a:extLst>
          </p:cNvPr>
          <p:cNvSpPr/>
          <p:nvPr/>
        </p:nvSpPr>
        <p:spPr bwMode="gray">
          <a:xfrm>
            <a:off x="3175657" y="1439129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907BB0-86BE-800B-6988-19DE42C086A5}"/>
              </a:ext>
            </a:extLst>
          </p:cNvPr>
          <p:cNvSpPr/>
          <p:nvPr/>
        </p:nvSpPr>
        <p:spPr bwMode="gray">
          <a:xfrm>
            <a:off x="4066209" y="1439128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169550-8D20-8B77-CE49-02FDEB1CD292}"/>
              </a:ext>
            </a:extLst>
          </p:cNvPr>
          <p:cNvSpPr/>
          <p:nvPr/>
        </p:nvSpPr>
        <p:spPr bwMode="gray">
          <a:xfrm>
            <a:off x="2870573" y="5155882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CFA615-81A0-2F68-A3A8-30B3A1110F1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56520" y="1715391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E868B4-2AB0-8AF5-4E21-EDAED85A0FA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072" y="1715390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E8090A-4F7A-61BF-BE7D-F846D429BD7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837624" y="1715389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3796F2-2E74-0A2C-80CE-EF8C3D042AB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728176" y="1715388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15982B9-310B-FB94-664A-5C2E7A329749}"/>
              </a:ext>
            </a:extLst>
          </p:cNvPr>
          <p:cNvSpPr/>
          <p:nvPr/>
        </p:nvSpPr>
        <p:spPr bwMode="gray">
          <a:xfrm>
            <a:off x="1513123" y="3121610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7057FC-C4E5-271B-0442-D3B173F75A47}"/>
              </a:ext>
            </a:extLst>
          </p:cNvPr>
          <p:cNvSpPr/>
          <p:nvPr/>
        </p:nvSpPr>
        <p:spPr bwMode="gray">
          <a:xfrm>
            <a:off x="1060617" y="4063936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CA8968-5457-2E1E-E886-B05521FC7D87}"/>
              </a:ext>
            </a:extLst>
          </p:cNvPr>
          <p:cNvSpPr/>
          <p:nvPr/>
        </p:nvSpPr>
        <p:spPr bwMode="gray">
          <a:xfrm>
            <a:off x="2041794" y="4063936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1E52AF-052B-8DBC-0C00-33AF8BA4CD2B}"/>
              </a:ext>
            </a:extLst>
          </p:cNvPr>
          <p:cNvSpPr/>
          <p:nvPr/>
        </p:nvSpPr>
        <p:spPr bwMode="gray">
          <a:xfrm>
            <a:off x="1286870" y="5155887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EA9091-A550-FEFD-C447-7A4FBCEEB09D}"/>
              </a:ext>
            </a:extLst>
          </p:cNvPr>
          <p:cNvSpPr/>
          <p:nvPr/>
        </p:nvSpPr>
        <p:spPr bwMode="gray">
          <a:xfrm>
            <a:off x="2046591" y="5155882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92659A-C880-5677-5818-E5B505F54433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1336877" y="3674129"/>
            <a:ext cx="452506" cy="3898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9C91B0-896A-28D9-4B2F-81FDF20A6B7B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1789383" y="3674129"/>
            <a:ext cx="528671" cy="3898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0BC233-B0D9-60AB-3EE6-402A4151E1FF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1563130" y="4616455"/>
            <a:ext cx="754924" cy="53943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56849E-14AD-6631-6568-63AED338214B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2318054" y="4616455"/>
            <a:ext cx="4797" cy="53942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A47309-97B2-C228-E03C-8AE6333C0977}"/>
              </a:ext>
            </a:extLst>
          </p:cNvPr>
          <p:cNvCxnSpPr>
            <a:cxnSpLocks/>
            <a:stCxn id="27" idx="4"/>
            <a:endCxn id="11" idx="0"/>
          </p:cNvCxnSpPr>
          <p:nvPr/>
        </p:nvCxnSpPr>
        <p:spPr>
          <a:xfrm>
            <a:off x="2318054" y="4616455"/>
            <a:ext cx="828779" cy="53942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D4A3419-1DD5-61C0-0CE5-AAB748833CEC}"/>
              </a:ext>
            </a:extLst>
          </p:cNvPr>
          <p:cNvSpPr txBox="1"/>
          <p:nvPr/>
        </p:nvSpPr>
        <p:spPr>
          <a:xfrm>
            <a:off x="1891308" y="2192718"/>
            <a:ext cx="1644849" cy="429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线性多项集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FD5D4E-B0F7-8C5F-3A51-946A1496FC68}"/>
              </a:ext>
            </a:extLst>
          </p:cNvPr>
          <p:cNvSpPr txBox="1"/>
          <p:nvPr/>
        </p:nvSpPr>
        <p:spPr>
          <a:xfrm>
            <a:off x="1495628" y="5854139"/>
            <a:ext cx="164484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分层多项集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AF20BE-B15B-5BE4-BFA3-A149C29E6A01}"/>
              </a:ext>
            </a:extLst>
          </p:cNvPr>
          <p:cNvSpPr/>
          <p:nvPr/>
        </p:nvSpPr>
        <p:spPr bwMode="gray">
          <a:xfrm>
            <a:off x="5168190" y="3121606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DC45E4-FD4C-9FEF-4BF4-947A5142CA2E}"/>
              </a:ext>
            </a:extLst>
          </p:cNvPr>
          <p:cNvSpPr/>
          <p:nvPr/>
        </p:nvSpPr>
        <p:spPr bwMode="gray">
          <a:xfrm>
            <a:off x="7244276" y="3121605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8829A8-03C0-8606-A3F1-F44D64CFACD3}"/>
              </a:ext>
            </a:extLst>
          </p:cNvPr>
          <p:cNvSpPr/>
          <p:nvPr/>
        </p:nvSpPr>
        <p:spPr bwMode="gray">
          <a:xfrm>
            <a:off x="6245411" y="4063074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97CF0BA-B962-D967-95CC-34DDD3F05D0D}"/>
              </a:ext>
            </a:extLst>
          </p:cNvPr>
          <p:cNvSpPr/>
          <p:nvPr/>
        </p:nvSpPr>
        <p:spPr bwMode="gray">
          <a:xfrm>
            <a:off x="5168190" y="5155882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C972FA-EA62-032D-5CDC-AF427D42D564}"/>
              </a:ext>
            </a:extLst>
          </p:cNvPr>
          <p:cNvSpPr/>
          <p:nvPr/>
        </p:nvSpPr>
        <p:spPr bwMode="gray">
          <a:xfrm>
            <a:off x="7243381" y="5155882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4DC3B39-7F2B-FF69-F289-279BF06ED679}"/>
              </a:ext>
            </a:extLst>
          </p:cNvPr>
          <p:cNvCxnSpPr>
            <a:cxnSpLocks/>
            <a:stCxn id="77" idx="6"/>
            <a:endCxn id="78" idx="2"/>
          </p:cNvCxnSpPr>
          <p:nvPr/>
        </p:nvCxnSpPr>
        <p:spPr>
          <a:xfrm flipV="1">
            <a:off x="5720709" y="3397865"/>
            <a:ext cx="1523567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2117DF3-702E-D1FD-6445-2E207C09283A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5639794" y="3593210"/>
            <a:ext cx="686532" cy="55077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2972BE-B4BC-A267-02B9-93ECB299B04B}"/>
              </a:ext>
            </a:extLst>
          </p:cNvPr>
          <p:cNvCxnSpPr>
            <a:cxnSpLocks/>
            <a:stCxn id="79" idx="3"/>
            <a:endCxn id="80" idx="0"/>
          </p:cNvCxnSpPr>
          <p:nvPr/>
        </p:nvCxnSpPr>
        <p:spPr>
          <a:xfrm flipH="1">
            <a:off x="5444450" y="4534678"/>
            <a:ext cx="881876" cy="62120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184DEE5-70C4-02C1-9131-ED5CA1B35B7A}"/>
              </a:ext>
            </a:extLst>
          </p:cNvPr>
          <p:cNvCxnSpPr>
            <a:cxnSpLocks/>
            <a:stCxn id="79" idx="5"/>
            <a:endCxn id="81" idx="0"/>
          </p:cNvCxnSpPr>
          <p:nvPr/>
        </p:nvCxnSpPr>
        <p:spPr>
          <a:xfrm>
            <a:off x="6717015" y="4534678"/>
            <a:ext cx="802626" cy="62120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4D4C67A-220E-A399-65EB-01287CE0CD19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6717015" y="3593209"/>
            <a:ext cx="608176" cy="55078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E6698F0-5F0A-6851-A947-E6E26858EF3D}"/>
              </a:ext>
            </a:extLst>
          </p:cNvPr>
          <p:cNvSpPr txBox="1"/>
          <p:nvPr/>
        </p:nvSpPr>
        <p:spPr>
          <a:xfrm>
            <a:off x="5924318" y="5854140"/>
            <a:ext cx="125701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图多项集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EB1BF5D-8837-98AD-0B0E-093CFE77F519}"/>
              </a:ext>
            </a:extLst>
          </p:cNvPr>
          <p:cNvSpPr/>
          <p:nvPr/>
        </p:nvSpPr>
        <p:spPr bwMode="gray">
          <a:xfrm>
            <a:off x="8876841" y="1436553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788D6A6-1381-E343-4D71-4796A94A6ECD}"/>
              </a:ext>
            </a:extLst>
          </p:cNvPr>
          <p:cNvSpPr/>
          <p:nvPr/>
        </p:nvSpPr>
        <p:spPr bwMode="gray">
          <a:xfrm>
            <a:off x="10038947" y="1772841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3EBC955-8A3D-109D-090B-3996B2AACC6D}"/>
              </a:ext>
            </a:extLst>
          </p:cNvPr>
          <p:cNvSpPr/>
          <p:nvPr/>
        </p:nvSpPr>
        <p:spPr bwMode="gray">
          <a:xfrm>
            <a:off x="9152206" y="2735831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52A9F84-B989-5854-FCC8-75D5AA35ED87}"/>
              </a:ext>
            </a:extLst>
          </p:cNvPr>
          <p:cNvSpPr/>
          <p:nvPr/>
        </p:nvSpPr>
        <p:spPr bwMode="gray">
          <a:xfrm>
            <a:off x="10678885" y="2459571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82FA6E8-213C-CA84-2033-0B5316D108F9}"/>
              </a:ext>
            </a:extLst>
          </p:cNvPr>
          <p:cNvSpPr/>
          <p:nvPr/>
        </p:nvSpPr>
        <p:spPr bwMode="gray">
          <a:xfrm>
            <a:off x="10102368" y="3366932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F6C27AD-AD65-F73F-7B91-821634142491}"/>
              </a:ext>
            </a:extLst>
          </p:cNvPr>
          <p:cNvSpPr txBox="1"/>
          <p:nvPr/>
        </p:nvSpPr>
        <p:spPr>
          <a:xfrm>
            <a:off x="9368287" y="4137953"/>
            <a:ext cx="164484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无序多项集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8265661923438196","enableDocumentContentUpdater":false,"version":"2.0"}]]></TemplafySlideTemplateConfiguration>
</file>

<file path=customXml/item5.xml><?xml version="1.0" encoding="utf-8"?>
<TemplafyTemplateConfiguration><![CDATA[{"elementsMetadata":[{"type":"shape","id":"08b84b80-e163-4c17-82cd-a9abe93f8840","elementConfiguration":{"binding":"{{Form.SelectClassification.Name}}","visibility":"","type":"text","disableUpdates":false}}],"transformationConfigurations":[],"templateName":"Blank-PowerPoint-NewDesign-260723","templateDescription":"","enableDocumentContentUpdater":true,"version":"2.0"}]]></TemplafyTemplate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FormConfiguration><![CDATA[{"formFields":[{"distinct":false,"hideIfNoUserInteractionRequired":false,"required":false,"defaultValue":"INTERNAL – SAP and Partners Only","autoSelectFirstOption":false,"shareValue":false,"type":"dropDown","dataSourceName":"Classification","dataSourceFieldName":"Name","name":"SelectClassification","label":"Select Classification"}],"formDataEntries":[{"name":"SelectClassification","value":"OmrOP8d402txjl1Zr787gUA6bTWeMdaxGEF9U5BKD64="}]}]]></TemplafyFormConfiguration>
</file>

<file path=customXml/itemProps1.xml><?xml version="1.0" encoding="utf-8"?>
<ds:datastoreItem xmlns:ds="http://schemas.openxmlformats.org/officeDocument/2006/customXml" ds:itemID="{C1422F45-04DB-421D-8796-270006657806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0e00d59e-b0d2-4e67-be34-67e465b0fbed"/>
    <ds:schemaRef ds:uri="47fc58d8-9f4b-4bc8-b278-c3cb6f298023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60027D-B63E-433E-BB56-64F598DA4B11}">
  <ds:schemaRefs/>
</ds:datastoreItem>
</file>

<file path=customXml/itemProps4.xml><?xml version="1.0" encoding="utf-8"?>
<ds:datastoreItem xmlns:ds="http://schemas.openxmlformats.org/officeDocument/2006/customXml" ds:itemID="{FB3CBE98-0F50-4DCC-AB6D-9CE0DBAA75FF}">
  <ds:schemaRefs/>
</ds:datastoreItem>
</file>

<file path=customXml/itemProps5.xml><?xml version="1.0" encoding="utf-8"?>
<ds:datastoreItem xmlns:ds="http://schemas.openxmlformats.org/officeDocument/2006/customXml" ds:itemID="{626BBCBB-1894-4E66-BA48-9E91CE3ACBA0}">
  <ds:schemaRefs/>
</ds:datastoreItem>
</file>

<file path=customXml/itemProps6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CC49FFC8-2FF3-4057-96F0-3BCD1A4F035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11437</TotalTime>
  <Words>25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wingdings</vt:lpstr>
      <vt:lpstr>Arial</vt:lpstr>
      <vt:lpstr>wingdings</vt:lpstr>
      <vt:lpstr>Symbol</vt:lpstr>
      <vt:lpstr>Courier New</vt:lpstr>
      <vt:lpstr>SAP Template 2023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2023/16:9/white</cp:keywords>
  <dc:description/>
  <cp:lastModifiedBy>Hu, James</cp:lastModifiedBy>
  <cp:revision>256</cp:revision>
  <dcterms:created xsi:type="dcterms:W3CDTF">2023-08-03T05:54:39Z</dcterms:created>
  <dcterms:modified xsi:type="dcterms:W3CDTF">2023-08-23T07:27:46Z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  <property fmtid="{D5CDD505-2E9C-101B-9397-08002B2CF9AE}" pid="9" name="TemplafyTimeStamp">
    <vt:lpwstr>2023-08-02T09:43:12</vt:lpwstr>
  </property>
  <property fmtid="{D5CDD505-2E9C-101B-9397-08002B2CF9AE}" pid="10" name="TemplafyTenantId">
    <vt:lpwstr>sap</vt:lpwstr>
  </property>
  <property fmtid="{D5CDD505-2E9C-101B-9397-08002B2CF9AE}" pid="11" name="TemplafyTemplateId">
    <vt:lpwstr>700167210648732403</vt:lpwstr>
  </property>
  <property fmtid="{D5CDD505-2E9C-101B-9397-08002B2CF9AE}" pid="12" name="TemplafyUserProfileId">
    <vt:lpwstr>637708300751957709</vt:lpwstr>
  </property>
  <property fmtid="{D5CDD505-2E9C-101B-9397-08002B2CF9AE}" pid="13" name="TemplafyLanguageCode">
    <vt:lpwstr>en-US</vt:lpwstr>
  </property>
  <property fmtid="{D5CDD505-2E9C-101B-9397-08002B2CF9AE}" pid="14" name="TemplafyFromBlank">
    <vt:bool>true</vt:bool>
  </property>
</Properties>
</file>