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8"/>
  </p:sldMasterIdLst>
  <p:notesMasterIdLst>
    <p:notesMasterId r:id="rId12"/>
  </p:notesMasterIdLst>
  <p:handoutMasterIdLst>
    <p:handoutMasterId r:id="rId13"/>
  </p:handoutMasterIdLst>
  <p:sldIdLst>
    <p:sldId id="364" r:id="rId9"/>
    <p:sldId id="365" r:id="rId10"/>
    <p:sldId id="366" r:id="rId11"/>
  </p:sldIdLst>
  <p:sldSz cx="12195175" cy="6858000"/>
  <p:notesSz cx="6858000" cy="9144000"/>
  <p:custDataLst>
    <p:tags r:id="rId1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080"/>
    <a:srgbClr val="A101C2"/>
    <a:srgbClr val="BDEA86"/>
    <a:srgbClr val="5DC221"/>
    <a:srgbClr val="CC00DE"/>
    <a:srgbClr val="A100C2"/>
    <a:srgbClr val="0179F5"/>
    <a:srgbClr val="C1FCED"/>
    <a:srgbClr val="2BE1BE"/>
    <a:srgbClr val="003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D3133-2AAF-8646-AD3C-7E2894205195}" v="51" dt="2023-07-19T08:56:22.22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22" autoAdjust="0"/>
    <p:restoredTop sz="95875" autoAdjust="0"/>
  </p:normalViewPr>
  <p:slideViewPr>
    <p:cSldViewPr snapToGrid="0" showGuides="1">
      <p:cViewPr>
        <p:scale>
          <a:sx n="111" d="100"/>
          <a:sy n="111" d="100"/>
        </p:scale>
        <p:origin x="96" y="744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quired Company Logo Placeholder">
            <a:extLst>
              <a:ext uri="{FF2B5EF4-FFF2-40B4-BE49-F238E27FC236}">
                <a16:creationId xmlns:a16="http://schemas.microsoft.com/office/drawing/2014/main" id="{98F08F96-B8AA-3543-9FDD-33B1257193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000" y="522453"/>
            <a:ext cx="4116387" cy="252000"/>
          </a:xfrm>
        </p:spPr>
        <p:txBody>
          <a:bodyPr anchor="ctr" anchorCtr="0"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Add sub brand 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Arial" panose="020B0604020202020204" pitchFamily="34" charset="0"/>
              </a:rPr>
              <a:t>Contact information:</a:t>
            </a:r>
          </a:p>
        </p:txBody>
      </p:sp>
      <p:sp>
        <p:nvSpPr>
          <p:cNvPr id="7" name="SAP Logo Placeholder">
            <a:extLst>
              <a:ext uri="{FF2B5EF4-FFF2-40B4-BE49-F238E27FC236}">
                <a16:creationId xmlns:a16="http://schemas.microsoft.com/office/drawing/2014/main" id="{C30FAC47-518B-493F-9AA1-E4DF202B0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09760" y="5797296"/>
            <a:ext cx="1963737" cy="360362"/>
          </a:xfrm>
        </p:spPr>
        <p:txBody>
          <a:bodyPr anchor="ctr" anchorCtr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466850"/>
            <a:ext cx="5413477" cy="846386"/>
          </a:xfrm>
        </p:spPr>
        <p:txBody>
          <a:bodyPr/>
          <a:lstStyle>
            <a:lvl1pPr>
              <a:defRPr sz="5500"/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100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63" Type="http://schemas.openxmlformats.org/officeDocument/2006/relationships/tags" Target="../tags/tag46.xml"/><Relationship Id="rId84" Type="http://schemas.openxmlformats.org/officeDocument/2006/relationships/tags" Target="../tags/tag67.xml"/><Relationship Id="rId138" Type="http://schemas.openxmlformats.org/officeDocument/2006/relationships/tags" Target="../tags/tag121.xml"/><Relationship Id="rId107" Type="http://schemas.openxmlformats.org/officeDocument/2006/relationships/tags" Target="../tags/tag9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102" Type="http://schemas.openxmlformats.org/officeDocument/2006/relationships/tags" Target="../tags/tag85.xml"/><Relationship Id="rId123" Type="http://schemas.openxmlformats.org/officeDocument/2006/relationships/tags" Target="../tags/tag106.xml"/><Relationship Id="rId128" Type="http://schemas.openxmlformats.org/officeDocument/2006/relationships/tags" Target="../tags/tag111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3.xml"/><Relationship Id="rId95" Type="http://schemas.openxmlformats.org/officeDocument/2006/relationships/tags" Target="../tags/tag78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113" Type="http://schemas.openxmlformats.org/officeDocument/2006/relationships/tags" Target="../tags/tag96.xml"/><Relationship Id="rId118" Type="http://schemas.openxmlformats.org/officeDocument/2006/relationships/tags" Target="../tags/tag101.xml"/><Relationship Id="rId134" Type="http://schemas.openxmlformats.org/officeDocument/2006/relationships/tags" Target="../tags/tag117.xml"/><Relationship Id="rId139" Type="http://schemas.openxmlformats.org/officeDocument/2006/relationships/tags" Target="../tags/tag122.xml"/><Relationship Id="rId80" Type="http://schemas.openxmlformats.org/officeDocument/2006/relationships/tags" Target="../tags/tag63.xml"/><Relationship Id="rId85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59" Type="http://schemas.openxmlformats.org/officeDocument/2006/relationships/tags" Target="../tags/tag42.xml"/><Relationship Id="rId103" Type="http://schemas.openxmlformats.org/officeDocument/2006/relationships/tags" Target="../tags/tag86.xml"/><Relationship Id="rId108" Type="http://schemas.openxmlformats.org/officeDocument/2006/relationships/tags" Target="../tags/tag91.xml"/><Relationship Id="rId124" Type="http://schemas.openxmlformats.org/officeDocument/2006/relationships/tags" Target="../tags/tag107.xml"/><Relationship Id="rId129" Type="http://schemas.openxmlformats.org/officeDocument/2006/relationships/tags" Target="../tags/tag112.xml"/><Relationship Id="rId54" Type="http://schemas.openxmlformats.org/officeDocument/2006/relationships/tags" Target="../tags/tag37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91" Type="http://schemas.openxmlformats.org/officeDocument/2006/relationships/tags" Target="../tags/tag74.xml"/><Relationship Id="rId96" Type="http://schemas.openxmlformats.org/officeDocument/2006/relationships/tags" Target="../tags/tag79.xml"/><Relationship Id="rId140" Type="http://schemas.openxmlformats.org/officeDocument/2006/relationships/tags" Target="../tags/tag1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49" Type="http://schemas.openxmlformats.org/officeDocument/2006/relationships/tags" Target="../tags/tag32.xml"/><Relationship Id="rId114" Type="http://schemas.openxmlformats.org/officeDocument/2006/relationships/tags" Target="../tags/tag97.xml"/><Relationship Id="rId119" Type="http://schemas.openxmlformats.org/officeDocument/2006/relationships/tags" Target="../tags/tag102.xml"/><Relationship Id="rId44" Type="http://schemas.openxmlformats.org/officeDocument/2006/relationships/tags" Target="../tags/tag27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81" Type="http://schemas.openxmlformats.org/officeDocument/2006/relationships/tags" Target="../tags/tag64.xml"/><Relationship Id="rId86" Type="http://schemas.openxmlformats.org/officeDocument/2006/relationships/tags" Target="../tags/tag69.xml"/><Relationship Id="rId130" Type="http://schemas.openxmlformats.org/officeDocument/2006/relationships/tags" Target="../tags/tag113.xml"/><Relationship Id="rId135" Type="http://schemas.openxmlformats.org/officeDocument/2006/relationships/tags" Target="../tags/tag11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109" Type="http://schemas.openxmlformats.org/officeDocument/2006/relationships/tags" Target="../tags/tag9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97" Type="http://schemas.openxmlformats.org/officeDocument/2006/relationships/tags" Target="../tags/tag80.xml"/><Relationship Id="rId104" Type="http://schemas.openxmlformats.org/officeDocument/2006/relationships/tags" Target="../tags/tag87.xml"/><Relationship Id="rId120" Type="http://schemas.openxmlformats.org/officeDocument/2006/relationships/tags" Target="../tags/tag103.xml"/><Relationship Id="rId125" Type="http://schemas.openxmlformats.org/officeDocument/2006/relationships/tags" Target="../tags/tag108.xml"/><Relationship Id="rId141" Type="http://schemas.openxmlformats.org/officeDocument/2006/relationships/tags" Target="../tags/tag124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92" Type="http://schemas.openxmlformats.org/officeDocument/2006/relationships/tags" Target="../tags/tag7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Relationship Id="rId87" Type="http://schemas.openxmlformats.org/officeDocument/2006/relationships/tags" Target="../tags/tag70.xml"/><Relationship Id="rId110" Type="http://schemas.openxmlformats.org/officeDocument/2006/relationships/tags" Target="../tags/tag93.xml"/><Relationship Id="rId115" Type="http://schemas.openxmlformats.org/officeDocument/2006/relationships/tags" Target="../tags/tag98.xml"/><Relationship Id="rId131" Type="http://schemas.openxmlformats.org/officeDocument/2006/relationships/tags" Target="../tags/tag114.xml"/><Relationship Id="rId136" Type="http://schemas.openxmlformats.org/officeDocument/2006/relationships/tags" Target="../tags/tag119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56" Type="http://schemas.openxmlformats.org/officeDocument/2006/relationships/tags" Target="../tags/tag39.xml"/><Relationship Id="rId77" Type="http://schemas.openxmlformats.org/officeDocument/2006/relationships/tags" Target="../tags/tag60.xml"/><Relationship Id="rId100" Type="http://schemas.openxmlformats.org/officeDocument/2006/relationships/tags" Target="../tags/tag83.xml"/><Relationship Id="rId105" Type="http://schemas.openxmlformats.org/officeDocument/2006/relationships/tags" Target="../tags/tag88.xml"/><Relationship Id="rId126" Type="http://schemas.openxmlformats.org/officeDocument/2006/relationships/tags" Target="../tags/tag109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93" Type="http://schemas.openxmlformats.org/officeDocument/2006/relationships/tags" Target="../tags/tag76.xml"/><Relationship Id="rId98" Type="http://schemas.openxmlformats.org/officeDocument/2006/relationships/tags" Target="../tags/tag81.xml"/><Relationship Id="rId121" Type="http://schemas.openxmlformats.org/officeDocument/2006/relationships/tags" Target="../tags/tag104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8.xml"/><Relationship Id="rId46" Type="http://schemas.openxmlformats.org/officeDocument/2006/relationships/tags" Target="../tags/tag29.xml"/><Relationship Id="rId67" Type="http://schemas.openxmlformats.org/officeDocument/2006/relationships/tags" Target="../tags/tag50.xml"/><Relationship Id="rId116" Type="http://schemas.openxmlformats.org/officeDocument/2006/relationships/tags" Target="../tags/tag99.xml"/><Relationship Id="rId137" Type="http://schemas.openxmlformats.org/officeDocument/2006/relationships/tags" Target="../tags/tag12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62" Type="http://schemas.openxmlformats.org/officeDocument/2006/relationships/tags" Target="../tags/tag45.xml"/><Relationship Id="rId83" Type="http://schemas.openxmlformats.org/officeDocument/2006/relationships/tags" Target="../tags/tag66.xml"/><Relationship Id="rId88" Type="http://schemas.openxmlformats.org/officeDocument/2006/relationships/tags" Target="../tags/tag71.xml"/><Relationship Id="rId111" Type="http://schemas.openxmlformats.org/officeDocument/2006/relationships/tags" Target="../tags/tag94.xml"/><Relationship Id="rId132" Type="http://schemas.openxmlformats.org/officeDocument/2006/relationships/tags" Target="../tags/tag115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9.xml"/><Relationship Id="rId57" Type="http://schemas.openxmlformats.org/officeDocument/2006/relationships/tags" Target="../tags/tag40.xml"/><Relationship Id="rId106" Type="http://schemas.openxmlformats.org/officeDocument/2006/relationships/tags" Target="../tags/tag89.xml"/><Relationship Id="rId127" Type="http://schemas.openxmlformats.org/officeDocument/2006/relationships/tags" Target="../tags/tag11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52" Type="http://schemas.openxmlformats.org/officeDocument/2006/relationships/tags" Target="../tags/tag35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94" Type="http://schemas.openxmlformats.org/officeDocument/2006/relationships/tags" Target="../tags/tag77.xml"/><Relationship Id="rId99" Type="http://schemas.openxmlformats.org/officeDocument/2006/relationships/tags" Target="../tags/tag82.xml"/><Relationship Id="rId101" Type="http://schemas.openxmlformats.org/officeDocument/2006/relationships/tags" Target="../tags/tag84.xml"/><Relationship Id="rId122" Type="http://schemas.openxmlformats.org/officeDocument/2006/relationships/tags" Target="../tags/tag10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9.xml"/><Relationship Id="rId47" Type="http://schemas.openxmlformats.org/officeDocument/2006/relationships/tags" Target="../tags/tag30.xml"/><Relationship Id="rId68" Type="http://schemas.openxmlformats.org/officeDocument/2006/relationships/tags" Target="../tags/tag51.xml"/><Relationship Id="rId89" Type="http://schemas.openxmlformats.org/officeDocument/2006/relationships/tags" Target="../tags/tag72.xml"/><Relationship Id="rId112" Type="http://schemas.openxmlformats.org/officeDocument/2006/relationships/tags" Target="../tags/tag95.xml"/><Relationship Id="rId133" Type="http://schemas.openxmlformats.org/officeDocument/2006/relationships/tags" Target="../tags/tag116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Arial" panose="020B0604020202020204" pitchFamily="34" charset="0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Arial" panose="020B0604020202020204" pitchFamily="34" charset="0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19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0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Copyright Placeholder" descr="{&quot;templafy&quot;:{&quot;id&quot;:&quot;08b84b80-e163-4c17-82cd-a9abe93f8840&quot;}}">
            <a:extLst>
              <a:ext uri="{FF2B5EF4-FFF2-40B4-BE49-F238E27FC236}">
                <a16:creationId xmlns:a16="http://schemas.microsoft.com/office/drawing/2014/main" id="{98C5CD0B-2C32-9372-5E4C-7C887024D0C0}"/>
              </a:ext>
            </a:extLst>
          </p:cNvPr>
          <p:cNvSpPr txBox="1">
            <a:spLocks/>
          </p:cNvSpPr>
          <p:nvPr userDrawn="1"/>
        </p:nvSpPr>
        <p:spPr>
          <a:xfrm>
            <a:off x="504001" y="6529846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65" r:id="rId2"/>
    <p:sldLayoutId id="2147483767" r:id="rId3"/>
    <p:sldLayoutId id="2147483743" r:id="rId4"/>
    <p:sldLayoutId id="2147483774" r:id="rId5"/>
    <p:sldLayoutId id="2147483745" r:id="rId6"/>
    <p:sldLayoutId id="2147483760" r:id="rId7"/>
    <p:sldLayoutId id="2147483768" r:id="rId8"/>
    <p:sldLayoutId id="2147483769" r:id="rId9"/>
    <p:sldLayoutId id="2147483770" r:id="rId10"/>
    <p:sldLayoutId id="2147483744" r:id="rId11"/>
    <p:sldLayoutId id="2147483757" r:id="rId12"/>
    <p:sldLayoutId id="2147483771" r:id="rId13"/>
    <p:sldLayoutId id="2147483763" r:id="rId14"/>
    <p:sldLayoutId id="2147483751" r:id="rId15"/>
    <p:sldLayoutId id="2147483756" r:id="rId16"/>
    <p:sldLayoutId id="2147483740" r:id="rId17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67059-D54D-4BF1-331C-8160E0E0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12AF3-26FC-608E-B5A6-052F0ED6D646}"/>
              </a:ext>
            </a:extLst>
          </p:cNvPr>
          <p:cNvSpPr/>
          <p:nvPr/>
        </p:nvSpPr>
        <p:spPr bwMode="gray">
          <a:xfrm>
            <a:off x="504001" y="1439132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25126-6F08-893D-CD26-BDDCAAAE313B}"/>
              </a:ext>
            </a:extLst>
          </p:cNvPr>
          <p:cNvSpPr/>
          <p:nvPr/>
        </p:nvSpPr>
        <p:spPr bwMode="gray">
          <a:xfrm>
            <a:off x="1394553" y="1439131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DDAA6-1FB6-5B92-D093-C3B53E7E6861}"/>
              </a:ext>
            </a:extLst>
          </p:cNvPr>
          <p:cNvSpPr/>
          <p:nvPr/>
        </p:nvSpPr>
        <p:spPr bwMode="gray">
          <a:xfrm>
            <a:off x="2285105" y="1439130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8EF6F6-CA8A-97AE-BBEE-D4B26F55F98A}"/>
              </a:ext>
            </a:extLst>
          </p:cNvPr>
          <p:cNvSpPr/>
          <p:nvPr/>
        </p:nvSpPr>
        <p:spPr bwMode="gray">
          <a:xfrm>
            <a:off x="3175657" y="1439129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907BB0-86BE-800B-6988-19DE42C086A5}"/>
              </a:ext>
            </a:extLst>
          </p:cNvPr>
          <p:cNvSpPr/>
          <p:nvPr/>
        </p:nvSpPr>
        <p:spPr bwMode="gray">
          <a:xfrm>
            <a:off x="4066209" y="1439128"/>
            <a:ext cx="552519" cy="5525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69550-8D20-8B77-CE49-02FDEB1CD292}"/>
              </a:ext>
            </a:extLst>
          </p:cNvPr>
          <p:cNvSpPr/>
          <p:nvPr/>
        </p:nvSpPr>
        <p:spPr bwMode="gray">
          <a:xfrm>
            <a:off x="2870573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D6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FA615-81A0-2F68-A3A8-30B3A1110F1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56520" y="1715391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868B4-2AB0-8AF5-4E21-EDAED85A0FA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072" y="1715390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E8090A-4F7A-61BF-BE7D-F846D429BD7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837624" y="1715389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3796F2-2E74-0A2C-80CE-EF8C3D042AB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3728176" y="1715388"/>
            <a:ext cx="338033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15982B9-310B-FB94-664A-5C2E7A329749}"/>
              </a:ext>
            </a:extLst>
          </p:cNvPr>
          <p:cNvSpPr/>
          <p:nvPr/>
        </p:nvSpPr>
        <p:spPr bwMode="gray">
          <a:xfrm>
            <a:off x="1513123" y="3121610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7057FC-C4E5-271B-0442-D3B173F75A47}"/>
              </a:ext>
            </a:extLst>
          </p:cNvPr>
          <p:cNvSpPr/>
          <p:nvPr/>
        </p:nvSpPr>
        <p:spPr bwMode="gray">
          <a:xfrm>
            <a:off x="1060617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FCA8968-5457-2E1E-E886-B05521FC7D87}"/>
              </a:ext>
            </a:extLst>
          </p:cNvPr>
          <p:cNvSpPr/>
          <p:nvPr/>
        </p:nvSpPr>
        <p:spPr bwMode="gray">
          <a:xfrm>
            <a:off x="2041794" y="4063936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1E52AF-052B-8DBC-0C00-33AF8BA4CD2B}"/>
              </a:ext>
            </a:extLst>
          </p:cNvPr>
          <p:cNvSpPr/>
          <p:nvPr/>
        </p:nvSpPr>
        <p:spPr bwMode="gray">
          <a:xfrm>
            <a:off x="1286870" y="5155887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EA9091-A550-FEFD-C447-7A4FBCEEB09D}"/>
              </a:ext>
            </a:extLst>
          </p:cNvPr>
          <p:cNvSpPr/>
          <p:nvPr/>
        </p:nvSpPr>
        <p:spPr bwMode="gray">
          <a:xfrm>
            <a:off x="2046591" y="5155882"/>
            <a:ext cx="552519" cy="5525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92659A-C880-5677-5818-E5B505F54433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1336877" y="3674129"/>
            <a:ext cx="452506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9C91B0-896A-28D9-4B2F-81FDF20A6B7B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1789383" y="3674129"/>
            <a:ext cx="528671" cy="38980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0BC233-B0D9-60AB-3EE6-402A4151E1FF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1563130" y="4616455"/>
            <a:ext cx="754924" cy="53943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56849E-14AD-6631-6568-63AED338214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318054" y="4616455"/>
            <a:ext cx="4797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A47309-97B2-C228-E03C-8AE6333C0977}"/>
              </a:ext>
            </a:extLst>
          </p:cNvPr>
          <p:cNvCxnSpPr>
            <a:cxnSpLocks/>
            <a:stCxn id="27" idx="4"/>
            <a:endCxn id="11" idx="0"/>
          </p:cNvCxnSpPr>
          <p:nvPr/>
        </p:nvCxnSpPr>
        <p:spPr>
          <a:xfrm>
            <a:off x="2318054" y="4616455"/>
            <a:ext cx="828779" cy="539427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D4A3419-1DD5-61C0-0CE5-AAB748833CEC}"/>
              </a:ext>
            </a:extLst>
          </p:cNvPr>
          <p:cNvSpPr txBox="1"/>
          <p:nvPr/>
        </p:nvSpPr>
        <p:spPr>
          <a:xfrm>
            <a:off x="1891308" y="2192718"/>
            <a:ext cx="1644849" cy="42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线性多项集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FD5D4E-B0F7-8C5F-3A51-946A1496FC68}"/>
              </a:ext>
            </a:extLst>
          </p:cNvPr>
          <p:cNvSpPr txBox="1"/>
          <p:nvPr/>
        </p:nvSpPr>
        <p:spPr>
          <a:xfrm>
            <a:off x="1495628" y="5854139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分层多项集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2AF20BE-B15B-5BE4-BFA3-A149C29E6A01}"/>
              </a:ext>
            </a:extLst>
          </p:cNvPr>
          <p:cNvSpPr/>
          <p:nvPr/>
        </p:nvSpPr>
        <p:spPr bwMode="gray">
          <a:xfrm>
            <a:off x="5168190" y="3121606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6DC45E4-FD4C-9FEF-4BF4-947A5142CA2E}"/>
              </a:ext>
            </a:extLst>
          </p:cNvPr>
          <p:cNvSpPr/>
          <p:nvPr/>
        </p:nvSpPr>
        <p:spPr bwMode="gray">
          <a:xfrm>
            <a:off x="7244276" y="3121605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8829A8-03C0-8606-A3F1-F44D64CFACD3}"/>
              </a:ext>
            </a:extLst>
          </p:cNvPr>
          <p:cNvSpPr/>
          <p:nvPr/>
        </p:nvSpPr>
        <p:spPr bwMode="gray">
          <a:xfrm>
            <a:off x="6245411" y="4063074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97CF0BA-B962-D967-95CC-34DDD3F05D0D}"/>
              </a:ext>
            </a:extLst>
          </p:cNvPr>
          <p:cNvSpPr/>
          <p:nvPr/>
        </p:nvSpPr>
        <p:spPr bwMode="gray">
          <a:xfrm>
            <a:off x="5168190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EC972FA-EA62-032D-5CDC-AF427D42D564}"/>
              </a:ext>
            </a:extLst>
          </p:cNvPr>
          <p:cNvSpPr/>
          <p:nvPr/>
        </p:nvSpPr>
        <p:spPr bwMode="gray">
          <a:xfrm>
            <a:off x="7243381" y="5155882"/>
            <a:ext cx="552519" cy="55251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4DC3B39-7F2B-FF69-F289-279BF06ED679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 flipV="1">
            <a:off x="5720709" y="3397865"/>
            <a:ext cx="1523567" cy="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2117DF3-702E-D1FD-6445-2E207C09283A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5639794" y="3593210"/>
            <a:ext cx="686532" cy="5507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2972BE-B4BC-A267-02B9-93ECB299B04B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 flipH="1">
            <a:off x="5444450" y="4534678"/>
            <a:ext cx="88187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184DEE5-70C4-02C1-9131-ED5CA1B35B7A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6717015" y="4534678"/>
            <a:ext cx="802626" cy="62120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4D4C67A-220E-A399-65EB-01287CE0CD19}"/>
              </a:ext>
            </a:extLst>
          </p:cNvPr>
          <p:cNvCxnSpPr>
            <a:cxnSpLocks/>
            <a:stCxn id="79" idx="7"/>
            <a:endCxn id="78" idx="3"/>
          </p:cNvCxnSpPr>
          <p:nvPr/>
        </p:nvCxnSpPr>
        <p:spPr>
          <a:xfrm flipV="1">
            <a:off x="6717015" y="3593209"/>
            <a:ext cx="608176" cy="55078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E6698F0-5F0A-6851-A947-E6E26858EF3D}"/>
              </a:ext>
            </a:extLst>
          </p:cNvPr>
          <p:cNvSpPr txBox="1"/>
          <p:nvPr/>
        </p:nvSpPr>
        <p:spPr>
          <a:xfrm>
            <a:off x="5924318" y="5854140"/>
            <a:ext cx="12570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图多项集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EB1BF5D-8837-98AD-0B0E-093CFE77F519}"/>
              </a:ext>
            </a:extLst>
          </p:cNvPr>
          <p:cNvSpPr/>
          <p:nvPr/>
        </p:nvSpPr>
        <p:spPr bwMode="gray">
          <a:xfrm>
            <a:off x="8876841" y="1436553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88D6A6-1381-E343-4D71-4796A94A6ECD}"/>
              </a:ext>
            </a:extLst>
          </p:cNvPr>
          <p:cNvSpPr/>
          <p:nvPr/>
        </p:nvSpPr>
        <p:spPr bwMode="gray">
          <a:xfrm>
            <a:off x="10038947" y="177284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3EBC955-8A3D-109D-090B-3996B2AACC6D}"/>
              </a:ext>
            </a:extLst>
          </p:cNvPr>
          <p:cNvSpPr/>
          <p:nvPr/>
        </p:nvSpPr>
        <p:spPr bwMode="gray">
          <a:xfrm>
            <a:off x="9152206" y="273583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D3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52A9F84-B989-5854-FCC8-75D5AA35ED87}"/>
              </a:ext>
            </a:extLst>
          </p:cNvPr>
          <p:cNvSpPr/>
          <p:nvPr/>
        </p:nvSpPr>
        <p:spPr bwMode="gray">
          <a:xfrm>
            <a:off x="10678885" y="2459571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82FA6E8-213C-CA84-2033-0B5316D108F9}"/>
              </a:ext>
            </a:extLst>
          </p:cNvPr>
          <p:cNvSpPr/>
          <p:nvPr/>
        </p:nvSpPr>
        <p:spPr bwMode="gray">
          <a:xfrm>
            <a:off x="10102368" y="3366932"/>
            <a:ext cx="552519" cy="552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6C27AD-AD65-F73F-7B91-821634142491}"/>
              </a:ext>
            </a:extLst>
          </p:cNvPr>
          <p:cNvSpPr txBox="1"/>
          <p:nvPr/>
        </p:nvSpPr>
        <p:spPr>
          <a:xfrm>
            <a:off x="9368287" y="4137953"/>
            <a:ext cx="164484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无序多项集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762371-0567-A1CF-4F92-5C3A57CB79B6}"/>
              </a:ext>
            </a:extLst>
          </p:cNvPr>
          <p:cNvSpPr/>
          <p:nvPr/>
        </p:nvSpPr>
        <p:spPr bwMode="gray">
          <a:xfrm>
            <a:off x="5938046" y="1376674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616F4-1684-082A-A8CF-0894341F0C06}"/>
              </a:ext>
            </a:extLst>
          </p:cNvPr>
          <p:cNvSpPr/>
          <p:nvPr/>
        </p:nvSpPr>
        <p:spPr bwMode="gray">
          <a:xfrm>
            <a:off x="4259655" y="187470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61F97-9304-364E-7545-883593056BDD}"/>
              </a:ext>
            </a:extLst>
          </p:cNvPr>
          <p:cNvSpPr/>
          <p:nvPr/>
        </p:nvSpPr>
        <p:spPr bwMode="gray">
          <a:xfrm>
            <a:off x="8625566" y="236452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5C30F-20AC-B98D-823C-B89E241E439A}"/>
              </a:ext>
            </a:extLst>
          </p:cNvPr>
          <p:cNvSpPr/>
          <p:nvPr/>
        </p:nvSpPr>
        <p:spPr bwMode="gray">
          <a:xfrm>
            <a:off x="7669471" y="187470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806E42-B916-15C5-6138-2C42E233E007}"/>
              </a:ext>
            </a:extLst>
          </p:cNvPr>
          <p:cNvSpPr/>
          <p:nvPr/>
        </p:nvSpPr>
        <p:spPr bwMode="gray">
          <a:xfrm>
            <a:off x="6542692" y="285967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51CCD-8C26-F8BE-D66D-A77A7901EFC2}"/>
              </a:ext>
            </a:extLst>
          </p:cNvPr>
          <p:cNvSpPr/>
          <p:nvPr/>
        </p:nvSpPr>
        <p:spPr bwMode="gray">
          <a:xfrm>
            <a:off x="6946839" y="2379778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0DA83-0605-FC8C-F287-6A085BF0466B}"/>
              </a:ext>
            </a:extLst>
          </p:cNvPr>
          <p:cNvSpPr/>
          <p:nvPr/>
        </p:nvSpPr>
        <p:spPr bwMode="gray">
          <a:xfrm>
            <a:off x="927715" y="1386753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0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502DE-37F3-22A7-B4F4-CEB57B8A72DE}"/>
              </a:ext>
            </a:extLst>
          </p:cNvPr>
          <p:cNvSpPr/>
          <p:nvPr/>
        </p:nvSpPr>
        <p:spPr bwMode="gray">
          <a:xfrm>
            <a:off x="8262251" y="286750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484F4-ABD2-60A5-5C67-C2761E7AC46D}"/>
              </a:ext>
            </a:extLst>
          </p:cNvPr>
          <p:cNvSpPr/>
          <p:nvPr/>
        </p:nvSpPr>
        <p:spPr bwMode="gray">
          <a:xfrm>
            <a:off x="8986323" y="2858434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4507F-FDF4-BC67-3F09-C25E02329F01}"/>
              </a:ext>
            </a:extLst>
          </p:cNvPr>
          <p:cNvSpPr/>
          <p:nvPr/>
        </p:nvSpPr>
        <p:spPr bwMode="gray">
          <a:xfrm>
            <a:off x="7384067" y="286750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E31D1D-82F6-3D67-BE6C-0E9D54FB71E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440034" y="1677403"/>
            <a:ext cx="1678391" cy="1973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B32079-9F08-0437-18A9-381A94F0226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18425" y="1677403"/>
            <a:ext cx="1731425" cy="1973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E3603A-79E5-E8F4-BF09-EAC91E8D84FF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7849850" y="2175432"/>
            <a:ext cx="956095" cy="18909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30B450-BF6A-B7E1-8EBA-78CC612D017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7127218" y="2175432"/>
            <a:ext cx="722632" cy="204346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D6B2E8-DA62-1184-386A-132852CDD0D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8442630" y="2665251"/>
            <a:ext cx="363315" cy="202256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13F242-4D3C-3729-AB5C-277A9DAE1F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8805945" y="2665251"/>
            <a:ext cx="360757" cy="193183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121FB2-274D-0826-8B52-8470A98CCD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6723071" y="2680507"/>
            <a:ext cx="404147" cy="17916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C3805A-F07B-0138-0662-99605470D39F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7127218" y="2680507"/>
            <a:ext cx="437228" cy="187000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E9F8AE4-56C7-D114-A678-69829E4D5386}"/>
              </a:ext>
            </a:extLst>
          </p:cNvPr>
          <p:cNvSpPr/>
          <p:nvPr/>
        </p:nvSpPr>
        <p:spPr bwMode="gray">
          <a:xfrm>
            <a:off x="6193372" y="3380987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CA8504-D355-E3CF-CE20-DC86A7C433D2}"/>
              </a:ext>
            </a:extLst>
          </p:cNvPr>
          <p:cNvSpPr/>
          <p:nvPr/>
        </p:nvSpPr>
        <p:spPr bwMode="gray">
          <a:xfrm>
            <a:off x="6889132" y="338051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FF0989-2A67-64DF-7FA5-7BB435F59525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 flipH="1">
            <a:off x="6373751" y="3160400"/>
            <a:ext cx="349320" cy="22058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DAD9A0-E7BD-B68E-6D12-554B5B5EDC70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>
            <a:off x="6723071" y="3160400"/>
            <a:ext cx="346440" cy="220113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7DD44-12BD-D305-4E6F-34605AECEB2F}"/>
              </a:ext>
            </a:extLst>
          </p:cNvPr>
          <p:cNvSpPr/>
          <p:nvPr/>
        </p:nvSpPr>
        <p:spPr bwMode="gray">
          <a:xfrm>
            <a:off x="3111946" y="2370090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A2C42-AE54-589F-7A88-4D6FCF373A49}"/>
              </a:ext>
            </a:extLst>
          </p:cNvPr>
          <p:cNvSpPr/>
          <p:nvPr/>
        </p:nvSpPr>
        <p:spPr bwMode="gray">
          <a:xfrm>
            <a:off x="5360756" y="2370089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78D0EB-F0DD-F867-476E-3051C570EF6E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flipH="1">
            <a:off x="3292325" y="2175432"/>
            <a:ext cx="1147709" cy="19465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61E4A-CB93-19DB-8A37-411719F0F20D}"/>
              </a:ext>
            </a:extLst>
          </p:cNvPr>
          <p:cNvCxnSpPr>
            <a:cxnSpLocks/>
            <a:stCxn id="5" idx="2"/>
            <a:endCxn id="48" idx="0"/>
          </p:cNvCxnSpPr>
          <p:nvPr/>
        </p:nvCxnSpPr>
        <p:spPr>
          <a:xfrm>
            <a:off x="4440034" y="2175432"/>
            <a:ext cx="1101101" cy="19465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6A85B4B-827E-7200-3384-6538A2BCF01D}"/>
              </a:ext>
            </a:extLst>
          </p:cNvPr>
          <p:cNvSpPr/>
          <p:nvPr/>
        </p:nvSpPr>
        <p:spPr bwMode="gray">
          <a:xfrm>
            <a:off x="3716339" y="286073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F02B92-7882-959B-9EC1-9052BC2370F5}"/>
              </a:ext>
            </a:extLst>
          </p:cNvPr>
          <p:cNvSpPr/>
          <p:nvPr/>
        </p:nvSpPr>
        <p:spPr bwMode="gray">
          <a:xfrm>
            <a:off x="2439509" y="2865478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3F6AA7-2206-7477-448C-66633B2FB8C3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>
            <a:off x="3292325" y="2670819"/>
            <a:ext cx="604393" cy="189912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D212CA-78F1-1952-722A-7AE4E941A4AB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2619888" y="2670819"/>
            <a:ext cx="672437" cy="19465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861DD9E-14FF-A0B7-1210-8D5BDA5A1252}"/>
              </a:ext>
            </a:extLst>
          </p:cNvPr>
          <p:cNvSpPr/>
          <p:nvPr/>
        </p:nvSpPr>
        <p:spPr bwMode="gray">
          <a:xfrm>
            <a:off x="2076572" y="3374795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172AA35-88DE-8B6C-1D37-0578F376CA19}"/>
              </a:ext>
            </a:extLst>
          </p:cNvPr>
          <p:cNvSpPr/>
          <p:nvPr/>
        </p:nvSpPr>
        <p:spPr bwMode="gray">
          <a:xfrm>
            <a:off x="2776155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68D155-12E8-34B8-8637-9D24A8CFCD6B}"/>
              </a:ext>
            </a:extLst>
          </p:cNvPr>
          <p:cNvCxnSpPr>
            <a:cxnSpLocks/>
            <a:stCxn id="60" idx="2"/>
            <a:endCxn id="75" idx="0"/>
          </p:cNvCxnSpPr>
          <p:nvPr/>
        </p:nvCxnSpPr>
        <p:spPr>
          <a:xfrm flipH="1">
            <a:off x="2256951" y="3166207"/>
            <a:ext cx="362937" cy="20858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407A42-F257-A7DA-C5FE-03335BF90F33}"/>
              </a:ext>
            </a:extLst>
          </p:cNvPr>
          <p:cNvCxnSpPr>
            <a:cxnSpLocks/>
            <a:stCxn id="60" idx="2"/>
            <a:endCxn id="76" idx="0"/>
          </p:cNvCxnSpPr>
          <p:nvPr/>
        </p:nvCxnSpPr>
        <p:spPr>
          <a:xfrm>
            <a:off x="2619888" y="3166207"/>
            <a:ext cx="336646" cy="21307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C4049CE-CC4B-BD6A-A031-574B79C0C4BD}"/>
              </a:ext>
            </a:extLst>
          </p:cNvPr>
          <p:cNvSpPr/>
          <p:nvPr/>
        </p:nvSpPr>
        <p:spPr bwMode="gray">
          <a:xfrm>
            <a:off x="1715815" y="388411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C13D00-4D26-5AB4-8FDF-6CD1C0D2F437}"/>
              </a:ext>
            </a:extLst>
          </p:cNvPr>
          <p:cNvSpPr/>
          <p:nvPr/>
        </p:nvSpPr>
        <p:spPr bwMode="gray">
          <a:xfrm>
            <a:off x="2367155" y="388411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B94F48-9FE5-789F-735A-C143B0000C0B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 flipH="1">
            <a:off x="1896194" y="3675524"/>
            <a:ext cx="360757" cy="208587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5BEC9A4-44C3-29B0-0243-1F38E588D800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>
            <a:off x="2256951" y="3675524"/>
            <a:ext cx="290583" cy="208588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993F78C-CA12-0EF1-5BA2-59B32A7735DF}"/>
              </a:ext>
            </a:extLst>
          </p:cNvPr>
          <p:cNvSpPr/>
          <p:nvPr/>
        </p:nvSpPr>
        <p:spPr bwMode="gray">
          <a:xfrm>
            <a:off x="927715" y="1884782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440954-4406-918D-E6F4-E5B5840D513C}"/>
              </a:ext>
            </a:extLst>
          </p:cNvPr>
          <p:cNvSpPr/>
          <p:nvPr/>
        </p:nvSpPr>
        <p:spPr bwMode="gray">
          <a:xfrm>
            <a:off x="922828" y="2380169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2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FDEA096-2C79-A28F-A482-07121308317D}"/>
              </a:ext>
            </a:extLst>
          </p:cNvPr>
          <p:cNvSpPr/>
          <p:nvPr/>
        </p:nvSpPr>
        <p:spPr bwMode="gray">
          <a:xfrm>
            <a:off x="922827" y="2875556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3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794129-CDDD-5DE1-1D92-C00D79EF9515}"/>
              </a:ext>
            </a:extLst>
          </p:cNvPr>
          <p:cNvSpPr/>
          <p:nvPr/>
        </p:nvSpPr>
        <p:spPr bwMode="gray">
          <a:xfrm>
            <a:off x="922827" y="3369485"/>
            <a:ext cx="360757" cy="30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CN" sz="1800" kern="0" dirty="0">
                <a:ea typeface="Arial Unicode MS" pitchFamily="34" charset="-128"/>
                <a:cs typeface="Arial Unicode MS" pitchFamily="34" charset="-128"/>
              </a:rPr>
              <a:t>4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02C79D-290B-6C9F-4338-32A5769A9481}"/>
              </a:ext>
            </a:extLst>
          </p:cNvPr>
          <p:cNvSpPr/>
          <p:nvPr/>
        </p:nvSpPr>
        <p:spPr bwMode="gray">
          <a:xfrm>
            <a:off x="3363353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CC50C51-4AB5-7FC3-AA23-542D2A55C37B}"/>
              </a:ext>
            </a:extLst>
          </p:cNvPr>
          <p:cNvSpPr/>
          <p:nvPr/>
        </p:nvSpPr>
        <p:spPr bwMode="gray">
          <a:xfrm>
            <a:off x="4024349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48CB377-3425-ED3F-5C71-33F9C9E125EF}"/>
              </a:ext>
            </a:extLst>
          </p:cNvPr>
          <p:cNvCxnSpPr>
            <a:cxnSpLocks/>
            <a:stCxn id="59" idx="2"/>
            <a:endCxn id="94" idx="0"/>
          </p:cNvCxnSpPr>
          <p:nvPr/>
        </p:nvCxnSpPr>
        <p:spPr>
          <a:xfrm flipH="1">
            <a:off x="3543732" y="3161460"/>
            <a:ext cx="352986" cy="217821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0EA934-0BE4-F5D6-65A3-CA8867AA8F78}"/>
              </a:ext>
            </a:extLst>
          </p:cNvPr>
          <p:cNvCxnSpPr>
            <a:cxnSpLocks/>
            <a:stCxn id="59" idx="2"/>
            <a:endCxn id="95" idx="0"/>
          </p:cNvCxnSpPr>
          <p:nvPr/>
        </p:nvCxnSpPr>
        <p:spPr>
          <a:xfrm>
            <a:off x="3896718" y="3161460"/>
            <a:ext cx="308010" cy="217821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13350E-E222-1AFC-1AE0-57F2375C15E6}"/>
              </a:ext>
            </a:extLst>
          </p:cNvPr>
          <p:cNvSpPr/>
          <p:nvPr/>
        </p:nvSpPr>
        <p:spPr bwMode="gray">
          <a:xfrm>
            <a:off x="4929087" y="2859673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19DCD0-D1A0-3DD7-B9EC-7ADB0AFC3750}"/>
              </a:ext>
            </a:extLst>
          </p:cNvPr>
          <p:cNvSpPr/>
          <p:nvPr/>
        </p:nvSpPr>
        <p:spPr bwMode="gray">
          <a:xfrm>
            <a:off x="5801458" y="2859672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EA15C64-B054-9B02-2F5D-BDA2B132491C}"/>
              </a:ext>
            </a:extLst>
          </p:cNvPr>
          <p:cNvCxnSpPr>
            <a:cxnSpLocks/>
            <a:stCxn id="48" idx="2"/>
            <a:endCxn id="103" idx="0"/>
          </p:cNvCxnSpPr>
          <p:nvPr/>
        </p:nvCxnSpPr>
        <p:spPr>
          <a:xfrm flipH="1">
            <a:off x="5109466" y="2670818"/>
            <a:ext cx="431669" cy="188855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5199F1-3197-64FF-2853-1913B174A765}"/>
              </a:ext>
            </a:extLst>
          </p:cNvPr>
          <p:cNvCxnSpPr>
            <a:cxnSpLocks/>
            <a:stCxn id="48" idx="2"/>
            <a:endCxn id="104" idx="0"/>
          </p:cNvCxnSpPr>
          <p:nvPr/>
        </p:nvCxnSpPr>
        <p:spPr>
          <a:xfrm>
            <a:off x="5541135" y="2670818"/>
            <a:ext cx="440702" cy="188854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E2CE32-EA43-11D0-73E1-674F399680E5}"/>
              </a:ext>
            </a:extLst>
          </p:cNvPr>
          <p:cNvSpPr/>
          <p:nvPr/>
        </p:nvSpPr>
        <p:spPr bwMode="gray">
          <a:xfrm>
            <a:off x="4596884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AB3578-E6A5-1208-7074-44F57A60EAB5}"/>
              </a:ext>
            </a:extLst>
          </p:cNvPr>
          <p:cNvSpPr/>
          <p:nvPr/>
        </p:nvSpPr>
        <p:spPr bwMode="gray">
          <a:xfrm>
            <a:off x="5292644" y="3379281"/>
            <a:ext cx="360757" cy="3007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CN" sz="1800" b="0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0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2E71418-AFB1-C553-EFE6-5C95EF684784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flipH="1">
            <a:off x="4777263" y="3160402"/>
            <a:ext cx="332203" cy="21887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CD8B721-381B-BF7B-BD7F-F2B0E1F0FC4A}"/>
              </a:ext>
            </a:extLst>
          </p:cNvPr>
          <p:cNvCxnSpPr>
            <a:cxnSpLocks/>
            <a:stCxn id="103" idx="2"/>
            <a:endCxn id="113" idx="0"/>
          </p:cNvCxnSpPr>
          <p:nvPr/>
        </p:nvCxnSpPr>
        <p:spPr>
          <a:xfrm>
            <a:off x="5109466" y="3160402"/>
            <a:ext cx="363557" cy="218879"/>
          </a:xfrm>
          <a:prstGeom prst="straightConnector1">
            <a:avLst/>
          </a:prstGeom>
          <a:ln w="254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2CC44ED-E39D-FDD8-6B17-16B4C0B3290C}"/>
              </a:ext>
            </a:extLst>
          </p:cNvPr>
          <p:cNvGrpSpPr/>
          <p:nvPr/>
        </p:nvGrpSpPr>
        <p:grpSpPr>
          <a:xfrm>
            <a:off x="3341471" y="1092641"/>
            <a:ext cx="6918762" cy="2465025"/>
            <a:chOff x="2184003" y="1092641"/>
            <a:chExt cx="6918762" cy="2465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4EEE75-DC6F-6F4A-A653-C0A626166ADF}"/>
                </a:ext>
              </a:extLst>
            </p:cNvPr>
            <p:cNvSpPr/>
            <p:nvPr/>
          </p:nvSpPr>
          <p:spPr bwMode="gray">
            <a:xfrm>
              <a:off x="3698532" y="1092641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C0B82-9DB4-1DDC-21DD-F88C11881172}"/>
                </a:ext>
              </a:extLst>
            </p:cNvPr>
            <p:cNvSpPr/>
            <p:nvPr/>
          </p:nvSpPr>
          <p:spPr bwMode="gray">
            <a:xfrm>
              <a:off x="4217006" y="1094212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7674BA-EF24-7475-8FA6-D3C9BB33C913}"/>
                </a:ext>
              </a:extLst>
            </p:cNvPr>
            <p:cNvCxnSpPr>
              <a:cxnSpLocks/>
            </p:cNvCxnSpPr>
            <p:nvPr/>
          </p:nvCxnSpPr>
          <p:spPr>
            <a:xfrm>
              <a:off x="4476243" y="1351878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5BCC88-D58B-B6B7-8774-BDABBF103C8E}"/>
                </a:ext>
              </a:extLst>
            </p:cNvPr>
            <p:cNvSpPr/>
            <p:nvPr/>
          </p:nvSpPr>
          <p:spPr bwMode="gray">
            <a:xfrm>
              <a:off x="5091740" y="1092641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B5CE6E-7479-283E-032A-D899F8F93E4A}"/>
                </a:ext>
              </a:extLst>
            </p:cNvPr>
            <p:cNvSpPr/>
            <p:nvPr/>
          </p:nvSpPr>
          <p:spPr bwMode="gray">
            <a:xfrm>
              <a:off x="5610214" y="1094212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3434DB-F1C3-7CF3-C284-E738EEBEE1B9}"/>
                </a:ext>
              </a:extLst>
            </p:cNvPr>
            <p:cNvCxnSpPr>
              <a:cxnSpLocks/>
            </p:cNvCxnSpPr>
            <p:nvPr/>
          </p:nvCxnSpPr>
          <p:spPr>
            <a:xfrm>
              <a:off x="5869451" y="1351878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DAE391-BC0E-57F4-F37C-DD2A771A8497}"/>
                </a:ext>
              </a:extLst>
            </p:cNvPr>
            <p:cNvSpPr/>
            <p:nvPr/>
          </p:nvSpPr>
          <p:spPr bwMode="gray">
            <a:xfrm>
              <a:off x="6484948" y="1092641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3D2162-7F93-B318-5A56-9AEDE1DB6427}"/>
                </a:ext>
              </a:extLst>
            </p:cNvPr>
            <p:cNvSpPr/>
            <p:nvPr/>
          </p:nvSpPr>
          <p:spPr bwMode="gray">
            <a:xfrm>
              <a:off x="7003422" y="1094212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5DEDA8-C91C-8CFC-4D43-FD19D6DE8C40}"/>
                </a:ext>
              </a:extLst>
            </p:cNvPr>
            <p:cNvCxnSpPr/>
            <p:nvPr/>
          </p:nvCxnSpPr>
          <p:spPr>
            <a:xfrm>
              <a:off x="7003422" y="1092641"/>
              <a:ext cx="518474" cy="518474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A9E3D1-534C-BB70-45F8-851FCFFBD7A0}"/>
                </a:ext>
              </a:extLst>
            </p:cNvPr>
            <p:cNvSpPr/>
            <p:nvPr/>
          </p:nvSpPr>
          <p:spPr bwMode="gray">
            <a:xfrm>
              <a:off x="2823798" y="1092641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6D7B0FB-121E-D83A-A8B3-B50B14FF8577}"/>
                </a:ext>
              </a:extLst>
            </p:cNvPr>
            <p:cNvCxnSpPr>
              <a:cxnSpLocks/>
            </p:cNvCxnSpPr>
            <p:nvPr/>
          </p:nvCxnSpPr>
          <p:spPr>
            <a:xfrm>
              <a:off x="3083035" y="1350307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73B748-EF2B-60ED-00C2-D6FAFC61F719}"/>
                </a:ext>
              </a:extLst>
            </p:cNvPr>
            <p:cNvSpPr txBox="1"/>
            <p:nvPr/>
          </p:nvSpPr>
          <p:spPr>
            <a:xfrm>
              <a:off x="2184003" y="1211807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CN" sz="1800" kern="0" dirty="0">
                  <a:ea typeface="Arial Unicode MS" pitchFamily="34" charset="-128"/>
                  <a:cs typeface="Arial Unicode MS" pitchFamily="34" charset="-128"/>
                </a:rPr>
                <a:t>头部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80986D-149A-EEFF-A243-5E31463A44F3}"/>
                </a:ext>
              </a:extLst>
            </p:cNvPr>
            <p:cNvSpPr/>
            <p:nvPr/>
          </p:nvSpPr>
          <p:spPr bwMode="gray">
            <a:xfrm>
              <a:off x="4242681" y="2193964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CC41B5-DED9-E67F-2D6D-F2B8351D3036}"/>
                </a:ext>
              </a:extLst>
            </p:cNvPr>
            <p:cNvSpPr/>
            <p:nvPr/>
          </p:nvSpPr>
          <p:spPr bwMode="gray">
            <a:xfrm>
              <a:off x="4761155" y="2192393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D65E5D-9AE3-27D7-0FDD-5557CBC2C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9629" y="2543154"/>
              <a:ext cx="6154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24F003-6CD5-ADEF-5E5D-EB7583944D4E}"/>
                </a:ext>
              </a:extLst>
            </p:cNvPr>
            <p:cNvSpPr/>
            <p:nvPr/>
          </p:nvSpPr>
          <p:spPr bwMode="gray">
            <a:xfrm>
              <a:off x="6156199" y="2192393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EA70D-D6B5-8260-745A-0776D9DDB525}"/>
                </a:ext>
              </a:extLst>
            </p:cNvPr>
            <p:cNvSpPr/>
            <p:nvPr/>
          </p:nvSpPr>
          <p:spPr bwMode="gray">
            <a:xfrm>
              <a:off x="5637725" y="2192393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D8BF79-71BC-9A65-BF37-63B58F54F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614" y="2720081"/>
              <a:ext cx="0" cy="6009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7DED19-18EE-79CC-1CB0-4BA6D10900DC}"/>
                </a:ext>
              </a:extLst>
            </p:cNvPr>
            <p:cNvSpPr/>
            <p:nvPr/>
          </p:nvSpPr>
          <p:spPr bwMode="gray">
            <a:xfrm>
              <a:off x="8067377" y="2192393"/>
              <a:ext cx="518474" cy="518474"/>
            </a:xfrm>
            <a:prstGeom prst="rect">
              <a:avLst/>
            </a:prstGeom>
            <a:solidFill>
              <a:schemeClr val="accent4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r>
                <a:rPr kumimoji="0" lang="en-CN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8"/>
                  <a:cs typeface="Arial Unicode MS" pitchFamily="34" charset="-128"/>
                </a:rPr>
                <a:t>D3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5E052D-25FA-5D67-A6B4-3F7268744D94}"/>
                </a:ext>
              </a:extLst>
            </p:cNvPr>
            <p:cNvSpPr/>
            <p:nvPr/>
          </p:nvSpPr>
          <p:spPr bwMode="gray">
            <a:xfrm>
              <a:off x="3724207" y="2195535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1E291-EFAF-2BE6-DCAA-03950123139D}"/>
                </a:ext>
              </a:extLst>
            </p:cNvPr>
            <p:cNvCxnSpPr/>
            <p:nvPr/>
          </p:nvCxnSpPr>
          <p:spPr>
            <a:xfrm>
              <a:off x="3724207" y="2193964"/>
              <a:ext cx="518474" cy="518474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E67845-454B-BA7E-6776-476F45C350D1}"/>
                </a:ext>
              </a:extLst>
            </p:cNvPr>
            <p:cNvSpPr/>
            <p:nvPr/>
          </p:nvSpPr>
          <p:spPr bwMode="gray">
            <a:xfrm>
              <a:off x="2823798" y="2195535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7DB3AF-8A70-0A21-69A1-5B6CC82E3AE0}"/>
                </a:ext>
              </a:extLst>
            </p:cNvPr>
            <p:cNvCxnSpPr>
              <a:cxnSpLocks/>
            </p:cNvCxnSpPr>
            <p:nvPr/>
          </p:nvCxnSpPr>
          <p:spPr>
            <a:xfrm>
              <a:off x="3106874" y="2320854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4F7BCE-B1B6-762B-C2BD-E4A2D839F234}"/>
                </a:ext>
              </a:extLst>
            </p:cNvPr>
            <p:cNvCxnSpPr>
              <a:cxnSpLocks/>
            </p:cNvCxnSpPr>
            <p:nvPr/>
          </p:nvCxnSpPr>
          <p:spPr>
            <a:xfrm>
              <a:off x="5020392" y="2320854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47C901-E35C-33A1-559E-B9E7FABCD4FB}"/>
                </a:ext>
              </a:extLst>
            </p:cNvPr>
            <p:cNvSpPr/>
            <p:nvPr/>
          </p:nvSpPr>
          <p:spPr bwMode="gray">
            <a:xfrm>
              <a:off x="7549683" y="2192393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91E3DC-9195-0E8B-C183-75EAE253C1CC}"/>
                </a:ext>
              </a:extLst>
            </p:cNvPr>
            <p:cNvSpPr/>
            <p:nvPr/>
          </p:nvSpPr>
          <p:spPr bwMode="gray">
            <a:xfrm>
              <a:off x="6673893" y="2194383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7AA6F-9E17-5B44-E65E-DE86B717142D}"/>
                </a:ext>
              </a:extLst>
            </p:cNvPr>
            <p:cNvCxnSpPr>
              <a:cxnSpLocks/>
            </p:cNvCxnSpPr>
            <p:nvPr/>
          </p:nvCxnSpPr>
          <p:spPr>
            <a:xfrm>
              <a:off x="6933130" y="2322844"/>
              <a:ext cx="6173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6CA94D-65B8-B462-56C6-F2BBCA58C1A7}"/>
                </a:ext>
              </a:extLst>
            </p:cNvPr>
            <p:cNvSpPr/>
            <p:nvPr/>
          </p:nvSpPr>
          <p:spPr bwMode="gray">
            <a:xfrm>
              <a:off x="8584291" y="2193964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EE124B-6D13-78EE-1FE1-7FEF8189A108}"/>
                </a:ext>
              </a:extLst>
            </p:cNvPr>
            <p:cNvCxnSpPr/>
            <p:nvPr/>
          </p:nvCxnSpPr>
          <p:spPr>
            <a:xfrm>
              <a:off x="8584291" y="2192393"/>
              <a:ext cx="518474" cy="518474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D1FFBDE-DD0F-ABBD-DB07-5066A325A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2367" y="2546783"/>
              <a:ext cx="6154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B90B6B-13E9-1583-13A8-787B865C120F}"/>
                </a:ext>
              </a:extLst>
            </p:cNvPr>
            <p:cNvSpPr/>
            <p:nvPr/>
          </p:nvSpPr>
          <p:spPr bwMode="gray">
            <a:xfrm>
              <a:off x="2823798" y="3039192"/>
              <a:ext cx="518474" cy="51847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R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tabLst/>
              </a:pPr>
              <a:endParaRPr kumimoji="0" lang="en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2D109C-DC42-1A97-400A-611187F057DC}"/>
                </a:ext>
              </a:extLst>
            </p:cNvPr>
            <p:cNvCxnSpPr>
              <a:cxnSpLocks/>
            </p:cNvCxnSpPr>
            <p:nvPr/>
          </p:nvCxnSpPr>
          <p:spPr>
            <a:xfrm>
              <a:off x="3342419" y="3298429"/>
              <a:ext cx="498434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02A299-A052-559E-C7F6-AB6A2C2F6096}"/>
                </a:ext>
              </a:extLst>
            </p:cNvPr>
            <p:cNvSpPr txBox="1"/>
            <p:nvPr/>
          </p:nvSpPr>
          <p:spPr>
            <a:xfrm>
              <a:off x="2184003" y="2313130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CN" sz="1800" kern="0" dirty="0">
                  <a:ea typeface="Arial Unicode MS" pitchFamily="34" charset="-128"/>
                  <a:cs typeface="Arial Unicode MS" pitchFamily="34" charset="-128"/>
                </a:rPr>
                <a:t>头部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7E5621-38E0-DB3B-366A-2F858B85313B}"/>
                </a:ext>
              </a:extLst>
            </p:cNvPr>
            <p:cNvSpPr txBox="1"/>
            <p:nvPr/>
          </p:nvSpPr>
          <p:spPr>
            <a:xfrm>
              <a:off x="2184003" y="3159929"/>
              <a:ext cx="4616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CN" sz="1800" kern="0" dirty="0">
                  <a:ea typeface="Arial Unicode MS" pitchFamily="34" charset="-128"/>
                  <a:cs typeface="Arial Unicode MS" pitchFamily="34" charset="-128"/>
                </a:rPr>
                <a:t>尾部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C28AAD6-CA90-F76D-0CE4-7E7380CD1190}"/>
              </a:ext>
            </a:extLst>
          </p:cNvPr>
          <p:cNvSpPr txBox="1"/>
          <p:nvPr/>
        </p:nvSpPr>
        <p:spPr>
          <a:xfrm>
            <a:off x="1672971" y="1092641"/>
            <a:ext cx="10259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CN" sz="20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单向</a:t>
            </a:r>
          </a:p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CN" sz="20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链接结构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871E2C-3B3F-BDF6-8947-C70F23F6FEA2}"/>
              </a:ext>
            </a:extLst>
          </p:cNvPr>
          <p:cNvSpPr txBox="1"/>
          <p:nvPr/>
        </p:nvSpPr>
        <p:spPr>
          <a:xfrm>
            <a:off x="1672971" y="2543154"/>
            <a:ext cx="10259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CN" sz="20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双向</a:t>
            </a:r>
          </a:p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CN" sz="2000" kern="0" dirty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链接结构</a:t>
            </a:r>
          </a:p>
        </p:txBody>
      </p:sp>
    </p:spTree>
    <p:extLst>
      <p:ext uri="{BB962C8B-B14F-4D97-AF65-F5344CB8AC3E}">
        <p14:creationId xmlns:p14="http://schemas.microsoft.com/office/powerpoint/2010/main" val="402721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Contact xmlns="47fc58d8-9f4b-4bc8-b278-c3cb6f298023">
      <UserInfo>
        <DisplayName/>
        <AccountId xsi:nil="true"/>
        <AccountType/>
      </UserInfo>
    </ResponsibleContact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F0F9DCBF1E94796646FCF98A7C072" ma:contentTypeVersion="13" ma:contentTypeDescription="Create a new document." ma:contentTypeScope="" ma:versionID="5b306df2387467d165757eb5a8cdddaa">
  <xsd:schema xmlns:xsd="http://www.w3.org/2001/XMLSchema" xmlns:xs="http://www.w3.org/2001/XMLSchema" xmlns:p="http://schemas.microsoft.com/office/2006/metadata/properties" xmlns:ns2="0e00d59e-b0d2-4e67-be34-67e465b0fbed" xmlns:ns3="47fc58d8-9f4b-4bc8-b278-c3cb6f298023" targetNamespace="http://schemas.microsoft.com/office/2006/metadata/properties" ma:root="true" ma:fieldsID="eebd9c38828bcd412c0ba6e1c1867684" ns2:_="" ns3:_="">
    <xsd:import namespace="0e00d59e-b0d2-4e67-be34-67e465b0fbed"/>
    <xsd:import namespace="47fc58d8-9f4b-4bc8-b278-c3cb6f2980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ResponsibleContact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fc58d8-9f4b-4bc8-b278-c3cb6f298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ResponsibleContact" ma:index="17" nillable="true" ma:displayName="Responsible Contact" ma:format="Dropdown" ma:list="UserInfo" ma:SharePointGroup="0" ma:internalName="Responsible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8265661923438196","enableDocumentContentUpdater":false,"version":"2.0"}]]></TemplafySlideTemplateConfiguration>
</file>

<file path=customXml/item5.xml><?xml version="1.0" encoding="utf-8"?>
<TemplafyTemplateConfiguration><![CDATA[{"elementsMetadata":[{"type":"shape","id":"08b84b80-e163-4c17-82cd-a9abe93f8840","elementConfiguration":{"binding":"{{Form.SelectClassification.Name}}","visibility":"","type":"text","disableUpdates":false}}],"transformationConfigurations":[],"templateName":"Blank-PowerPoint-NewDesign-260723","templateDescription":"","enableDocumentContentUpdater":true,"version":"2.0"}]]></Templafy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Props1.xml><?xml version="1.0" encoding="utf-8"?>
<ds:datastoreItem xmlns:ds="http://schemas.openxmlformats.org/officeDocument/2006/customXml" ds:itemID="{C1422F45-04DB-421D-8796-270006657806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0e00d59e-b0d2-4e67-be34-67e465b0fbed"/>
    <ds:schemaRef ds:uri="47fc58d8-9f4b-4bc8-b278-c3cb6f298023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812128-B7DF-461F-A8F2-831754A1D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00d59e-b0d2-4e67-be34-67e465b0fbed"/>
    <ds:schemaRef ds:uri="47fc58d8-9f4b-4bc8-b278-c3cb6f298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60027D-B63E-433E-BB56-64F598DA4B11}">
  <ds:schemaRefs/>
</ds:datastoreItem>
</file>

<file path=customXml/itemProps4.xml><?xml version="1.0" encoding="utf-8"?>
<ds:datastoreItem xmlns:ds="http://schemas.openxmlformats.org/officeDocument/2006/customXml" ds:itemID="{FB3CBE98-0F50-4DCC-AB6D-9CE0DBAA75FF}">
  <ds:schemaRefs/>
</ds:datastoreItem>
</file>

<file path=customXml/itemProps5.xml><?xml version="1.0" encoding="utf-8"?>
<ds:datastoreItem xmlns:ds="http://schemas.openxmlformats.org/officeDocument/2006/customXml" ds:itemID="{626BBCBB-1894-4E66-BA48-9E91CE3ACBA0}">
  <ds:schemaRefs/>
</ds:datastoreItem>
</file>

<file path=customXml/itemProps6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CC49FFC8-2FF3-4057-96F0-3BCD1A4F03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11543</TotalTime>
  <Words>68</Words>
  <Application>Microsoft Macintosh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Courier New</vt:lpstr>
      <vt:lpstr>Symbol</vt:lpstr>
      <vt:lpstr>wingdings</vt:lpstr>
      <vt:lpstr>Arial</vt:lpstr>
      <vt:lpstr>wingdings</vt:lpstr>
      <vt:lpstr>SAP Template 2023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SAP</dc:creator>
  <cp:keywords>2023/16:9/white</cp:keywords>
  <dc:description/>
  <cp:lastModifiedBy>Henry Hu</cp:lastModifiedBy>
  <cp:revision>261</cp:revision>
  <dcterms:created xsi:type="dcterms:W3CDTF">2023-08-03T05:54:39Z</dcterms:created>
  <dcterms:modified xsi:type="dcterms:W3CDTF">2023-10-04T14:07:44Z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0x010100615F0F9DCBF1E94796646FCF98A7C072</vt:lpwstr>
  </property>
  <property fmtid="{D5CDD505-2E9C-101B-9397-08002B2CF9AE}" pid="9" name="TemplafyTimeStamp">
    <vt:lpwstr>2023-08-02T09:43:12</vt:lpwstr>
  </property>
  <property fmtid="{D5CDD505-2E9C-101B-9397-08002B2CF9AE}" pid="10" name="TemplafyTenantId">
    <vt:lpwstr>sap</vt:lpwstr>
  </property>
  <property fmtid="{D5CDD505-2E9C-101B-9397-08002B2CF9AE}" pid="11" name="TemplafyTemplateId">
    <vt:lpwstr>700167210648732403</vt:lpwstr>
  </property>
  <property fmtid="{D5CDD505-2E9C-101B-9397-08002B2CF9AE}" pid="12" name="TemplafyUserProfileId">
    <vt:lpwstr>637708300751957709</vt:lpwstr>
  </property>
  <property fmtid="{D5CDD505-2E9C-101B-9397-08002B2CF9AE}" pid="13" name="TemplafyLanguageCode">
    <vt:lpwstr>en-US</vt:lpwstr>
  </property>
  <property fmtid="{D5CDD505-2E9C-101B-9397-08002B2CF9AE}" pid="14" name="TemplafyFromBlank">
    <vt:bool>true</vt:bool>
  </property>
</Properties>
</file>