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1"/>
    <p:restoredTop sz="94610"/>
  </p:normalViewPr>
  <p:slideViewPr>
    <p:cSldViewPr snapToGrid="0">
      <p:cViewPr varScale="1">
        <p:scale>
          <a:sx n="81" d="100"/>
          <a:sy n="81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3B97-4C06-CE23-8035-FBBA007B1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A64BD-6F47-D59F-C737-5E085C9A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F6741-E8E5-11A6-7190-7A1E577A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A3EDC-2E91-08A1-CEC1-CA88693C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B5EE3-3580-EFB0-A4C4-61FA1378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1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9152-BC53-5B22-16FD-CA33DFA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ABFDC-2BA0-93B1-C5AE-7B973AB0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64683-0964-7C07-7416-653F42D1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01506-8196-81B9-E9F5-3E5E2FB7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859B3-78A8-F06F-9BCD-D437EA9A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B55C6-DE28-E1C1-3E6D-0EAF0FC63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965B9-5260-DE46-2422-E24F6B88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46FC4-06F5-D077-952E-53FFBF30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512CA-0FC1-600F-99D5-5419D2CC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19966-B860-3CB8-F252-8FABAAE8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1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01A74-5629-EA6C-DBDF-C4288EA3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D81F8-EE5E-18C4-16FC-056756D0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F5CD4-8A6B-0A4E-C3C7-7DB7157C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CBCCF-F645-6A2F-1189-B0814DD7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0CEEF-C810-92B8-D9A1-15558D04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4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51CF-CA16-D962-58FA-84ED5E3F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73324-EB25-6605-307B-E9F8A6B3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EE6A1-062B-3439-AA2F-0D93D010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33FC7-3107-49F7-6A39-AA315E9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87E39-DA02-2035-EACA-097E590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884C-2415-E37C-618D-D1803657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25791-9635-702C-FF17-F3A080C8B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3E34A-39A9-53AB-763C-079F731B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22D76-82DC-00D9-D351-11DEFE6C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15A21-9A1B-14CC-ADE9-B82C614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7704F-4229-F564-522A-F984D2D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4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F763-CB02-B539-244C-E4C3C2CD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18487-A36D-E954-6D29-48E511A7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482B6-BF57-249C-F74A-0F6C9077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8FA0AA-0F1E-A3FC-3162-48325D40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A661B-C8A7-2F92-AEEF-8C69BFFCC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0208E8-76A0-B431-5614-44644700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B248FC-B5CC-4D52-BEDC-B128AD18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1A647-3652-3ABE-EB6E-11D45787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1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E3043-97A6-D5CC-1B71-C2F67EF7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B37AF-5536-2CA5-5322-4E74E39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AE132-F66C-E373-5A44-1474CAA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15FA9-D2AE-3627-AD74-362D2ED3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7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18AFB-EEB8-48B8-EF7C-952305B2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7ED3C-AA8D-AD22-EA2B-9C5584EF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A7AD-E519-F382-CD24-2964C3B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24EE-DE6B-DDE8-BD43-FF4BAA94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D3090-047B-4032-CC46-917CD0FB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417AF-30B5-C5AC-3749-59BC708A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C26B0-3DCE-E082-1B4D-C8B7AA5E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10024-1CAB-8666-FBCE-178D0DC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CC7BB-84B4-C356-1051-EC093A34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3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424E-CF0E-0A8D-A8F0-9771AEBC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430F4D-74AA-FA15-D44C-786E7435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86A45-794A-0A6E-FFCB-A2CD4EE0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C4852-74A8-1159-70C8-DC29F180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AB0A6-C9DE-E7A8-A7FD-39BA53D8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5A00A-BC16-D9E7-1800-C32C540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B77C4-93EA-8B2B-E833-48E274AF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EC8DC-C430-E020-3AF8-15EA1000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E0FA6-0478-083F-D195-67D7C6184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F3F2-DB36-314B-A390-61270BD62564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58959-6145-86D8-2352-DF8944BF7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E335-74DF-61FD-6AF3-C1C93CC7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35D7-1D45-9541-8AC3-E62223FE27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7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9B5A0E-C528-F965-8C66-224FEDB1132E}"/>
              </a:ext>
            </a:extLst>
          </p:cNvPr>
          <p:cNvSpPr txBox="1"/>
          <p:nvPr/>
        </p:nvSpPr>
        <p:spPr>
          <a:xfrm>
            <a:off x="4839887" y="27073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Aerotech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printer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build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BF792-9BFA-C8CA-44E3-35B12956533D}"/>
              </a:ext>
            </a:extLst>
          </p:cNvPr>
          <p:cNvSpPr txBox="1"/>
          <p:nvPr/>
        </p:nvSpPr>
        <p:spPr>
          <a:xfrm>
            <a:off x="294676" y="15185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CB5D5E-7394-55BD-3790-6AA106D1FCC5}"/>
              </a:ext>
            </a:extLst>
          </p:cNvPr>
          <p:cNvSpPr txBox="1"/>
          <p:nvPr/>
        </p:nvSpPr>
        <p:spPr>
          <a:xfrm>
            <a:off x="1888330" y="102797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Gas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cylinder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35E34A-F60D-27D2-D951-C79F3DF7284B}"/>
              </a:ext>
            </a:extLst>
          </p:cNvPr>
          <p:cNvSpPr txBox="1"/>
          <p:nvPr/>
        </p:nvSpPr>
        <p:spPr>
          <a:xfrm>
            <a:off x="1888330" y="2009052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tube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lab</a:t>
            </a:r>
            <a:endParaRPr kumimoji="1" lang="zh-CN" altLang="en-US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2FF5870-CEC8-9AF2-39C0-44D3FDBDD123}"/>
              </a:ext>
            </a:extLst>
          </p:cNvPr>
          <p:cNvSpPr/>
          <p:nvPr/>
        </p:nvSpPr>
        <p:spPr>
          <a:xfrm>
            <a:off x="1559718" y="1212642"/>
            <a:ext cx="226220" cy="981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245B2A5-8811-58D0-E682-E698D0B4B7AD}"/>
              </a:ext>
            </a:extLst>
          </p:cNvPr>
          <p:cNvCxnSpPr/>
          <p:nvPr/>
        </p:nvCxnSpPr>
        <p:spPr>
          <a:xfrm>
            <a:off x="3729038" y="1703180"/>
            <a:ext cx="51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CCEFAA4-769E-A708-4E5A-59611F34F936}"/>
              </a:ext>
            </a:extLst>
          </p:cNvPr>
          <p:cNvSpPr txBox="1"/>
          <p:nvPr/>
        </p:nvSpPr>
        <p:spPr>
          <a:xfrm>
            <a:off x="4318934" y="151851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Solenoid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valve</a:t>
            </a:r>
            <a:endParaRPr kumimoji="1"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F32ED1-D63D-BAB0-1A90-C6C055E0D73B}"/>
              </a:ext>
            </a:extLst>
          </p:cNvPr>
          <p:cNvSpPr txBox="1"/>
          <p:nvPr/>
        </p:nvSpPr>
        <p:spPr>
          <a:xfrm>
            <a:off x="4104131" y="245762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5V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12/24V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relay</a:t>
            </a:r>
            <a:endParaRPr kumimoji="1"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469154-F7E8-C11E-B8E3-5E61E17C7A38}"/>
              </a:ext>
            </a:extLst>
          </p:cNvPr>
          <p:cNvSpPr txBox="1"/>
          <p:nvPr/>
        </p:nvSpPr>
        <p:spPr>
          <a:xfrm>
            <a:off x="4313323" y="339673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Arduino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board</a:t>
            </a:r>
            <a:endParaRPr kumimoji="1" lang="zh-CN" altLang="en-US" b="1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FDE1751-9747-FD2B-BA5A-DE5C3CE2E41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172693" y="1887846"/>
            <a:ext cx="1" cy="569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60812D4-A6EF-5342-A66A-5196090A821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72693" y="2928938"/>
            <a:ext cx="0" cy="467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8E57A95-446E-9B28-EF92-F5146C2E876E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H="1" flipV="1">
            <a:off x="5172693" y="3766065"/>
            <a:ext cx="5300" cy="569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6A79F09-FD8B-B94D-2BE8-33F9FB5684CA}"/>
              </a:ext>
            </a:extLst>
          </p:cNvPr>
          <p:cNvSpPr txBox="1"/>
          <p:nvPr/>
        </p:nvSpPr>
        <p:spPr>
          <a:xfrm>
            <a:off x="4427627" y="433584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code</a:t>
            </a:r>
            <a:endParaRPr kumimoji="1"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939CE1-0133-37A9-D8C6-C3191BC885B8}"/>
              </a:ext>
            </a:extLst>
          </p:cNvPr>
          <p:cNvSpPr txBox="1"/>
          <p:nvPr/>
        </p:nvSpPr>
        <p:spPr>
          <a:xfrm>
            <a:off x="6673425" y="433584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AeroTech</a:t>
            </a:r>
            <a:endParaRPr kumimoji="1" lang="zh-CN" altLang="en-US" b="1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4D55711-C2DC-7CE8-47BC-EBA29F2795D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928359" y="4520508"/>
            <a:ext cx="5661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48FF395-0C28-89A0-4311-403688C7DF3D}"/>
              </a:ext>
            </a:extLst>
          </p:cNvPr>
          <p:cNvSpPr txBox="1"/>
          <p:nvPr/>
        </p:nvSpPr>
        <p:spPr>
          <a:xfrm>
            <a:off x="6881202" y="24576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Pressure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Sensor</a:t>
            </a:r>
            <a:endParaRPr kumimoji="1" lang="zh-CN" altLang="en-US" b="1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937C33E-8512-AD36-2A3D-E6CD2771F78C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>
            <a:off x="6241255" y="2642290"/>
            <a:ext cx="63994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118337A-1F8C-EECB-16FC-A279180F1C97}"/>
              </a:ext>
            </a:extLst>
          </p:cNvPr>
          <p:cNvSpPr txBox="1"/>
          <p:nvPr/>
        </p:nvSpPr>
        <p:spPr>
          <a:xfrm>
            <a:off x="6285351" y="222759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PID</a:t>
            </a:r>
            <a:endParaRPr kumimoji="1" lang="zh-CN" altLang="en-US" b="1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2437804-5C1E-E5A9-C5FF-3BB3B7FBBF6F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6026453" y="1703180"/>
            <a:ext cx="749931" cy="4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2E18B63-A072-0931-13A5-3E206E631F9B}"/>
              </a:ext>
            </a:extLst>
          </p:cNvPr>
          <p:cNvSpPr txBox="1"/>
          <p:nvPr/>
        </p:nvSpPr>
        <p:spPr>
          <a:xfrm>
            <a:off x="6776384" y="152255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Output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pressure</a:t>
            </a:r>
            <a:endParaRPr kumimoji="1" lang="zh-CN" altLang="en-US" b="1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4B56165-FE79-B784-C799-4ADFF8D66E69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8665043" y="1702172"/>
            <a:ext cx="598870" cy="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01CDE48-7DAF-8389-3EF7-BDFFE5553BDB}"/>
              </a:ext>
            </a:extLst>
          </p:cNvPr>
          <p:cNvSpPr txBox="1"/>
          <p:nvPr/>
        </p:nvSpPr>
        <p:spPr>
          <a:xfrm>
            <a:off x="9324403" y="151851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Syringe</a:t>
            </a:r>
            <a:endParaRPr kumimoji="1" lang="zh-CN" altLang="en-US" b="1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847A29A-C1D6-1A70-2711-A7E8A2DF8F8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32063" y="3577361"/>
            <a:ext cx="2632980" cy="4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83FFDBD-74F7-5561-3DED-54797B6BF076}"/>
              </a:ext>
            </a:extLst>
          </p:cNvPr>
          <p:cNvSpPr txBox="1"/>
          <p:nvPr/>
        </p:nvSpPr>
        <p:spPr>
          <a:xfrm>
            <a:off x="8665043" y="339269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Piston</a:t>
            </a:r>
            <a:endParaRPr kumimoji="1" lang="zh-CN" altLang="en-US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6F45344-2ABC-96BD-AE72-112B51BC0752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V="1">
            <a:off x="9082786" y="1887846"/>
            <a:ext cx="726686" cy="1504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29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Hua, Yucong</dc:creator>
  <cp:lastModifiedBy>Hua, Yucong</cp:lastModifiedBy>
  <cp:revision>2</cp:revision>
  <dcterms:created xsi:type="dcterms:W3CDTF">2023-06-21T21:07:48Z</dcterms:created>
  <dcterms:modified xsi:type="dcterms:W3CDTF">2024-10-16T00:45:55Z</dcterms:modified>
</cp:coreProperties>
</file>