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"/>
  </p:notesMasterIdLst>
  <p:sldIdLst>
    <p:sldId id="378" r:id="rId3"/>
    <p:sldId id="386" r:id="rId5"/>
    <p:sldId id="387" r:id="rId6"/>
    <p:sldId id="417" r:id="rId7"/>
    <p:sldId id="382" r:id="rId8"/>
    <p:sldId id="411" r:id="rId9"/>
    <p:sldId id="412" r:id="rId10"/>
    <p:sldId id="413" r:id="rId11"/>
    <p:sldId id="414" r:id="rId12"/>
    <p:sldId id="41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4F55"/>
    <a:srgbClr val="8BD3E6"/>
    <a:srgbClr val="D2D755"/>
    <a:srgbClr val="FFD100"/>
    <a:srgbClr val="DBDBDD"/>
    <a:srgbClr val="007096"/>
    <a:srgbClr val="5E6A71"/>
    <a:srgbClr val="FDBF57"/>
    <a:srgbClr val="7A003C"/>
    <a:srgbClr val="D5D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19" autoAdjust="0"/>
    <p:restoredTop sz="83771" autoAdjust="0"/>
  </p:normalViewPr>
  <p:slideViewPr>
    <p:cSldViewPr snapToGrid="0" snapToObjects="1">
      <p:cViewPr varScale="1">
        <p:scale>
          <a:sx n="147" d="100"/>
          <a:sy n="147" d="100"/>
        </p:scale>
        <p:origin x="3288" y="200"/>
      </p:cViewPr>
      <p:guideLst>
        <p:guide orient="horz" pos="2137"/>
        <p:guide pos="29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E9F3A7FF-300E-B84F-A2D0-CDCDE713DCB9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7C11621C-3EA7-C342-A130-13C6D43C8C01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1621C-3EA7-C342-A130-13C6D43C8C0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1621C-3EA7-C342-A130-13C6D43C8C0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1621C-3EA7-C342-A130-13C6D43C8C0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1621C-3EA7-C342-A130-13C6D43C8C0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1621C-3EA7-C342-A130-13C6D43C8C0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1621C-3EA7-C342-A130-13C6D43C8C0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1621C-3EA7-C342-A130-13C6D43C8C0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1621C-3EA7-C342-A130-13C6D43C8C0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 Image" descr="McMaster University Brighter World themed background image featuring overlayed circles, radiences and an image of the McMaster Iconic Archway"/>
          <p:cNvPicPr>
            <a:picLocks noChangeAspect="1"/>
          </p:cNvPicPr>
          <p:nvPr userDrawn="1"/>
        </p:nvPicPr>
        <p:blipFill rotWithShape="1">
          <a:blip r:embed="rId2"/>
          <a:srcRect l="12407" r="12407" b="-251"/>
          <a:stretch>
            <a:fillRect/>
          </a:stretch>
        </p:blipFill>
        <p:spPr>
          <a:xfrm>
            <a:off x="0" y="0"/>
            <a:ext cx="9144000" cy="6858025"/>
          </a:xfrm>
          <a:prstGeom prst="rect">
            <a:avLst/>
          </a:prstGeom>
        </p:spPr>
      </p:pic>
      <p:sp>
        <p:nvSpPr>
          <p:cNvPr id="2" name="Title Placeholder" descr="Master title"/>
          <p:cNvSpPr>
            <a:spLocks noGrp="1"/>
          </p:cNvSpPr>
          <p:nvPr>
            <p:ph type="ctrTitle"/>
          </p:nvPr>
        </p:nvSpPr>
        <p:spPr>
          <a:xfrm>
            <a:off x="2050791" y="778199"/>
            <a:ext cx="3957101" cy="2666171"/>
          </a:xfrm>
        </p:spPr>
        <p:txBody>
          <a:bodyPr anchor="b" anchorCtr="0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Placeholder" descr="Master subtitle"/>
          <p:cNvSpPr>
            <a:spLocks noGrp="1"/>
          </p:cNvSpPr>
          <p:nvPr>
            <p:ph type="subTitle" idx="1"/>
          </p:nvPr>
        </p:nvSpPr>
        <p:spPr>
          <a:xfrm>
            <a:off x="2050791" y="3444370"/>
            <a:ext cx="3712940" cy="911624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7" name="Meeting Information" descr="Meering or Audience Data"/>
          <p:cNvSpPr>
            <a:spLocks noGrp="1"/>
          </p:cNvSpPr>
          <p:nvPr>
            <p:ph type="body" sz="quarter" idx="10" hasCustomPrompt="1"/>
          </p:nvPr>
        </p:nvSpPr>
        <p:spPr>
          <a:xfrm>
            <a:off x="704631" y="4212600"/>
            <a:ext cx="1364672" cy="1359173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65">
                <a:solidFill>
                  <a:srgbClr val="464F55"/>
                </a:solidFill>
              </a:defRPr>
            </a:lvl1pPr>
            <a:lvl2pPr marL="457200" indent="0">
              <a:buNone/>
              <a:defRPr sz="1465"/>
            </a:lvl2pPr>
            <a:lvl3pPr marL="914400" indent="0">
              <a:buNone/>
              <a:defRPr sz="1465"/>
            </a:lvl3pPr>
            <a:lvl4pPr marL="1371600" indent="0">
              <a:buNone/>
              <a:defRPr sz="1465"/>
            </a:lvl4pPr>
            <a:lvl5pPr marL="1828800" indent="0">
              <a:buNone/>
              <a:defRPr sz="1465"/>
            </a:lvl5pPr>
          </a:lstStyle>
          <a:p>
            <a:pPr lvl="0"/>
            <a:r>
              <a:rPr lang="en-US" dirty="0"/>
              <a:t>Meeting or Audience Date</a:t>
            </a:r>
            <a:endParaRPr lang="en-US" dirty="0"/>
          </a:p>
        </p:txBody>
      </p:sp>
      <p:cxnSp>
        <p:nvCxnSpPr>
          <p:cNvPr id="13" name="Brighter World Divider"/>
          <p:cNvCxnSpPr/>
          <p:nvPr userDrawn="1"/>
        </p:nvCxnSpPr>
        <p:spPr>
          <a:xfrm>
            <a:off x="1" y="6214887"/>
            <a:ext cx="7710054" cy="0"/>
          </a:xfrm>
          <a:prstGeom prst="line">
            <a:avLst/>
          </a:prstGeom>
          <a:ln w="38100" cap="flat">
            <a:solidFill>
              <a:srgbClr val="7C004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McMaster Logo" descr="McMaster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770" y="6200599"/>
            <a:ext cx="1019175" cy="561975"/>
          </a:xfrm>
          <a:prstGeom prst="rect">
            <a:avLst/>
          </a:prstGeom>
        </p:spPr>
      </p:pic>
      <p:pic>
        <p:nvPicPr>
          <p:cNvPr id="15" name="Brighter World Logo" descr="Brighter World Logo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39176" b="47"/>
          <a:stretch>
            <a:fillRect/>
          </a:stretch>
        </p:blipFill>
        <p:spPr>
          <a:xfrm>
            <a:off x="200893" y="6460658"/>
            <a:ext cx="1136064" cy="136841"/>
          </a:xfrm>
          <a:prstGeom prst="rect">
            <a:avLst/>
          </a:prstGeom>
        </p:spPr>
      </p:pic>
      <p:sp>
        <p:nvSpPr>
          <p:cNvPr id="18" name="URL"/>
          <p:cNvSpPr txBox="1"/>
          <p:nvPr userDrawn="1"/>
        </p:nvSpPr>
        <p:spPr>
          <a:xfrm>
            <a:off x="1277516" y="6365625"/>
            <a:ext cx="25047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spc="27" baseline="0" dirty="0">
                <a:latin typeface="Arial" panose="020B0604020202020204" pitchFamily="34" charset="0"/>
                <a:cs typeface="Arial" panose="020B0604020202020204" pitchFamily="34" charset="0"/>
              </a:rPr>
              <a:t>mcmaster.ca</a:t>
            </a:r>
            <a:endParaRPr lang="en-US" sz="1300" spc="27" baseline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" name="Subtitle Placeholder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add subtitle</a:t>
            </a:r>
            <a:endParaRPr lang="en-US" dirty="0"/>
          </a:p>
        </p:txBody>
      </p:sp>
      <p:sp>
        <p:nvSpPr>
          <p:cNvPr id="3" name="Picture Placeholder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  <a:solidFill>
            <a:schemeClr val="tx1"/>
          </a:solidFill>
          <a:effectLst>
            <a:outerShdw blurRad="393700" dist="50800" dir="5400000" sx="105000" sy="105000" algn="ctr" rotWithShape="0">
              <a:srgbClr val="000000">
                <a:alpha val="20000"/>
              </a:srgb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65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the picture icon to insert a picture. </a:t>
            </a:r>
            <a:br>
              <a:rPr lang="en-US" dirty="0"/>
            </a:br>
            <a:r>
              <a:rPr lang="en-US" dirty="0"/>
              <a:t>Make sure to include an image description by right clicking on your image and selecting ‘Edit Alt Text…’ </a:t>
            </a:r>
            <a:endParaRPr lang="en-US" dirty="0"/>
          </a:p>
        </p:txBody>
      </p:sp>
      <p:sp>
        <p:nvSpPr>
          <p:cNvPr id="14" name="Slide 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</a:fld>
            <a:endParaRPr lang="en-US" dirty="0"/>
          </a:p>
        </p:txBody>
      </p:sp>
      <p:sp>
        <p:nvSpPr>
          <p:cNvPr id="1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 Picture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 anchor="ctr" anchorCtr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the picture icon to insert a background picture. </a:t>
            </a:r>
            <a:br>
              <a:rPr lang="en-US" dirty="0"/>
            </a:br>
            <a:r>
              <a:rPr lang="en-US" dirty="0"/>
              <a:t>Make sure to include an image description by right </a:t>
            </a:r>
            <a:br>
              <a:rPr lang="en-US" dirty="0"/>
            </a:br>
            <a:r>
              <a:rPr lang="en-US" dirty="0"/>
              <a:t>clicking on your image and selecting ‘Edit Alt Text…’ </a:t>
            </a:r>
            <a:endParaRPr lang="en-US" dirty="0"/>
          </a:p>
          <a:p>
            <a:endParaRPr lang="en-US" dirty="0"/>
          </a:p>
        </p:txBody>
      </p:sp>
      <p:sp>
        <p:nvSpPr>
          <p:cNvPr id="8" name="Background Circle"/>
          <p:cNvSpPr>
            <a:spLocks noGrp="1"/>
          </p:cNvSpPr>
          <p:nvPr>
            <p:ph type="pic" sz="quarter" idx="13"/>
          </p:nvPr>
        </p:nvSpPr>
        <p:spPr>
          <a:xfrm>
            <a:off x="6515293" y="278607"/>
            <a:ext cx="4169663" cy="4169663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Placeholder"/>
          <p:cNvSpPr>
            <a:spLocks noGrp="1"/>
          </p:cNvSpPr>
          <p:nvPr>
            <p:ph type="title" hasCustomPrompt="1"/>
          </p:nvPr>
        </p:nvSpPr>
        <p:spPr>
          <a:xfrm>
            <a:off x="6978764" y="940271"/>
            <a:ext cx="2029237" cy="2753784"/>
          </a:xfrm>
        </p:spPr>
        <p:txBody>
          <a:bodyPr>
            <a:normAutofit/>
          </a:bodyPr>
          <a:lstStyle>
            <a:lvl1pPr>
              <a:lnSpc>
                <a:spcPct val="112000"/>
              </a:lnSpc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Name, </a:t>
            </a:r>
            <a:br>
              <a:rPr lang="en-US" dirty="0"/>
            </a:br>
            <a:r>
              <a:rPr lang="en-US" dirty="0"/>
              <a:t>Title, </a:t>
            </a:r>
            <a:br>
              <a:rPr lang="en-US" dirty="0"/>
            </a:br>
            <a:r>
              <a:rPr lang="en-US" dirty="0"/>
              <a:t>Contact Details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 Picture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 anchor="ctr" anchorCtr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the picture icon to insert a background picture. </a:t>
            </a:r>
            <a:br>
              <a:rPr lang="en-US" dirty="0"/>
            </a:br>
            <a:r>
              <a:rPr lang="en-US" dirty="0"/>
              <a:t>Make sure to include an image description by right </a:t>
            </a:r>
            <a:br>
              <a:rPr lang="en-US" dirty="0"/>
            </a:br>
            <a:r>
              <a:rPr lang="en-US" dirty="0"/>
              <a:t>clicking on your image and selecting ‘Edit Alt Text…’ </a:t>
            </a:r>
            <a:endParaRPr lang="en-US" dirty="0"/>
          </a:p>
          <a:p>
            <a:endParaRPr lang="en-US" dirty="0"/>
          </a:p>
        </p:txBody>
      </p:sp>
      <p:sp>
        <p:nvSpPr>
          <p:cNvPr id="20" name="Background Circle"/>
          <p:cNvSpPr>
            <a:spLocks noGrp="1"/>
          </p:cNvSpPr>
          <p:nvPr>
            <p:ph type="pic" sz="quarter" idx="13"/>
          </p:nvPr>
        </p:nvSpPr>
        <p:spPr>
          <a:xfrm>
            <a:off x="5842982" y="1185858"/>
            <a:ext cx="4090649" cy="4090649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6307932" y="1552917"/>
            <a:ext cx="2707481" cy="1929348"/>
          </a:xfrm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2" name="Subtitle Placeholder" descr="Master subtitle"/>
          <p:cNvSpPr>
            <a:spLocks noGrp="1"/>
          </p:cNvSpPr>
          <p:nvPr>
            <p:ph type="subTitle" idx="1" hasCustomPrompt="1"/>
          </p:nvPr>
        </p:nvSpPr>
        <p:spPr>
          <a:xfrm>
            <a:off x="6307932" y="3486884"/>
            <a:ext cx="2707481" cy="1491288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5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" descr="Slide title"/>
          <p:cNvSpPr>
            <a:spLocks noGrp="1"/>
          </p:cNvSpPr>
          <p:nvPr>
            <p:ph type="title"/>
          </p:nvPr>
        </p:nvSpPr>
        <p:spPr>
          <a:xfrm>
            <a:off x="200894" y="1"/>
            <a:ext cx="8781051" cy="655383"/>
          </a:xfrm>
        </p:spPr>
        <p:txBody>
          <a:bodyPr bIns="0" anchor="b" anchorCtr="0"/>
          <a:lstStyle>
            <a:lvl1pPr>
              <a:lnSpc>
                <a:spcPct val="15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2" name="Subtitle Placeholder" descr="Slide sub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201613" y="658947"/>
            <a:ext cx="8780462" cy="753256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Click to add subtitle</a:t>
            </a:r>
            <a:endParaRPr lang="en-US" dirty="0"/>
          </a:p>
        </p:txBody>
      </p:sp>
      <p:sp>
        <p:nvSpPr>
          <p:cNvPr id="3" name="Content Placeholder" descr="Slide content"/>
          <p:cNvSpPr>
            <a:spLocks noGrp="1"/>
          </p:cNvSpPr>
          <p:nvPr>
            <p:ph idx="1" hasCustomPrompt="1"/>
          </p:nvPr>
        </p:nvSpPr>
        <p:spPr>
          <a:xfrm>
            <a:off x="200894" y="1421441"/>
            <a:ext cx="8781051" cy="4536015"/>
          </a:xfrm>
        </p:spPr>
        <p:txBody>
          <a:bodyPr lIns="10800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/>
            </a:lvl5pPr>
          </a:lstStyle>
          <a:p>
            <a:pPr lvl="0"/>
            <a:r>
              <a:rPr lang="en-US" dirty="0"/>
              <a:t>Click to add text or select an icon below for picture, table, graph and more content options.</a:t>
            </a:r>
            <a:endParaRPr lang="en-US" dirty="0"/>
          </a:p>
        </p:txBody>
      </p:sp>
      <p:sp>
        <p:nvSpPr>
          <p:cNvPr id="19" name="Slide Number" descr="Slide 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</a:fld>
            <a:endParaRPr lang="en-US" dirty="0"/>
          </a:p>
        </p:txBody>
      </p:sp>
      <p:sp>
        <p:nvSpPr>
          <p:cNvPr id="18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"/>
          <p:cNvSpPr>
            <a:spLocks noGrp="1"/>
          </p:cNvSpPr>
          <p:nvPr>
            <p:ph type="title"/>
          </p:nvPr>
        </p:nvSpPr>
        <p:spPr>
          <a:xfrm>
            <a:off x="200894" y="1"/>
            <a:ext cx="8781051" cy="655383"/>
          </a:xfrm>
        </p:spPr>
        <p:txBody>
          <a:bodyPr bIns="0" anchor="b" anchorCtr="0"/>
          <a:lstStyle>
            <a:lvl1pPr>
              <a:lnSpc>
                <a:spcPct val="15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" name="Subtitle Placeholder"/>
          <p:cNvSpPr>
            <a:spLocks noGrp="1"/>
          </p:cNvSpPr>
          <p:nvPr>
            <p:ph type="body" sz="quarter" idx="12" hasCustomPrompt="1"/>
          </p:nvPr>
        </p:nvSpPr>
        <p:spPr>
          <a:xfrm>
            <a:off x="201613" y="658946"/>
            <a:ext cx="8780462" cy="831079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Click to add subtitle</a:t>
            </a:r>
            <a:endParaRPr lang="en-US" dirty="0"/>
          </a:p>
        </p:txBody>
      </p:sp>
      <p:sp>
        <p:nvSpPr>
          <p:cNvPr id="3" name="Left Content Placeholder"/>
          <p:cNvSpPr>
            <a:spLocks noGrp="1"/>
          </p:cNvSpPr>
          <p:nvPr>
            <p:ph sz="half" idx="1" hasCustomPrompt="1"/>
          </p:nvPr>
        </p:nvSpPr>
        <p:spPr>
          <a:xfrm>
            <a:off x="457200" y="1600201"/>
            <a:ext cx="4038600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 or select an icon below for picture, table, graph and more content options.</a:t>
            </a:r>
            <a:endParaRPr lang="en-US" dirty="0"/>
          </a:p>
        </p:txBody>
      </p:sp>
      <p:sp>
        <p:nvSpPr>
          <p:cNvPr id="4" name="Right Content Placeholder"/>
          <p:cNvSpPr>
            <a:spLocks noGrp="1"/>
          </p:cNvSpPr>
          <p:nvPr>
            <p:ph sz="half" idx="2" hasCustomPrompt="1"/>
          </p:nvPr>
        </p:nvSpPr>
        <p:spPr>
          <a:xfrm>
            <a:off x="4648200" y="1600201"/>
            <a:ext cx="4038600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 or select an icon below for picture, table, graph and more content options.</a:t>
            </a:r>
            <a:endParaRPr lang="en-US" dirty="0"/>
          </a:p>
        </p:txBody>
      </p:sp>
      <p:sp>
        <p:nvSpPr>
          <p:cNvPr id="14" name="Slide 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</a:fld>
            <a:endParaRPr lang="en-US" dirty="0"/>
          </a:p>
        </p:txBody>
      </p:sp>
      <p:sp>
        <p:nvSpPr>
          <p:cNvPr id="1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"/>
          <p:cNvSpPr>
            <a:spLocks noGrp="1"/>
          </p:cNvSpPr>
          <p:nvPr>
            <p:ph type="title"/>
          </p:nvPr>
        </p:nvSpPr>
        <p:spPr>
          <a:xfrm>
            <a:off x="200894" y="1"/>
            <a:ext cx="8781051" cy="655383"/>
          </a:xfrm>
        </p:spPr>
        <p:txBody>
          <a:bodyPr bIns="0" anchor="b" anchorCtr="0"/>
          <a:lstStyle>
            <a:lvl1pPr>
              <a:lnSpc>
                <a:spcPct val="15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6" name="Subtitle Placeholder"/>
          <p:cNvSpPr>
            <a:spLocks noGrp="1"/>
          </p:cNvSpPr>
          <p:nvPr>
            <p:ph type="body" sz="quarter" idx="12" hasCustomPrompt="1"/>
          </p:nvPr>
        </p:nvSpPr>
        <p:spPr>
          <a:xfrm>
            <a:off x="201613" y="658946"/>
            <a:ext cx="8780462" cy="831079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Click to add subtitle</a:t>
            </a:r>
            <a:endParaRPr lang="en-US" dirty="0"/>
          </a:p>
        </p:txBody>
      </p:sp>
      <p:sp>
        <p:nvSpPr>
          <p:cNvPr id="12" name="Slide 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</a:fld>
            <a:endParaRPr lang="en-US" dirty="0"/>
          </a:p>
        </p:txBody>
      </p:sp>
      <p:sp>
        <p:nvSpPr>
          <p:cNvPr id="11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ground Picture" descr="circle image collage depicting a rending of the human brain and a student smiling while reading a book beside a window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60" y="524107"/>
            <a:ext cx="7486151" cy="5296574"/>
          </a:xfrm>
          <a:prstGeom prst="rect">
            <a:avLst/>
          </a:prstGeom>
        </p:spPr>
      </p:pic>
      <p:sp>
        <p:nvSpPr>
          <p:cNvPr id="5" name="Title Placeholder"/>
          <p:cNvSpPr>
            <a:spLocks noGrp="1"/>
          </p:cNvSpPr>
          <p:nvPr>
            <p:ph type="title"/>
          </p:nvPr>
        </p:nvSpPr>
        <p:spPr>
          <a:xfrm>
            <a:off x="200894" y="1"/>
            <a:ext cx="8781051" cy="655383"/>
          </a:xfrm>
        </p:spPr>
        <p:txBody>
          <a:bodyPr bIns="0" anchor="b" anchorCtr="0"/>
          <a:lstStyle>
            <a:lvl1pPr>
              <a:lnSpc>
                <a:spcPct val="15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6" name="Subtitle Placeholder"/>
          <p:cNvSpPr>
            <a:spLocks noGrp="1"/>
          </p:cNvSpPr>
          <p:nvPr>
            <p:ph type="body" sz="quarter" idx="12" hasCustomPrompt="1"/>
          </p:nvPr>
        </p:nvSpPr>
        <p:spPr>
          <a:xfrm>
            <a:off x="201613" y="658946"/>
            <a:ext cx="8780462" cy="831079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Click to add subtitle</a:t>
            </a:r>
            <a:endParaRPr lang="en-US" dirty="0"/>
          </a:p>
        </p:txBody>
      </p:sp>
      <p:sp>
        <p:nvSpPr>
          <p:cNvPr id="3" name="Conten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2786062" y="2734472"/>
            <a:ext cx="2978943" cy="256751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 sz="3200">
                <a:solidFill>
                  <a:schemeClr val="bg1"/>
                </a:solidFill>
              </a:defRPr>
            </a:lvl2pPr>
            <a:lvl3pPr marL="914400" indent="0" algn="ctr">
              <a:buNone/>
              <a:defRPr sz="3200">
                <a:solidFill>
                  <a:schemeClr val="bg1"/>
                </a:solidFill>
              </a:defRPr>
            </a:lvl3pPr>
            <a:lvl4pPr marL="1371600" indent="0" algn="ctr">
              <a:buNone/>
              <a:defRPr sz="3200">
                <a:solidFill>
                  <a:schemeClr val="bg1"/>
                </a:solidFill>
              </a:defRPr>
            </a:lvl4pPr>
            <a:lvl5pPr marL="1828800" indent="0" algn="ctr">
              <a:buNone/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12" name="Slide 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</a:fld>
            <a:endParaRPr lang="en-US" dirty="0"/>
          </a:p>
        </p:txBody>
      </p:sp>
      <p:sp>
        <p:nvSpPr>
          <p:cNvPr id="11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ackground Picture" descr="colourful circles with text overlayed. Im image of a boy and a girl walking together on campus engaged in coversation and smiling.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31" y="702095"/>
            <a:ext cx="8124571" cy="4865497"/>
          </a:xfrm>
          <a:prstGeom prst="rect">
            <a:avLst/>
          </a:prstGeom>
        </p:spPr>
      </p:pic>
      <p:sp>
        <p:nvSpPr>
          <p:cNvPr id="5" name="Title Placeholder"/>
          <p:cNvSpPr>
            <a:spLocks noGrp="1"/>
          </p:cNvSpPr>
          <p:nvPr>
            <p:ph type="title"/>
          </p:nvPr>
        </p:nvSpPr>
        <p:spPr>
          <a:xfrm>
            <a:off x="2928936" y="1209111"/>
            <a:ext cx="3921919" cy="3964120"/>
          </a:xfrm>
        </p:spPr>
        <p:txBody>
          <a:bodyPr bIns="0" anchor="ctr" anchorCtr="0"/>
          <a:lstStyle>
            <a:lvl1pPr algn="ctr">
              <a:lnSpc>
                <a:spcPct val="112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6" name="Subtitle Placeholder"/>
          <p:cNvSpPr>
            <a:spLocks noGrp="1"/>
          </p:cNvSpPr>
          <p:nvPr>
            <p:ph type="body" sz="quarter" idx="12" hasCustomPrompt="1"/>
          </p:nvPr>
        </p:nvSpPr>
        <p:spPr>
          <a:xfrm>
            <a:off x="6517482" y="3539979"/>
            <a:ext cx="1897854" cy="204757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Click to add subtitle</a:t>
            </a:r>
            <a:endParaRPr lang="en-US" dirty="0"/>
          </a:p>
        </p:txBody>
      </p:sp>
      <p:sp>
        <p:nvSpPr>
          <p:cNvPr id="11" name="Slide 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</a:fld>
            <a:endParaRPr lang="en-US" dirty="0"/>
          </a:p>
        </p:txBody>
      </p:sp>
      <p:sp>
        <p:nvSpPr>
          <p:cNvPr id="10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Circle"/>
          <p:cNvSpPr>
            <a:spLocks noChangeArrowheads="1"/>
          </p:cNvSpPr>
          <p:nvPr userDrawn="1"/>
        </p:nvSpPr>
        <p:spPr bwMode="auto">
          <a:xfrm>
            <a:off x="-741600" y="1092989"/>
            <a:ext cx="3956289" cy="3956289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7A003C"/>
              </a:buClr>
              <a:buSzPct val="12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charset="-128"/>
              </a:defRPr>
            </a:lvl1pPr>
            <a:lvl2pPr marL="742950" indent="-285750">
              <a:spcBef>
                <a:spcPct val="20000"/>
              </a:spcBef>
              <a:buClr>
                <a:srgbClr val="7A003C"/>
              </a:buClr>
              <a:buSzPct val="6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charset="-12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3500" dirty="0">
              <a:solidFill>
                <a:schemeClr val="bg1"/>
              </a:solidFill>
              <a:ea typeface="MS PGothic" panose="020B0600070205080204" charset="-128"/>
            </a:endParaRPr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242671" y="2091029"/>
            <a:ext cx="2376054" cy="1162051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Subtitle Placeholder"/>
          <p:cNvSpPr>
            <a:spLocks noGrp="1"/>
          </p:cNvSpPr>
          <p:nvPr>
            <p:ph type="body" sz="half" idx="2" hasCustomPrompt="1"/>
          </p:nvPr>
        </p:nvSpPr>
        <p:spPr>
          <a:xfrm>
            <a:off x="242671" y="3280790"/>
            <a:ext cx="2376054" cy="1418935"/>
          </a:xfrm>
        </p:spPr>
        <p:txBody>
          <a:bodyPr>
            <a:normAutofit/>
          </a:bodyPr>
          <a:lstStyle>
            <a:lvl1pPr marL="0" indent="0">
              <a:buNone/>
              <a:defRPr sz="1865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add subtitle</a:t>
            </a:r>
            <a:endParaRPr lang="en-US" dirty="0"/>
          </a:p>
        </p:txBody>
      </p:sp>
      <p:sp>
        <p:nvSpPr>
          <p:cNvPr id="3" name="Content Placeholder"/>
          <p:cNvSpPr>
            <a:spLocks noGrp="1"/>
          </p:cNvSpPr>
          <p:nvPr>
            <p:ph idx="1" hasCustomPrompt="1"/>
          </p:nvPr>
        </p:nvSpPr>
        <p:spPr>
          <a:xfrm>
            <a:off x="3575050" y="683492"/>
            <a:ext cx="5111750" cy="52000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 or select an icon below for picture, table, graph and more content options.</a:t>
            </a:r>
            <a:endParaRPr lang="en-US" dirty="0"/>
          </a:p>
        </p:txBody>
      </p:sp>
      <p:sp>
        <p:nvSpPr>
          <p:cNvPr id="14" name="Slide 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</a:fld>
            <a:endParaRPr lang="en-US" dirty="0"/>
          </a:p>
        </p:txBody>
      </p:sp>
      <p:sp>
        <p:nvSpPr>
          <p:cNvPr id="1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"/>
          <p:cNvSpPr>
            <a:spLocks noGrp="1"/>
          </p:cNvSpPr>
          <p:nvPr>
            <p:ph type="title"/>
          </p:nvPr>
        </p:nvSpPr>
        <p:spPr>
          <a:xfrm>
            <a:off x="200894" y="1"/>
            <a:ext cx="8781051" cy="655383"/>
          </a:xfrm>
        </p:spPr>
        <p:txBody>
          <a:bodyPr bIns="0" anchor="b" anchorCtr="0"/>
          <a:lstStyle>
            <a:lvl1pPr>
              <a:lnSpc>
                <a:spcPct val="15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" name="Subtitle Placeholder"/>
          <p:cNvSpPr>
            <a:spLocks noGrp="1"/>
          </p:cNvSpPr>
          <p:nvPr>
            <p:ph type="body" sz="quarter" idx="12" hasCustomPrompt="1"/>
          </p:nvPr>
        </p:nvSpPr>
        <p:spPr>
          <a:xfrm>
            <a:off x="201613" y="658946"/>
            <a:ext cx="8780462" cy="831079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Click to add subtitle</a:t>
            </a:r>
            <a:endParaRPr lang="en-US" dirty="0"/>
          </a:p>
        </p:txBody>
      </p:sp>
      <p:sp>
        <p:nvSpPr>
          <p:cNvPr id="8" name="Background Circle"/>
          <p:cNvSpPr>
            <a:spLocks noChangeArrowheads="1"/>
          </p:cNvSpPr>
          <p:nvPr userDrawn="1"/>
        </p:nvSpPr>
        <p:spPr bwMode="auto">
          <a:xfrm>
            <a:off x="591434" y="1808873"/>
            <a:ext cx="2980944" cy="2980944"/>
          </a:xfrm>
          <a:prstGeom prst="ellipse">
            <a:avLst/>
          </a:prstGeom>
          <a:solidFill>
            <a:schemeClr val="accent4"/>
          </a:solidFill>
          <a:ln w="9525">
            <a:noFill/>
            <a:rou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7A003C"/>
              </a:buClr>
              <a:buSzPct val="12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charset="-128"/>
              </a:defRPr>
            </a:lvl1pPr>
            <a:lvl2pPr marL="742950" indent="-285750">
              <a:spcBef>
                <a:spcPct val="20000"/>
              </a:spcBef>
              <a:buClr>
                <a:srgbClr val="7A003C"/>
              </a:buClr>
              <a:buSzPct val="6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charset="-12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3500" dirty="0">
              <a:solidFill>
                <a:schemeClr val="bg1"/>
              </a:solidFill>
              <a:ea typeface="MS PGothic" panose="020B0600070205080204" charset="-128"/>
            </a:endParaRPr>
          </a:p>
        </p:txBody>
      </p:sp>
      <p:sp>
        <p:nvSpPr>
          <p:cNvPr id="16" name="Subjec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591290" y="1808873"/>
            <a:ext cx="2980944" cy="2980944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465"/>
            </a:lvl1pPr>
          </a:lstStyle>
          <a:p>
            <a:pPr lvl="0"/>
            <a:r>
              <a:rPr lang="en-US" dirty="0"/>
              <a:t>Subject Headline</a:t>
            </a:r>
            <a:endParaRPr lang="en-US" dirty="0"/>
          </a:p>
        </p:txBody>
      </p:sp>
      <p:sp>
        <p:nvSpPr>
          <p:cNvPr id="3" name="Content Placeholder"/>
          <p:cNvSpPr>
            <a:spLocks noGrp="1"/>
          </p:cNvSpPr>
          <p:nvPr>
            <p:ph idx="1" hasCustomPrompt="1"/>
          </p:nvPr>
        </p:nvSpPr>
        <p:spPr>
          <a:xfrm>
            <a:off x="3844925" y="1013513"/>
            <a:ext cx="5111750" cy="4505508"/>
          </a:xfrm>
        </p:spPr>
        <p:txBody>
          <a:bodyPr anchor="ctr" anchorCtr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 or</a:t>
            </a:r>
            <a:br>
              <a:rPr lang="en-US" dirty="0"/>
            </a:br>
            <a:r>
              <a:rPr lang="en-US" dirty="0"/>
              <a:t>select a content icon</a:t>
            </a:r>
            <a:endParaRPr lang="en-US" dirty="0"/>
          </a:p>
        </p:txBody>
      </p:sp>
      <p:sp>
        <p:nvSpPr>
          <p:cNvPr id="14" name="Slide 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</a:fld>
            <a:endParaRPr lang="en-US" dirty="0"/>
          </a:p>
        </p:txBody>
      </p:sp>
      <p:sp>
        <p:nvSpPr>
          <p:cNvPr id="1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 descr="Master Title"/>
          <p:cNvSpPr>
            <a:spLocks noGrp="1"/>
          </p:cNvSpPr>
          <p:nvPr>
            <p:ph type="title"/>
          </p:nvPr>
        </p:nvSpPr>
        <p:spPr>
          <a:xfrm>
            <a:off x="200894" y="0"/>
            <a:ext cx="8781051" cy="1006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" descr="Slide Content"/>
          <p:cNvSpPr>
            <a:spLocks noGrp="1"/>
          </p:cNvSpPr>
          <p:nvPr>
            <p:ph type="body" idx="1"/>
          </p:nvPr>
        </p:nvSpPr>
        <p:spPr>
          <a:xfrm>
            <a:off x="200894" y="1137999"/>
            <a:ext cx="8781051" cy="4988165"/>
          </a:xfrm>
          <a:prstGeom prst="rect">
            <a:avLst/>
          </a:prstGeom>
        </p:spPr>
        <p:txBody>
          <a:bodyPr vert="horz" lIns="10800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cxnSp>
        <p:nvCxnSpPr>
          <p:cNvPr id="11" name="Brighter World Line"/>
          <p:cNvCxnSpPr/>
          <p:nvPr userDrawn="1"/>
        </p:nvCxnSpPr>
        <p:spPr>
          <a:xfrm>
            <a:off x="1" y="6214887"/>
            <a:ext cx="7710054" cy="0"/>
          </a:xfrm>
          <a:prstGeom prst="line">
            <a:avLst/>
          </a:prstGeom>
          <a:ln w="38100" cap="flat">
            <a:solidFill>
              <a:srgbClr val="7C004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righter World Logo" descr="Brighter World Logo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39176" b="47"/>
          <a:stretch>
            <a:fillRect/>
          </a:stretch>
        </p:blipFill>
        <p:spPr>
          <a:xfrm>
            <a:off x="200893" y="6461484"/>
            <a:ext cx="1136064" cy="136841"/>
          </a:xfrm>
          <a:prstGeom prst="rect">
            <a:avLst/>
          </a:prstGeom>
        </p:spPr>
      </p:pic>
      <p:sp>
        <p:nvSpPr>
          <p:cNvPr id="14" name="URL"/>
          <p:cNvSpPr txBox="1"/>
          <p:nvPr userDrawn="1"/>
        </p:nvSpPr>
        <p:spPr>
          <a:xfrm>
            <a:off x="1277516" y="6365625"/>
            <a:ext cx="25047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spc="27" baseline="0" dirty="0">
                <a:latin typeface="Arial" panose="020B0604020202020204" pitchFamily="34" charset="0"/>
                <a:cs typeface="Arial" panose="020B0604020202020204" pitchFamily="34" charset="0"/>
              </a:rPr>
              <a:t>mcmaster.ca</a:t>
            </a:r>
            <a:endParaRPr lang="en-US" sz="1300" spc="27" baseline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McMaster University Logo" descr="McMaster University Logo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770" y="6194279"/>
            <a:ext cx="1019175" cy="561975"/>
          </a:xfrm>
          <a:prstGeom prst="rect">
            <a:avLst/>
          </a:prstGeom>
        </p:spPr>
      </p:pic>
      <p:sp>
        <p:nvSpPr>
          <p:cNvPr id="15" name="Slide Number" descr="Page Number"/>
          <p:cNvSpPr>
            <a:spLocks noGrp="1"/>
          </p:cNvSpPr>
          <p:nvPr>
            <p:ph type="sldNum" sz="quarter" idx="4"/>
          </p:nvPr>
        </p:nvSpPr>
        <p:spPr>
          <a:xfrm>
            <a:off x="7230531" y="6346518"/>
            <a:ext cx="479525" cy="365125"/>
          </a:xfrm>
          <a:prstGeom prst="rect">
            <a:avLst/>
          </a:prstGeom>
        </p:spPr>
        <p:txBody>
          <a:bodyPr tIns="46800" rIns="0" anchor="ctr" anchorCtr="0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2CB33EA-91D6-F140-A440-0A130B2A34DE}" type="slidenum">
              <a:rPr lang="en-US" smtClean="0"/>
            </a:fld>
            <a:endParaRPr lang="en-US" dirty="0"/>
          </a:p>
        </p:txBody>
      </p:sp>
      <p:sp>
        <p:nvSpPr>
          <p:cNvPr id="20" name="Divider Line"/>
          <p:cNvSpPr txBox="1"/>
          <p:nvPr userDrawn="1"/>
        </p:nvSpPr>
        <p:spPr>
          <a:xfrm>
            <a:off x="7242058" y="6346519"/>
            <a:ext cx="224451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92929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200" dirty="0">
                <a:solidFill>
                  <a:schemeClr val="tx1"/>
                </a:solidFill>
              </a:rPr>
              <a:t>|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Date"/>
          <p:cNvSpPr>
            <a:spLocks noGrp="1"/>
          </p:cNvSpPr>
          <p:nvPr>
            <p:ph type="dt" sz="half" idx="2"/>
          </p:nvPr>
        </p:nvSpPr>
        <p:spPr>
          <a:xfrm>
            <a:off x="5250459" y="6346519"/>
            <a:ext cx="1958715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2CEF10F-437A-1E47-9122-F08C813F0AE8}" type="datetime4">
              <a:rPr lang="en-CA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457200" rtl="0" eaLnBrk="1" latinLnBrk="0" hangingPunct="1">
        <a:lnSpc>
          <a:spcPct val="150000"/>
        </a:lnSpc>
        <a:spcBef>
          <a:spcPct val="0"/>
        </a:spcBef>
        <a:buNone/>
        <a:defRPr sz="2400" b="0" i="0" kern="1200">
          <a:solidFill>
            <a:schemeClr val="accent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ct val="112000"/>
        </a:lnSpc>
        <a:spcBef>
          <a:spcPts val="0"/>
        </a:spcBef>
        <a:spcAft>
          <a:spcPts val="800"/>
        </a:spcAft>
        <a:buClr>
          <a:srgbClr val="7C0040"/>
        </a:buClr>
        <a:buFont typeface="Arial" panose="020B0604020202020204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47065" indent="-285750" algn="l" defTabSz="457200" rtl="0" eaLnBrk="1" latinLnBrk="0" hangingPunct="1">
        <a:lnSpc>
          <a:spcPct val="112000"/>
        </a:lnSpc>
        <a:spcBef>
          <a:spcPts val="0"/>
        </a:spcBef>
        <a:spcAft>
          <a:spcPts val="800"/>
        </a:spcAft>
        <a:buClr>
          <a:srgbClr val="7C0040"/>
        </a:buClr>
        <a:buSzPct val="65000"/>
        <a:buFont typeface="Courier New" panose="02070309020205020404" pitchFamily="49" charset="0"/>
        <a:buChar char="o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02970" indent="-228600" algn="l" defTabSz="457200" rtl="0" eaLnBrk="1" latinLnBrk="0" hangingPunct="1">
        <a:lnSpc>
          <a:spcPct val="112000"/>
        </a:lnSpc>
        <a:spcBef>
          <a:spcPts val="0"/>
        </a:spcBef>
        <a:spcAft>
          <a:spcPts val="800"/>
        </a:spcAft>
        <a:buClr>
          <a:schemeClr val="tx1">
            <a:lumMod val="60000"/>
            <a:lumOff val="40000"/>
          </a:schemeClr>
        </a:buClr>
        <a:buFont typeface="Arial" panose="020B0604020202020204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168400" indent="-228600" algn="l" defTabSz="457200" rtl="0" eaLnBrk="1" latinLnBrk="0" hangingPunct="1">
        <a:lnSpc>
          <a:spcPct val="112000"/>
        </a:lnSpc>
        <a:spcBef>
          <a:spcPts val="0"/>
        </a:spcBef>
        <a:spcAft>
          <a:spcPts val="800"/>
        </a:spcAft>
        <a:buClr>
          <a:schemeClr val="tx1">
            <a:lumMod val="60000"/>
            <a:lumOff val="40000"/>
          </a:schemeClr>
        </a:buClr>
        <a:buSzPct val="65000"/>
        <a:buFont typeface="Courier New" panose="02070309020205020404" pitchFamily="49" charset="0"/>
        <a:buChar char="o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433195" indent="-228600" algn="l" defTabSz="457200" rtl="0" eaLnBrk="1" latinLnBrk="0" hangingPunct="1">
        <a:lnSpc>
          <a:spcPct val="112000"/>
        </a:lnSpc>
        <a:spcBef>
          <a:spcPts val="0"/>
        </a:spcBef>
        <a:spcAft>
          <a:spcPts val="800"/>
        </a:spcAft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2" Type="http://schemas.openxmlformats.org/officeDocument/2006/relationships/notesSlide" Target="../notesSlides/notesSlide4.xml"/><Relationship Id="rId11" Type="http://schemas.openxmlformats.org/officeDocument/2006/relationships/slideLayout" Target="../slideLayouts/slideLayout4.xml"/><Relationship Id="rId10" Type="http://schemas.openxmlformats.org/officeDocument/2006/relationships/image" Target="../media/image18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image" Target="../media/image18.png"/><Relationship Id="rId7" Type="http://schemas.openxmlformats.org/officeDocument/2006/relationships/image" Target="../media/image16.png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Relationship Id="rId3" Type="http://schemas.openxmlformats.org/officeDocument/2006/relationships/image" Target="../media/image8.png"/><Relationship Id="rId2" Type="http://schemas.openxmlformats.org/officeDocument/2006/relationships/image" Target="../media/image19.wmf"/><Relationship Id="rId11" Type="http://schemas.openxmlformats.org/officeDocument/2006/relationships/notesSlide" Target="../notesSlides/notesSlide5.xml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/>
          <p:cNvSpPr>
            <a:spLocks noGrp="1"/>
          </p:cNvSpPr>
          <p:nvPr>
            <p:ph type="ctrTitle"/>
          </p:nvPr>
        </p:nvSpPr>
        <p:spPr>
          <a:xfrm>
            <a:off x="1703070" y="805815"/>
            <a:ext cx="4887595" cy="2647315"/>
          </a:xfrm>
        </p:spPr>
        <p:txBody>
          <a:bodyPr/>
          <a:lstStyle/>
          <a:p>
            <a:r>
              <a:rPr lang="en-US" dirty="0"/>
              <a:t>Classification and Clustering Analysis on 'vowel' Data Set</a:t>
            </a:r>
            <a:endParaRPr lang="en-US" dirty="0"/>
          </a:p>
        </p:txBody>
      </p:sp>
      <p:sp>
        <p:nvSpPr>
          <p:cNvPr id="3" name="Subtitle Placeholder"/>
          <p:cNvSpPr>
            <a:spLocks noGrp="1"/>
          </p:cNvSpPr>
          <p:nvPr>
            <p:ph type="subTitle" idx="1"/>
          </p:nvPr>
        </p:nvSpPr>
        <p:spPr>
          <a:xfrm>
            <a:off x="2146587" y="3453079"/>
            <a:ext cx="3712940" cy="911624"/>
          </a:xfrm>
        </p:spPr>
        <p:txBody>
          <a:bodyPr/>
          <a:lstStyle/>
          <a:p>
            <a:r>
              <a:rPr lang="en-US" dirty="0"/>
              <a:t>Stats 780 Project Presentation</a:t>
            </a:r>
            <a:endParaRPr lang="en-US" dirty="0"/>
          </a:p>
        </p:txBody>
      </p:sp>
      <p:sp>
        <p:nvSpPr>
          <p:cNvPr id="4" name="Meeting Information Placeholder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Yusang Hu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400177333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US" dirty="0"/>
          </a:p>
        </p:txBody>
      </p:sp>
      <p:sp>
        <p:nvSpPr>
          <p:cNvPr id="2" name="Left Content Placeholder"/>
          <p:cNvSpPr>
            <a:spLocks noGrp="1"/>
          </p:cNvSpPr>
          <p:nvPr>
            <p:ph sz="half" idx="1"/>
          </p:nvPr>
        </p:nvSpPr>
        <p:spPr>
          <a:xfrm>
            <a:off x="457200" y="1154430"/>
            <a:ext cx="8352790" cy="4972050"/>
          </a:xfrm>
        </p:spPr>
        <p:txBody>
          <a:bodyPr/>
          <a:lstStyle/>
          <a:p>
            <a:r>
              <a:rPr lang="en-US"/>
              <a:t>Deterding, D.H. (1989). University of Cambridge, "Speaker Normalisation for Automatic Speech Recognition", submitted for PhD.</a:t>
            </a:r>
            <a:endParaRPr lang="en-US"/>
          </a:p>
          <a:p>
            <a:endParaRPr lang="en-US"/>
          </a:p>
          <a:p>
            <a:r>
              <a:rPr lang="en-US"/>
              <a:t>Robinson, A.J. and Niranjan, M. (1988). Cambridge University Engineering Department, "Generalising the Nodes of the Error Propagation Network", CUED/F-INFENG/TR.25.</a:t>
            </a:r>
            <a:endParaRPr lang="en-US"/>
          </a:p>
          <a:p>
            <a:endParaRPr lang="en-US"/>
          </a:p>
          <a:p>
            <a:r>
              <a:rPr lang="en-US"/>
              <a:t>Vanschoren, J. (n.d.). vowel. Retrieved November 7, 2019, from https://www.openml.org/d/307.</a:t>
            </a:r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</a:fld>
            <a:endParaRPr lang="en-US" dirty="0"/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'vowel' Data Set</a:t>
            </a:r>
            <a:endParaRPr lang="en-US" dirty="0"/>
          </a:p>
        </p:txBody>
      </p:sp>
      <p:sp>
        <p:nvSpPr>
          <p:cNvPr id="2" name="Content Placeholder"/>
          <p:cNvSpPr>
            <a:spLocks noGrp="1"/>
          </p:cNvSpPr>
          <p:nvPr>
            <p:ph idx="1"/>
          </p:nvPr>
        </p:nvSpPr>
        <p:spPr>
          <a:xfrm>
            <a:off x="132314" y="784536"/>
            <a:ext cx="8781051" cy="4536015"/>
          </a:xfrm>
        </p:spPr>
        <p:txBody>
          <a:bodyPr/>
          <a:lstStyle/>
          <a:p>
            <a:r>
              <a:rPr lang="en-US" dirty="0"/>
              <a:t>It is a data set consists of the steady-state portion of 11 vowels in British English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 'a', 'A', 'e', 'E', 'i', 'I', 'o', 'O', 'u', 'U', 'Y'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15 individual speakers, each saying each vowel 6 times, in the context of 'h*d'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i.e. had, hAd, hed, hEd, etc..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contains 11 classes (i.e. vowels), and 990 utterances in total, each row represents one utterance.</a:t>
            </a:r>
            <a:endParaRPr lang="en-US" dirty="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for each utterance, there are 10 floating-point input values.</a:t>
            </a:r>
            <a:endParaRPr lang="en-US" dirty="0">
              <a:sym typeface="+mn-ea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i.e. Feature_0, Feature_1, etc..</a:t>
            </a:r>
            <a:endParaRPr lang="en-US" dirty="0"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+mn-ea"/>
            </a:endParaRPr>
          </a:p>
          <a:p>
            <a:pPr marL="361315" lvl="1" indent="0">
              <a:buFont typeface="Arial" panose="020B0604020202020204" pitchFamily="34" charset="0"/>
              <a:buNone/>
            </a:pP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</a:fld>
            <a:endParaRPr lang="en-US" dirty="0"/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</a:fld>
            <a:endParaRPr lang="en-US" dirty="0"/>
          </a:p>
        </p:txBody>
      </p:sp>
      <p:pic>
        <p:nvPicPr>
          <p:cNvPr id="7" name="图片 6" descr="微信截图_201911232041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3640" y="3678555"/>
            <a:ext cx="6526530" cy="23094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endParaRPr lang="en-US" dirty="0"/>
          </a:p>
        </p:txBody>
      </p:sp>
      <p:sp>
        <p:nvSpPr>
          <p:cNvPr id="2" name="Left Content Placeholder"/>
          <p:cNvSpPr>
            <a:spLocks noGrp="1"/>
          </p:cNvSpPr>
          <p:nvPr>
            <p:ph sz="half" idx="1"/>
          </p:nvPr>
        </p:nvSpPr>
        <p:spPr>
          <a:xfrm>
            <a:off x="350520" y="1769110"/>
            <a:ext cx="8263255" cy="3320415"/>
          </a:xfrm>
        </p:spPr>
        <p:txBody>
          <a:bodyPr/>
          <a:lstStyle/>
          <a:p>
            <a:pPr>
              <a:buFont typeface="Wingdings" panose="05000000000000000000" charset="0"/>
              <a:buChar char="n"/>
            </a:pPr>
            <a:r>
              <a:rPr lang="en-US"/>
              <a:t>Assume labels are known, we want to predict which vowel does an utterance belongs to based on each utterance's 10 floating point input value.</a:t>
            </a:r>
            <a:endParaRPr lang="en-US"/>
          </a:p>
          <a:p>
            <a:pPr lvl="2">
              <a:buFont typeface="Arial" panose="020B0604020202020204" pitchFamily="34" charset="0"/>
              <a:buChar char="•"/>
            </a:pPr>
            <a:r>
              <a:rPr lang="en-US">
                <a:hlinkClick r:id="" action="ppaction://hlinkshowjump?jump=nextslide"/>
              </a:rPr>
              <a:t>Classification</a:t>
            </a:r>
            <a:endParaRPr lang="en-US"/>
          </a:p>
          <a:p>
            <a:pPr>
              <a:buFont typeface="Wingdings" panose="05000000000000000000" charset="0"/>
              <a:buChar char="n"/>
            </a:pPr>
            <a:r>
              <a:rPr lang="en-US"/>
              <a:t>Assume labels are unknown, we want to group 990 utterances into several clusters based on each utterance's 10 floating point input value.</a:t>
            </a:r>
            <a:endParaRPr lang="en-US"/>
          </a:p>
          <a:p>
            <a:pPr lvl="2">
              <a:buFont typeface="Arial" panose="020B0604020202020204" pitchFamily="34" charset="0"/>
              <a:buChar char="•"/>
            </a:pPr>
            <a:r>
              <a:rPr lang="en-US">
                <a:hlinkClick r:id="rId1" action="ppaction://hlinksldjump"/>
              </a:rPr>
              <a:t>Clustering</a:t>
            </a:r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</a:fld>
            <a:endParaRPr lang="en-US" dirty="0"/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  <a:endParaRPr lang="en-US" dirty="0"/>
          </a:p>
        </p:txBody>
      </p:sp>
      <p:sp>
        <p:nvSpPr>
          <p:cNvPr id="2" name="Left Content Placeholder"/>
          <p:cNvSpPr>
            <a:spLocks noGrp="1"/>
          </p:cNvSpPr>
          <p:nvPr>
            <p:ph sz="half" idx="1"/>
          </p:nvPr>
        </p:nvSpPr>
        <p:spPr>
          <a:xfrm>
            <a:off x="457200" y="1154430"/>
            <a:ext cx="8352790" cy="4972050"/>
          </a:xfrm>
        </p:spPr>
        <p:txBody>
          <a:bodyPr/>
          <a:lstStyle/>
          <a:p>
            <a:r>
              <a:rPr lang="en-US"/>
              <a:t>split the data set into two parts: </a:t>
            </a:r>
            <a:endParaRPr lang="en-US"/>
          </a:p>
          <a:p>
            <a:pPr lvl="4"/>
            <a:r>
              <a:rPr lang="en-US"/>
              <a:t>75% training set, 25% test set</a:t>
            </a:r>
            <a:endParaRPr lang="en-US"/>
          </a:p>
          <a:p>
            <a:r>
              <a:rPr lang="en-US"/>
              <a:t>multinomial logistic regression</a:t>
            </a:r>
            <a:endParaRPr lang="en-US"/>
          </a:p>
          <a:p>
            <a:r>
              <a:rPr lang="en-US"/>
              <a:t>classification tree, bagging, random forest, boosting</a:t>
            </a:r>
            <a:endParaRPr lang="en-US"/>
          </a:p>
          <a:p>
            <a:r>
              <a:rPr lang="en-US"/>
              <a:t>mixture discriminant analysis</a:t>
            </a:r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</a:fld>
            <a:endParaRPr lang="en-US" dirty="0"/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  <a:endParaRPr lang="en-US" dirty="0"/>
          </a:p>
        </p:txBody>
      </p:sp>
      <p:sp>
        <p:nvSpPr>
          <p:cNvPr id="7" name="Subtitle Placeholder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u="sng"/>
              <a:t>Multinomial Logistic Regression</a:t>
            </a:r>
            <a:endParaRPr lang="en-US" u="sng"/>
          </a:p>
        </p:txBody>
      </p:sp>
      <p:sp>
        <p:nvSpPr>
          <p:cNvPr id="2" name="Left Content Placeholder"/>
          <p:cNvSpPr>
            <a:spLocks noGrp="1"/>
          </p:cNvSpPr>
          <p:nvPr>
            <p:ph sz="half" idx="1"/>
          </p:nvPr>
        </p:nvSpPr>
        <p:spPr>
          <a:xfrm>
            <a:off x="457200" y="1154430"/>
            <a:ext cx="8352790" cy="4972050"/>
          </a:xfrm>
        </p:spPr>
        <p:txBody>
          <a:bodyPr/>
          <a:lstStyle/>
          <a:p>
            <a:r>
              <a:rPr lang="en-US"/>
              <a:t>fit multinomial logistic regression on the training set</a:t>
            </a:r>
            <a:endParaRPr lang="en-US"/>
          </a:p>
          <a:p>
            <a:r>
              <a:rPr lang="en-US"/>
              <a:t>use the result of regression to predict on the test set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</a:fld>
            <a:endParaRPr lang="en-US" dirty="0"/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</a:fld>
            <a:endParaRPr lang="en-US" dirty="0"/>
          </a:p>
        </p:txBody>
      </p:sp>
      <p:pic>
        <p:nvPicPr>
          <p:cNvPr id="27" name="图片 27" descr="p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1365" y="2032000"/>
            <a:ext cx="3978275" cy="1793240"/>
          </a:xfrm>
          <a:prstGeom prst="rect">
            <a:avLst/>
          </a:prstGeom>
        </p:spPr>
      </p:pic>
      <p:pic>
        <p:nvPicPr>
          <p:cNvPr id="28" name="图片 28" descr="p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360" y="4004945"/>
            <a:ext cx="3804285" cy="55943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67030" y="4613910"/>
            <a:ext cx="77660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Conclusion: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misclassification rate is high, ARI is low -&gt; multinomial logistic regression is not a good method to classify our data set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improve model to avoid bad results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  <a:endParaRPr lang="en-US" dirty="0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</a:fld>
            <a:endParaRPr lang="en-US" dirty="0"/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</a:fld>
            <a:endParaRPr lang="en-US" dirty="0"/>
          </a:p>
        </p:txBody>
      </p:sp>
      <p:pic>
        <p:nvPicPr>
          <p:cNvPr id="9" name="图片 9" descr="p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715" y="1491615"/>
            <a:ext cx="2483485" cy="1155700"/>
          </a:xfrm>
          <a:prstGeom prst="rect">
            <a:avLst/>
          </a:prstGeom>
        </p:spPr>
      </p:pic>
      <p:pic>
        <p:nvPicPr>
          <p:cNvPr id="14" name="图片 14" descr="p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2847340"/>
            <a:ext cx="2247900" cy="328930"/>
          </a:xfrm>
          <a:prstGeom prst="rect">
            <a:avLst/>
          </a:prstGeom>
        </p:spPr>
      </p:pic>
      <p:pic>
        <p:nvPicPr>
          <p:cNvPr id="11" name="图片 11" descr="p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588" y="1468755"/>
            <a:ext cx="2501265" cy="1178560"/>
          </a:xfrm>
          <a:prstGeom prst="rect">
            <a:avLst/>
          </a:prstGeom>
        </p:spPr>
      </p:pic>
      <p:pic>
        <p:nvPicPr>
          <p:cNvPr id="15" name="图片 15" descr="p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4905" y="2828290"/>
            <a:ext cx="2405380" cy="347980"/>
          </a:xfrm>
          <a:prstGeom prst="rect">
            <a:avLst/>
          </a:prstGeom>
        </p:spPr>
      </p:pic>
      <p:pic>
        <p:nvPicPr>
          <p:cNvPr id="12" name="图片 12" descr="p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715" y="3791585"/>
            <a:ext cx="2647950" cy="1222375"/>
          </a:xfrm>
          <a:prstGeom prst="rect">
            <a:avLst/>
          </a:prstGeom>
        </p:spPr>
      </p:pic>
      <p:pic>
        <p:nvPicPr>
          <p:cNvPr id="16" name="图片 16" descr="p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498" y="5296218"/>
            <a:ext cx="2395855" cy="338455"/>
          </a:xfrm>
          <a:prstGeom prst="rect">
            <a:avLst/>
          </a:prstGeom>
        </p:spPr>
      </p:pic>
      <p:pic>
        <p:nvPicPr>
          <p:cNvPr id="13" name="图片 13" descr="p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4905" y="3758565"/>
            <a:ext cx="2245995" cy="1289050"/>
          </a:xfrm>
          <a:prstGeom prst="rect">
            <a:avLst/>
          </a:prstGeom>
        </p:spPr>
      </p:pic>
      <p:pic>
        <p:nvPicPr>
          <p:cNvPr id="17" name="图片 17" descr="p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15055" y="5287010"/>
            <a:ext cx="2386330" cy="3479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40715" y="1123315"/>
            <a:ext cx="20307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0070C0"/>
                </a:solidFill>
              </a:rPr>
              <a:t>Classification tree</a:t>
            </a:r>
            <a:endParaRPr lang="en-US" altLang="zh-CN" sz="1400">
              <a:solidFill>
                <a:srgbClr val="0070C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28745" y="1123315"/>
            <a:ext cx="17176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0070C0"/>
                </a:solidFill>
              </a:rPr>
              <a:t>bagging (</a:t>
            </a:r>
            <a:r>
              <a:rPr lang="en-US" altLang="zh-CN" sz="1400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  <a:t>mtry=10</a:t>
            </a:r>
            <a:r>
              <a:rPr lang="en-US" altLang="zh-CN" sz="1400">
                <a:solidFill>
                  <a:srgbClr val="0070C0"/>
                </a:solidFill>
              </a:rPr>
              <a:t>)</a:t>
            </a:r>
            <a:endParaRPr lang="en-US" altLang="zh-CN" sz="1400">
              <a:solidFill>
                <a:srgbClr val="0070C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2475" y="3418205"/>
            <a:ext cx="22479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0070C0"/>
                </a:solidFill>
              </a:rPr>
              <a:t>random forest (</a:t>
            </a:r>
            <a:r>
              <a:rPr lang="en-US" altLang="zh-CN" sz="1400">
                <a:solidFill>
                  <a:srgbClr val="0070C0"/>
                </a:solidFill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mtry=3</a:t>
            </a:r>
            <a:r>
              <a:rPr lang="en-US" altLang="zh-CN" sz="1400">
                <a:solidFill>
                  <a:srgbClr val="0070C0"/>
                </a:solidFill>
              </a:rPr>
              <a:t>)</a:t>
            </a:r>
            <a:endParaRPr lang="en-US" altLang="zh-CN" sz="1400">
              <a:solidFill>
                <a:srgbClr val="0070C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928745" y="3418205"/>
            <a:ext cx="14490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0070C0"/>
                </a:solidFill>
              </a:rPr>
              <a:t>boosting</a:t>
            </a:r>
            <a:endParaRPr lang="en-US" altLang="zh-CN" sz="1400">
              <a:solidFill>
                <a:srgbClr val="0070C0"/>
              </a:solidFill>
            </a:endParaRPr>
          </a:p>
        </p:txBody>
      </p:sp>
      <p:pic>
        <p:nvPicPr>
          <p:cNvPr id="20" name="图片 18" descr="p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57938" y="2646998"/>
            <a:ext cx="2487295" cy="1396365"/>
          </a:xfrm>
          <a:prstGeom prst="rect">
            <a:avLst/>
          </a:prstGeom>
        </p:spPr>
      </p:pic>
      <p:pic>
        <p:nvPicPr>
          <p:cNvPr id="21" name="图片 19" descr="p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80150" y="4187825"/>
            <a:ext cx="2381250" cy="34290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6358255" y="2268220"/>
            <a:ext cx="25806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0070C0"/>
                </a:solidFill>
              </a:rPr>
              <a:t>mixture discriminant analysis</a:t>
            </a:r>
            <a:endParaRPr lang="en-US" altLang="zh-CN" sz="140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  <a:endParaRPr lang="en-US" dirty="0"/>
          </a:p>
        </p:txBody>
      </p:sp>
      <p:sp>
        <p:nvSpPr>
          <p:cNvPr id="7" name="Subtitle Placeholder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Conclusion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" name="Left Content Placeholder"/>
          <p:cNvSpPr>
            <a:spLocks noGrp="1"/>
          </p:cNvSpPr>
          <p:nvPr>
            <p:ph sz="half" idx="1"/>
          </p:nvPr>
        </p:nvSpPr>
        <p:spPr>
          <a:xfrm>
            <a:off x="270510" y="4770755"/>
            <a:ext cx="8446135" cy="2392680"/>
          </a:xfrm>
        </p:spPr>
        <p:txBody>
          <a:bodyPr/>
          <a:lstStyle/>
          <a:p>
            <a:r>
              <a:rPr lang="en-US"/>
              <a:t>random forest &gt; boosting &gt; mixture discriminant analysis 	bagging &gt; multinomial logistic regression &gt; classification tree</a:t>
            </a:r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</a:fld>
            <a:endParaRPr lang="en-US" dirty="0"/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</a:fld>
            <a:endParaRPr lang="en-US" dirty="0"/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22720" y="4925695"/>
          <a:ext cx="127000" cy="1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27000" progId="Equation.KSEE3">
                  <p:embed/>
                </p:oleObj>
              </mc:Choice>
              <mc:Fallback>
                <p:oleObj name="" r:id="rId1" imgW="127000" imgH="127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522720" y="4925695"/>
                        <a:ext cx="127000" cy="12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" name="图片 28" descr="p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590" y="1177290"/>
            <a:ext cx="2246400" cy="330368"/>
          </a:xfrm>
          <a:prstGeom prst="rect">
            <a:avLst/>
          </a:prstGeom>
        </p:spPr>
      </p:pic>
      <p:pic>
        <p:nvPicPr>
          <p:cNvPr id="14" name="图片 14" descr="p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0160" y="1679575"/>
            <a:ext cx="2247900" cy="328930"/>
          </a:xfrm>
          <a:prstGeom prst="rect">
            <a:avLst/>
          </a:prstGeom>
        </p:spPr>
      </p:pic>
      <p:pic>
        <p:nvPicPr>
          <p:cNvPr id="15" name="图片 15" descr="p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0160" y="2204085"/>
            <a:ext cx="2405380" cy="347980"/>
          </a:xfrm>
          <a:prstGeom prst="rect">
            <a:avLst/>
          </a:prstGeom>
        </p:spPr>
      </p:pic>
      <p:pic>
        <p:nvPicPr>
          <p:cNvPr id="16" name="图片 16" descr="p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3978" y="2765743"/>
            <a:ext cx="2395855" cy="338455"/>
          </a:xfrm>
          <a:prstGeom prst="rect">
            <a:avLst/>
          </a:prstGeom>
        </p:spPr>
      </p:pic>
      <p:pic>
        <p:nvPicPr>
          <p:cNvPr id="17" name="图片 17" descr="p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8890" y="3369310"/>
            <a:ext cx="2386330" cy="347980"/>
          </a:xfrm>
          <a:prstGeom prst="rect">
            <a:avLst/>
          </a:prstGeom>
        </p:spPr>
      </p:pic>
      <p:pic>
        <p:nvPicPr>
          <p:cNvPr id="21" name="图片 19" descr="p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8900" y="3919220"/>
            <a:ext cx="2381250" cy="3429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92125" y="1177290"/>
            <a:ext cx="369697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multinomial logistic regression: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classification tree: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bagging: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random forest</a:t>
            </a:r>
            <a:r>
              <a:rPr lang="zh-CN" altLang="en-US"/>
              <a:t>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boosting: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mixture discriminant analysis: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  <a:endParaRPr lang="en-US" dirty="0"/>
          </a:p>
        </p:txBody>
      </p:sp>
      <p:sp>
        <p:nvSpPr>
          <p:cNvPr id="2" name="Left Content Placeholder"/>
          <p:cNvSpPr>
            <a:spLocks noGrp="1"/>
          </p:cNvSpPr>
          <p:nvPr>
            <p:ph sz="half" idx="1"/>
          </p:nvPr>
        </p:nvSpPr>
        <p:spPr>
          <a:xfrm>
            <a:off x="457200" y="1154430"/>
            <a:ext cx="8352790" cy="4972050"/>
          </a:xfrm>
        </p:spPr>
        <p:txBody>
          <a:bodyPr/>
          <a:lstStyle/>
          <a:p>
            <a:r>
              <a:rPr lang="en-US"/>
              <a:t>Agglomerative hierarchical clustering</a:t>
            </a:r>
            <a:endParaRPr lang="en-US"/>
          </a:p>
          <a:p>
            <a:r>
              <a:rPr lang="en-US"/>
              <a:t>k-means clustering</a:t>
            </a:r>
            <a:endParaRPr lang="en-US"/>
          </a:p>
          <a:p>
            <a:r>
              <a:rPr lang="en-US"/>
              <a:t>model-based clustering</a:t>
            </a:r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</a:fld>
            <a:endParaRPr lang="en-US" dirty="0"/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  <a:endParaRPr lang="en-US" dirty="0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</a:fld>
            <a:endParaRPr lang="en-US" dirty="0"/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</a:fld>
            <a:endParaRPr lang="en-US" dirty="0"/>
          </a:p>
        </p:txBody>
      </p:sp>
      <p:pic>
        <p:nvPicPr>
          <p:cNvPr id="21" name="图片 21" descr="p19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52170" y="1301115"/>
            <a:ext cx="2524125" cy="1752600"/>
          </a:xfrm>
          <a:prstGeom prst="rect">
            <a:avLst/>
          </a:prstGeom>
        </p:spPr>
      </p:pic>
      <p:pic>
        <p:nvPicPr>
          <p:cNvPr id="22" name="图片 22" descr="p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320" y="1301115"/>
            <a:ext cx="2628265" cy="1713230"/>
          </a:xfrm>
          <a:prstGeom prst="rect">
            <a:avLst/>
          </a:prstGeom>
        </p:spPr>
      </p:pic>
      <p:pic>
        <p:nvPicPr>
          <p:cNvPr id="24" name="图片 24" descr="p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170" y="3721100"/>
            <a:ext cx="2387600" cy="18611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92785" y="994410"/>
            <a:ext cx="32632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0070C0"/>
                </a:solidFill>
              </a:rPr>
              <a:t>agglomerative hierarchical clustering</a:t>
            </a:r>
            <a:endParaRPr lang="en-US" altLang="zh-CN" sz="1400">
              <a:solidFill>
                <a:srgbClr val="0070C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59020" y="994410"/>
            <a:ext cx="26092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0070C0"/>
                </a:solidFill>
              </a:rPr>
              <a:t>k-means clustering</a:t>
            </a:r>
            <a:endParaRPr lang="en-US" altLang="zh-CN" sz="1400">
              <a:solidFill>
                <a:srgbClr val="0070C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93115" y="3390900"/>
            <a:ext cx="24466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0070C0"/>
                </a:solidFill>
              </a:rPr>
              <a:t>model-based clustering</a:t>
            </a:r>
            <a:endParaRPr lang="en-US" altLang="zh-CN" sz="1400">
              <a:solidFill>
                <a:srgbClr val="0070C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956050" y="3390900"/>
            <a:ext cx="434530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Conclusion: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interested at true classes -&gt; bad results</a:t>
            </a:r>
            <a:endParaRPr lang="en-US" altLang="zh-CN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/>
              <a:t>might because the data set does not have any obvious features that can distinguish one class from the other.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McMaster Brighter World Theme">
  <a:themeElements>
    <a:clrScheme name="Custom 7">
      <a:dk1>
        <a:srgbClr val="4C555C"/>
      </a:dk1>
      <a:lt1>
        <a:srgbClr val="FFFFFF"/>
      </a:lt1>
      <a:dk2>
        <a:srgbClr val="FFFFFF"/>
      </a:dk2>
      <a:lt2>
        <a:srgbClr val="FFFFFF"/>
      </a:lt2>
      <a:accent1>
        <a:srgbClr val="79003B"/>
      </a:accent1>
      <a:accent2>
        <a:srgbClr val="FCBE57"/>
      </a:accent2>
      <a:accent3>
        <a:srgbClr val="FFD000"/>
      </a:accent3>
      <a:accent4>
        <a:srgbClr val="D2D654"/>
      </a:accent4>
      <a:accent5>
        <a:srgbClr val="6FD3E3"/>
      </a:accent5>
      <a:accent6>
        <a:srgbClr val="A71930"/>
      </a:accent6>
      <a:hlink>
        <a:srgbClr val="79003B"/>
      </a:hlink>
      <a:folHlink>
        <a:srgbClr val="79003B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2495</Words>
  <Application>WPS 演示</Application>
  <PresentationFormat>On-screen Show (4:3)</PresentationFormat>
  <Paragraphs>141</Paragraphs>
  <Slides>10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8" baseType="lpstr">
      <vt:lpstr>Arial</vt:lpstr>
      <vt:lpstr>宋体</vt:lpstr>
      <vt:lpstr>Wingdings</vt:lpstr>
      <vt:lpstr>Arial</vt:lpstr>
      <vt:lpstr>Courier New</vt:lpstr>
      <vt:lpstr>Osaka</vt:lpstr>
      <vt:lpstr>MS PGothic</vt:lpstr>
      <vt:lpstr>微软雅黑</vt:lpstr>
      <vt:lpstr>Arial Unicode MS</vt:lpstr>
      <vt:lpstr>等线</vt:lpstr>
      <vt:lpstr>Calibri</vt:lpstr>
      <vt:lpstr>黑体</vt:lpstr>
      <vt:lpstr>Yu Gothic</vt:lpstr>
      <vt:lpstr>Wingdings</vt:lpstr>
      <vt:lpstr>MingLiU-ExtB</vt:lpstr>
      <vt:lpstr>Consolas</vt:lpstr>
      <vt:lpstr>McMaster Brighter World Theme</vt:lpstr>
      <vt:lpstr>Equation.KSEE3</vt:lpstr>
      <vt:lpstr>Presentation Header Title</vt:lpstr>
      <vt:lpstr>Slide 3 Header Title</vt:lpstr>
      <vt:lpstr>Slide 4 Header Title</vt:lpstr>
      <vt:lpstr>Classification</vt:lpstr>
      <vt:lpstr>Slide 5 Header Title</vt:lpstr>
      <vt:lpstr>Classification</vt:lpstr>
      <vt:lpstr>Classification</vt:lpstr>
      <vt:lpstr>Classification</vt:lpstr>
      <vt:lpstr>Classification</vt:lpstr>
      <vt:lpstr>Classification</vt:lpstr>
    </vt:vector>
  </TitlesOfParts>
  <Company>Ariad Communications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Iwona Sowinski</dc:creator>
  <cp:lastModifiedBy>admin</cp:lastModifiedBy>
  <cp:revision>155</cp:revision>
  <cp:lastPrinted>2017-06-06T20:04:00Z</cp:lastPrinted>
  <dcterms:created xsi:type="dcterms:W3CDTF">2017-04-21T15:41:00Z</dcterms:created>
  <dcterms:modified xsi:type="dcterms:W3CDTF">2019-12-01T19:15:37Z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