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370" y="1411756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724" y="3998582"/>
            <a:ext cx="4022876" cy="137460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vi-V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vi-VN" b="1" dirty="0" smtClean="0"/>
              <a:t>Class </a:t>
            </a:r>
            <a:r>
              <a:rPr lang="vi-VN" b="1" dirty="0"/>
              <a:t>Code: HCM23_FRF_EMB_12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07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02186" cy="757646"/>
          </a:xfrm>
        </p:spPr>
        <p:txBody>
          <a:bodyPr/>
          <a:lstStyle/>
          <a:p>
            <a:r>
              <a:rPr lang="en-US" dirty="0" smtClean="0"/>
              <a:t>Programming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0" y="597368"/>
            <a:ext cx="5655979" cy="6021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89" y="597368"/>
            <a:ext cx="5529941" cy="52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49935" cy="670560"/>
          </a:xfrm>
        </p:spPr>
        <p:txBody>
          <a:bodyPr/>
          <a:lstStyle/>
          <a:p>
            <a:r>
              <a:rPr lang="en-US" dirty="0" smtClean="0"/>
              <a:t>Programming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" y="670560"/>
            <a:ext cx="5685927" cy="605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12" y="670561"/>
            <a:ext cx="6034268" cy="54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41226" cy="714103"/>
          </a:xfrm>
        </p:spPr>
        <p:txBody>
          <a:bodyPr/>
          <a:lstStyle/>
          <a:p>
            <a:r>
              <a:rPr lang="en-US" dirty="0" smtClean="0"/>
              <a:t>Programming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" y="714103"/>
            <a:ext cx="5617887" cy="4894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845" y="714102"/>
            <a:ext cx="6096001" cy="48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58643" cy="670560"/>
          </a:xfrm>
        </p:spPr>
        <p:txBody>
          <a:bodyPr/>
          <a:lstStyle/>
          <a:p>
            <a:r>
              <a:rPr lang="en-US" dirty="0" smtClean="0"/>
              <a:t>Programming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6" y="784641"/>
            <a:ext cx="5834014" cy="5563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70" y="784641"/>
            <a:ext cx="5464013" cy="55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19603" cy="687977"/>
          </a:xfrm>
        </p:spPr>
        <p:txBody>
          <a:bodyPr/>
          <a:lstStyle/>
          <a:p>
            <a:r>
              <a:rPr lang="en-US" dirty="0" smtClean="0"/>
              <a:t>Programming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0904"/>
            <a:ext cx="6226629" cy="1267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977"/>
            <a:ext cx="6226629" cy="4902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74" y="687976"/>
            <a:ext cx="5817326" cy="61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3119603" cy="6879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Programming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7976"/>
            <a:ext cx="6069873" cy="6170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7" y="687976"/>
            <a:ext cx="5895703" cy="617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3119603" cy="6879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Programming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44" y="1117775"/>
            <a:ext cx="6668078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3119603" cy="6879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Testing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743"/>
            <a:ext cx="6119706" cy="4319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82" y="1262743"/>
            <a:ext cx="5808617" cy="431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46" y="165463"/>
            <a:ext cx="5871512" cy="696686"/>
          </a:xfrm>
        </p:spPr>
        <p:txBody>
          <a:bodyPr/>
          <a:lstStyle/>
          <a:p>
            <a:r>
              <a:rPr lang="vi-VN" dirty="0"/>
              <a:t>User Guide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58" y="862149"/>
            <a:ext cx="6458994" cy="58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72" y="139338"/>
            <a:ext cx="5958597" cy="748937"/>
          </a:xfrm>
        </p:spPr>
        <p:txBody>
          <a:bodyPr/>
          <a:lstStyle/>
          <a:p>
            <a:r>
              <a:rPr lang="vi-VN" dirty="0"/>
              <a:t>User Guide Documentation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357" y="950295"/>
            <a:ext cx="6936472" cy="4178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23" y="5033039"/>
            <a:ext cx="7006140" cy="13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969" y="2099629"/>
            <a:ext cx="5101117" cy="33519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Requirements</a:t>
            </a:r>
          </a:p>
          <a:p>
            <a:r>
              <a:rPr lang="en-US" sz="2800" dirty="0" smtClean="0"/>
              <a:t>Planning</a:t>
            </a:r>
          </a:p>
          <a:p>
            <a:r>
              <a:rPr lang="en-US" sz="2800" dirty="0" smtClean="0"/>
              <a:t>Design</a:t>
            </a:r>
          </a:p>
          <a:p>
            <a:r>
              <a:rPr lang="en-US" sz="2800" dirty="0" smtClean="0"/>
              <a:t>Programming</a:t>
            </a:r>
          </a:p>
          <a:p>
            <a:r>
              <a:rPr lang="en-US" sz="2800" dirty="0" smtClean="0"/>
              <a:t>Testing</a:t>
            </a:r>
          </a:p>
          <a:p>
            <a:r>
              <a:rPr lang="en-US" sz="2800" dirty="0" smtClean="0"/>
              <a:t>User Guide Documentation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384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443037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415695" cy="73152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1121"/>
            <a:ext cx="9233020" cy="5172890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Write a number guesting game as following descriptions</a:t>
            </a:r>
            <a:b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- User could enter their name when starting program</a:t>
            </a:r>
            <a:b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- For each round, the program generates randomly a magic number which has 4 digits.</a:t>
            </a:r>
            <a:b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- The user guests and enter 1 number each time. If there are matched number, the program prints</a:t>
            </a:r>
            <a:b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out the result and the magic number (which guested number in correct position, the remaining are '-')</a:t>
            </a:r>
            <a:b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- Whenever the player could explore the magic number, print out their lucky ratio correct </a:t>
            </a:r>
            <a:r>
              <a:rPr 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guess total 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guess</a:t>
            </a:r>
            <a:b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Print out the lucky ratio history of the program, with 5 highest player.</a:t>
            </a:r>
            <a:r>
              <a:rPr lang="en-US" dirty="0"/>
              <a:t> 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975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14" y="1425301"/>
            <a:ext cx="9762308" cy="39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946" y="2021253"/>
            <a:ext cx="6411443" cy="23678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Flow Chart</a:t>
            </a:r>
          </a:p>
          <a:p>
            <a:r>
              <a:rPr lang="en-US" sz="2800" dirty="0" smtClean="0"/>
              <a:t>Sequence </a:t>
            </a:r>
            <a:r>
              <a:rPr lang="en-US" sz="2800" dirty="0" smtClean="0"/>
              <a:t>Diagram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40588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6" y="235131"/>
            <a:ext cx="2753843" cy="740229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vi-VN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783" y="1021079"/>
            <a:ext cx="2046514" cy="520772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68136" y="6228805"/>
            <a:ext cx="0" cy="2873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968136" y="6490062"/>
            <a:ext cx="1297578" cy="261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48" y="975360"/>
            <a:ext cx="3079967" cy="5266508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H="1" flipV="1">
            <a:off x="3248297" y="991688"/>
            <a:ext cx="17417" cy="54874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52236" y="980440"/>
            <a:ext cx="8320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084318" y="6254931"/>
            <a:ext cx="1" cy="2612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084318" y="6503125"/>
            <a:ext cx="2365865" cy="261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415349" y="1021079"/>
            <a:ext cx="34834" cy="54820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017" y="1063751"/>
            <a:ext cx="1836579" cy="5723116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7247431" y="1021079"/>
            <a:ext cx="0" cy="426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32174" y="5605271"/>
            <a:ext cx="524256" cy="6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56430" y="5420605"/>
            <a:ext cx="95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Replay:</a:t>
            </a:r>
            <a:endParaRPr lang="vi-VN" dirty="0"/>
          </a:p>
        </p:txBody>
      </p:sp>
      <p:sp>
        <p:nvSpPr>
          <p:cNvPr id="66" name="TextBox 65"/>
          <p:cNvSpPr txBox="1"/>
          <p:nvPr/>
        </p:nvSpPr>
        <p:spPr>
          <a:xfrm>
            <a:off x="705892" y="1321002"/>
            <a:ext cx="95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Replay:</a:t>
            </a:r>
            <a:endParaRPr lang="vi-VN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15349" y="1021079"/>
            <a:ext cx="8320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16586" cy="644434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vi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07" y="644434"/>
            <a:ext cx="8573555" cy="61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21386" cy="740229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9" y="740229"/>
            <a:ext cx="9753600" cy="6026331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4425889" y="1149532"/>
            <a:ext cx="914400" cy="330926"/>
          </a:xfrm>
          <a:prstGeom prst="borderCallout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vi-VN" dirty="0"/>
          </a:p>
        </p:txBody>
      </p:sp>
      <p:sp>
        <p:nvSpPr>
          <p:cNvPr id="7" name="Line Callout 2 6"/>
          <p:cNvSpPr/>
          <p:nvPr/>
        </p:nvSpPr>
        <p:spPr>
          <a:xfrm>
            <a:off x="7011125" y="1968137"/>
            <a:ext cx="1761551" cy="330926"/>
          </a:xfrm>
          <a:prstGeom prst="borderCallout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List_Player.bin</a:t>
            </a:r>
            <a:endParaRPr lang="vi-VN" dirty="0"/>
          </a:p>
        </p:txBody>
      </p:sp>
      <p:sp>
        <p:nvSpPr>
          <p:cNvPr id="8" name="Line Callout 2 7"/>
          <p:cNvSpPr/>
          <p:nvPr/>
        </p:nvSpPr>
        <p:spPr>
          <a:xfrm>
            <a:off x="7730793" y="2664823"/>
            <a:ext cx="1622214" cy="330926"/>
          </a:xfrm>
          <a:prstGeom prst="borderCallout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insertSorted</a:t>
            </a:r>
            <a:r>
              <a:rPr lang="en-US" dirty="0" smtClean="0"/>
              <a:t>()</a:t>
            </a:r>
            <a:endParaRPr lang="vi-VN" dirty="0"/>
          </a:p>
        </p:txBody>
      </p:sp>
      <p:sp>
        <p:nvSpPr>
          <p:cNvPr id="9" name="Line Callout 2 8"/>
          <p:cNvSpPr/>
          <p:nvPr/>
        </p:nvSpPr>
        <p:spPr>
          <a:xfrm>
            <a:off x="9046997" y="3361509"/>
            <a:ext cx="1935722" cy="330926"/>
          </a:xfrm>
          <a:prstGeom prst="borderCallout2">
            <a:avLst>
              <a:gd name="adj1" fmla="val 39803"/>
              <a:gd name="adj2" fmla="val -3385"/>
              <a:gd name="adj3" fmla="val 42434"/>
              <a:gd name="adj4" fmla="val -22966"/>
              <a:gd name="adj5" fmla="val 157237"/>
              <a:gd name="adj6" fmla="val -3721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insertBeginList</a:t>
            </a:r>
            <a:r>
              <a:rPr lang="en-US" dirty="0" smtClean="0"/>
              <a:t>()</a:t>
            </a:r>
            <a:endParaRPr lang="vi-VN" dirty="0"/>
          </a:p>
        </p:txBody>
      </p:sp>
      <p:sp>
        <p:nvSpPr>
          <p:cNvPr id="10" name="Line Callout 2 9"/>
          <p:cNvSpPr/>
          <p:nvPr/>
        </p:nvSpPr>
        <p:spPr>
          <a:xfrm>
            <a:off x="9444446" y="4062549"/>
            <a:ext cx="1524000" cy="330926"/>
          </a:xfrm>
          <a:prstGeom prst="borderCallout2">
            <a:avLst>
              <a:gd name="adj1" fmla="val 21382"/>
              <a:gd name="adj2" fmla="val -1476"/>
              <a:gd name="adj3" fmla="val 18750"/>
              <a:gd name="adj4" fmla="val -16667"/>
              <a:gd name="adj5" fmla="val 123026"/>
              <a:gd name="adj6" fmla="val -30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insertAfter</a:t>
            </a:r>
            <a:r>
              <a:rPr lang="en-US" dirty="0" smtClean="0"/>
              <a:t>()</a:t>
            </a:r>
            <a:endParaRPr lang="vi-VN" dirty="0"/>
          </a:p>
        </p:txBody>
      </p:sp>
      <p:sp>
        <p:nvSpPr>
          <p:cNvPr id="11" name="Line Callout 2 10"/>
          <p:cNvSpPr/>
          <p:nvPr/>
        </p:nvSpPr>
        <p:spPr>
          <a:xfrm>
            <a:off x="9952687" y="5249091"/>
            <a:ext cx="1256454" cy="3309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447"/>
              <a:gd name="adj6" fmla="val -265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printList</a:t>
            </a:r>
            <a:r>
              <a:rPr lang="en-US" dirty="0" smtClean="0"/>
              <a:t>()</a:t>
            </a:r>
            <a:endParaRPr lang="vi-VN" dirty="0"/>
          </a:p>
        </p:txBody>
      </p:sp>
      <p:sp>
        <p:nvSpPr>
          <p:cNvPr id="12" name="Line Callout 2 11"/>
          <p:cNvSpPr/>
          <p:nvPr/>
        </p:nvSpPr>
        <p:spPr>
          <a:xfrm>
            <a:off x="3403842" y="3257005"/>
            <a:ext cx="1153885" cy="330926"/>
          </a:xfrm>
          <a:prstGeom prst="borderCallout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9634" y="1798319"/>
            <a:ext cx="914400" cy="4005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vi-VN" dirty="0"/>
          </a:p>
        </p:txBody>
      </p:sp>
      <p:cxnSp>
        <p:nvCxnSpPr>
          <p:cNvPr id="18" name="Straight Connector 17"/>
          <p:cNvCxnSpPr>
            <a:stCxn id="14" idx="3"/>
          </p:cNvCxnSpPr>
          <p:nvPr/>
        </p:nvCxnSpPr>
        <p:spPr>
          <a:xfrm flipV="1">
            <a:off x="1254034" y="1998616"/>
            <a:ext cx="304800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328609" cy="731520"/>
          </a:xfrm>
        </p:spPr>
        <p:txBody>
          <a:bodyPr/>
          <a:lstStyle/>
          <a:p>
            <a:r>
              <a:rPr lang="en-US" dirty="0" smtClean="0"/>
              <a:t>Programming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56" y="661852"/>
            <a:ext cx="5285995" cy="5068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56" y="5730241"/>
            <a:ext cx="5285995" cy="1027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227" y="661852"/>
            <a:ext cx="6008807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73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Tahoma</vt:lpstr>
      <vt:lpstr>Trebuchet MS</vt:lpstr>
      <vt:lpstr>Wingdings 3</vt:lpstr>
      <vt:lpstr>Facet</vt:lpstr>
      <vt:lpstr>MOCK PROJECT</vt:lpstr>
      <vt:lpstr>MAIN MENU</vt:lpstr>
      <vt:lpstr>Requirements</vt:lpstr>
      <vt:lpstr>Planning</vt:lpstr>
      <vt:lpstr>Design</vt:lpstr>
      <vt:lpstr>Flow Chart</vt:lpstr>
      <vt:lpstr>Sequence Diagram</vt:lpstr>
      <vt:lpstr>Sequence Diagram</vt:lpstr>
      <vt:lpstr>Programming</vt:lpstr>
      <vt:lpstr>Programming</vt:lpstr>
      <vt:lpstr>Programming</vt:lpstr>
      <vt:lpstr>Programming</vt:lpstr>
      <vt:lpstr>Programming</vt:lpstr>
      <vt:lpstr>Programming</vt:lpstr>
      <vt:lpstr>PowerPoint Presentation</vt:lpstr>
      <vt:lpstr>PowerPoint Presentation</vt:lpstr>
      <vt:lpstr>PowerPoint Presentation</vt:lpstr>
      <vt:lpstr>User Guide Documentation</vt:lpstr>
      <vt:lpstr>User Guide 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PROJECT</dc:title>
  <dc:creator>Huy Lê</dc:creator>
  <cp:lastModifiedBy>Huy Lê</cp:lastModifiedBy>
  <cp:revision>24</cp:revision>
  <dcterms:created xsi:type="dcterms:W3CDTF">2024-03-08T04:41:14Z</dcterms:created>
  <dcterms:modified xsi:type="dcterms:W3CDTF">2024-03-08T12:46:13Z</dcterms:modified>
</cp:coreProperties>
</file>