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6982-2F25-4DE6-99D2-EC849640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7C6BC-EDA2-4AB7-8A5C-B43AD530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D1C2-4E43-4CE7-9C76-A79F80A5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FC2B-E203-468A-B835-D5B4DC15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AE68-E16C-41AD-80D4-A08E580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92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0554-76A6-4C00-8249-A4B64C6F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A97D-C015-4126-89B8-550D57C7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8A38-EE35-46CB-8786-5B98F6F0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9AFB-5456-4F7E-BBD7-736BEA2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991C-BAB3-446B-A085-B0BCD9B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4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90D5-4F3C-40A7-9472-37B017D1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8B0C9-48B0-4038-96B8-185F318A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5BBA-A283-49BD-8C26-E09A892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549E-96B1-4D8C-A467-5DA00AD0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6F3C-A831-4162-939D-FFE2DFA2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2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89AF-7A47-41CC-A1C2-7BEEF59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D4E7-47D0-4162-8A6B-E62336BC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5C66-7159-4E9B-8558-24EDB1F8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EBFD-F45A-400D-AE4C-23D0F5AA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72E4-817D-4FE9-928F-521B01BD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49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BFA0-621F-44C9-AEA3-75E1B47C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3C8D-6FB4-4FE8-A104-204091FC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7CF7-33ED-4041-936D-BC8B19AE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7F5E-B202-4277-9BC2-7F785651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096-908E-4ED2-8202-48F6BF28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6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F109-162C-4624-8531-B6EEB97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6598-0B77-4795-BBD2-0F8CD099E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C3EEC-D6C6-426A-990D-EA95DDCEA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82409-7AB4-4474-9655-1F072654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D165F-651D-4A7E-9B60-82A7A6D0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E983-F3EF-44AC-8495-00B42E87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5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8EB2-468A-435D-9805-ABE335D4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010E-4A5D-4010-A5E4-A40DDE7A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3589-83BF-4CAB-B0FC-FC9005597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6D2F7-1889-4BDA-8515-3A8F45D53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9C097-0D0B-4F91-B182-3C066CBB0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578B-A665-4E2C-AD91-3E7B2547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9F9CE-A072-489B-9147-6A5998CE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0CE55-D3AE-45F5-B537-EAFE68A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8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54D0-F461-4F71-9D99-FA38D35C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C0DAB-0DCF-46E9-BA37-B830389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72125-B3FC-4831-ABC6-A4E3F5CE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7472-12C8-41F8-8AFB-6AFFACD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168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0BA19-BD70-47A4-ADF3-F4A9DAEE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12AE8-91CB-4E29-8570-2B01E59B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45BF-D066-4B15-AC3B-BDED0D2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06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7E34-D49E-4CCB-A654-C7989B7A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FCC0-4C79-4224-8CD6-4E8A6C71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2BE5-8E1D-4A33-81A0-B67A57B3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458D-D312-414A-A82B-849B604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4945-F586-42C6-A153-F37A9499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0C33-0E58-46BF-BAB6-D2FFE3F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8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6B96-40BF-4B7C-B616-4FFCB6C6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52440-B395-4B49-A176-FD61CE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588A-3F99-4B89-83CA-A9632826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1ACB-3185-4FBF-955F-2F2F34DB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87E89-6FAD-4EFC-ACB2-5ADBA8E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C1F3-5C0D-48E8-B13E-B06AA32B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409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B9DF-11C7-494F-A10A-F6A62B7E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643C-298F-4684-B576-DC595281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6C421-0E01-4896-AEA7-9198628BD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AA14-E2E6-43D1-BE62-74FD2393E134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2546-DA48-408B-A71E-02E78198E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C34D-28CA-4819-A0F5-15334F50C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7C55-D639-4A8E-8C60-293E415BEB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37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16 Summer Olympics Olympic Games Swimmer Swimming Sport, Swimming, medal,  competition Event, sports png | PNGWing">
            <a:extLst>
              <a:ext uri="{FF2B5EF4-FFF2-40B4-BE49-F238E27FC236}">
                <a16:creationId xmlns:a16="http://schemas.microsoft.com/office/drawing/2014/main" id="{1B6D6089-C9E3-4C38-9FC6-82364E3CA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/>
          <a:stretch/>
        </p:blipFill>
        <p:spPr bwMode="auto">
          <a:xfrm>
            <a:off x="-8" y="-7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2CF3F-A4D0-4B5E-9154-44965C3B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81" y="4823926"/>
            <a:ext cx="5847718" cy="113060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OLYMPICS ANALYSIS</a:t>
            </a:r>
            <a:endParaRPr lang="vi-VN" sz="5400" b="1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3 official sports of the Winter Olympic - Team Ménard - Curling">
            <a:extLst>
              <a:ext uri="{FF2B5EF4-FFF2-40B4-BE49-F238E27FC236}">
                <a16:creationId xmlns:a16="http://schemas.microsoft.com/office/drawing/2014/main" id="{26BF1088-B5A7-4D33-BCA5-3BCEB5F58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r="1" b="1"/>
          <a:stretch/>
        </p:blipFill>
        <p:spPr bwMode="auto"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a chớp&amp;#39;&amp;#39; Usain Bolt dương tính với virus SARS-CoV-2 | Thể thao | Vietnam+  (VietnamPlus)">
            <a:extLst>
              <a:ext uri="{FF2B5EF4-FFF2-40B4-BE49-F238E27FC236}">
                <a16:creationId xmlns:a16="http://schemas.microsoft.com/office/drawing/2014/main" id="{1CE68311-34F3-46B0-A8C4-1FBA91893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7" r="29486" b="1"/>
          <a:stretch/>
        </p:blipFill>
        <p:spPr bwMode="auto">
          <a:xfrm>
            <a:off x="7816904" y="1584501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FCE4-F6B4-43F1-99AE-05C9BB02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785249"/>
          </a:xfrm>
        </p:spPr>
        <p:txBody>
          <a:bodyPr/>
          <a:lstStyle/>
          <a:p>
            <a:r>
              <a:rPr lang="en-US" sz="4400" b="1"/>
              <a:t>4.2.DASHBOARD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D4D65-A3CD-49EB-AE22-1488C76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16CCE-3916-4EEB-B620-B31F89D0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3" y="681037"/>
            <a:ext cx="1098759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UYÊN TRANG THỂ THAO - BÁO SÀI GÒN GIẢI PHÓNG">
            <a:extLst>
              <a:ext uri="{FF2B5EF4-FFF2-40B4-BE49-F238E27FC236}">
                <a16:creationId xmlns:a16="http://schemas.microsoft.com/office/drawing/2014/main" id="{3F3AE037-B294-4A44-A0AA-4822BDD7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F23D-FCBF-427E-AD74-7EF6476B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5" y="869592"/>
            <a:ext cx="2711245" cy="883572"/>
          </a:xfrm>
        </p:spPr>
        <p:txBody>
          <a:bodyPr>
            <a:normAutofit/>
          </a:bodyPr>
          <a:lstStyle/>
          <a:p>
            <a:r>
              <a:rPr lang="en-US" b="1"/>
              <a:t>OUTLINE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E523-D921-4CFB-AA7A-B8129CFB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8" y="1647619"/>
            <a:ext cx="3822189" cy="4163245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1. Executive Summary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2. Introduction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3. Methodology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4.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4.1. Charts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4.2. Dashboard</a:t>
            </a:r>
          </a:p>
        </p:txBody>
      </p:sp>
    </p:spTree>
    <p:extLst>
      <p:ext uri="{BB962C8B-B14F-4D97-AF65-F5344CB8AC3E}">
        <p14:creationId xmlns:p14="http://schemas.microsoft.com/office/powerpoint/2010/main" val="4126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o Team GB football side at Rio 2016 Olympics | Ryan Giggs | Manchester  United &amp;amp; Wales">
            <a:extLst>
              <a:ext uri="{FF2B5EF4-FFF2-40B4-BE49-F238E27FC236}">
                <a16:creationId xmlns:a16="http://schemas.microsoft.com/office/drawing/2014/main" id="{F90DF994-D066-49A0-9BB3-DE1BBBE5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BF2C34-C037-4E90-90C0-E19FC6AA7C38}"/>
              </a:ext>
            </a:extLst>
          </p:cNvPr>
          <p:cNvSpPr txBox="1">
            <a:spLocks/>
          </p:cNvSpPr>
          <p:nvPr/>
        </p:nvSpPr>
        <p:spPr>
          <a:xfrm>
            <a:off x="7760072" y="355293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1.EXECUTIVE</a:t>
            </a:r>
            <a:br>
              <a:rPr lang="en-US" b="1"/>
            </a:br>
            <a:r>
              <a:rPr lang="en-US" b="1"/>
              <a:t>   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0245-C31B-4577-AA09-EF8B0C2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072" y="2004993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Overview about Summer Olympics Games (1896-2016)</a:t>
            </a:r>
          </a:p>
          <a:p>
            <a:r>
              <a:rPr lang="en-US"/>
              <a:t>Overview about Winter Olympics Games (1924-2014)</a:t>
            </a:r>
          </a:p>
        </p:txBody>
      </p:sp>
    </p:spTree>
    <p:extLst>
      <p:ext uri="{BB962C8B-B14F-4D97-AF65-F5344CB8AC3E}">
        <p14:creationId xmlns:p14="http://schemas.microsoft.com/office/powerpoint/2010/main" val="366207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D6948-F75D-4578-8802-AAC287FA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695202"/>
            <a:ext cx="4168978" cy="1043797"/>
          </a:xfrm>
        </p:spPr>
        <p:txBody>
          <a:bodyPr>
            <a:normAutofit/>
          </a:bodyPr>
          <a:lstStyle/>
          <a:p>
            <a:r>
              <a:rPr lang="en-US" b="1"/>
              <a:t>2.INTRODUCTION</a:t>
            </a:r>
            <a:endParaRPr lang="vi-VN" b="1"/>
          </a:p>
        </p:txBody>
      </p:sp>
      <p:pic>
        <p:nvPicPr>
          <p:cNvPr id="4098" name="Picture 2" descr="With seven medals, the Netherlands is the most successful Olympic Day since  1928. - Netherlands News Live">
            <a:extLst>
              <a:ext uri="{FF2B5EF4-FFF2-40B4-BE49-F238E27FC236}">
                <a16:creationId xmlns:a16="http://schemas.microsoft.com/office/drawing/2014/main" id="{A0BD0123-D10E-4962-A5DF-428B827B5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6" r="17334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DBE3-1148-4983-8CD0-5ED2B67A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738999"/>
            <a:ext cx="4047680" cy="3742762"/>
          </a:xfrm>
        </p:spPr>
        <p:txBody>
          <a:bodyPr>
            <a:normAutofit/>
          </a:bodyPr>
          <a:lstStyle/>
          <a:p>
            <a:r>
              <a:rPr lang="en-US"/>
              <a:t>Identify top countries by total number of medals.</a:t>
            </a:r>
          </a:p>
          <a:p>
            <a:r>
              <a:rPr lang="en-US"/>
              <a:t>Identify top athletes. </a:t>
            </a:r>
          </a:p>
          <a:p>
            <a:r>
              <a:rPr lang="en-US"/>
              <a:t>Total number of Gold, Silver, Bronze medals by year (1896-2016).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9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Trends In TSP Investing | FedSmith.com">
            <a:extLst>
              <a:ext uri="{FF2B5EF4-FFF2-40B4-BE49-F238E27FC236}">
                <a16:creationId xmlns:a16="http://schemas.microsoft.com/office/drawing/2014/main" id="{84C41465-6A76-4615-869B-09A3BA39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2252D-3532-4AF3-8FB2-575C3729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16" y="309142"/>
            <a:ext cx="4540045" cy="1211748"/>
          </a:xfrm>
        </p:spPr>
        <p:txBody>
          <a:bodyPr>
            <a:normAutofit/>
          </a:bodyPr>
          <a:lstStyle/>
          <a:p>
            <a:r>
              <a:rPr lang="en-US" b="1"/>
              <a:t>3.METHODOLOGY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6307-749F-4E52-B285-3FE13AD5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16" y="1352940"/>
            <a:ext cx="5318449" cy="5271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- Data Collection </a:t>
            </a:r>
          </a:p>
          <a:p>
            <a:pPr marL="0" indent="0">
              <a:buNone/>
            </a:pPr>
            <a:r>
              <a:rPr lang="en-US"/>
              <a:t> + Collecting Data from github</a:t>
            </a:r>
          </a:p>
          <a:p>
            <a:pPr marL="0" indent="0">
              <a:buNone/>
            </a:pPr>
            <a:r>
              <a:rPr lang="en-US"/>
              <a:t>- Data Wrangling</a:t>
            </a:r>
          </a:p>
          <a:p>
            <a:pPr marL="0" indent="0">
              <a:buNone/>
            </a:pPr>
            <a:r>
              <a:rPr lang="en-US"/>
              <a:t> + Return values with specified conditions using Case statement (SQL)</a:t>
            </a:r>
          </a:p>
          <a:p>
            <a:pPr marL="0" indent="0">
              <a:buNone/>
            </a:pPr>
            <a:r>
              <a:rPr lang="en-US"/>
              <a:t> + Breaking out a column into individuals columns </a:t>
            </a:r>
          </a:p>
          <a:p>
            <a:pPr marL="0" indent="0">
              <a:buNone/>
            </a:pPr>
            <a:r>
              <a:rPr lang="en-US"/>
              <a:t>- Exploratory Data Analysis</a:t>
            </a:r>
          </a:p>
          <a:p>
            <a:pPr marL="0" indent="0">
              <a:buNone/>
            </a:pPr>
            <a:r>
              <a:rPr lang="en-US"/>
              <a:t> + Analyze, explore data (using CTEs, Join…) </a:t>
            </a:r>
          </a:p>
          <a:p>
            <a:pPr marL="0" indent="0">
              <a:buNone/>
            </a:pPr>
            <a:endParaRPr lang="vi-VN"/>
          </a:p>
          <a:p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3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0C8C-2877-4255-8E87-50850011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/>
          <a:lstStyle/>
          <a:p>
            <a:r>
              <a:rPr lang="en-US" sz="4400" b="1"/>
              <a:t>4. RESULT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9E427-394A-4BE2-926B-77AAF514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6" y="1986283"/>
            <a:ext cx="11139948" cy="30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D7AD-CDE9-4FEF-8FB0-3F1DC15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14"/>
            <a:ext cx="10515600" cy="1193087"/>
          </a:xfrm>
        </p:spPr>
        <p:txBody>
          <a:bodyPr/>
          <a:lstStyle/>
          <a:p>
            <a:r>
              <a:rPr lang="en-US" sz="4400" b="1"/>
              <a:t>4.1.CHART-SUMMER OLYMPICS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B5DB1-2676-4C48-AE89-61F9A53E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2" y="1071982"/>
            <a:ext cx="5787201" cy="2795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8FF19-0D01-4276-992D-CF52EE40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1982"/>
            <a:ext cx="5936048" cy="2216431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DC66CAF-7586-400A-A9BC-6F060B3CA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25" y="3867062"/>
            <a:ext cx="10409903" cy="28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DE05-F80C-49E9-ACF1-BE310A26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842"/>
            <a:ext cx="10515600" cy="1162508"/>
          </a:xfrm>
        </p:spPr>
        <p:txBody>
          <a:bodyPr/>
          <a:lstStyle/>
          <a:p>
            <a:r>
              <a:rPr lang="en-US" sz="4400" b="1"/>
              <a:t>4.1.CHART-WINTER OLYMPICS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D8441-BED3-4C03-886F-5E45F32F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7" y="1212350"/>
            <a:ext cx="5968513" cy="283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A3512-7EE8-4ACE-819D-B0A6496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87" y="1212350"/>
            <a:ext cx="5968513" cy="2270558"/>
          </a:xfrm>
          <a:prstGeom prst="rect">
            <a:avLst/>
          </a:prstGeom>
        </p:spPr>
      </p:pic>
      <p:pic>
        <p:nvPicPr>
          <p:cNvPr id="9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BA1182FB-4B7B-4FB3-BE83-4C591FA91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0337" y="4086335"/>
            <a:ext cx="10171323" cy="27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C0BA-CCCA-4AA4-9EF0-EA78B6A7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4"/>
            <a:ext cx="10515600" cy="957775"/>
          </a:xfrm>
        </p:spPr>
        <p:txBody>
          <a:bodyPr>
            <a:normAutofit/>
          </a:bodyPr>
          <a:lstStyle/>
          <a:p>
            <a:r>
              <a:rPr lang="en-US" sz="4400" b="1"/>
              <a:t>4.2.DASHBOARD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11BC-87F6-4E08-B592-6079051A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41FFB-2364-47EF-BBFF-E5DBE1F0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681037"/>
            <a:ext cx="11041016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5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144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OLYMPICS ANALYSIS</vt:lpstr>
      <vt:lpstr>OUTLINE</vt:lpstr>
      <vt:lpstr>PowerPoint Presentation</vt:lpstr>
      <vt:lpstr>2.INTRODUCTION</vt:lpstr>
      <vt:lpstr>3.METHODOLOGY</vt:lpstr>
      <vt:lpstr>4. RESULT</vt:lpstr>
      <vt:lpstr>4.1.CHART-SUMMER OLYMPICS</vt:lpstr>
      <vt:lpstr>4.1.CHART-WINTER OLYMPICS</vt:lpstr>
      <vt:lpstr>4.2.DASHBOARD</vt:lpstr>
      <vt:lpstr>4.2.DASHBOARD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Huy</dc:creator>
  <cp:lastModifiedBy>Vo Huy</cp:lastModifiedBy>
  <cp:revision>17</cp:revision>
  <dcterms:created xsi:type="dcterms:W3CDTF">2021-08-29T13:41:18Z</dcterms:created>
  <dcterms:modified xsi:type="dcterms:W3CDTF">2021-08-31T08:42:06Z</dcterms:modified>
</cp:coreProperties>
</file>