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49A-7026-47E2-A71A-EAF7D5BF1FF8}" type="datetimeFigureOut">
              <a:rPr lang="en-IN" smtClean="0"/>
              <a:t>25/06/2020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2D69-A9B8-4E9B-B691-EA8BF01E2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18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49A-7026-47E2-A71A-EAF7D5BF1FF8}" type="datetimeFigureOut">
              <a:rPr lang="en-IN" smtClean="0"/>
              <a:t>25/06/2020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2D69-A9B8-4E9B-B691-EA8BF01E2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33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49A-7026-47E2-A71A-EAF7D5BF1FF8}" type="datetimeFigureOut">
              <a:rPr lang="en-IN" smtClean="0"/>
              <a:t>25/06/2020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2D69-A9B8-4E9B-B691-EA8BF01E2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2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49A-7026-47E2-A71A-EAF7D5BF1FF8}" type="datetimeFigureOut">
              <a:rPr lang="en-IN" smtClean="0"/>
              <a:t>25/06/2020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2D69-A9B8-4E9B-B691-EA8BF01E2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49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49A-7026-47E2-A71A-EAF7D5BF1FF8}" type="datetimeFigureOut">
              <a:rPr lang="en-IN" smtClean="0"/>
              <a:t>25/06/2020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2D69-A9B8-4E9B-B691-EA8BF01E2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1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49A-7026-47E2-A71A-EAF7D5BF1FF8}" type="datetimeFigureOut">
              <a:rPr lang="en-IN" smtClean="0"/>
              <a:t>25/06/2020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2D69-A9B8-4E9B-B691-EA8BF01E2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87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49A-7026-47E2-A71A-EAF7D5BF1FF8}" type="datetimeFigureOut">
              <a:rPr lang="en-IN" smtClean="0"/>
              <a:t>25/06/2020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2D69-A9B8-4E9B-B691-EA8BF01E2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2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49A-7026-47E2-A71A-EAF7D5BF1FF8}" type="datetimeFigureOut">
              <a:rPr lang="en-IN" smtClean="0"/>
              <a:t>25/06/2020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2D69-A9B8-4E9B-B691-EA8BF01E2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2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49A-7026-47E2-A71A-EAF7D5BF1FF8}" type="datetimeFigureOut">
              <a:rPr lang="en-IN" smtClean="0"/>
              <a:t>25/06/2020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2D69-A9B8-4E9B-B691-EA8BF01E2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19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49A-7026-47E2-A71A-EAF7D5BF1FF8}" type="datetimeFigureOut">
              <a:rPr lang="en-IN" smtClean="0"/>
              <a:t>25/06/2020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2D69-A9B8-4E9B-B691-EA8BF01E2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6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649A-7026-47E2-A71A-EAF7D5BF1FF8}" type="datetimeFigureOut">
              <a:rPr lang="en-IN" smtClean="0"/>
              <a:t>25/06/2020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42D69-A9B8-4E9B-B691-EA8BF01E2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9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649A-7026-47E2-A71A-EAF7D5BF1FF8}" type="datetimeFigureOut">
              <a:rPr lang="en-IN" smtClean="0"/>
              <a:t>25/06/2020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42D69-A9B8-4E9B-B691-EA8BF01E2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8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Admin Back End for Distributors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Distributors managements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11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Distribution Management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Pending Ap</a:t>
            </a:r>
            <a:r>
              <a:rPr lang="en-IN" dirty="0"/>
              <a:t>p</a:t>
            </a:r>
            <a:r>
              <a:rPr lang="en-IN" dirty="0" smtClean="0"/>
              <a:t>rovals </a:t>
            </a:r>
          </a:p>
          <a:p>
            <a:pPr marL="0" indent="0">
              <a:buNone/>
            </a:pPr>
            <a:r>
              <a:rPr lang="en-IN" dirty="0" smtClean="0"/>
              <a:t>Existing Distributors</a:t>
            </a:r>
          </a:p>
          <a:p>
            <a:pPr marL="0" indent="0">
              <a:buNone/>
            </a:pPr>
            <a:r>
              <a:rPr lang="en-IN" dirty="0" smtClean="0"/>
              <a:t>Tools upload </a:t>
            </a:r>
          </a:p>
          <a:p>
            <a:pPr marL="0" indent="0">
              <a:buNone/>
            </a:pPr>
            <a:r>
              <a:rPr lang="en-IN" dirty="0" smtClean="0"/>
              <a:t>Client code addition </a:t>
            </a:r>
          </a:p>
          <a:p>
            <a:pPr marL="0" indent="0">
              <a:buNone/>
            </a:pPr>
            <a:r>
              <a:rPr lang="en-IN" dirty="0" smtClean="0"/>
              <a:t>Client attributes : Capital Invested , start date and end date and Fees addition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81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Pending approvals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291431"/>
              </p:ext>
            </p:extLst>
          </p:nvPr>
        </p:nvGraphicFramePr>
        <p:xfrm>
          <a:off x="1464733" y="1964267"/>
          <a:ext cx="8119534" cy="1106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9898"/>
                <a:gridCol w="1299925"/>
                <a:gridCol w="1179932"/>
                <a:gridCol w="2899834"/>
                <a:gridCol w="959945"/>
              </a:tblGrid>
              <a:tr h="38740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Name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Place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mobile no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email id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Status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718709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Aproved</a:t>
                      </a:r>
                      <a:r>
                        <a:rPr lang="en-IN" sz="1800" u="none" strike="noStrike" dirty="0">
                          <a:effectLst/>
                        </a:rPr>
                        <a:t>/rejected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17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Existing Distributors</a:t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97091"/>
              </p:ext>
            </p:extLst>
          </p:nvPr>
        </p:nvGraphicFramePr>
        <p:xfrm>
          <a:off x="1270000" y="1583794"/>
          <a:ext cx="8492066" cy="962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1562"/>
                <a:gridCol w="1359567"/>
                <a:gridCol w="1234068"/>
                <a:gridCol w="3032881"/>
                <a:gridCol w="1003988"/>
              </a:tblGrid>
              <a:tr h="34686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Name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Place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mobile no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email id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no of clients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346869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click link on name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619476"/>
              </p:ext>
            </p:extLst>
          </p:nvPr>
        </p:nvGraphicFramePr>
        <p:xfrm>
          <a:off x="1210733" y="3876408"/>
          <a:ext cx="8991600" cy="988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440"/>
                <a:gridCol w="679680"/>
                <a:gridCol w="679680"/>
                <a:gridCol w="1132800"/>
                <a:gridCol w="1132800"/>
                <a:gridCol w="1047840"/>
                <a:gridCol w="679680"/>
                <a:gridCol w="679680"/>
                <a:gridCol w="1062000"/>
                <a:gridCol w="1062000"/>
              </a:tblGrid>
              <a:tr h="43246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Client code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Email ID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Phone number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PAN 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Capital Invested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Start date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End date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Fees charged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Fees pending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</a:tr>
              <a:tr h="43246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Client code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81667" y="3395133"/>
            <a:ext cx="7957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Click on link name should give below editable table, CSV export should be available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2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upload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Date , Topic name , link or document link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15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1000125"/>
            <a:ext cx="10515600" cy="1325563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dirty="0" smtClean="0"/>
              <a:t>Client code addition </a:t>
            </a:r>
            <a:br>
              <a:rPr lang="en-IN" dirty="0" smtClean="0"/>
            </a:br>
            <a:r>
              <a:rPr lang="en-IN" dirty="0" smtClean="0"/>
              <a:t>Client attributes : Capital Invested , start date and end date and Fees addition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268075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Client addition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Be It direct or from distributor , admin should be able to create new or add modify attributes for clients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773876"/>
              </p:ext>
            </p:extLst>
          </p:nvPr>
        </p:nvGraphicFramePr>
        <p:xfrm>
          <a:off x="1219200" y="5214141"/>
          <a:ext cx="8991600" cy="988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440"/>
                <a:gridCol w="679680"/>
                <a:gridCol w="679680"/>
                <a:gridCol w="1132800"/>
                <a:gridCol w="1132800"/>
                <a:gridCol w="1047840"/>
                <a:gridCol w="679680"/>
                <a:gridCol w="679680"/>
                <a:gridCol w="1062000"/>
                <a:gridCol w="1062000"/>
              </a:tblGrid>
              <a:tr h="43246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Client code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name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Email ID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Phone number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PAN 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Capital Invested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Start date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End date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Fees charged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  <a:latin typeface="+mn-lt"/>
                        </a:rPr>
                        <a:t>Fees pending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</a:tr>
              <a:tr h="43246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  <a:latin typeface="+mn-lt"/>
                        </a:rPr>
                        <a:t>Client code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77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Admin Back End for Distributors</vt:lpstr>
      <vt:lpstr>Distribution Management System</vt:lpstr>
      <vt:lpstr>Pending approvals </vt:lpstr>
      <vt:lpstr>Existing Distributors </vt:lpstr>
      <vt:lpstr>Tools upload  </vt:lpstr>
      <vt:lpstr>Client code addition  Client attributes : Capital Invested , start date and end date and Fees addition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 Back End for Distributors</dc:title>
  <dc:creator>Pritam</dc:creator>
  <cp:lastModifiedBy>Pritam</cp:lastModifiedBy>
  <cp:revision>8</cp:revision>
  <dcterms:created xsi:type="dcterms:W3CDTF">2020-06-25T13:56:07Z</dcterms:created>
  <dcterms:modified xsi:type="dcterms:W3CDTF">2020-06-25T15:21:04Z</dcterms:modified>
</cp:coreProperties>
</file>