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2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0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9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0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1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0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1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7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4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1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9495-1457-4368-94EF-64A7D0EACCDD}" type="datetimeFigureOut">
              <a:rPr lang="en-IN" smtClean="0"/>
              <a:t>24/06/2020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0EA4-73C8-4772-BE52-BC2D5205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4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qYub6xkZwXkrlVRtuAWQ4w41HTgZ3qMR01EqmAKP0zo/ed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Distributor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1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 as Partner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Form shown on this link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https://docs.google.com/forms/d/1qYub6xkZwXkrlVRtuAWQ4w41HTgZ3qMR01EqmAKP0zo/edit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Should have submit for approval 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We would call , recheck pan and Aadhar. Will create approval from admin and he can login to </a:t>
            </a:r>
            <a:r>
              <a:rPr lang="en-IN" dirty="0" err="1" smtClean="0"/>
              <a:t>distri</a:t>
            </a:r>
            <a:r>
              <a:rPr lang="en-IN" dirty="0" smtClean="0"/>
              <a:t>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68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Distri</a:t>
            </a:r>
            <a:r>
              <a:rPr lang="en-IN" dirty="0" smtClean="0"/>
              <a:t>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My Profile : </a:t>
            </a:r>
          </a:p>
          <a:p>
            <a:pPr marL="0" indent="0">
              <a:buNone/>
            </a:pPr>
            <a:r>
              <a:rPr lang="en-IN" dirty="0" smtClean="0"/>
              <a:t>My direct clients – </a:t>
            </a:r>
          </a:p>
          <a:p>
            <a:pPr marL="0" indent="0">
              <a:buNone/>
            </a:pPr>
            <a:r>
              <a:rPr lang="en-IN" dirty="0" smtClean="0"/>
              <a:t>My Tools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My Sub Franchise – </a:t>
            </a:r>
          </a:p>
          <a:p>
            <a:pPr marL="0" indent="0">
              <a:buNone/>
            </a:pPr>
            <a:r>
              <a:rPr lang="en-IN" dirty="0" smtClean="0"/>
              <a:t>My Earnings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Create Client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62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Profile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Bank </a:t>
            </a:r>
            <a:r>
              <a:rPr lang="en-IN" dirty="0" err="1" smtClean="0"/>
              <a:t>Acc</a:t>
            </a:r>
            <a:r>
              <a:rPr lang="en-IN" dirty="0" smtClean="0"/>
              <a:t> name : </a:t>
            </a:r>
          </a:p>
          <a:p>
            <a:pPr marL="0" indent="0">
              <a:buNone/>
            </a:pPr>
            <a:r>
              <a:rPr lang="en-IN" dirty="0" smtClean="0"/>
              <a:t>Pan No </a:t>
            </a:r>
          </a:p>
          <a:p>
            <a:pPr marL="0" indent="0">
              <a:buNone/>
            </a:pPr>
            <a:r>
              <a:rPr lang="en-IN" dirty="0" smtClean="0"/>
              <a:t>Aadhar No </a:t>
            </a:r>
          </a:p>
          <a:p>
            <a:pPr marL="0" indent="0">
              <a:buNone/>
            </a:pPr>
            <a:r>
              <a:rPr lang="en-IN" dirty="0" smtClean="0"/>
              <a:t>Bank Name</a:t>
            </a:r>
          </a:p>
          <a:p>
            <a:pPr marL="0" indent="0">
              <a:buNone/>
            </a:pPr>
            <a:r>
              <a:rPr lang="en-IN" dirty="0" smtClean="0"/>
              <a:t>Branch Name </a:t>
            </a:r>
          </a:p>
          <a:p>
            <a:pPr marL="0" indent="0">
              <a:buNone/>
            </a:pPr>
            <a:r>
              <a:rPr lang="en-IN" dirty="0" smtClean="0"/>
              <a:t>IFSC code</a:t>
            </a:r>
          </a:p>
          <a:p>
            <a:pPr marL="0" indent="0">
              <a:buNone/>
            </a:pPr>
            <a:r>
              <a:rPr lang="en-IN" dirty="0" smtClean="0"/>
              <a:t>MICR code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GST no if taken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1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 clients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933329"/>
              </p:ext>
            </p:extLst>
          </p:nvPr>
        </p:nvGraphicFramePr>
        <p:xfrm>
          <a:off x="778933" y="1802075"/>
          <a:ext cx="8991600" cy="988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440"/>
                <a:gridCol w="679680"/>
                <a:gridCol w="679680"/>
                <a:gridCol w="1132800"/>
                <a:gridCol w="1132800"/>
                <a:gridCol w="1047840"/>
                <a:gridCol w="679680"/>
                <a:gridCol w="679680"/>
                <a:gridCol w="1062000"/>
                <a:gridCol w="1062000"/>
              </a:tblGrid>
              <a:tr h="43246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Client code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name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Email ID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Phone number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PAN 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Capital Invested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Start date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End date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Fees charged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Fees pending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</a:tr>
              <a:tr h="43246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Client code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3440850" y="3395133"/>
            <a:ext cx="54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Sorting ascending descending  needed for Capital invested , start date , end date , fees pending 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389592" y="2838449"/>
            <a:ext cx="4547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AUM  at bottom : sum of capital investe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4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Tools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Video URLS of trainings </a:t>
            </a:r>
          </a:p>
          <a:p>
            <a:r>
              <a:rPr lang="en-IN" dirty="0" smtClean="0"/>
              <a:t>Presentations </a:t>
            </a:r>
          </a:p>
          <a:p>
            <a:r>
              <a:rPr lang="en-IN" dirty="0" smtClean="0"/>
              <a:t>Docs </a:t>
            </a:r>
            <a:r>
              <a:rPr lang="en-IN" dirty="0" err="1" smtClean="0"/>
              <a:t>ppts</a:t>
            </a:r>
            <a:r>
              <a:rPr lang="en-IN" dirty="0" smtClean="0"/>
              <a:t> to download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35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 smtClean="0"/>
              <a:t> Sub Franchise – </a:t>
            </a:r>
            <a:endParaRPr lang="en-IN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363276"/>
              </p:ext>
            </p:extLst>
          </p:nvPr>
        </p:nvGraphicFramePr>
        <p:xfrm>
          <a:off x="1322914" y="1885260"/>
          <a:ext cx="8583085" cy="1510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8773"/>
                <a:gridCol w="878439"/>
                <a:gridCol w="1079749"/>
                <a:gridCol w="1702592"/>
                <a:gridCol w="1829466"/>
                <a:gridCol w="1464066"/>
              </a:tblGrid>
              <a:tr h="714007"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Name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phone no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email id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total AUM 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total fees pending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98237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Franchise 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98237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Franchise2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8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 smtClean="0"/>
              <a:t>Earnings</a:t>
            </a:r>
            <a:endParaRPr lang="en-IN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754207"/>
              </p:ext>
            </p:extLst>
          </p:nvPr>
        </p:nvGraphicFramePr>
        <p:xfrm>
          <a:off x="1761066" y="1794934"/>
          <a:ext cx="6493934" cy="1029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4955"/>
                <a:gridCol w="1725254"/>
                <a:gridCol w="1260017"/>
                <a:gridCol w="1143708"/>
              </a:tblGrid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 dirty="0">
                          <a:effectLst/>
                        </a:rPr>
                        <a:t>client code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 dirty="0">
                          <a:effectLst/>
                        </a:rPr>
                        <a:t>client name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fees share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status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69197"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 dirty="0">
                          <a:effectLst/>
                        </a:rPr>
                        <a:t>paid/not paid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02266" y="4351867"/>
            <a:ext cx="51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Fee share = 40% of Fees charged to client + GST (if </a:t>
            </a:r>
            <a:r>
              <a:rPr lang="en-IN" dirty="0" err="1" smtClean="0"/>
              <a:t>gst</a:t>
            </a:r>
            <a:r>
              <a:rPr lang="en-IN" dirty="0" smtClean="0"/>
              <a:t> </a:t>
            </a:r>
            <a:r>
              <a:rPr lang="en-IN" dirty="0" err="1" smtClean="0"/>
              <a:t>registerd</a:t>
            </a:r>
            <a:r>
              <a:rPr lang="en-IN" dirty="0" smtClean="0"/>
              <a:t>)   - TDS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2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Form</a:t>
            </a:r>
          </a:p>
          <a:p>
            <a:pPr marL="0" indent="0">
              <a:buNone/>
            </a:pPr>
            <a:r>
              <a:rPr lang="en-IN" dirty="0" smtClean="0"/>
              <a:t>Name </a:t>
            </a:r>
          </a:p>
          <a:p>
            <a:pPr marL="0" indent="0">
              <a:buNone/>
            </a:pPr>
            <a:r>
              <a:rPr lang="en-IN" dirty="0" smtClean="0"/>
              <a:t>Pan doc </a:t>
            </a:r>
          </a:p>
          <a:p>
            <a:pPr marL="0" indent="0">
              <a:buNone/>
            </a:pPr>
            <a:r>
              <a:rPr lang="en-IN" dirty="0" smtClean="0"/>
              <a:t>Aadhar doc </a:t>
            </a:r>
          </a:p>
          <a:p>
            <a:pPr marL="0" indent="0">
              <a:buNone/>
            </a:pPr>
            <a:r>
              <a:rPr lang="en-IN" dirty="0" smtClean="0"/>
              <a:t>Risk Profile </a:t>
            </a:r>
          </a:p>
          <a:p>
            <a:pPr marL="0" indent="0">
              <a:buNone/>
            </a:pPr>
            <a:r>
              <a:rPr lang="en-IN" dirty="0" smtClean="0"/>
              <a:t>Amount investing </a:t>
            </a:r>
          </a:p>
          <a:p>
            <a:pPr marL="0" indent="0">
              <a:buNone/>
            </a:pPr>
            <a:r>
              <a:rPr lang="en-IN" dirty="0" smtClean="0"/>
              <a:t>Bank cheque cancelled scan</a:t>
            </a:r>
          </a:p>
          <a:p>
            <a:pPr marL="0" indent="0">
              <a:buNone/>
            </a:pPr>
            <a:r>
              <a:rPr lang="en-IN" dirty="0" smtClean="0"/>
              <a:t>6 month bank statement </a:t>
            </a:r>
          </a:p>
          <a:p>
            <a:pPr marL="0" indent="0">
              <a:buNone/>
            </a:pPr>
            <a:r>
              <a:rPr lang="en-IN" dirty="0" smtClean="0"/>
              <a:t>Photo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It should email all docs to KYC email id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13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216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Distributor </vt:lpstr>
      <vt:lpstr>Join as Partner</vt:lpstr>
      <vt:lpstr>Distri dashboard</vt:lpstr>
      <vt:lpstr>My Profile </vt:lpstr>
      <vt:lpstr>Direct clients</vt:lpstr>
      <vt:lpstr> Tools  </vt:lpstr>
      <vt:lpstr> Sub Franchise – </vt:lpstr>
      <vt:lpstr>Earnings</vt:lpstr>
      <vt:lpstr>Create Client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</dc:title>
  <dc:creator>Pritam</dc:creator>
  <cp:lastModifiedBy>Pritam</cp:lastModifiedBy>
  <cp:revision>13</cp:revision>
  <dcterms:created xsi:type="dcterms:W3CDTF">2020-06-24T14:49:50Z</dcterms:created>
  <dcterms:modified xsi:type="dcterms:W3CDTF">2020-06-24T19:04:16Z</dcterms:modified>
</cp:coreProperties>
</file>