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329" r:id="rId4"/>
    <p:sldId id="333" r:id="rId5"/>
    <p:sldId id="334" r:id="rId6"/>
    <p:sldId id="330" r:id="rId7"/>
    <p:sldId id="33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29"/>
            <p14:sldId id="333"/>
            <p14:sldId id="334"/>
            <p14:sldId id="330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9" autoAdjust="0"/>
    <p:restoredTop sz="84202" autoAdjust="0"/>
  </p:normalViewPr>
  <p:slideViewPr>
    <p:cSldViewPr>
      <p:cViewPr varScale="1">
        <p:scale>
          <a:sx n="85" d="100"/>
          <a:sy n="85" d="100"/>
        </p:scale>
        <p:origin x="1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3657600"/>
            <a:ext cx="9142208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</a:rPr>
              <a:t>Lập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trình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thiết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bị</a:t>
            </a:r>
            <a:r>
              <a:rPr lang="en-US" sz="2800" b="1" dirty="0">
                <a:solidFill>
                  <a:srgbClr val="C00000"/>
                </a:solidFill>
              </a:rPr>
              <a:t> di </a:t>
            </a:r>
            <a:r>
              <a:rPr lang="en-US" sz="2800" b="1" dirty="0" err="1">
                <a:solidFill>
                  <a:srgbClr val="C00000"/>
                </a:solidFill>
              </a:rPr>
              <a:t>động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err="1">
                <a:solidFill>
                  <a:srgbClr val="C00000"/>
                </a:solidFill>
              </a:rPr>
              <a:t>Báo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bài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tập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lớn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0" y="2743201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Ứng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dụng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chạy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bộ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46511" y="3892196"/>
            <a:ext cx="4557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: 	Lê </a:t>
            </a:r>
            <a:r>
              <a:rPr lang="en-US" dirty="0" err="1">
                <a:solidFill>
                  <a:schemeClr val="bg1"/>
                </a:solidFill>
              </a:rPr>
              <a:t>Bá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Vui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:		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Huy</a:t>
            </a:r>
            <a:r>
              <a:rPr lang="en-US" dirty="0">
                <a:solidFill>
                  <a:schemeClr val="bg1"/>
                </a:solidFill>
              </a:rPr>
              <a:t>		20128568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		20168122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		20168852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ờng</a:t>
            </a:r>
            <a:r>
              <a:rPr lang="en-US" dirty="0">
                <a:solidFill>
                  <a:schemeClr val="bg1"/>
                </a:solidFill>
              </a:rPr>
              <a:t>	20158056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nhiều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6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: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42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AE1-FD64-4D4E-91D3-3BCCC433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MVC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CSDL: Google Firebase</a:t>
            </a:r>
          </a:p>
          <a:p>
            <a:pPr lvl="2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User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Firebase</a:t>
            </a:r>
          </a:p>
          <a:p>
            <a:pPr marL="914400" lvl="2" indent="0">
              <a:buNone/>
            </a:pPr>
            <a:r>
              <a:rPr lang="en-US" dirty="0"/>
              <a:t>  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total(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),id(</a:t>
            </a:r>
            <a:r>
              <a:rPr lang="en-US" dirty="0" err="1"/>
              <a:t>tên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    </a:t>
            </a:r>
            <a:r>
              <a:rPr lang="en-US" dirty="0" err="1"/>
              <a:t>dùng</a:t>
            </a:r>
            <a:r>
              <a:rPr lang="en-US" dirty="0"/>
              <a:t>),</a:t>
            </a:r>
            <a:r>
              <a:rPr lang="en-US" dirty="0" err="1"/>
              <a:t>age,height,weight,daily</a:t>
            </a:r>
            <a:r>
              <a:rPr lang="en-US" dirty="0"/>
              <a:t>(1 </a:t>
            </a:r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key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value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/>
              <a:t>).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		</a:t>
            </a:r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: HashMap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Đo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	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SensorManager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androit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5DDA1-9EB8-4C74-A086-0FA53CE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1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244-B6EB-42C9-94A7-6D49B57A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FD9-5D5F-4BCC-B31A-10D606D6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2836-98AF-4E9B-9520-7B3AF4FE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01AF-E827-498D-B881-EE725BB5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723FA-0AE6-40CF-8E06-602076A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26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7B34-C3BE-482E-9F8B-DE3F6E7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0266-876F-4BE7-B88D-20EE87CE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38400"/>
            <a:ext cx="84582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Sau </a:t>
            </a:r>
            <a:r>
              <a:rPr lang="en-US" sz="4000" dirty="0" err="1"/>
              <a:t>Đây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Demo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Nhóm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77E8-1123-43A8-B1B7-6F08D968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SoICT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219F-9D5F-45DC-B41D-2D82392F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657D-BA0F-4DD5-B2E9-4CCE332F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70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373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Myriad Pro</vt:lpstr>
      <vt:lpstr>Times New Roman</vt:lpstr>
      <vt:lpstr>Wingdings</vt:lpstr>
      <vt:lpstr>Office Theme</vt:lpstr>
      <vt:lpstr>Lập trình thiết bị di động Báo cáo bài tập lớn</vt:lpstr>
      <vt:lpstr>Đặt vấn đề</vt:lpstr>
      <vt:lpstr>Tìm hiểu và phân tích</vt:lpstr>
      <vt:lpstr>Tìm hiểu và phân tích</vt:lpstr>
      <vt:lpstr>Tìm hiểu và phân tích</vt:lpstr>
      <vt:lpstr>Kết luận</vt:lpstr>
      <vt:lpstr>Demo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Vu Huy</cp:lastModifiedBy>
  <cp:revision>268</cp:revision>
  <cp:lastPrinted>2016-09-06T10:19:58Z</cp:lastPrinted>
  <dcterms:created xsi:type="dcterms:W3CDTF">2013-02-19T03:52:16Z</dcterms:created>
  <dcterms:modified xsi:type="dcterms:W3CDTF">2019-12-25T03:14:05Z</dcterms:modified>
  <cp:category>IT</cp:category>
</cp:coreProperties>
</file>