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oto Sans Bold" charset="1" panose="020B0802040504020204"/>
      <p:regular r:id="rId11"/>
    </p:embeddedFont>
    <p:embeddedFont>
      <p:font typeface="DejaVu Serif Bold" charset="1" panose="02060803050605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7610668" cy="1120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04"/>
              </a:lnSpc>
            </a:pPr>
            <a:r>
              <a:rPr lang="en-US" sz="6574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Các vấn đề dữ liệu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71285"/>
            <a:ext cx="15520243" cy="463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Dữ liệu lớn (Train &gt; 12.000.000 hàng) 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Missing Data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Dữ liệu đa biến đầu ra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Overfit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84683" y="1579794"/>
            <a:ext cx="6574617" cy="6866623"/>
          </a:xfrm>
          <a:custGeom>
            <a:avLst/>
            <a:gdLst/>
            <a:ahLst/>
            <a:cxnLst/>
            <a:rect r="r" b="b" t="t" l="l"/>
            <a:pathLst>
              <a:path h="6866623" w="6574617">
                <a:moveTo>
                  <a:pt x="0" y="0"/>
                </a:moveTo>
                <a:lnTo>
                  <a:pt x="6574617" y="0"/>
                </a:lnTo>
                <a:lnTo>
                  <a:pt x="6574617" y="6866623"/>
                </a:lnTo>
                <a:lnTo>
                  <a:pt x="0" y="6866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3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8384" y="2491584"/>
            <a:ext cx="8619520" cy="5303832"/>
          </a:xfrm>
          <a:custGeom>
            <a:avLst/>
            <a:gdLst/>
            <a:ahLst/>
            <a:cxnLst/>
            <a:rect r="r" b="b" t="t" l="l"/>
            <a:pathLst>
              <a:path h="5303832" w="8619520">
                <a:moveTo>
                  <a:pt x="0" y="0"/>
                </a:moveTo>
                <a:lnTo>
                  <a:pt x="8619520" y="0"/>
                </a:lnTo>
                <a:lnTo>
                  <a:pt x="8619520" y="5303832"/>
                </a:lnTo>
                <a:lnTo>
                  <a:pt x="0" y="5303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879" t="0" r="-2802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22430" y="1478697"/>
            <a:ext cx="14134225" cy="7329605"/>
          </a:xfrm>
          <a:custGeom>
            <a:avLst/>
            <a:gdLst/>
            <a:ahLst/>
            <a:cxnLst/>
            <a:rect r="r" b="b" t="t" l="l"/>
            <a:pathLst>
              <a:path h="7329605" w="14134225">
                <a:moveTo>
                  <a:pt x="0" y="0"/>
                </a:moveTo>
                <a:lnTo>
                  <a:pt x="14134226" y="0"/>
                </a:lnTo>
                <a:lnTo>
                  <a:pt x="14134226" y="7329606"/>
                </a:lnTo>
                <a:lnTo>
                  <a:pt x="0" y="7329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4479" y="2583199"/>
            <a:ext cx="8208294" cy="5120602"/>
          </a:xfrm>
          <a:custGeom>
            <a:avLst/>
            <a:gdLst/>
            <a:ahLst/>
            <a:cxnLst/>
            <a:rect r="r" b="b" t="t" l="l"/>
            <a:pathLst>
              <a:path h="5120602" w="8208294">
                <a:moveTo>
                  <a:pt x="0" y="0"/>
                </a:moveTo>
                <a:lnTo>
                  <a:pt x="8208294" y="0"/>
                </a:lnTo>
                <a:lnTo>
                  <a:pt x="8208294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58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92773" y="2583199"/>
            <a:ext cx="8901046" cy="5120602"/>
          </a:xfrm>
          <a:custGeom>
            <a:avLst/>
            <a:gdLst/>
            <a:ahLst/>
            <a:cxnLst/>
            <a:rect r="r" b="b" t="t" l="l"/>
            <a:pathLst>
              <a:path h="5120602" w="8901046">
                <a:moveTo>
                  <a:pt x="0" y="0"/>
                </a:moveTo>
                <a:lnTo>
                  <a:pt x="8901046" y="0"/>
                </a:lnTo>
                <a:lnTo>
                  <a:pt x="8901046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755795"/>
            <a:ext cx="16572588" cy="1227779"/>
          </a:xfrm>
          <a:custGeom>
            <a:avLst/>
            <a:gdLst/>
            <a:ahLst/>
            <a:cxnLst/>
            <a:rect r="r" b="b" t="t" l="l"/>
            <a:pathLst>
              <a:path h="1227779" w="16572588">
                <a:moveTo>
                  <a:pt x="0" y="0"/>
                </a:moveTo>
                <a:lnTo>
                  <a:pt x="16572588" y="0"/>
                </a:lnTo>
                <a:lnTo>
                  <a:pt x="16572588" y="1227779"/>
                </a:lnTo>
                <a:lnTo>
                  <a:pt x="0" y="1227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40" t="0" r="-2150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92773" y="7981730"/>
            <a:ext cx="8901046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1402468" y="952500"/>
            <a:ext cx="19203444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Kết quả MultiOutputClassifier </a:t>
            </a:r>
          </a:p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trên tập dữ liệu đánh giá (25000)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602156" y="8132860"/>
            <a:ext cx="19203444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Kết quả mAP: 0.31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DAGgTXruHh4</dc:identifier>
  <dcterms:modified xsi:type="dcterms:W3CDTF">2011-08-01T06:04:30Z</dcterms:modified>
  <cp:revision>1</cp:revision>
  <dc:title>Các</dc:title>
</cp:coreProperties>
</file>