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36" r:id="rId13"/>
    <p:sldId id="337" r:id="rId14"/>
    <p:sldId id="25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8221" autoAdjust="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ywenderlich.com/771-unreal-engine-4-tutorial-for-beginners-getting-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ĐATN LẦN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PGS.HUỲNH QUYẾT THẮNG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 smtClean="0">
                <a:latin typeface="Calibri (Body)"/>
              </a:rPr>
              <a:t>VƯƠNG VĂN HUY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en-US" sz="1800" dirty="0" smtClean="0">
                <a:latin typeface="Calibri (Body)"/>
              </a:rPr>
              <a:t>20121812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VÀ XÂY DỰNG GAME TRÊN ANDROID SỬ DỤNG NỀN TẢNG UNREAL ENGINE 4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9/2019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CHUYÊN NGÀNH: CÔNG NGHỆ THÔNG TIN</a:t>
            </a:r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199"/>
            <a:ext cx="8775510" cy="539235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/>
              <a:t>Content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Model.</a:t>
            </a:r>
          </a:p>
          <a:p>
            <a:pPr>
              <a:buFontTx/>
              <a:buChar char="-"/>
            </a:pP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project.</a:t>
            </a:r>
          </a:p>
          <a:p>
            <a:pPr>
              <a:buFontTx/>
              <a:buChar char="-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 World Outliner.</a:t>
            </a:r>
          </a:p>
          <a:p>
            <a:pPr>
              <a:buFontTx/>
              <a:buChar char="-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(level)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4. Detail.</a:t>
            </a:r>
          </a:p>
          <a:p>
            <a:pPr>
              <a:buFontTx/>
              <a:buChar char="-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Toolbar.</a:t>
            </a:r>
          </a:p>
          <a:p>
            <a:pPr>
              <a:buFontTx/>
              <a:buChar char="-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Unreal Engine 4.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Play.</a:t>
            </a:r>
          </a:p>
          <a:p>
            <a:pPr marL="0" indent="0">
              <a:buNone/>
            </a:pPr>
            <a:r>
              <a:rPr lang="en-US" dirty="0" smtClean="0"/>
              <a:t>6. Viewport.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level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4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project.</a:t>
            </a:r>
          </a:p>
          <a:p>
            <a:pPr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game mobile.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190DB3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190DB3"/>
                </a:solidFill>
                <a:hlinkClick r:id="rId2"/>
              </a:rPr>
              <a:t>www.raywenderlich.com/771-unreal-engine-4-tutorial-for-beginners-getting-started</a:t>
            </a:r>
            <a:endParaRPr lang="en-US" dirty="0" smtClean="0">
              <a:solidFill>
                <a:srgbClr val="190DB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90DB3"/>
                </a:solidFill>
              </a:rPr>
              <a:t>https://www.unrealengine.com/what-is-unreal-engine-4</a:t>
            </a:r>
          </a:p>
        </p:txBody>
      </p:sp>
    </p:spTree>
    <p:extLst>
      <p:ext uri="{BB962C8B-B14F-4D97-AF65-F5344CB8AC3E}">
        <p14:creationId xmlns:p14="http://schemas.microsoft.com/office/powerpoint/2010/main" val="144223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DỰ KIẾN TUẦN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Blueprint</a:t>
            </a:r>
          </a:p>
          <a:p>
            <a:pPr lvl="1">
              <a:buFontTx/>
              <a:buChar char="-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Blueprint class.</a:t>
            </a:r>
          </a:p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smtClean="0"/>
              <a:t>Blueprint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ĐÃ THỰC HIỆN TRONG TUẦN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/>
              <a:t>Tạo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marL="514350" indent="-514350">
              <a:buAutoNum type="romanU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Unreal Engine 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Button Start Game: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High Score: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Introduction: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Exit Game: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sang </a:t>
            </a:r>
            <a:r>
              <a:rPr lang="en-US" dirty="0" err="1" smtClean="0"/>
              <a:t>trái</a:t>
            </a:r>
            <a:r>
              <a:rPr lang="en-US" dirty="0" smtClean="0"/>
              <a:t>, sang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điểu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sang </a:t>
            </a:r>
            <a:r>
              <a:rPr lang="en-US" dirty="0" err="1" smtClean="0"/>
              <a:t>trái</a:t>
            </a:r>
            <a:r>
              <a:rPr lang="en-US" dirty="0" smtClean="0"/>
              <a:t>, sang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chướng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Coin: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Giày</a:t>
            </a:r>
            <a:r>
              <a:rPr lang="en-US" dirty="0" smtClean="0"/>
              <a:t>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Nam </a:t>
            </a:r>
            <a:r>
              <a:rPr lang="en-US" dirty="0" err="1" smtClean="0"/>
              <a:t>châm</a:t>
            </a:r>
            <a:r>
              <a:rPr lang="en-US" dirty="0" smtClean="0"/>
              <a:t>: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coin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qua.</a:t>
            </a:r>
          </a:p>
          <a:p>
            <a:pPr lvl="1">
              <a:buFontTx/>
              <a:buChar char="-"/>
            </a:pP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qua.</a:t>
            </a:r>
          </a:p>
          <a:p>
            <a:pPr lvl="1">
              <a:buFontTx/>
              <a:buChar char="-"/>
            </a:pP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qua.</a:t>
            </a:r>
          </a:p>
        </p:txBody>
      </p:sp>
    </p:spTree>
    <p:extLst>
      <p:ext uri="{BB962C8B-B14F-4D97-AF65-F5344CB8AC3E}">
        <p14:creationId xmlns:p14="http://schemas.microsoft.com/office/powerpoint/2010/main" val="322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44177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button Pause: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 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 smtClean="0"/>
              <a:t>+ Continues: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 smtClean="0"/>
              <a:t>+ Menu: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menu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smtClean="0"/>
              <a:t>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coin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Button Restart: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Button Menu: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Menu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mỗi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MAX.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6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4.</a:t>
            </a:r>
          </a:p>
          <a:p>
            <a:pPr marL="0" indent="0">
              <a:buNone/>
            </a:pPr>
            <a:r>
              <a:rPr lang="en-US" dirty="0" smtClean="0"/>
              <a:t>a. Unreal Engine 4</a:t>
            </a:r>
          </a:p>
          <a:p>
            <a:pPr marL="0" indent="0">
              <a:buNone/>
            </a:pPr>
            <a:r>
              <a:rPr lang="en-US" dirty="0" smtClean="0"/>
              <a:t>- Unreal </a:t>
            </a:r>
            <a:r>
              <a:rPr lang="en-US" dirty="0"/>
              <a:t>Engine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game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r>
              <a:rPr lang="en-US" dirty="0" smtClean="0"/>
              <a:t>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, designer…).</a:t>
            </a:r>
          </a:p>
          <a:p>
            <a:pPr>
              <a:buFontTx/>
              <a:buChar char="-"/>
            </a:pPr>
            <a:r>
              <a:rPr lang="en-US" dirty="0" smtClean="0"/>
              <a:t>Unreal </a:t>
            </a:r>
            <a:r>
              <a:rPr lang="en-US" dirty="0"/>
              <a:t>Engine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b. Unreal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1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26" y="2140157"/>
            <a:ext cx="621904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2255</TotalTime>
  <Words>908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BÁO CÁO TIẾN ĐỘ ĐATN LẦN 2</vt:lpstr>
      <vt:lpstr>CÁC CÔNG VIỆC ĐÃ THỰC HIỆN TRONG TUẦN</vt:lpstr>
      <vt:lpstr>I. Kịch bản chi tiết trò chơi.</vt:lpstr>
      <vt:lpstr>I. Kịch bản chi tiết trò chơi.</vt:lpstr>
      <vt:lpstr>I. Kịch bản chi tiết trò chơi.</vt:lpstr>
      <vt:lpstr>I. Kịch bản chi tiết trò chơi.</vt:lpstr>
      <vt:lpstr>I. Kịch bản chi tiết trò chơi.</vt:lpstr>
      <vt:lpstr>II. Cài đặt và tìm hiểu Unreal Engine 4</vt:lpstr>
      <vt:lpstr>II. Cài đặt và tìm hiểu Unreal Engine 4</vt:lpstr>
      <vt:lpstr>II. Cài đặt và tìm hiểu Unreal Engine 4.</vt:lpstr>
      <vt:lpstr>II. Cài đặt và tìm hiểu Unreal Engine 4.</vt:lpstr>
      <vt:lpstr>CÁC CÔNG VIỆC DỰ KIẾN TUẦN TIẾP THEO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van huy</cp:lastModifiedBy>
  <cp:revision>152</cp:revision>
  <dcterms:created xsi:type="dcterms:W3CDTF">2016-07-25T07:53:11Z</dcterms:created>
  <dcterms:modified xsi:type="dcterms:W3CDTF">2019-10-14T15:40:17Z</dcterms:modified>
</cp:coreProperties>
</file>