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5" r:id="rId3"/>
    <p:sldId id="338" r:id="rId4"/>
    <p:sldId id="339" r:id="rId5"/>
    <p:sldId id="340" r:id="rId6"/>
    <p:sldId id="357" r:id="rId7"/>
    <p:sldId id="341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8" r:id="rId18"/>
    <p:sldId id="336" r:id="rId19"/>
    <p:sldId id="337" r:id="rId20"/>
    <p:sldId id="25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DB3"/>
    <a:srgbClr val="540000"/>
    <a:srgbClr val="2E0000"/>
    <a:srgbClr val="CC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3" autoAdjust="0"/>
    <p:restoredTop sz="98221" autoAdjust="0"/>
  </p:normalViewPr>
  <p:slideViewPr>
    <p:cSldViewPr snapToGrid="0">
      <p:cViewPr varScale="1">
        <p:scale>
          <a:sx n="75" d="100"/>
          <a:sy n="75" d="100"/>
        </p:scale>
        <p:origin x="1140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45ECAD-3394-4C20-BBBF-4A6BA3A84CF4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EFB9B00-F637-4009-ABE7-B858A3746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01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A3B93-A1CF-411F-AB99-F0841B802A84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061F4-FA6C-4C5C-9A5A-AFFE6E95DA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189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31F77-B534-4827-A462-628B45955B0B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B1408-0E78-484E-BA2B-B7AF9ECCF3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2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1ABA4-24D3-47C1-A7C6-4D5C0407477D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2D8C3A-A00C-4E1F-8C2B-34D861FFF2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991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0"/>
            <a:ext cx="8775510" cy="85981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490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5E560-BDE2-4F74-B310-2E3BC57F5990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CA4010-35C3-48DB-A282-899B6B79F1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79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50EA5-1C92-4348-8798-3CC0E2AAC170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DEFAD-FB41-4702-8EBC-6B27AE47BE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423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8CE83-7F60-4049-A7EC-CC80CDF7B7D6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BB016E-4A5B-4F31-A0CA-B0E1825C8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1287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C8A299-BCDA-42D9-8079-D64A85ECF777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73065-95F7-4CBD-AFBA-9D4043C06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ACBB5-2805-4FEA-852B-D3B215C65A8C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9339A8-01C7-4234-B369-CFC0BE8A68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64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50C9B-8665-45B4-8F7D-14782F6D14F2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C3E6DD-FCAE-4258-AF49-A52EC9786C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64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D9D5-F88A-43A4-8CDD-65A5EAA3D357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1686D0-E61A-4D81-978D-7D5780E724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3EC1C-83F2-4882-B763-406D55E688A3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60177-EB54-461E-95A5-9D12AB5B07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529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50125" y="0"/>
            <a:ext cx="8830102" cy="87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0125" y="1346200"/>
            <a:ext cx="8830102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4D06F-482C-42CE-BC09-D002E08920ED}" type="datetimeFigureOut">
              <a:rPr lang="en-US"/>
              <a:pPr>
                <a:defRPr/>
              </a:pPr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49" y="6356350"/>
            <a:ext cx="252227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A601C9C-012A-4C30-9B73-46513D720D2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7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Calibri Light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404040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ywenderlich.com/663-unreal-engine-4-blueprints-tutoria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realengine.com/en-US/Engine/Blueprints/GettingStarted/index.html" TargetMode="External"/><Relationship Id="rId2" Type="http://schemas.openxmlformats.org/officeDocument/2006/relationships/hyperlink" Target="https://docs.unrealengine.com/en-US/Engine/Blueprints/Overview/index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5398" y="1407049"/>
            <a:ext cx="7373203" cy="54462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 CÁO TIẾN ĐỘ ĐATN LẦN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en-US" sz="36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7964" y="5015166"/>
            <a:ext cx="6770254" cy="1034616"/>
          </a:xfrm>
        </p:spPr>
        <p:txBody>
          <a:bodyPr rtlCol="0">
            <a:normAutofit lnSpcReduction="10000"/>
          </a:bodyPr>
          <a:lstStyle/>
          <a:p>
            <a:pPr algn="l"/>
            <a:r>
              <a:rPr lang="es-ES_tradnl" sz="1800" b="1" dirty="0">
                <a:latin typeface="Calibri (Body)"/>
              </a:rPr>
              <a:t>   </a:t>
            </a:r>
            <a:r>
              <a:rPr lang="vi-VN" sz="1800" b="1" dirty="0">
                <a:latin typeface="Calibri (Body)"/>
              </a:rPr>
              <a:t>GIÁO VIÊN HƯỚNG DẪN</a:t>
            </a:r>
            <a:r>
              <a:rPr lang="es-ES_tradnl" sz="1800" b="1" dirty="0">
                <a:latin typeface="Calibri (Body)"/>
              </a:rPr>
              <a:t>: 	PGS.HUỲNH QUYẾT THẮNG</a:t>
            </a:r>
          </a:p>
          <a:p>
            <a:pPr algn="l"/>
            <a:r>
              <a:rPr lang="es-ES_tradnl" sz="1800" b="1" dirty="0">
                <a:latin typeface="Calibri (Body)"/>
              </a:rPr>
              <a:t>     </a:t>
            </a:r>
            <a:r>
              <a:rPr lang="vi-VN" sz="1800" b="1" dirty="0">
                <a:latin typeface="Calibri (Body)"/>
              </a:rPr>
              <a:t>                      </a:t>
            </a:r>
            <a:r>
              <a:rPr lang="es-ES_tradnl" sz="1800" b="1" dirty="0">
                <a:latin typeface="Calibri (Body)"/>
              </a:rPr>
              <a:t> </a:t>
            </a:r>
            <a:r>
              <a:rPr lang="vi-VN" sz="1800" b="1" dirty="0">
                <a:latin typeface="Calibri (Body)"/>
              </a:rPr>
              <a:t>SINH VIÊN</a:t>
            </a:r>
            <a:r>
              <a:rPr lang="es-ES_tradnl" sz="1800" b="1" dirty="0">
                <a:latin typeface="Calibri (Body)"/>
              </a:rPr>
              <a:t>: 	</a:t>
            </a:r>
            <a:r>
              <a:rPr lang="en-US" sz="1800" b="1" dirty="0" smtClean="0">
                <a:latin typeface="Calibri (Body)"/>
              </a:rPr>
              <a:t>VƯƠNG VĂN HUY</a:t>
            </a:r>
            <a:endParaRPr lang="es-ES_tradnl" sz="1800" b="1" dirty="0">
              <a:latin typeface="Calibri (Body)"/>
            </a:endParaRPr>
          </a:p>
          <a:p>
            <a:pPr algn="l"/>
            <a:r>
              <a:rPr lang="es-ES_tradnl" sz="1800" b="1" dirty="0">
                <a:latin typeface="Calibri (Body)"/>
              </a:rPr>
              <a:t>   	 </a:t>
            </a:r>
            <a:r>
              <a:rPr lang="vi-VN" sz="1800" b="1" dirty="0">
                <a:latin typeface="Calibri (Body)"/>
              </a:rPr>
              <a:t>                       MSSV</a:t>
            </a:r>
            <a:r>
              <a:rPr lang="es-ES_tradnl" sz="1800" dirty="0">
                <a:latin typeface="Calibri (Body)"/>
              </a:rPr>
              <a:t>: 	</a:t>
            </a:r>
            <a:r>
              <a:rPr lang="en-US" sz="1800" dirty="0" smtClean="0">
                <a:latin typeface="Calibri (Body)"/>
              </a:rPr>
              <a:t>20121812</a:t>
            </a:r>
            <a:endParaRPr lang="es-ES_tradnl" sz="1800" dirty="0">
              <a:latin typeface="Calibri (Body)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240145" y="2101706"/>
            <a:ext cx="8811491" cy="1786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Calibri Light" pitchFamily="34" charset="0"/>
              </a:defRPr>
            </a:lvl9pPr>
          </a:lstStyle>
          <a:p>
            <a:pPr>
              <a:defRPr/>
            </a:pPr>
            <a:r>
              <a:rPr lang="en-US" sz="1600" u="sng" dirty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 ĐỀ TÀI</a:t>
            </a:r>
            <a:endParaRPr lang="en-US" sz="2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defRPr/>
            </a:pPr>
            <a:endParaRPr lang="en-US" sz="1000" u="sng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sz="2350" dirty="0" smtClean="0">
                <a:solidFill>
                  <a:srgbClr val="54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NGHIÊN CỨU VÀ XÂY DỰNG GAME TRÊN ANDROID SỬ DỤNG NỀN TẢNG UNREAL ENGINE 4</a:t>
            </a:r>
            <a:endParaRPr lang="en-US" sz="2350" dirty="0">
              <a:solidFill>
                <a:srgbClr val="54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143000" y="6349856"/>
            <a:ext cx="6858000" cy="50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Hà Nội,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9/2019</a:t>
            </a:r>
            <a:endParaRPr lang="en-US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1186873" y="4304071"/>
            <a:ext cx="6770254" cy="411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1800" b="1" dirty="0"/>
              <a:t>CHUYÊN NGÀNH: CÔNG NGHỆ THÔNG TIN</a:t>
            </a:r>
            <a:endParaRPr lang="en-US" sz="1800" dirty="0"/>
          </a:p>
        </p:txBody>
      </p:sp>
      <p:pic>
        <p:nvPicPr>
          <p:cNvPr id="1026" name="Picture 2" descr="https://soict.hust.edu.vn/images/SoICT_%20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662" y="249382"/>
            <a:ext cx="458621" cy="72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818909" y="471058"/>
            <a:ext cx="2522753" cy="49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b="1" dirty="0">
                <a:solidFill>
                  <a:srgbClr val="0070C0"/>
                </a:solidFill>
              </a:rPr>
              <a:t>VIỆN CÔNG NGHỆ THÔNG TIN VÀ TRUYỀN THÔNG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smtClean="0"/>
              <a:t>- Add camera.</a:t>
            </a:r>
          </a:p>
          <a:p>
            <a:pPr marL="342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9" y="2000679"/>
            <a:ext cx="8435728" cy="45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26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smtClean="0"/>
              <a:t> - Add Static Mesh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7" y="2050472"/>
            <a:ext cx="2752381" cy="13142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415" y="2093451"/>
            <a:ext cx="3371429" cy="4285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212" y="3953238"/>
            <a:ext cx="2914286" cy="2904762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781168" y="2520778"/>
            <a:ext cx="977247" cy="4366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9326582">
            <a:off x="3747709" y="4518587"/>
            <a:ext cx="953434" cy="510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9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smtClean="0"/>
              <a:t> - </a:t>
            </a:r>
            <a:r>
              <a:rPr lang="en-US" b="1" dirty="0"/>
              <a:t>Creating a Game Mode</a:t>
            </a:r>
          </a:p>
          <a:p>
            <a:pPr marL="342900" lvl="1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306" y="2175307"/>
            <a:ext cx="5142857" cy="4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8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107" y="1772672"/>
            <a:ext cx="2496837" cy="43809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18703" y="3904735"/>
            <a:ext cx="749643" cy="1812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smtClean="0"/>
              <a:t>- Place 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252" y="2202062"/>
            <a:ext cx="5752381" cy="3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6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Input.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01" y="2305674"/>
            <a:ext cx="3371429" cy="1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 smtClean="0"/>
              <a:t>- Move Actor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44" y="1911404"/>
            <a:ext cx="4207665" cy="453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r>
              <a:rPr lang="en-US" dirty="0">
                <a:hlinkClick r:id="rId2"/>
              </a:rPr>
              <a:t>https://www.raywenderlich.com/663-unreal-engine-4-blueprints-tutorial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47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02094-42F7-478D-A42D-A4347E73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DỰ KIẾN TUẦN TIẾP THEO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A7D906-CEFF-4F35-95F3-713553BDF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Unreal Engine 4.</a:t>
            </a:r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II.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1 logic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.(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ở </a:t>
            </a:r>
            <a:r>
              <a:rPr lang="en-US" dirty="0" err="1" smtClean="0"/>
              <a:t>tuần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chạm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cản</a:t>
            </a:r>
            <a:endParaRPr lang="en-US" dirty="0" smtClean="0"/>
          </a:p>
          <a:p>
            <a:pPr marL="3429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23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8B4E0-BAAE-425C-ADE3-98971D0A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KHÓ KHĂN – KIẾN NGHỊ -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FF02F3-E7DF-4F5F-92D5-8A46866F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71AC62-41CB-4C03-85D8-43DCD57A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CÔNG VIỆC ĐÃ THỰC HIỆN TRONG TUẦN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12A482-E919-4706-A941-D3B6F9420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U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Blueprint.</a:t>
            </a:r>
            <a:endParaRPr lang="en-US" dirty="0"/>
          </a:p>
          <a:p>
            <a:pPr marL="514350" indent="-514350">
              <a:buAutoNum type="romanUcPeriod"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logic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smtClean="0"/>
              <a:t>Blueprint.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708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 txBox="1">
            <a:spLocks noChangeArrowheads="1"/>
          </p:cNvSpPr>
          <p:nvPr/>
        </p:nvSpPr>
        <p:spPr bwMode="auto">
          <a:xfrm>
            <a:off x="1143000" y="1538288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en-US" altLang="en-US" sz="3600" b="1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36867" name="Rectangle 5"/>
          <p:cNvSpPr txBox="1">
            <a:spLocks noChangeArrowheads="1"/>
          </p:cNvSpPr>
          <p:nvPr/>
        </p:nvSpPr>
        <p:spPr bwMode="auto">
          <a:xfrm>
            <a:off x="1757219" y="2226397"/>
            <a:ext cx="6858000" cy="238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r>
              <a:rPr lang="vi-VN" altLang="en-US" sz="3000" i="1" dirty="0">
                <a:solidFill>
                  <a:srgbClr val="CC6600"/>
                </a:solidFill>
                <a:latin typeface="Calibri (Body)"/>
                <a:cs typeface="Times New Roman" panose="02020603050405020304" pitchFamily="18" charset="0"/>
              </a:rPr>
              <a:t>Em xin chân thành cảm Thầy cô và các bạn đã lắng nghe</a:t>
            </a:r>
            <a:endParaRPr lang="en-US" altLang="en-US" sz="3000" i="1" dirty="0">
              <a:solidFill>
                <a:srgbClr val="CC6600"/>
              </a:solidFill>
              <a:latin typeface="Calibri (Body)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endParaRPr lang="vi-VN" altLang="en-US" sz="5400" b="1" i="1" dirty="0">
              <a:solidFill>
                <a:srgbClr val="CC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</a:pPr>
            <a:r>
              <a:rPr lang="en-US" altLang="en-US" sz="5400" b="1" i="1" dirty="0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pic>
        <p:nvPicPr>
          <p:cNvPr id="4" name="Picture 2" descr="Kết quả hình ảnh cho win-win sit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63" y="5497175"/>
            <a:ext cx="2041237" cy="13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Blueprint Visual Scripting </a:t>
            </a:r>
            <a:r>
              <a:rPr lang="en-US" dirty="0" err="1" smtClean="0"/>
              <a:t>trong</a:t>
            </a:r>
            <a:r>
              <a:rPr lang="en-US" dirty="0" smtClean="0"/>
              <a:t> Unreal Engine 4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chỉnh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node-based interface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element </a:t>
            </a:r>
            <a:r>
              <a:rPr lang="en-US" dirty="0" err="1" smtClean="0"/>
              <a:t>trên</a:t>
            </a:r>
            <a:r>
              <a:rPr lang="en-US" dirty="0" smtClean="0"/>
              <a:t> Unreal Editor.</a:t>
            </a:r>
          </a:p>
          <a:p>
            <a:pPr>
              <a:buFontTx/>
              <a:buChar char="-"/>
            </a:pP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/>
              <a:t> </a:t>
            </a:r>
            <a:r>
              <a:rPr lang="en-US" dirty="0" smtClean="0"/>
              <a:t>object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define </a:t>
            </a:r>
            <a:r>
              <a:rPr lang="en-US" dirty="0" err="1" smtClean="0"/>
              <a:t>bằng</a:t>
            </a:r>
            <a:r>
              <a:rPr lang="en-US" dirty="0" smtClean="0"/>
              <a:t> Blueprint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Blueprints.</a:t>
            </a:r>
          </a:p>
          <a:p>
            <a:pP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linh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mạnh</a:t>
            </a:r>
            <a:r>
              <a:rPr lang="en-US" dirty="0" smtClean="0"/>
              <a:t> </a:t>
            </a:r>
            <a:r>
              <a:rPr lang="en-US" dirty="0" err="1" smtClean="0"/>
              <a:t>mẽ</a:t>
            </a:r>
            <a:r>
              <a:rPr lang="en-US" dirty="0" smtClean="0"/>
              <a:t>,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dành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programmer.</a:t>
            </a:r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C++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dể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extends.</a:t>
            </a:r>
          </a:p>
        </p:txBody>
      </p:sp>
    </p:spTree>
    <p:extLst>
      <p:ext uri="{BB962C8B-B14F-4D97-AF65-F5344CB8AC3E}">
        <p14:creationId xmlns:p14="http://schemas.microsoft.com/office/powerpoint/2010/main" val="17823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smtClean="0"/>
              <a:t>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Blueprint Class.</a:t>
            </a:r>
          </a:p>
          <a:p>
            <a:pPr>
              <a:buFontTx/>
              <a:buChar char="-"/>
            </a:pPr>
            <a:r>
              <a:rPr lang="en-US" dirty="0" err="1" smtClean="0"/>
              <a:t>Là</a:t>
            </a:r>
            <a:r>
              <a:rPr lang="en-US" dirty="0" smtClean="0"/>
              <a:t> 1 asset(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)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gameplay.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1 Actor </a:t>
            </a:r>
            <a:r>
              <a:rPr lang="en-US" dirty="0" err="1" smtClean="0"/>
              <a:t>hoặc</a:t>
            </a:r>
            <a:r>
              <a:rPr lang="en-US" dirty="0" smtClean="0"/>
              <a:t> class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Maps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chơi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riêng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Unreal Editor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trực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code,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asset </a:t>
            </a:r>
            <a:r>
              <a:rPr lang="en-US" dirty="0" err="1" smtClean="0"/>
              <a:t>trong</a:t>
            </a:r>
            <a:r>
              <a:rPr lang="en-US" dirty="0" smtClean="0"/>
              <a:t> Content Packet.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25" y="3344562"/>
            <a:ext cx="2171429" cy="35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Blueprint.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4417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Blueprint Class.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62" y="1962327"/>
            <a:ext cx="5180952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Blueprint.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069" y="1346200"/>
            <a:ext cx="8775510" cy="544177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docs.unrealengine.com/en-US/Engine/Blueprints/Overview/index.html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https://docs.unrealengine.com/en-US/Engine/Blueprints/GettingStarted/index.html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8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1.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camera.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36" y="2800811"/>
            <a:ext cx="2723809" cy="11904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255" y="2042930"/>
            <a:ext cx="3685714" cy="3057143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569645" y="3214816"/>
            <a:ext cx="855610" cy="342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45" y="1865746"/>
            <a:ext cx="5171429" cy="4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2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Actor </a:t>
            </a:r>
            <a:r>
              <a:rPr lang="en-US" dirty="0" err="1" smtClean="0"/>
              <a:t>trên</a:t>
            </a:r>
            <a:r>
              <a:rPr lang="en-US" dirty="0" smtClean="0"/>
              <a:t> Blueprint.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Tạo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pPr marL="342900" lvl="1" indent="0">
              <a:buNone/>
            </a:pPr>
            <a:endParaRPr lang="en-US" dirty="0" smtClean="0"/>
          </a:p>
          <a:p>
            <a:pPr marL="3429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3" y="1862108"/>
            <a:ext cx="8600302" cy="46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2355</TotalTime>
  <Words>756</Words>
  <Application>Microsoft Office PowerPoint</Application>
  <PresentationFormat>On-screen Show (4:3)</PresentationFormat>
  <Paragraphs>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(Body)</vt:lpstr>
      <vt:lpstr>Calibri Light</vt:lpstr>
      <vt:lpstr>Tahoma</vt:lpstr>
      <vt:lpstr>Times New Roman</vt:lpstr>
      <vt:lpstr>Office Theme</vt:lpstr>
      <vt:lpstr>BÁO CÁO TIẾN ĐỘ ĐATN LẦN 3</vt:lpstr>
      <vt:lpstr>CÁC CÔNG VIỆC ĐÃ THỰC HIỆN TRONG TUẦN</vt:lpstr>
      <vt:lpstr>I. Tìm hiểu ngôn ngữ Blueprint.</vt:lpstr>
      <vt:lpstr>I. Tìm hiểu ngôn ngữ Blueprint.</vt:lpstr>
      <vt:lpstr>I. Tìm hiểu ngôn ngữ Blueprint.</vt:lpstr>
      <vt:lpstr>I. Tìm hiểu ngôn ngữ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II. Tìm hiểu về xây dựng Actor trên Blueprint.</vt:lpstr>
      <vt:lpstr>CÁC CÔNG VIỆC DỰ KIẾN TUẦN TIẾP THEO</vt:lpstr>
      <vt:lpstr>KHÓ KHĂN – KIẾN NGHỊ - ĐỀ XUẤT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huyvvbka</cp:lastModifiedBy>
  <cp:revision>162</cp:revision>
  <dcterms:created xsi:type="dcterms:W3CDTF">2016-07-25T07:53:11Z</dcterms:created>
  <dcterms:modified xsi:type="dcterms:W3CDTF">2019-10-15T11:47:15Z</dcterms:modified>
</cp:coreProperties>
</file>