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35" r:id="rId3"/>
    <p:sldId id="338" r:id="rId4"/>
    <p:sldId id="339" r:id="rId5"/>
    <p:sldId id="359" r:id="rId6"/>
    <p:sldId id="360" r:id="rId7"/>
    <p:sldId id="361" r:id="rId8"/>
    <p:sldId id="364" r:id="rId9"/>
    <p:sldId id="362" r:id="rId10"/>
    <p:sldId id="365" r:id="rId11"/>
    <p:sldId id="367" r:id="rId12"/>
    <p:sldId id="368" r:id="rId13"/>
    <p:sldId id="369" r:id="rId14"/>
    <p:sldId id="336" r:id="rId15"/>
    <p:sldId id="337" r:id="rId16"/>
    <p:sldId id="25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DB3"/>
    <a:srgbClr val="540000"/>
    <a:srgbClr val="2E00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3" autoAdjust="0"/>
    <p:restoredTop sz="98221" autoAdjust="0"/>
  </p:normalViewPr>
  <p:slideViewPr>
    <p:cSldViewPr snapToGrid="0">
      <p:cViewPr varScale="1">
        <p:scale>
          <a:sx n="116" d="100"/>
          <a:sy n="116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ECAD-3394-4C20-BBBF-4A6BA3A84CF4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EFB9B00-F637-4009-ABE7-B858A3746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01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3B93-A1CF-411F-AB99-F0841B802A84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061F4-FA6C-4C5C-9A5A-AFFE6E95D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31F77-B534-4827-A462-628B45955B0B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1408-0E78-484E-BA2B-B7AF9ECCF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ABA4-24D3-47C1-A7C6-4D5C0407477D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D8C3A-A00C-4E1F-8C2B-34D861FFF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91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9" y="0"/>
            <a:ext cx="8775510" cy="8598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490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5E560-BDE2-4F74-B310-2E3BC57F5990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A4010-35C3-48DB-A282-899B6B79F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7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50EA5-1C92-4348-8798-3CC0E2AAC170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DEFAD-FB41-4702-8EBC-6B27AE47B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2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CE83-7F60-4049-A7EC-CC80CDF7B7D6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B016E-4A5B-4F31-A0CA-B0E1825C8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2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8A299-BCDA-42D9-8079-D64A85ECF777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73065-95F7-4CBD-AFBA-9D4043C06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CBB5-2805-4FEA-852B-D3B215C65A8C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339A8-01C7-4234-B369-CFC0BE8A6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6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50C9B-8665-45B4-8F7D-14782F6D14F2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3E6DD-FCAE-4258-AF49-A52EC9786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D9D5-F88A-43A4-8CDD-65A5EAA3D357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686D0-E61A-4D81-978D-7D5780E72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EC1C-83F2-4882-B763-406D55E688A3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60177-EB54-461E-95A5-9D12AB5B0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2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125" y="0"/>
            <a:ext cx="8830102" cy="87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0125" y="1346200"/>
            <a:ext cx="883010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64D06F-482C-42CE-BC09-D002E08920ED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356350"/>
            <a:ext cx="252227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A601C9C-012A-4C30-9B73-46513D720D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7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wenderlich.com/663-unreal-engine-4-blueprints-tutorial#toc-anchor-017" TargetMode="External"/><Relationship Id="rId2" Type="http://schemas.openxmlformats.org/officeDocument/2006/relationships/hyperlink" Target="https://docs.unrealengine.com/en-US/Engine/Physics/Collision/Overview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398" y="1407049"/>
            <a:ext cx="7373203" cy="54462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TIẾN ĐỘ ĐATN LẦN 4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7964" y="5015166"/>
            <a:ext cx="6770254" cy="1034616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es-ES_tradnl" sz="1800" b="1" dirty="0">
                <a:latin typeface="Calibri (Body)"/>
              </a:rPr>
              <a:t>   </a:t>
            </a:r>
            <a:r>
              <a:rPr lang="vi-VN" sz="1800" b="1" dirty="0">
                <a:latin typeface="Calibri (Body)"/>
              </a:rPr>
              <a:t>GIÁO VIÊN HƯỚNG DẪN</a:t>
            </a:r>
            <a:r>
              <a:rPr lang="es-ES_tradnl" sz="1800" b="1" dirty="0">
                <a:latin typeface="Calibri (Body)"/>
              </a:rPr>
              <a:t>: 	PGS.HUỲNH QUYẾT THẮNG</a:t>
            </a:r>
          </a:p>
          <a:p>
            <a:pPr algn="l"/>
            <a:r>
              <a:rPr lang="es-ES_tradnl" sz="1800" b="1" dirty="0">
                <a:latin typeface="Calibri (Body)"/>
              </a:rPr>
              <a:t>     </a:t>
            </a:r>
            <a:r>
              <a:rPr lang="vi-VN" sz="1800" b="1" dirty="0">
                <a:latin typeface="Calibri (Body)"/>
              </a:rPr>
              <a:t>                      </a:t>
            </a:r>
            <a:r>
              <a:rPr lang="es-ES_tradnl" sz="1800" b="1" dirty="0">
                <a:latin typeface="Calibri (Body)"/>
              </a:rPr>
              <a:t> </a:t>
            </a:r>
            <a:r>
              <a:rPr lang="vi-VN" sz="1800" b="1" dirty="0">
                <a:latin typeface="Calibri (Body)"/>
              </a:rPr>
              <a:t>SINH VIÊN</a:t>
            </a:r>
            <a:r>
              <a:rPr lang="es-ES_tradnl" sz="1800" b="1" dirty="0">
                <a:latin typeface="Calibri (Body)"/>
              </a:rPr>
              <a:t>: 	</a:t>
            </a:r>
            <a:r>
              <a:rPr lang="en-US" sz="1800" b="1" dirty="0" smtClean="0">
                <a:latin typeface="Calibri (Body)"/>
              </a:rPr>
              <a:t>VƯƠNG VĂN HUY</a:t>
            </a:r>
            <a:endParaRPr lang="es-ES_tradnl" sz="1800" b="1" dirty="0">
              <a:latin typeface="Calibri (Body)"/>
            </a:endParaRPr>
          </a:p>
          <a:p>
            <a:pPr algn="l"/>
            <a:r>
              <a:rPr lang="es-ES_tradnl" sz="1800" b="1" dirty="0">
                <a:latin typeface="Calibri (Body)"/>
              </a:rPr>
              <a:t>   	 </a:t>
            </a:r>
            <a:r>
              <a:rPr lang="vi-VN" sz="1800" b="1" dirty="0">
                <a:latin typeface="Calibri (Body)"/>
              </a:rPr>
              <a:t>                       MSSV</a:t>
            </a:r>
            <a:r>
              <a:rPr lang="es-ES_tradnl" sz="1800" dirty="0">
                <a:latin typeface="Calibri (Body)"/>
              </a:rPr>
              <a:t>: 	</a:t>
            </a:r>
            <a:r>
              <a:rPr lang="en-US" sz="1800" dirty="0" smtClean="0">
                <a:latin typeface="Calibri (Body)"/>
              </a:rPr>
              <a:t>20121812</a:t>
            </a:r>
            <a:endParaRPr lang="es-ES_tradnl" sz="1800" dirty="0">
              <a:latin typeface="Calibri (Body)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40145" y="2101706"/>
            <a:ext cx="8811491" cy="178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9pPr>
          </a:lstStyle>
          <a:p>
            <a:pPr>
              <a:defRPr/>
            </a:pPr>
            <a:r>
              <a:rPr lang="en-US" sz="1600" u="sng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ĐỀ TÀI</a:t>
            </a:r>
            <a:endParaRPr lang="en-US" sz="20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defRPr/>
            </a:pPr>
            <a:endParaRPr lang="en-US" sz="10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 CỨU VÀ XÂY DỰNG GAME TRÊN ANDROID SỬ DỤNG NỀN TẢNG UNREAL ENGINE 4</a:t>
            </a:r>
            <a:endParaRPr lang="en-US" sz="2350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143000" y="6349856"/>
            <a:ext cx="6858000" cy="50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 Nội,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9/2019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186873" y="4304071"/>
            <a:ext cx="6770254" cy="41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 dirty="0"/>
              <a:t>CHUYÊN NGÀNH: CÔNG NGHỆ THÔNG TIN</a:t>
            </a:r>
            <a:endParaRPr lang="en-US" sz="1800" dirty="0"/>
          </a:p>
        </p:txBody>
      </p:sp>
      <p:pic>
        <p:nvPicPr>
          <p:cNvPr id="1026" name="Picture 2" descr="https://soict.hust.edu.vn/images/SoICT_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662" y="249382"/>
            <a:ext cx="458621" cy="7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5818909" y="471058"/>
            <a:ext cx="2522753" cy="49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rgbClr val="0070C0"/>
                </a:solidFill>
              </a:rPr>
              <a:t>VIỆN CÔNG NGHỆ THÔNG TIN VÀ TRUYỀN THÔNG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logic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Add Event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9" y="2595946"/>
            <a:ext cx="4561905" cy="283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775" y="2892509"/>
            <a:ext cx="2857143" cy="202857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10897" y="3657600"/>
            <a:ext cx="955589" cy="357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1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logic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: Destroy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87" y="2984551"/>
            <a:ext cx="4828571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0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logic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BP_Banana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Map.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50" y="1772210"/>
            <a:ext cx="4847654" cy="35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6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docs.unrealengine.com/en-US/Engine/Physics/Collision/Overview/index.html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https://www.raywenderlich.com/663-unreal-engine-4-blueprints-tutorial#toc-anchor-017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5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302094-42F7-478D-A42D-A4347E73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CÔNG VIỆC DỰ KIẾN TUẦN TIẾP THEO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A7D906-CEFF-4F35-95F3-713553BD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romanUcPeriod"/>
            </a:pPr>
            <a:r>
              <a:rPr lang="en-US" dirty="0" smtClean="0"/>
              <a:t>Start project.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Tạo</a:t>
            </a:r>
            <a:r>
              <a:rPr lang="en-US" dirty="0" smtClean="0"/>
              <a:t> project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23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08B4E0-BAAE-425C-ADE3-98971D0A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KHÓ KHĂN – KIẾN NGHỊ - ĐỀ XUẤT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FF02F3-E7DF-4F5F-92D5-8A46866F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 txBox="1">
            <a:spLocks noChangeArrowheads="1"/>
          </p:cNvSpPr>
          <p:nvPr/>
        </p:nvSpPr>
        <p:spPr bwMode="auto">
          <a:xfrm>
            <a:off x="1143000" y="1538288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en-US" sz="3600" b="1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6867" name="Rectangle 5"/>
          <p:cNvSpPr txBox="1">
            <a:spLocks noChangeArrowheads="1"/>
          </p:cNvSpPr>
          <p:nvPr/>
        </p:nvSpPr>
        <p:spPr bwMode="auto">
          <a:xfrm>
            <a:off x="1757219" y="2226397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vi-VN" altLang="en-US" sz="3000" i="1" dirty="0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Em xin chân thành cảm Thầy cô và các bạn đã lắng nghe</a:t>
            </a:r>
            <a:endParaRPr lang="en-US" altLang="en-US" sz="3000" i="1" dirty="0">
              <a:solidFill>
                <a:srgbClr val="CC6600"/>
              </a:solidFill>
              <a:latin typeface="Calibri (Body)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endParaRPr lang="vi-VN" altLang="en-US" sz="5400" b="1" i="1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5400" b="1" i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pic>
        <p:nvPicPr>
          <p:cNvPr id="4" name="Picture 2" descr="Kết quả hình ảnh cho win-win sit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63" y="5497175"/>
            <a:ext cx="2041237" cy="13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CÔNG VIỆC ĐÃ THỰC HIỆN TRONG TUẦN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Unreal Engine 4.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II.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logic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.(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ở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cản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Unreal Engine 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collison</a:t>
            </a:r>
            <a:r>
              <a:rPr lang="en-US" dirty="0" smtClean="0"/>
              <a:t>(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) </a:t>
            </a:r>
            <a:r>
              <a:rPr lang="en-US" dirty="0" err="1" smtClean="0"/>
              <a:t>hoặc</a:t>
            </a:r>
            <a:r>
              <a:rPr lang="en-US" dirty="0"/>
              <a:t> </a:t>
            </a:r>
            <a:r>
              <a:rPr lang="en-US" dirty="0" smtClean="0"/>
              <a:t>overlap(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),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/>
              <a:t> </a:t>
            </a:r>
            <a:r>
              <a:rPr lang="en-US" dirty="0" smtClean="0"/>
              <a:t>block(</a:t>
            </a:r>
            <a:r>
              <a:rPr lang="en-US" dirty="0" err="1" smtClean="0"/>
              <a:t>chặn</a:t>
            </a:r>
            <a:r>
              <a:rPr lang="en-US" dirty="0" smtClean="0"/>
              <a:t>), overlap, ignore(</a:t>
            </a:r>
            <a:r>
              <a:rPr lang="en-US" dirty="0" err="1" smtClean="0"/>
              <a:t>bỏ</a:t>
            </a:r>
            <a:r>
              <a:rPr lang="en-US" dirty="0" smtClean="0"/>
              <a:t> qua).</a:t>
            </a:r>
          </a:p>
          <a:p>
            <a:pPr>
              <a:buFontTx/>
              <a:buChar char="-"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342900" lvl="1" indent="0">
              <a:buNone/>
            </a:pPr>
            <a:r>
              <a:rPr lang="en-US" dirty="0" smtClean="0"/>
              <a:t>+ </a:t>
            </a:r>
            <a:r>
              <a:rPr lang="en-US" b="1" dirty="0"/>
              <a:t>Collision </a:t>
            </a:r>
            <a:r>
              <a:rPr lang="en-US" b="1" dirty="0" smtClean="0"/>
              <a:t>mesh(</a:t>
            </a:r>
            <a:r>
              <a:rPr lang="en-US" b="1" dirty="0" err="1" smtClean="0"/>
              <a:t>va</a:t>
            </a:r>
            <a:r>
              <a:rPr lang="en-US" b="1" dirty="0" smtClean="0"/>
              <a:t> </a:t>
            </a:r>
            <a:r>
              <a:rPr lang="en-US" b="1" dirty="0" err="1" smtClean="0"/>
              <a:t>chạm</a:t>
            </a:r>
            <a:r>
              <a:rPr lang="en-US" b="1" dirty="0" smtClean="0"/>
              <a:t> </a:t>
            </a:r>
            <a:r>
              <a:rPr lang="en-US" b="1" dirty="0" err="1" smtClean="0"/>
              <a:t>lưới</a:t>
            </a:r>
            <a:r>
              <a:rPr lang="en-US" b="1" dirty="0" smtClean="0"/>
              <a:t>):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import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Unreal Editor.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3D.</a:t>
            </a:r>
          </a:p>
          <a:p>
            <a:pPr marL="342900" lvl="1" indent="0">
              <a:buNone/>
            </a:pPr>
            <a:r>
              <a:rPr lang="en-US" dirty="0" smtClean="0"/>
              <a:t>+ </a:t>
            </a:r>
            <a:r>
              <a:rPr lang="en-US" b="1" dirty="0"/>
              <a:t>Collision component</a:t>
            </a:r>
            <a:r>
              <a:rPr lang="en-US" b="1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box(</a:t>
            </a:r>
            <a:r>
              <a:rPr lang="en-US" dirty="0" err="1" smtClean="0"/>
              <a:t>hộp</a:t>
            </a:r>
            <a:r>
              <a:rPr lang="en-US" dirty="0" smtClean="0"/>
              <a:t>), capsule(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sphere(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).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Component Panel.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3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Unreal Engine </a:t>
            </a:r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Response collision(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Actor: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93" y="2357914"/>
            <a:ext cx="6958263" cy="204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Unreal Engine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51" y="1983405"/>
            <a:ext cx="8076190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5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Unreal Engine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Overlap and Ignore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56" y="2048404"/>
            <a:ext cx="7200000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3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Unreal Engine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9" y="2516981"/>
            <a:ext cx="4390476" cy="3076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627" y="2007457"/>
            <a:ext cx="3580952" cy="409523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599819" y="3690551"/>
            <a:ext cx="767533" cy="364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Unreal Engine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5" y="1910607"/>
            <a:ext cx="8420482" cy="41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4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logic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Logic.</a:t>
            </a:r>
          </a:p>
          <a:p>
            <a:pPr marL="0" indent="0">
              <a:buNone/>
            </a:pPr>
            <a:r>
              <a:rPr lang="en-US" dirty="0" smtClean="0"/>
              <a:t> -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chuối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-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overlap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chuối</a:t>
            </a:r>
            <a:r>
              <a:rPr lang="en-US" dirty="0" smtClean="0"/>
              <a:t>, </a:t>
            </a:r>
            <a:r>
              <a:rPr lang="en-US" dirty="0" err="1" smtClean="0"/>
              <a:t>chuối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.(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project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3)</a:t>
            </a:r>
          </a:p>
          <a:p>
            <a:pPr>
              <a:buFontTx/>
              <a:buChar char="-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Response collision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(Banana):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12" y="3408216"/>
            <a:ext cx="2561905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7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2438</TotalTime>
  <Words>638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(Body)</vt:lpstr>
      <vt:lpstr>Calibri Light</vt:lpstr>
      <vt:lpstr>Tahoma</vt:lpstr>
      <vt:lpstr>Times New Roman</vt:lpstr>
      <vt:lpstr>Office Theme</vt:lpstr>
      <vt:lpstr>BÁO CÁO TIẾN ĐỘ ĐATN LẦN 4</vt:lpstr>
      <vt:lpstr>CÁC CÔNG VIỆC ĐÃ THỰC HIỆN TRONG TUẦN</vt:lpstr>
      <vt:lpstr>I. Tìm hiểu về va chạm trong Unreal Engine 4.</vt:lpstr>
      <vt:lpstr>I. Tìm hiểu về va chạm trong Unreal Engine 4.</vt:lpstr>
      <vt:lpstr>I. Tìm hiểu về va chạm trong Unreal Engine 4.</vt:lpstr>
      <vt:lpstr>I. Tìm hiểu về va chạm trong Unreal Engine 4.</vt:lpstr>
      <vt:lpstr>I. Tìm hiểu về va chạm trong Unreal Engine 4.</vt:lpstr>
      <vt:lpstr>I. Tìm hiểu về va chạm trong Unreal Engine 4.</vt:lpstr>
      <vt:lpstr>II. Xây dựng 1 logic về xử lý va chạm.</vt:lpstr>
      <vt:lpstr>II. Xây dựng 1 logic về xử lý va chạm.</vt:lpstr>
      <vt:lpstr>II. Xây dựng 1 logic về xử lý va chạm.</vt:lpstr>
      <vt:lpstr>II. Xây dựng 1 logic về xử lý va chạm.</vt:lpstr>
      <vt:lpstr>Tài liệu tham khảo</vt:lpstr>
      <vt:lpstr>CÁC CÔNG VIỆC DỰ KIẾN TUẦN TIẾP THEO</vt:lpstr>
      <vt:lpstr>KHÓ KHĂN – KIẾN NGHỊ - ĐỀ XUẤT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van huy</cp:lastModifiedBy>
  <cp:revision>170</cp:revision>
  <dcterms:created xsi:type="dcterms:W3CDTF">2016-07-25T07:53:11Z</dcterms:created>
  <dcterms:modified xsi:type="dcterms:W3CDTF">2019-10-30T15:12:21Z</dcterms:modified>
</cp:coreProperties>
</file>