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6" r:id="rId4"/>
    <p:sldId id="265" r:id="rId5"/>
    <p:sldId id="267" r:id="rId6"/>
    <p:sldId id="268" r:id="rId7"/>
    <p:sldId id="262" r:id="rId8"/>
    <p:sldId id="269" r:id="rId9"/>
    <p:sldId id="257" r:id="rId10"/>
    <p:sldId id="263" r:id="rId11"/>
    <p:sldId id="259" r:id="rId12"/>
    <p:sldId id="264" r:id="rId13"/>
    <p:sldId id="260" r:id="rId14"/>
    <p:sldId id="270" r:id="rId15"/>
    <p:sldId id="261" r:id="rId16"/>
    <p:sldId id="258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756"/>
    <a:srgbClr val="FACB01"/>
    <a:srgbClr val="FFFCA8"/>
    <a:srgbClr val="2658AF"/>
    <a:srgbClr val="F8D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c.edu.vn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ki.vn/module-l298-mach-cau-h-dieu-khien-dong-co-dc-p7858345.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bricogeek.com/tutorial/como-construir-un-robot-micromouse-que-resuelve-un-laberinto/motore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entuachau.com/banh-xe-da-huong-3pi-n20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nshopvn.com/product/banh-xe-n20/" TargetMode="Externa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oard-chip-circuit-circuit-board-459411/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utc.edu.vn/" TargetMode="Externa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ity.club/lists/n/n24-mediathek-download-chip/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orboard.com/product/10pcs-stm32f103c8t6-arm-stm32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dientu360.com/module-cam-bien-do-line-thanh-5-led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2EEA94-3586-FB03-BB7F-63E32E0C2C66}"/>
              </a:ext>
            </a:extLst>
          </p:cNvPr>
          <p:cNvSpPr/>
          <p:nvPr userDrawn="1"/>
        </p:nvSpPr>
        <p:spPr>
          <a:xfrm>
            <a:off x="-12880" y="4597759"/>
            <a:ext cx="12204879" cy="2260242"/>
          </a:xfrm>
          <a:custGeom>
            <a:avLst/>
            <a:gdLst>
              <a:gd name="connsiteX0" fmla="*/ 0 w 12192000"/>
              <a:gd name="connsiteY0" fmla="*/ 0 h 2260242"/>
              <a:gd name="connsiteX1" fmla="*/ 12192000 w 12192000"/>
              <a:gd name="connsiteY1" fmla="*/ 0 h 2260242"/>
              <a:gd name="connsiteX2" fmla="*/ 12192000 w 12192000"/>
              <a:gd name="connsiteY2" fmla="*/ 2260242 h 2260242"/>
              <a:gd name="connsiteX3" fmla="*/ 0 w 12192000"/>
              <a:gd name="connsiteY3" fmla="*/ 2260242 h 2260242"/>
              <a:gd name="connsiteX4" fmla="*/ 0 w 12192000"/>
              <a:gd name="connsiteY4" fmla="*/ 0 h 2260242"/>
              <a:gd name="connsiteX0" fmla="*/ 0 w 12192000"/>
              <a:gd name="connsiteY0" fmla="*/ 0 h 2260242"/>
              <a:gd name="connsiteX1" fmla="*/ 12192000 w 12192000"/>
              <a:gd name="connsiteY1" fmla="*/ 0 h 2260242"/>
              <a:gd name="connsiteX2" fmla="*/ 12192000 w 12192000"/>
              <a:gd name="connsiteY2" fmla="*/ 2260242 h 2260242"/>
              <a:gd name="connsiteX3" fmla="*/ 0 w 12192000"/>
              <a:gd name="connsiteY3" fmla="*/ 2260242 h 2260242"/>
              <a:gd name="connsiteX4" fmla="*/ 0 w 12192000"/>
              <a:gd name="connsiteY4" fmla="*/ 0 h 2260242"/>
              <a:gd name="connsiteX0" fmla="*/ 0 w 12192000"/>
              <a:gd name="connsiteY0" fmla="*/ 0 h 2260242"/>
              <a:gd name="connsiteX1" fmla="*/ 12192000 w 12192000"/>
              <a:gd name="connsiteY1" fmla="*/ 0 h 2260242"/>
              <a:gd name="connsiteX2" fmla="*/ 12192000 w 12192000"/>
              <a:gd name="connsiteY2" fmla="*/ 2260242 h 2260242"/>
              <a:gd name="connsiteX3" fmla="*/ 0 w 12192000"/>
              <a:gd name="connsiteY3" fmla="*/ 2260242 h 2260242"/>
              <a:gd name="connsiteX4" fmla="*/ 0 w 12192000"/>
              <a:gd name="connsiteY4" fmla="*/ 0 h 2260242"/>
              <a:gd name="connsiteX0" fmla="*/ 0 w 12192000"/>
              <a:gd name="connsiteY0" fmla="*/ 141668 h 2260242"/>
              <a:gd name="connsiteX1" fmla="*/ 12192000 w 12192000"/>
              <a:gd name="connsiteY1" fmla="*/ 0 h 2260242"/>
              <a:gd name="connsiteX2" fmla="*/ 12192000 w 12192000"/>
              <a:gd name="connsiteY2" fmla="*/ 2260242 h 2260242"/>
              <a:gd name="connsiteX3" fmla="*/ 0 w 12192000"/>
              <a:gd name="connsiteY3" fmla="*/ 2260242 h 2260242"/>
              <a:gd name="connsiteX4" fmla="*/ 0 w 12192000"/>
              <a:gd name="connsiteY4" fmla="*/ 141668 h 2260242"/>
              <a:gd name="connsiteX0" fmla="*/ 0 w 12204879"/>
              <a:gd name="connsiteY0" fmla="*/ 283336 h 2260242"/>
              <a:gd name="connsiteX1" fmla="*/ 12204879 w 12204879"/>
              <a:gd name="connsiteY1" fmla="*/ 0 h 2260242"/>
              <a:gd name="connsiteX2" fmla="*/ 12204879 w 12204879"/>
              <a:gd name="connsiteY2" fmla="*/ 2260242 h 2260242"/>
              <a:gd name="connsiteX3" fmla="*/ 12879 w 12204879"/>
              <a:gd name="connsiteY3" fmla="*/ 2260242 h 2260242"/>
              <a:gd name="connsiteX4" fmla="*/ 0 w 12204879"/>
              <a:gd name="connsiteY4" fmla="*/ 283336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879" h="2260242">
                <a:moveTo>
                  <a:pt x="0" y="283336"/>
                </a:moveTo>
                <a:cubicBezTo>
                  <a:pt x="4102637" y="2550018"/>
                  <a:pt x="8681792" y="965915"/>
                  <a:pt x="12204879" y="0"/>
                </a:cubicBezTo>
                <a:lnTo>
                  <a:pt x="12204879" y="2260242"/>
                </a:lnTo>
                <a:lnTo>
                  <a:pt x="12879" y="2260242"/>
                </a:lnTo>
                <a:lnTo>
                  <a:pt x="0" y="283336"/>
                </a:lnTo>
                <a:close/>
              </a:path>
            </a:pathLst>
          </a:custGeom>
          <a:solidFill>
            <a:srgbClr val="271756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9C0B5-0EE8-DFDB-DEF3-64B87BDC386E}"/>
              </a:ext>
            </a:extLst>
          </p:cNvPr>
          <p:cNvSpPr/>
          <p:nvPr userDrawn="1"/>
        </p:nvSpPr>
        <p:spPr>
          <a:xfrm>
            <a:off x="-12880" y="-1"/>
            <a:ext cx="14199555" cy="4855335"/>
          </a:xfrm>
          <a:custGeom>
            <a:avLst/>
            <a:gdLst>
              <a:gd name="connsiteX0" fmla="*/ 0 w 12204880"/>
              <a:gd name="connsiteY0" fmla="*/ 0 h 4855335"/>
              <a:gd name="connsiteX1" fmla="*/ 12204880 w 12204880"/>
              <a:gd name="connsiteY1" fmla="*/ 0 h 4855335"/>
              <a:gd name="connsiteX2" fmla="*/ 12204880 w 12204880"/>
              <a:gd name="connsiteY2" fmla="*/ 4855335 h 4855335"/>
              <a:gd name="connsiteX3" fmla="*/ 0 w 12204880"/>
              <a:gd name="connsiteY3" fmla="*/ 4855335 h 4855335"/>
              <a:gd name="connsiteX4" fmla="*/ 0 w 12204880"/>
              <a:gd name="connsiteY4" fmla="*/ 0 h 4855335"/>
              <a:gd name="connsiteX0" fmla="*/ 0 w 12204880"/>
              <a:gd name="connsiteY0" fmla="*/ 0 h 4855335"/>
              <a:gd name="connsiteX1" fmla="*/ 12204880 w 12204880"/>
              <a:gd name="connsiteY1" fmla="*/ 0 h 4855335"/>
              <a:gd name="connsiteX2" fmla="*/ 12204880 w 12204880"/>
              <a:gd name="connsiteY2" fmla="*/ 4855335 h 4855335"/>
              <a:gd name="connsiteX3" fmla="*/ 0 w 12204880"/>
              <a:gd name="connsiteY3" fmla="*/ 4855335 h 4855335"/>
              <a:gd name="connsiteX4" fmla="*/ 0 w 12204880"/>
              <a:gd name="connsiteY4" fmla="*/ 0 h 4855335"/>
              <a:gd name="connsiteX0" fmla="*/ 0 w 12204880"/>
              <a:gd name="connsiteY0" fmla="*/ 0 h 4855335"/>
              <a:gd name="connsiteX1" fmla="*/ 12204880 w 12204880"/>
              <a:gd name="connsiteY1" fmla="*/ 0 h 4855335"/>
              <a:gd name="connsiteX2" fmla="*/ 12204880 w 12204880"/>
              <a:gd name="connsiteY2" fmla="*/ 4855335 h 4855335"/>
              <a:gd name="connsiteX3" fmla="*/ 0 w 12204880"/>
              <a:gd name="connsiteY3" fmla="*/ 4855335 h 4855335"/>
              <a:gd name="connsiteX4" fmla="*/ 0 w 12204880"/>
              <a:gd name="connsiteY4" fmla="*/ 0 h 4855335"/>
              <a:gd name="connsiteX0" fmla="*/ 0 w 14199555"/>
              <a:gd name="connsiteY0" fmla="*/ 0 h 4855335"/>
              <a:gd name="connsiteX1" fmla="*/ 12204880 w 14199555"/>
              <a:gd name="connsiteY1" fmla="*/ 0 h 4855335"/>
              <a:gd name="connsiteX2" fmla="*/ 12204880 w 14199555"/>
              <a:gd name="connsiteY2" fmla="*/ 4855335 h 4855335"/>
              <a:gd name="connsiteX3" fmla="*/ 0 w 14199555"/>
              <a:gd name="connsiteY3" fmla="*/ 4855335 h 4855335"/>
              <a:gd name="connsiteX4" fmla="*/ 0 w 14199555"/>
              <a:gd name="connsiteY4" fmla="*/ 0 h 485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9555" h="4855335">
                <a:moveTo>
                  <a:pt x="0" y="0"/>
                </a:moveTo>
                <a:lnTo>
                  <a:pt x="12204880" y="0"/>
                </a:lnTo>
                <a:lnTo>
                  <a:pt x="12204880" y="4855335"/>
                </a:lnTo>
                <a:cubicBezTo>
                  <a:pt x="20176187" y="2531235"/>
                  <a:pt x="1802684" y="-3975011"/>
                  <a:pt x="0" y="485533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0D9FA-F531-2805-E248-6C9B981697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7559" y="1371600"/>
            <a:ext cx="4572000" cy="18859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EE87C-305F-2E38-AC9C-5E8C76AE7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08034" y="3399213"/>
            <a:ext cx="4102100" cy="402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Team name</a:t>
            </a:r>
            <a:endParaRPr lang="vi-V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39619-1D8D-600C-477B-8C242040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UTC</a:t>
            </a:r>
            <a:endParaRPr lang="vi-VN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7C44526-CF3B-2740-DE56-86BB01E961EB}"/>
              </a:ext>
            </a:extLst>
          </p:cNvPr>
          <p:cNvSpPr txBox="1">
            <a:spLocks/>
          </p:cNvSpPr>
          <p:nvPr userDrawn="1"/>
        </p:nvSpPr>
        <p:spPr>
          <a:xfrm>
            <a:off x="1508034" y="4293441"/>
            <a:ext cx="4102100" cy="402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ACB01"/>
              </a:buClr>
              <a:buFont typeface="Sans Serif Collection" panose="020B0502040504020204" pitchFamily="34" charset="-78"/>
              <a:buChar char="l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</a:t>
            </a:r>
            <a:endParaRPr lang="vi-V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89B080A0-0C4A-63A8-A6EB-8D519143B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7758"/>
            <a:ext cx="56197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circuit board&#10;&#10;Description automatically generated">
            <a:extLst>
              <a:ext uri="{FF2B5EF4-FFF2-40B4-BE49-F238E27FC236}">
                <a16:creationId xmlns:a16="http://schemas.microsoft.com/office/drawing/2014/main" id="{1AFB9A31-9AD7-D3E3-48A4-18234601A5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670630" y="0"/>
            <a:ext cx="5907313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D13947-F69A-1C83-27BE-31583FD67F72}"/>
              </a:ext>
            </a:extLst>
          </p:cNvPr>
          <p:cNvSpPr/>
          <p:nvPr userDrawn="1"/>
        </p:nvSpPr>
        <p:spPr>
          <a:xfrm>
            <a:off x="-508000" y="-508000"/>
            <a:ext cx="1553029" cy="159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B431FA-C9C9-01AD-023F-45AA31E50D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1089025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tên</a:t>
            </a:r>
            <a:endParaRPr lang="vi-V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05A301-44B3-1533-9000-4368F656CA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46344" y="4790583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753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metal and gold motor">
            <a:extLst>
              <a:ext uri="{FF2B5EF4-FFF2-40B4-BE49-F238E27FC236}">
                <a16:creationId xmlns:a16="http://schemas.microsoft.com/office/drawing/2014/main" id="{5DC9C372-DDE3-857E-31EB-65A92F7FA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998" y="704217"/>
            <a:ext cx="9262944" cy="5449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A04072-06F2-3AA3-197B-CD7BF17C3E0F}"/>
              </a:ext>
            </a:extLst>
          </p:cNvPr>
          <p:cNvSpPr txBox="1">
            <a:spLocks/>
          </p:cNvSpPr>
          <p:nvPr userDrawn="1"/>
        </p:nvSpPr>
        <p:spPr>
          <a:xfrm>
            <a:off x="8577943" y="4100284"/>
            <a:ext cx="2539999" cy="1886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Thông tin …..</a:t>
            </a:r>
            <a:endParaRPr lang="vi-VN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A764F-39FF-39E4-8744-1AE503AE18AA}"/>
              </a:ext>
            </a:extLst>
          </p:cNvPr>
          <p:cNvSpPr txBox="1">
            <a:spLocks/>
          </p:cNvSpPr>
          <p:nvPr userDrawn="1"/>
        </p:nvSpPr>
        <p:spPr>
          <a:xfrm>
            <a:off x="725716" y="348342"/>
            <a:ext cx="2539999" cy="1886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TÊN</a:t>
            </a:r>
            <a:endParaRPr lang="vi-V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E24F4-73B9-2E6F-E282-87081335335C}"/>
              </a:ext>
            </a:extLst>
          </p:cNvPr>
          <p:cNvSpPr/>
          <p:nvPr userDrawn="1"/>
        </p:nvSpPr>
        <p:spPr>
          <a:xfrm>
            <a:off x="-508000" y="-508000"/>
            <a:ext cx="1553029" cy="159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526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lastic ball with metal balls&#10;&#10;Description automatically generated">
            <a:extLst>
              <a:ext uri="{FF2B5EF4-FFF2-40B4-BE49-F238E27FC236}">
                <a16:creationId xmlns:a16="http://schemas.microsoft.com/office/drawing/2014/main" id="{AEB296E1-EB96-FD29-3B71-E35B6F342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37942" y="0"/>
            <a:ext cx="3810000" cy="381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A04072-06F2-3AA3-197B-CD7BF17C3E0F}"/>
              </a:ext>
            </a:extLst>
          </p:cNvPr>
          <p:cNvSpPr txBox="1">
            <a:spLocks/>
          </p:cNvSpPr>
          <p:nvPr userDrawn="1"/>
        </p:nvSpPr>
        <p:spPr>
          <a:xfrm>
            <a:off x="8577943" y="4100284"/>
            <a:ext cx="2539999" cy="1886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Thông tin …..</a:t>
            </a:r>
            <a:endParaRPr lang="vi-VN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0A764F-39FF-39E4-8744-1AE503AE18AA}"/>
              </a:ext>
            </a:extLst>
          </p:cNvPr>
          <p:cNvSpPr txBox="1">
            <a:spLocks/>
          </p:cNvSpPr>
          <p:nvPr userDrawn="1"/>
        </p:nvSpPr>
        <p:spPr>
          <a:xfrm>
            <a:off x="725716" y="348342"/>
            <a:ext cx="2539999" cy="1886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TÊN</a:t>
            </a:r>
            <a:endParaRPr lang="vi-V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E24F4-73B9-2E6F-E282-87081335335C}"/>
              </a:ext>
            </a:extLst>
          </p:cNvPr>
          <p:cNvSpPr/>
          <p:nvPr userDrawn="1"/>
        </p:nvSpPr>
        <p:spPr>
          <a:xfrm>
            <a:off x="-508000" y="-508000"/>
            <a:ext cx="1553029" cy="1596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 descr="A black and white toy tire&#10;&#10;Description automatically generated">
            <a:extLst>
              <a:ext uri="{FF2B5EF4-FFF2-40B4-BE49-F238E27FC236}">
                <a16:creationId xmlns:a16="http://schemas.microsoft.com/office/drawing/2014/main" id="{A3AF58A8-3D84-61D5-7D35-5DBFCFB658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09625" y="26996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ircuit board">
            <a:extLst>
              <a:ext uri="{FF2B5EF4-FFF2-40B4-BE49-F238E27FC236}">
                <a16:creationId xmlns:a16="http://schemas.microsoft.com/office/drawing/2014/main" id="{0DF2432D-27E4-2A70-52D5-A512FA57F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05971"/>
            <a:ext cx="12192000" cy="8069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F257E-013D-3B5A-42F6-5A49FC0B5D48}"/>
              </a:ext>
            </a:extLst>
          </p:cNvPr>
          <p:cNvSpPr/>
          <p:nvPr userDrawn="1"/>
        </p:nvSpPr>
        <p:spPr>
          <a:xfrm>
            <a:off x="0" y="-595087"/>
            <a:ext cx="12192000" cy="806994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0" name="Picture 9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7F65012F-5502-9F9C-6DD2-92DCA70836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1257" y="1805015"/>
            <a:ext cx="11213646" cy="1881612"/>
          </a:xfrm>
          <a:prstGeom prst="rect">
            <a:avLst/>
          </a:prstGeom>
        </p:spPr>
      </p:pic>
      <p:sp>
        <p:nvSpPr>
          <p:cNvPr id="11" name="직사각형 6">
            <a:extLst>
              <a:ext uri="{FF2B5EF4-FFF2-40B4-BE49-F238E27FC236}">
                <a16:creationId xmlns:a16="http://schemas.microsoft.com/office/drawing/2014/main" id="{F90B3FDC-4900-7CE3-9856-B2E241D87384}"/>
              </a:ext>
            </a:extLst>
          </p:cNvPr>
          <p:cNvSpPr/>
          <p:nvPr userDrawn="1"/>
        </p:nvSpPr>
        <p:spPr>
          <a:xfrm>
            <a:off x="551543" y="5793203"/>
            <a:ext cx="11640457" cy="1538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Template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by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huyyu987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271756"/>
              </a:solidFill>
              <a:effectLst/>
              <a:uLnTx/>
              <a:uFillTx/>
              <a:latin typeface="+mj-lt"/>
              <a:ea typeface="SamsungOne 400" panose="020B0503030303020204" pitchFamily="34" charset="0"/>
              <a:cs typeface="+mn-cs"/>
            </a:endParaRP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" panose="020B0503030303020204" pitchFamily="34" charset="0"/>
                <a:cs typeface="+mn-cs"/>
              </a:rPr>
              <a:t>Contact: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271756"/>
              </a:solidFill>
              <a:effectLst/>
              <a:uLnTx/>
              <a:uFillTx/>
              <a:latin typeface="+mj-lt"/>
              <a:ea typeface="SamsungOne 400C" panose="020B0506030303020204" pitchFamily="34" charset="0"/>
              <a:cs typeface="+mn-cs"/>
            </a:endParaRP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C" panose="020B0506030303020204" pitchFamily="34" charset="0"/>
                <a:cs typeface="+mn-cs"/>
              </a:rPr>
              <a:t>0383049145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C" panose="020B0506030303020204" pitchFamily="34" charset="0"/>
                <a:cs typeface="+mn-cs"/>
              </a:rPr>
              <a:t>huyyu987@gmail.com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+mj-lt"/>
                <a:ea typeface="SamsungOne 400C" panose="020B0506030303020204" pitchFamily="34" charset="0"/>
                <a:cs typeface="+mn-cs"/>
              </a:rPr>
              <a:t>https://www.linkedin.com/in/vu-the-huy-70173530a/</a:t>
            </a:r>
          </a:p>
        </p:txBody>
      </p:sp>
    </p:spTree>
    <p:extLst>
      <p:ext uri="{BB962C8B-B14F-4D97-AF65-F5344CB8AC3E}">
        <p14:creationId xmlns:p14="http://schemas.microsoft.com/office/powerpoint/2010/main" val="163054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E108C-5045-0723-E08C-8DE4018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D3AC5-2CDA-4C48-9387-5B95E4778DCB}" type="datetimeFigureOut">
              <a:rPr lang="vi-VN" smtClean="0"/>
              <a:t>06/09/2024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67BEB-B0DA-0D3D-3A01-E7E5879F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D6B7-650E-0E73-4C14-B4A1225B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03C42F-6633-42E7-A735-8EADA2C7F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373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E378-9CF6-B839-B52E-90456FF1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8F8-C52D-D7A9-5B24-94D3007E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21C1F-E70A-929B-8F94-3AC2BAB0C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82C9-658E-AE5E-0882-7655E5B1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D3AC5-2CDA-4C48-9387-5B95E4778DCB}" type="datetimeFigureOut">
              <a:rPr lang="vi-VN" smtClean="0"/>
              <a:t>06/09/2024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2C5E-828B-2BCC-8253-C469085A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8195-3DC7-B500-1311-206968C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03C42F-6633-42E7-A735-8EADA2C7FB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081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B881A0D-E1BE-F9B7-165E-4F2A14EFCEE7}"/>
              </a:ext>
            </a:extLst>
          </p:cNvPr>
          <p:cNvGrpSpPr/>
          <p:nvPr userDrawn="1"/>
        </p:nvGrpSpPr>
        <p:grpSpPr>
          <a:xfrm>
            <a:off x="-535168" y="0"/>
            <a:ext cx="13262336" cy="7328078"/>
            <a:chOff x="-535168" y="0"/>
            <a:chExt cx="13262336" cy="7328078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A1EC75E-AF60-279B-D79D-081BE1D00CC6}"/>
                </a:ext>
              </a:extLst>
            </p:cNvPr>
            <p:cNvGrpSpPr/>
            <p:nvPr userDrawn="1"/>
          </p:nvGrpSpPr>
          <p:grpSpPr>
            <a:xfrm>
              <a:off x="-535168" y="0"/>
              <a:ext cx="13262336" cy="7328078"/>
              <a:chOff x="0" y="6858000"/>
              <a:chExt cx="13262336" cy="7328078"/>
            </a:xfrm>
            <a:grpFill/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1E6A7F3-F1B1-012B-63EA-12E158C239BB}"/>
                  </a:ext>
                </a:extLst>
              </p:cNvPr>
              <p:cNvGrpSpPr/>
              <p:nvPr userDrawn="1"/>
            </p:nvGrpSpPr>
            <p:grpSpPr>
              <a:xfrm>
                <a:off x="0" y="6858000"/>
                <a:ext cx="13262336" cy="7328078"/>
                <a:chOff x="-530352" y="-12878"/>
                <a:chExt cx="13262336" cy="7328078"/>
              </a:xfrm>
              <a:grpFill/>
            </p:grpSpPr>
            <p:sp>
              <p:nvSpPr>
                <p:cNvPr id="73" name="Hexagon 72">
                  <a:extLst>
                    <a:ext uri="{FF2B5EF4-FFF2-40B4-BE49-F238E27FC236}">
                      <a16:creationId xmlns:a16="http://schemas.microsoft.com/office/drawing/2014/main" id="{FF957286-F35E-4B88-8BC7-806399113239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2" name="Hexagon 101">
                  <a:extLst>
                    <a:ext uri="{FF2B5EF4-FFF2-40B4-BE49-F238E27FC236}">
                      <a16:creationId xmlns:a16="http://schemas.microsoft.com/office/drawing/2014/main" id="{5C81B937-9DAF-A4F6-8163-3F8BA533D9B8}"/>
                    </a:ext>
                  </a:extLst>
                </p:cNvPr>
                <p:cNvSpPr/>
                <p:nvPr userDrawn="1"/>
              </p:nvSpPr>
              <p:spPr>
                <a:xfrm>
                  <a:off x="1060704" y="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3" name="Hexagon 102">
                  <a:extLst>
                    <a:ext uri="{FF2B5EF4-FFF2-40B4-BE49-F238E27FC236}">
                      <a16:creationId xmlns:a16="http://schemas.microsoft.com/office/drawing/2014/main" id="{B06B7789-A11A-8040-2A9F-58F171CC463E}"/>
                    </a:ext>
                  </a:extLst>
                </p:cNvPr>
                <p:cNvSpPr/>
                <p:nvPr userDrawn="1"/>
              </p:nvSpPr>
              <p:spPr>
                <a:xfrm>
                  <a:off x="530352" y="914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4" name="Hexagon 103">
                  <a:extLst>
                    <a:ext uri="{FF2B5EF4-FFF2-40B4-BE49-F238E27FC236}">
                      <a16:creationId xmlns:a16="http://schemas.microsoft.com/office/drawing/2014/main" id="{8F8929AB-0E4F-19DD-E5F5-17A7176D881A}"/>
                    </a:ext>
                  </a:extLst>
                </p:cNvPr>
                <p:cNvSpPr/>
                <p:nvPr userDrawn="1"/>
              </p:nvSpPr>
              <p:spPr>
                <a:xfrm>
                  <a:off x="0" y="1828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5" name="Hexagon 104">
                  <a:extLst>
                    <a:ext uri="{FF2B5EF4-FFF2-40B4-BE49-F238E27FC236}">
                      <a16:creationId xmlns:a16="http://schemas.microsoft.com/office/drawing/2014/main" id="{844A57FB-A372-4691-0A12-8183101130ED}"/>
                    </a:ext>
                  </a:extLst>
                </p:cNvPr>
                <p:cNvSpPr/>
                <p:nvPr userDrawn="1"/>
              </p:nvSpPr>
              <p:spPr>
                <a:xfrm>
                  <a:off x="1060704" y="1828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6" name="Hexagon 105">
                  <a:extLst>
                    <a:ext uri="{FF2B5EF4-FFF2-40B4-BE49-F238E27FC236}">
                      <a16:creationId xmlns:a16="http://schemas.microsoft.com/office/drawing/2014/main" id="{9C31557D-8D72-5F94-76C6-3235260C69E3}"/>
                    </a:ext>
                  </a:extLst>
                </p:cNvPr>
                <p:cNvSpPr/>
                <p:nvPr userDrawn="1"/>
              </p:nvSpPr>
              <p:spPr>
                <a:xfrm>
                  <a:off x="-530352" y="914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7" name="Hexagon 106">
                  <a:extLst>
                    <a:ext uri="{FF2B5EF4-FFF2-40B4-BE49-F238E27FC236}">
                      <a16:creationId xmlns:a16="http://schemas.microsoft.com/office/drawing/2014/main" id="{1EA67EEF-54FC-CBF6-BE99-C4B1381DAEFB}"/>
                    </a:ext>
                  </a:extLst>
                </p:cNvPr>
                <p:cNvSpPr/>
                <p:nvPr userDrawn="1"/>
              </p:nvSpPr>
              <p:spPr>
                <a:xfrm>
                  <a:off x="1591056" y="914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8" name="Hexagon 107">
                  <a:extLst>
                    <a:ext uri="{FF2B5EF4-FFF2-40B4-BE49-F238E27FC236}">
                      <a16:creationId xmlns:a16="http://schemas.microsoft.com/office/drawing/2014/main" id="{20FDB1B8-A7D7-CB55-4370-0004E7E6A53D}"/>
                    </a:ext>
                  </a:extLst>
                </p:cNvPr>
                <p:cNvSpPr/>
                <p:nvPr userDrawn="1"/>
              </p:nvSpPr>
              <p:spPr>
                <a:xfrm>
                  <a:off x="2121408" y="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09" name="Hexagon 108">
                  <a:extLst>
                    <a:ext uri="{FF2B5EF4-FFF2-40B4-BE49-F238E27FC236}">
                      <a16:creationId xmlns:a16="http://schemas.microsoft.com/office/drawing/2014/main" id="{C500EDDB-3207-F330-894E-2D43B9ADD572}"/>
                    </a:ext>
                  </a:extLst>
                </p:cNvPr>
                <p:cNvSpPr/>
                <p:nvPr userDrawn="1"/>
              </p:nvSpPr>
              <p:spPr>
                <a:xfrm>
                  <a:off x="2121408" y="1828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0" name="Hexagon 109">
                  <a:extLst>
                    <a:ext uri="{FF2B5EF4-FFF2-40B4-BE49-F238E27FC236}">
                      <a16:creationId xmlns:a16="http://schemas.microsoft.com/office/drawing/2014/main" id="{B7D0A8A4-093E-5F64-28CB-BA5286AA442B}"/>
                    </a:ext>
                  </a:extLst>
                </p:cNvPr>
                <p:cNvSpPr/>
                <p:nvPr userDrawn="1"/>
              </p:nvSpPr>
              <p:spPr>
                <a:xfrm>
                  <a:off x="2667386" y="920839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1" name="Hexagon 110">
                  <a:extLst>
                    <a:ext uri="{FF2B5EF4-FFF2-40B4-BE49-F238E27FC236}">
                      <a16:creationId xmlns:a16="http://schemas.microsoft.com/office/drawing/2014/main" id="{35A08639-16FA-EB83-4A9D-A45D317BEC1C}"/>
                    </a:ext>
                  </a:extLst>
                </p:cNvPr>
                <p:cNvSpPr/>
                <p:nvPr userDrawn="1"/>
              </p:nvSpPr>
              <p:spPr>
                <a:xfrm>
                  <a:off x="530352" y="27432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2" name="Hexagon 111">
                  <a:extLst>
                    <a:ext uri="{FF2B5EF4-FFF2-40B4-BE49-F238E27FC236}">
                      <a16:creationId xmlns:a16="http://schemas.microsoft.com/office/drawing/2014/main" id="{A370FE0C-5DDE-F4BF-027E-DC7B6E2FB1A5}"/>
                    </a:ext>
                  </a:extLst>
                </p:cNvPr>
                <p:cNvSpPr/>
                <p:nvPr userDrawn="1"/>
              </p:nvSpPr>
              <p:spPr>
                <a:xfrm>
                  <a:off x="1591056" y="27432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3" name="Hexagon 112">
                  <a:extLst>
                    <a:ext uri="{FF2B5EF4-FFF2-40B4-BE49-F238E27FC236}">
                      <a16:creationId xmlns:a16="http://schemas.microsoft.com/office/drawing/2014/main" id="{2323B027-E542-EA9A-7A6A-3059D2D5012D}"/>
                    </a:ext>
                  </a:extLst>
                </p:cNvPr>
                <p:cNvSpPr/>
                <p:nvPr userDrawn="1"/>
              </p:nvSpPr>
              <p:spPr>
                <a:xfrm>
                  <a:off x="1060704" y="36576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4" name="Hexagon 113">
                  <a:extLst>
                    <a:ext uri="{FF2B5EF4-FFF2-40B4-BE49-F238E27FC236}">
                      <a16:creationId xmlns:a16="http://schemas.microsoft.com/office/drawing/2014/main" id="{04C2DA20-9302-223C-015F-90F3465EA5F2}"/>
                    </a:ext>
                  </a:extLst>
                </p:cNvPr>
                <p:cNvSpPr/>
                <p:nvPr userDrawn="1"/>
              </p:nvSpPr>
              <p:spPr>
                <a:xfrm>
                  <a:off x="530352" y="45720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5" name="Hexagon 114">
                  <a:extLst>
                    <a:ext uri="{FF2B5EF4-FFF2-40B4-BE49-F238E27FC236}">
                      <a16:creationId xmlns:a16="http://schemas.microsoft.com/office/drawing/2014/main" id="{493974E1-5740-0CCF-978A-A364348A4BD6}"/>
                    </a:ext>
                  </a:extLst>
                </p:cNvPr>
                <p:cNvSpPr/>
                <p:nvPr userDrawn="1"/>
              </p:nvSpPr>
              <p:spPr>
                <a:xfrm>
                  <a:off x="1591056" y="45720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6" name="Hexagon 115">
                  <a:extLst>
                    <a:ext uri="{FF2B5EF4-FFF2-40B4-BE49-F238E27FC236}">
                      <a16:creationId xmlns:a16="http://schemas.microsoft.com/office/drawing/2014/main" id="{C20E0A95-5657-258B-010F-97734578606F}"/>
                    </a:ext>
                  </a:extLst>
                </p:cNvPr>
                <p:cNvSpPr/>
                <p:nvPr userDrawn="1"/>
              </p:nvSpPr>
              <p:spPr>
                <a:xfrm>
                  <a:off x="0" y="36576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7" name="Hexagon 116">
                  <a:extLst>
                    <a:ext uri="{FF2B5EF4-FFF2-40B4-BE49-F238E27FC236}">
                      <a16:creationId xmlns:a16="http://schemas.microsoft.com/office/drawing/2014/main" id="{72C218A4-8DE0-C914-047B-A0DA807528C8}"/>
                    </a:ext>
                  </a:extLst>
                </p:cNvPr>
                <p:cNvSpPr/>
                <p:nvPr userDrawn="1"/>
              </p:nvSpPr>
              <p:spPr>
                <a:xfrm>
                  <a:off x="2121408" y="36576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8" name="Hexagon 117">
                  <a:extLst>
                    <a:ext uri="{FF2B5EF4-FFF2-40B4-BE49-F238E27FC236}">
                      <a16:creationId xmlns:a16="http://schemas.microsoft.com/office/drawing/2014/main" id="{47E7D520-9F1A-0D66-CCBA-CF1AD562E364}"/>
                    </a:ext>
                  </a:extLst>
                </p:cNvPr>
                <p:cNvSpPr/>
                <p:nvPr userDrawn="1"/>
              </p:nvSpPr>
              <p:spPr>
                <a:xfrm>
                  <a:off x="2639972" y="27432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19" name="Hexagon 118">
                  <a:extLst>
                    <a:ext uri="{FF2B5EF4-FFF2-40B4-BE49-F238E27FC236}">
                      <a16:creationId xmlns:a16="http://schemas.microsoft.com/office/drawing/2014/main" id="{92C864E0-C75C-5E16-BA89-368568997342}"/>
                    </a:ext>
                  </a:extLst>
                </p:cNvPr>
                <p:cNvSpPr/>
                <p:nvPr userDrawn="1"/>
              </p:nvSpPr>
              <p:spPr>
                <a:xfrm>
                  <a:off x="2651760" y="45720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0" name="Hexagon 119">
                  <a:extLst>
                    <a:ext uri="{FF2B5EF4-FFF2-40B4-BE49-F238E27FC236}">
                      <a16:creationId xmlns:a16="http://schemas.microsoft.com/office/drawing/2014/main" id="{69838B0F-C455-839A-4803-28397E358B25}"/>
                    </a:ext>
                  </a:extLst>
                </p:cNvPr>
                <p:cNvSpPr/>
                <p:nvPr userDrawn="1"/>
              </p:nvSpPr>
              <p:spPr>
                <a:xfrm>
                  <a:off x="3230665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1" name="Hexagon 120">
                  <a:extLst>
                    <a:ext uri="{FF2B5EF4-FFF2-40B4-BE49-F238E27FC236}">
                      <a16:creationId xmlns:a16="http://schemas.microsoft.com/office/drawing/2014/main" id="{77900018-0138-E1CD-4293-0AB53DBAE15F}"/>
                    </a:ext>
                  </a:extLst>
                </p:cNvPr>
                <p:cNvSpPr/>
                <p:nvPr userDrawn="1"/>
              </p:nvSpPr>
              <p:spPr>
                <a:xfrm>
                  <a:off x="0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2" name="Hexagon 121">
                  <a:extLst>
                    <a:ext uri="{FF2B5EF4-FFF2-40B4-BE49-F238E27FC236}">
                      <a16:creationId xmlns:a16="http://schemas.microsoft.com/office/drawing/2014/main" id="{65C16FCD-D0D7-D14F-2CFB-FC449C80DDF1}"/>
                    </a:ext>
                  </a:extLst>
                </p:cNvPr>
                <p:cNvSpPr/>
                <p:nvPr userDrawn="1"/>
              </p:nvSpPr>
              <p:spPr>
                <a:xfrm>
                  <a:off x="1060704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3" name="Hexagon 122">
                  <a:extLst>
                    <a:ext uri="{FF2B5EF4-FFF2-40B4-BE49-F238E27FC236}">
                      <a16:creationId xmlns:a16="http://schemas.microsoft.com/office/drawing/2014/main" id="{76533C05-6AFA-2AED-C589-6BCD4EDCA68E}"/>
                    </a:ext>
                  </a:extLst>
                </p:cNvPr>
                <p:cNvSpPr/>
                <p:nvPr userDrawn="1"/>
              </p:nvSpPr>
              <p:spPr>
                <a:xfrm>
                  <a:off x="530352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6" name="Hexagon 125">
                  <a:extLst>
                    <a:ext uri="{FF2B5EF4-FFF2-40B4-BE49-F238E27FC236}">
                      <a16:creationId xmlns:a16="http://schemas.microsoft.com/office/drawing/2014/main" id="{39C471B1-BDE4-F2A8-B2F6-8EFB0F396C3E}"/>
                    </a:ext>
                  </a:extLst>
                </p:cNvPr>
                <p:cNvSpPr/>
                <p:nvPr userDrawn="1"/>
              </p:nvSpPr>
              <p:spPr>
                <a:xfrm>
                  <a:off x="-530352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7" name="Hexagon 126">
                  <a:extLst>
                    <a:ext uri="{FF2B5EF4-FFF2-40B4-BE49-F238E27FC236}">
                      <a16:creationId xmlns:a16="http://schemas.microsoft.com/office/drawing/2014/main" id="{A416B210-ED47-C182-0A54-0FB114222B98}"/>
                    </a:ext>
                  </a:extLst>
                </p:cNvPr>
                <p:cNvSpPr/>
                <p:nvPr userDrawn="1"/>
              </p:nvSpPr>
              <p:spPr>
                <a:xfrm>
                  <a:off x="1591056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28" name="Hexagon 127">
                  <a:extLst>
                    <a:ext uri="{FF2B5EF4-FFF2-40B4-BE49-F238E27FC236}">
                      <a16:creationId xmlns:a16="http://schemas.microsoft.com/office/drawing/2014/main" id="{10B2EFFF-92DF-08FA-F6E9-ABE9BCAF5D52}"/>
                    </a:ext>
                  </a:extLst>
                </p:cNvPr>
                <p:cNvSpPr/>
                <p:nvPr userDrawn="1"/>
              </p:nvSpPr>
              <p:spPr>
                <a:xfrm>
                  <a:off x="2134090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0" name="Hexagon 129">
                  <a:extLst>
                    <a:ext uri="{FF2B5EF4-FFF2-40B4-BE49-F238E27FC236}">
                      <a16:creationId xmlns:a16="http://schemas.microsoft.com/office/drawing/2014/main" id="{31038A1A-7B36-27DC-735E-D12E7525CFE0}"/>
                    </a:ext>
                  </a:extLst>
                </p:cNvPr>
                <p:cNvSpPr/>
                <p:nvPr userDrawn="1"/>
              </p:nvSpPr>
              <p:spPr>
                <a:xfrm>
                  <a:off x="2639972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1" name="Hexagon 130">
                  <a:extLst>
                    <a:ext uri="{FF2B5EF4-FFF2-40B4-BE49-F238E27FC236}">
                      <a16:creationId xmlns:a16="http://schemas.microsoft.com/office/drawing/2014/main" id="{A58B6D57-5E7B-8AE5-2A1D-2DC86344D2A2}"/>
                    </a:ext>
                  </a:extLst>
                </p:cNvPr>
                <p:cNvSpPr/>
                <p:nvPr userDrawn="1"/>
              </p:nvSpPr>
              <p:spPr>
                <a:xfrm>
                  <a:off x="-528034" y="27432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2" name="Hexagon 131">
                  <a:extLst>
                    <a:ext uri="{FF2B5EF4-FFF2-40B4-BE49-F238E27FC236}">
                      <a16:creationId xmlns:a16="http://schemas.microsoft.com/office/drawing/2014/main" id="{D6620DDF-AC47-34B2-920D-216301326B1C}"/>
                    </a:ext>
                  </a:extLst>
                </p:cNvPr>
                <p:cNvSpPr/>
                <p:nvPr userDrawn="1"/>
              </p:nvSpPr>
              <p:spPr>
                <a:xfrm>
                  <a:off x="-530352" y="45720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3" name="Hexagon 132">
                  <a:extLst>
                    <a:ext uri="{FF2B5EF4-FFF2-40B4-BE49-F238E27FC236}">
                      <a16:creationId xmlns:a16="http://schemas.microsoft.com/office/drawing/2014/main" id="{81C2025D-C624-F6A9-7723-27A273D5BC7F}"/>
                    </a:ext>
                  </a:extLst>
                </p:cNvPr>
                <p:cNvSpPr/>
                <p:nvPr userDrawn="1"/>
              </p:nvSpPr>
              <p:spPr>
                <a:xfrm>
                  <a:off x="4291369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4" name="Hexagon 133">
                  <a:extLst>
                    <a:ext uri="{FF2B5EF4-FFF2-40B4-BE49-F238E27FC236}">
                      <a16:creationId xmlns:a16="http://schemas.microsoft.com/office/drawing/2014/main" id="{794811B8-B337-5CC3-1DBA-847C90CB81D5}"/>
                    </a:ext>
                  </a:extLst>
                </p:cNvPr>
                <p:cNvSpPr/>
                <p:nvPr userDrawn="1"/>
              </p:nvSpPr>
              <p:spPr>
                <a:xfrm>
                  <a:off x="3700676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5" name="Hexagon 134">
                  <a:extLst>
                    <a:ext uri="{FF2B5EF4-FFF2-40B4-BE49-F238E27FC236}">
                      <a16:creationId xmlns:a16="http://schemas.microsoft.com/office/drawing/2014/main" id="{FCE451D5-664E-5A53-1F3F-300934B6896D}"/>
                    </a:ext>
                  </a:extLst>
                </p:cNvPr>
                <p:cNvSpPr/>
                <p:nvPr userDrawn="1"/>
              </p:nvSpPr>
              <p:spPr>
                <a:xfrm>
                  <a:off x="4765304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6" name="Hexagon 135">
                  <a:extLst>
                    <a:ext uri="{FF2B5EF4-FFF2-40B4-BE49-F238E27FC236}">
                      <a16:creationId xmlns:a16="http://schemas.microsoft.com/office/drawing/2014/main" id="{DB44905D-AE6E-B4B6-4433-DD70A46581BC}"/>
                    </a:ext>
                  </a:extLst>
                </p:cNvPr>
                <p:cNvSpPr/>
                <p:nvPr userDrawn="1"/>
              </p:nvSpPr>
              <p:spPr>
                <a:xfrm>
                  <a:off x="5829932" y="64008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37" name="Hexagon 136">
                  <a:extLst>
                    <a:ext uri="{FF2B5EF4-FFF2-40B4-BE49-F238E27FC236}">
                      <a16:creationId xmlns:a16="http://schemas.microsoft.com/office/drawing/2014/main" id="{E0CAC727-623E-E1A4-D660-111A38704BB1}"/>
                    </a:ext>
                  </a:extLst>
                </p:cNvPr>
                <p:cNvSpPr/>
                <p:nvPr userDrawn="1"/>
              </p:nvSpPr>
              <p:spPr>
                <a:xfrm>
                  <a:off x="5360509" y="5486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0" name="Hexagon 139">
                  <a:extLst>
                    <a:ext uri="{FF2B5EF4-FFF2-40B4-BE49-F238E27FC236}">
                      <a16:creationId xmlns:a16="http://schemas.microsoft.com/office/drawing/2014/main" id="{800CB8FA-F4EE-63F5-6D1D-B84B9C9160E7}"/>
                    </a:ext>
                  </a:extLst>
                </p:cNvPr>
                <p:cNvSpPr/>
                <p:nvPr userDrawn="1"/>
              </p:nvSpPr>
              <p:spPr>
                <a:xfrm>
                  <a:off x="3171487" y="-12878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1" name="Hexagon 140">
                  <a:extLst>
                    <a:ext uri="{FF2B5EF4-FFF2-40B4-BE49-F238E27FC236}">
                      <a16:creationId xmlns:a16="http://schemas.microsoft.com/office/drawing/2014/main" id="{DF0A1E69-EC7D-B7A2-1878-F47D7CE23B4C}"/>
                    </a:ext>
                  </a:extLst>
                </p:cNvPr>
                <p:cNvSpPr/>
                <p:nvPr userDrawn="1"/>
              </p:nvSpPr>
              <p:spPr>
                <a:xfrm>
                  <a:off x="3167498" y="1841678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3" name="Hexagon 142">
                  <a:extLst>
                    <a:ext uri="{FF2B5EF4-FFF2-40B4-BE49-F238E27FC236}">
                      <a16:creationId xmlns:a16="http://schemas.microsoft.com/office/drawing/2014/main" id="{8273BD64-329A-57F3-EC08-8328411A0EB6}"/>
                    </a:ext>
                  </a:extLst>
                </p:cNvPr>
                <p:cNvSpPr/>
                <p:nvPr userDrawn="1"/>
              </p:nvSpPr>
              <p:spPr>
                <a:xfrm>
                  <a:off x="11121664" y="5937161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6" name="Hexagon 145">
                  <a:extLst>
                    <a:ext uri="{FF2B5EF4-FFF2-40B4-BE49-F238E27FC236}">
                      <a16:creationId xmlns:a16="http://schemas.microsoft.com/office/drawing/2014/main" id="{F125F192-0DE6-923E-E610-EB92EA4C3B1B}"/>
                    </a:ext>
                  </a:extLst>
                </p:cNvPr>
                <p:cNvSpPr/>
                <p:nvPr userDrawn="1"/>
              </p:nvSpPr>
              <p:spPr>
                <a:xfrm>
                  <a:off x="10060960" y="6439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7" name="Hexagon 146">
                  <a:extLst>
                    <a:ext uri="{FF2B5EF4-FFF2-40B4-BE49-F238E27FC236}">
                      <a16:creationId xmlns:a16="http://schemas.microsoft.com/office/drawing/2014/main" id="{BD572BFF-5D67-2493-F869-7E05D4D97FE0}"/>
                    </a:ext>
                  </a:extLst>
                </p:cNvPr>
                <p:cNvSpPr/>
                <p:nvPr userDrawn="1"/>
              </p:nvSpPr>
              <p:spPr>
                <a:xfrm>
                  <a:off x="11131296" y="-6439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8" name="Hexagon 147">
                  <a:extLst>
                    <a:ext uri="{FF2B5EF4-FFF2-40B4-BE49-F238E27FC236}">
                      <a16:creationId xmlns:a16="http://schemas.microsoft.com/office/drawing/2014/main" id="{EB509699-128F-2801-ADFA-D666F01DD59E}"/>
                    </a:ext>
                  </a:extLst>
                </p:cNvPr>
                <p:cNvSpPr/>
                <p:nvPr userDrawn="1"/>
              </p:nvSpPr>
              <p:spPr>
                <a:xfrm>
                  <a:off x="10600944" y="914400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49" name="Hexagon 148">
                  <a:extLst>
                    <a:ext uri="{FF2B5EF4-FFF2-40B4-BE49-F238E27FC236}">
                      <a16:creationId xmlns:a16="http://schemas.microsoft.com/office/drawing/2014/main" id="{F9F1B43C-BA0E-61EF-7286-2600EFF6991E}"/>
                    </a:ext>
                  </a:extLst>
                </p:cNvPr>
                <p:cNvSpPr/>
                <p:nvPr userDrawn="1"/>
              </p:nvSpPr>
              <p:spPr>
                <a:xfrm>
                  <a:off x="11131296" y="1841678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  <p:sp>
              <p:nvSpPr>
                <p:cNvPr id="150" name="Hexagon 149">
                  <a:extLst>
                    <a:ext uri="{FF2B5EF4-FFF2-40B4-BE49-F238E27FC236}">
                      <a16:creationId xmlns:a16="http://schemas.microsoft.com/office/drawing/2014/main" id="{C1C3CA8F-658F-022C-520E-57047BC60F91}"/>
                    </a:ext>
                  </a:extLst>
                </p:cNvPr>
                <p:cNvSpPr/>
                <p:nvPr userDrawn="1"/>
              </p:nvSpPr>
              <p:spPr>
                <a:xfrm>
                  <a:off x="11671280" y="907961"/>
                  <a:ext cx="1060704" cy="914400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 dirty="0"/>
                </a:p>
              </p:txBody>
            </p:sp>
          </p:grp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21A81A-6FD1-0134-8CE3-8D4DB4BE08D4}"/>
                  </a:ext>
                </a:extLst>
              </p:cNvPr>
              <p:cNvSpPr/>
              <p:nvPr userDrawn="1"/>
            </p:nvSpPr>
            <p:spPr>
              <a:xfrm>
                <a:off x="796653" y="7308761"/>
                <a:ext cx="2490669" cy="6407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C8EEFBB-3468-F2A5-3A11-6C91F8A36FE0}"/>
                  </a:ext>
                </a:extLst>
              </p:cNvPr>
              <p:cNvSpPr/>
              <p:nvPr userDrawn="1"/>
            </p:nvSpPr>
            <p:spPr>
              <a:xfrm>
                <a:off x="3287082" y="7315200"/>
                <a:ext cx="692490" cy="2936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3EF6DA3-7873-529F-5C9C-0FB6FFD2E22D}"/>
                  </a:ext>
                </a:extLst>
              </p:cNvPr>
              <p:cNvSpPr/>
              <p:nvPr userDrawn="1"/>
            </p:nvSpPr>
            <p:spPr>
              <a:xfrm>
                <a:off x="2808911" y="9878095"/>
                <a:ext cx="692490" cy="2936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69332DE-39B8-4283-6A17-D848631D9781}"/>
                  </a:ext>
                </a:extLst>
              </p:cNvPr>
              <p:cNvSpPr/>
              <p:nvPr userDrawn="1"/>
            </p:nvSpPr>
            <p:spPr>
              <a:xfrm>
                <a:off x="3267368" y="11442878"/>
                <a:ext cx="692490" cy="23053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82E38C9-F205-556E-3AED-B9133C2FB19E}"/>
                  </a:ext>
                </a:extLst>
              </p:cNvPr>
              <p:cNvSpPr/>
              <p:nvPr userDrawn="1"/>
            </p:nvSpPr>
            <p:spPr>
              <a:xfrm>
                <a:off x="3958085" y="12801600"/>
                <a:ext cx="2738929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252060A-9854-3451-7047-846AA982DF0D}"/>
                  </a:ext>
                </a:extLst>
              </p:cNvPr>
              <p:cNvSpPr/>
              <p:nvPr userDrawn="1"/>
            </p:nvSpPr>
            <p:spPr>
              <a:xfrm>
                <a:off x="11855387" y="7501945"/>
                <a:ext cx="692490" cy="11848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13C29F8-F0CA-0873-018E-04C222711275}"/>
                  </a:ext>
                </a:extLst>
              </p:cNvPr>
              <p:cNvSpPr/>
              <p:nvPr userDrawn="1"/>
            </p:nvSpPr>
            <p:spPr>
              <a:xfrm>
                <a:off x="11393009" y="7347395"/>
                <a:ext cx="692490" cy="431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AD49289-87C6-E35B-EDC9-1AD78E8E1E60}"/>
                </a:ext>
              </a:extLst>
            </p:cNvPr>
            <p:cNvSpPr/>
            <p:nvPr userDrawn="1"/>
          </p:nvSpPr>
          <p:spPr>
            <a:xfrm>
              <a:off x="11468100" y="1625600"/>
              <a:ext cx="469900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FB8873-F6C5-C873-5A4C-8787044E79E2}"/>
                </a:ext>
              </a:extLst>
            </p:cNvPr>
            <p:cNvSpPr/>
            <p:nvPr userDrawn="1"/>
          </p:nvSpPr>
          <p:spPr>
            <a:xfrm>
              <a:off x="10820127" y="759047"/>
              <a:ext cx="739835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544A57A-0762-8580-26F1-EE4CAC9E55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2455" y="19317"/>
            <a:ext cx="3617686" cy="796610"/>
          </a:xfrm>
          <a:prstGeom prst="rect">
            <a:avLst/>
          </a:prstGeom>
        </p:spPr>
        <p:txBody>
          <a:bodyPr/>
          <a:lstStyle>
            <a:lvl1pPr algn="ctr">
              <a:defRPr sz="5000">
                <a:solidFill>
                  <a:srgbClr val="271756"/>
                </a:solidFill>
              </a:defRPr>
            </a:lvl1pPr>
          </a:lstStyle>
          <a:p>
            <a:r>
              <a:rPr lang="en-US" dirty="0"/>
              <a:t>MEMBER</a:t>
            </a:r>
            <a:endParaRPr lang="vi-VN" dirty="0"/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17D01E78-3DAD-FC14-F365-CD89B40E0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17125" y="950078"/>
            <a:ext cx="3918494" cy="4581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271756"/>
                </a:solidFill>
              </a:defRPr>
            </a:lvl1pPr>
          </a:lstStyle>
          <a:p>
            <a:pPr lvl="0"/>
            <a:r>
              <a:rPr lang="en-US" dirty="0"/>
              <a:t>Leader: ….</a:t>
            </a:r>
          </a:p>
          <a:p>
            <a:pPr lvl="0"/>
            <a:r>
              <a:rPr lang="en-US" dirty="0"/>
              <a:t>Presentation: …</a:t>
            </a:r>
          </a:p>
          <a:p>
            <a:pPr lvl="0"/>
            <a:r>
              <a:rPr lang="en-US" dirty="0"/>
              <a:t>Software: …</a:t>
            </a:r>
          </a:p>
          <a:p>
            <a:pPr lvl="0"/>
            <a:r>
              <a:rPr lang="en-US" dirty="0"/>
              <a:t>Hardware: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Simulation: …</a:t>
            </a:r>
          </a:p>
          <a:p>
            <a:pPr lvl="0"/>
            <a:r>
              <a:rPr lang="en-US" dirty="0"/>
              <a:t>Report: …</a:t>
            </a:r>
          </a:p>
          <a:p>
            <a:pPr lvl="0"/>
            <a:r>
              <a:rPr lang="en-US" dirty="0"/>
              <a:t>Slide: …</a:t>
            </a:r>
          </a:p>
        </p:txBody>
      </p:sp>
    </p:spTree>
    <p:extLst>
      <p:ext uri="{BB962C8B-B14F-4D97-AF65-F5344CB8AC3E}">
        <p14:creationId xmlns:p14="http://schemas.microsoft.com/office/powerpoint/2010/main" val="101299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73F1BE9F-5B6F-937A-0987-480E0F9EB262}"/>
              </a:ext>
            </a:extLst>
          </p:cNvPr>
          <p:cNvSpPr/>
          <p:nvPr userDrawn="1"/>
        </p:nvSpPr>
        <p:spPr>
          <a:xfrm>
            <a:off x="1" y="0"/>
            <a:ext cx="3475622" cy="1837764"/>
          </a:xfrm>
          <a:custGeom>
            <a:avLst/>
            <a:gdLst>
              <a:gd name="connsiteX0" fmla="*/ 0 w 2265007"/>
              <a:gd name="connsiteY0" fmla="*/ 0 h 1837764"/>
              <a:gd name="connsiteX1" fmla="*/ 2265007 w 2265007"/>
              <a:gd name="connsiteY1" fmla="*/ 0 h 1837764"/>
              <a:gd name="connsiteX2" fmla="*/ 2265007 w 2265007"/>
              <a:gd name="connsiteY2" fmla="*/ 1837764 h 1837764"/>
              <a:gd name="connsiteX3" fmla="*/ 0 w 2265007"/>
              <a:gd name="connsiteY3" fmla="*/ 1837764 h 1837764"/>
              <a:gd name="connsiteX4" fmla="*/ 0 w 2265007"/>
              <a:gd name="connsiteY4" fmla="*/ 0 h 1837764"/>
              <a:gd name="connsiteX0" fmla="*/ 0 w 2265007"/>
              <a:gd name="connsiteY0" fmla="*/ 0 h 1837764"/>
              <a:gd name="connsiteX1" fmla="*/ 2265007 w 2265007"/>
              <a:gd name="connsiteY1" fmla="*/ 0 h 1837764"/>
              <a:gd name="connsiteX2" fmla="*/ 2226371 w 2265007"/>
              <a:gd name="connsiteY2" fmla="*/ 1824885 h 1837764"/>
              <a:gd name="connsiteX3" fmla="*/ 0 w 2265007"/>
              <a:gd name="connsiteY3" fmla="*/ 1837764 h 1837764"/>
              <a:gd name="connsiteX4" fmla="*/ 0 w 2265007"/>
              <a:gd name="connsiteY4" fmla="*/ 0 h 1837764"/>
              <a:gd name="connsiteX0" fmla="*/ 0 w 2265007"/>
              <a:gd name="connsiteY0" fmla="*/ 0 h 1837764"/>
              <a:gd name="connsiteX1" fmla="*/ 2265007 w 2265007"/>
              <a:gd name="connsiteY1" fmla="*/ 0 h 1837764"/>
              <a:gd name="connsiteX2" fmla="*/ 2226371 w 2265007"/>
              <a:gd name="connsiteY2" fmla="*/ 1824885 h 1837764"/>
              <a:gd name="connsiteX3" fmla="*/ 0 w 2265007"/>
              <a:gd name="connsiteY3" fmla="*/ 1837764 h 1837764"/>
              <a:gd name="connsiteX4" fmla="*/ 0 w 2265007"/>
              <a:gd name="connsiteY4" fmla="*/ 0 h 1837764"/>
              <a:gd name="connsiteX0" fmla="*/ 0 w 3475622"/>
              <a:gd name="connsiteY0" fmla="*/ 0 h 1837764"/>
              <a:gd name="connsiteX1" fmla="*/ 2265007 w 3475622"/>
              <a:gd name="connsiteY1" fmla="*/ 0 h 1837764"/>
              <a:gd name="connsiteX2" fmla="*/ 3475622 w 3475622"/>
              <a:gd name="connsiteY2" fmla="*/ 549877 h 1837764"/>
              <a:gd name="connsiteX3" fmla="*/ 0 w 3475622"/>
              <a:gd name="connsiteY3" fmla="*/ 1837764 h 1837764"/>
              <a:gd name="connsiteX4" fmla="*/ 0 w 3475622"/>
              <a:gd name="connsiteY4" fmla="*/ 0 h 1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5622" h="1837764">
                <a:moveTo>
                  <a:pt x="0" y="0"/>
                </a:moveTo>
                <a:lnTo>
                  <a:pt x="2265007" y="0"/>
                </a:lnTo>
                <a:lnTo>
                  <a:pt x="3475622" y="549877"/>
                </a:lnTo>
                <a:cubicBezTo>
                  <a:pt x="2733498" y="554170"/>
                  <a:pt x="1926981" y="1472863"/>
                  <a:pt x="0" y="18377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71DF-BF00-FE28-126A-780619556805}"/>
              </a:ext>
            </a:extLst>
          </p:cNvPr>
          <p:cNvSpPr/>
          <p:nvPr userDrawn="1"/>
        </p:nvSpPr>
        <p:spPr>
          <a:xfrm>
            <a:off x="-21091" y="0"/>
            <a:ext cx="12211136" cy="2941962"/>
          </a:xfrm>
          <a:custGeom>
            <a:avLst/>
            <a:gdLst>
              <a:gd name="connsiteX0" fmla="*/ 0 w 12190046"/>
              <a:gd name="connsiteY0" fmla="*/ 0 h 1602560"/>
              <a:gd name="connsiteX1" fmla="*/ 12190046 w 12190046"/>
              <a:gd name="connsiteY1" fmla="*/ 0 h 1602560"/>
              <a:gd name="connsiteX2" fmla="*/ 12190046 w 12190046"/>
              <a:gd name="connsiteY2" fmla="*/ 1602560 h 1602560"/>
              <a:gd name="connsiteX3" fmla="*/ 0 w 12190046"/>
              <a:gd name="connsiteY3" fmla="*/ 1602560 h 1602560"/>
              <a:gd name="connsiteX4" fmla="*/ 0 w 12190046"/>
              <a:gd name="connsiteY4" fmla="*/ 0 h 1602560"/>
              <a:gd name="connsiteX0" fmla="*/ 0 w 12190046"/>
              <a:gd name="connsiteY0" fmla="*/ 0 h 2941962"/>
              <a:gd name="connsiteX1" fmla="*/ 12190046 w 12190046"/>
              <a:gd name="connsiteY1" fmla="*/ 0 h 2941962"/>
              <a:gd name="connsiteX2" fmla="*/ 12190046 w 12190046"/>
              <a:gd name="connsiteY2" fmla="*/ 2941962 h 2941962"/>
              <a:gd name="connsiteX3" fmla="*/ 0 w 12190046"/>
              <a:gd name="connsiteY3" fmla="*/ 1602560 h 2941962"/>
              <a:gd name="connsiteX4" fmla="*/ 0 w 12190046"/>
              <a:gd name="connsiteY4" fmla="*/ 0 h 2941962"/>
              <a:gd name="connsiteX0" fmla="*/ 0 w 12190046"/>
              <a:gd name="connsiteY0" fmla="*/ 0 h 2941962"/>
              <a:gd name="connsiteX1" fmla="*/ 12190046 w 12190046"/>
              <a:gd name="connsiteY1" fmla="*/ 0 h 2941962"/>
              <a:gd name="connsiteX2" fmla="*/ 12190046 w 12190046"/>
              <a:gd name="connsiteY2" fmla="*/ 2941962 h 2941962"/>
              <a:gd name="connsiteX3" fmla="*/ 0 w 12190046"/>
              <a:gd name="connsiteY3" fmla="*/ 1602560 h 2941962"/>
              <a:gd name="connsiteX4" fmla="*/ 0 w 12190046"/>
              <a:gd name="connsiteY4" fmla="*/ 0 h 2941962"/>
              <a:gd name="connsiteX0" fmla="*/ 0 w 12190046"/>
              <a:gd name="connsiteY0" fmla="*/ 0 h 2941962"/>
              <a:gd name="connsiteX1" fmla="*/ 12190046 w 12190046"/>
              <a:gd name="connsiteY1" fmla="*/ 0 h 2941962"/>
              <a:gd name="connsiteX2" fmla="*/ 12190046 w 12190046"/>
              <a:gd name="connsiteY2" fmla="*/ 2941962 h 2941962"/>
              <a:gd name="connsiteX3" fmla="*/ 0 w 12190046"/>
              <a:gd name="connsiteY3" fmla="*/ 1602560 h 2941962"/>
              <a:gd name="connsiteX4" fmla="*/ 0 w 12190046"/>
              <a:gd name="connsiteY4" fmla="*/ 0 h 2941962"/>
              <a:gd name="connsiteX0" fmla="*/ 0 w 12190046"/>
              <a:gd name="connsiteY0" fmla="*/ 0 h 2941962"/>
              <a:gd name="connsiteX1" fmla="*/ 12190046 w 12190046"/>
              <a:gd name="connsiteY1" fmla="*/ 0 h 2941962"/>
              <a:gd name="connsiteX2" fmla="*/ 12190046 w 12190046"/>
              <a:gd name="connsiteY2" fmla="*/ 2941962 h 2941962"/>
              <a:gd name="connsiteX3" fmla="*/ 0 w 12190046"/>
              <a:gd name="connsiteY3" fmla="*/ 1602560 h 2941962"/>
              <a:gd name="connsiteX4" fmla="*/ 0 w 12190046"/>
              <a:gd name="connsiteY4" fmla="*/ 0 h 2941962"/>
              <a:gd name="connsiteX0" fmla="*/ 12879 w 12202925"/>
              <a:gd name="connsiteY0" fmla="*/ 0 h 2941962"/>
              <a:gd name="connsiteX1" fmla="*/ 12202925 w 12202925"/>
              <a:gd name="connsiteY1" fmla="*/ 0 h 2941962"/>
              <a:gd name="connsiteX2" fmla="*/ 12202925 w 12202925"/>
              <a:gd name="connsiteY2" fmla="*/ 2941962 h 2941962"/>
              <a:gd name="connsiteX3" fmla="*/ 0 w 12202925"/>
              <a:gd name="connsiteY3" fmla="*/ 1731349 h 2941962"/>
              <a:gd name="connsiteX4" fmla="*/ 12879 w 12202925"/>
              <a:gd name="connsiteY4" fmla="*/ 0 h 2941962"/>
              <a:gd name="connsiteX0" fmla="*/ 12879 w 12202925"/>
              <a:gd name="connsiteY0" fmla="*/ 0 h 2941962"/>
              <a:gd name="connsiteX1" fmla="*/ 12202925 w 12202925"/>
              <a:gd name="connsiteY1" fmla="*/ 0 h 2941962"/>
              <a:gd name="connsiteX2" fmla="*/ 12202925 w 12202925"/>
              <a:gd name="connsiteY2" fmla="*/ 2941962 h 2941962"/>
              <a:gd name="connsiteX3" fmla="*/ 0 w 12202925"/>
              <a:gd name="connsiteY3" fmla="*/ 1731349 h 2941962"/>
              <a:gd name="connsiteX4" fmla="*/ 12879 w 12202925"/>
              <a:gd name="connsiteY4" fmla="*/ 0 h 2941962"/>
              <a:gd name="connsiteX0" fmla="*/ 12879 w 12202925"/>
              <a:gd name="connsiteY0" fmla="*/ 0 h 2941962"/>
              <a:gd name="connsiteX1" fmla="*/ 12202925 w 12202925"/>
              <a:gd name="connsiteY1" fmla="*/ 0 h 2941962"/>
              <a:gd name="connsiteX2" fmla="*/ 12202925 w 12202925"/>
              <a:gd name="connsiteY2" fmla="*/ 2941962 h 2941962"/>
              <a:gd name="connsiteX3" fmla="*/ 0 w 12202925"/>
              <a:gd name="connsiteY3" fmla="*/ 1731349 h 2941962"/>
              <a:gd name="connsiteX4" fmla="*/ 12879 w 12202925"/>
              <a:gd name="connsiteY4" fmla="*/ 0 h 2941962"/>
              <a:gd name="connsiteX0" fmla="*/ 21090 w 12211136"/>
              <a:gd name="connsiteY0" fmla="*/ 0 h 2941962"/>
              <a:gd name="connsiteX1" fmla="*/ 12211136 w 12211136"/>
              <a:gd name="connsiteY1" fmla="*/ 0 h 2941962"/>
              <a:gd name="connsiteX2" fmla="*/ 12211136 w 12211136"/>
              <a:gd name="connsiteY2" fmla="*/ 2941962 h 2941962"/>
              <a:gd name="connsiteX3" fmla="*/ 8211 w 12211136"/>
              <a:gd name="connsiteY3" fmla="*/ 1731349 h 2941962"/>
              <a:gd name="connsiteX4" fmla="*/ 21090 w 12211136"/>
              <a:gd name="connsiteY4" fmla="*/ 0 h 294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136" h="2941962">
                <a:moveTo>
                  <a:pt x="21090" y="0"/>
                </a:moveTo>
                <a:lnTo>
                  <a:pt x="12211136" y="0"/>
                </a:lnTo>
                <a:lnTo>
                  <a:pt x="12211136" y="2941962"/>
                </a:lnTo>
                <a:cubicBezTo>
                  <a:pt x="4734885" y="-1046196"/>
                  <a:pt x="-229985" y="2023270"/>
                  <a:pt x="8211" y="1731349"/>
                </a:cubicBezTo>
                <a:lnTo>
                  <a:pt x="21090" y="0"/>
                </a:lnTo>
                <a:close/>
              </a:path>
            </a:pathLst>
          </a:custGeom>
          <a:solidFill>
            <a:srgbClr val="F8D8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553369" y="6424935"/>
            <a:ext cx="11081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10878987" y="6498002"/>
            <a:ext cx="755736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553369" y="6498002"/>
            <a:ext cx="3556571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Hệ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Thống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Nhúng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N02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DE687-FFAD-3A64-A96E-875E38E977B9}"/>
              </a:ext>
            </a:extLst>
          </p:cNvPr>
          <p:cNvSpPr/>
          <p:nvPr userDrawn="1"/>
        </p:nvSpPr>
        <p:spPr>
          <a:xfrm>
            <a:off x="-12880" y="0"/>
            <a:ext cx="12204879" cy="2047739"/>
          </a:xfrm>
          <a:custGeom>
            <a:avLst/>
            <a:gdLst>
              <a:gd name="connsiteX0" fmla="*/ 0 w 12192000"/>
              <a:gd name="connsiteY0" fmla="*/ 0 h 1596979"/>
              <a:gd name="connsiteX1" fmla="*/ 12192000 w 12192000"/>
              <a:gd name="connsiteY1" fmla="*/ 0 h 1596979"/>
              <a:gd name="connsiteX2" fmla="*/ 12192000 w 12192000"/>
              <a:gd name="connsiteY2" fmla="*/ 1596979 h 1596979"/>
              <a:gd name="connsiteX3" fmla="*/ 0 w 12192000"/>
              <a:gd name="connsiteY3" fmla="*/ 1596979 h 1596979"/>
              <a:gd name="connsiteX4" fmla="*/ 0 w 12192000"/>
              <a:gd name="connsiteY4" fmla="*/ 0 h 1596979"/>
              <a:gd name="connsiteX0" fmla="*/ 0 w 12192000"/>
              <a:gd name="connsiteY0" fmla="*/ 0 h 1596979"/>
              <a:gd name="connsiteX1" fmla="*/ 12192000 w 12192000"/>
              <a:gd name="connsiteY1" fmla="*/ 0 h 1596979"/>
              <a:gd name="connsiteX2" fmla="*/ 12192000 w 12192000"/>
              <a:gd name="connsiteY2" fmla="*/ 1596979 h 1596979"/>
              <a:gd name="connsiteX3" fmla="*/ 0 w 12192000"/>
              <a:gd name="connsiteY3" fmla="*/ 1596979 h 1596979"/>
              <a:gd name="connsiteX4" fmla="*/ 0 w 12192000"/>
              <a:gd name="connsiteY4" fmla="*/ 0 h 1596979"/>
              <a:gd name="connsiteX0" fmla="*/ 0 w 12192000"/>
              <a:gd name="connsiteY0" fmla="*/ 0 h 1596979"/>
              <a:gd name="connsiteX1" fmla="*/ 12192000 w 12192000"/>
              <a:gd name="connsiteY1" fmla="*/ 0 h 1596979"/>
              <a:gd name="connsiteX2" fmla="*/ 12192000 w 12192000"/>
              <a:gd name="connsiteY2" fmla="*/ 1596979 h 1596979"/>
              <a:gd name="connsiteX3" fmla="*/ 0 w 12192000"/>
              <a:gd name="connsiteY3" fmla="*/ 1596979 h 1596979"/>
              <a:gd name="connsiteX4" fmla="*/ 0 w 12192000"/>
              <a:gd name="connsiteY4" fmla="*/ 0 h 1596979"/>
              <a:gd name="connsiteX0" fmla="*/ 0 w 12192000"/>
              <a:gd name="connsiteY0" fmla="*/ 0 h 1596979"/>
              <a:gd name="connsiteX1" fmla="*/ 12192000 w 12192000"/>
              <a:gd name="connsiteY1" fmla="*/ 0 h 1596979"/>
              <a:gd name="connsiteX2" fmla="*/ 12192000 w 12192000"/>
              <a:gd name="connsiteY2" fmla="*/ 1596979 h 1596979"/>
              <a:gd name="connsiteX3" fmla="*/ 0 w 12192000"/>
              <a:gd name="connsiteY3" fmla="*/ 1596979 h 1596979"/>
              <a:gd name="connsiteX4" fmla="*/ 0 w 12192000"/>
              <a:gd name="connsiteY4" fmla="*/ 0 h 1596979"/>
              <a:gd name="connsiteX0" fmla="*/ 0 w 12192000"/>
              <a:gd name="connsiteY0" fmla="*/ 0 h 1596979"/>
              <a:gd name="connsiteX1" fmla="*/ 12192000 w 12192000"/>
              <a:gd name="connsiteY1" fmla="*/ 0 h 1596979"/>
              <a:gd name="connsiteX2" fmla="*/ 12192000 w 12192000"/>
              <a:gd name="connsiteY2" fmla="*/ 1596979 h 1596979"/>
              <a:gd name="connsiteX3" fmla="*/ 0 w 12192000"/>
              <a:gd name="connsiteY3" fmla="*/ 1596979 h 1596979"/>
              <a:gd name="connsiteX4" fmla="*/ 0 w 12192000"/>
              <a:gd name="connsiteY4" fmla="*/ 0 h 1596979"/>
              <a:gd name="connsiteX0" fmla="*/ 0 w 12192000"/>
              <a:gd name="connsiteY0" fmla="*/ 0 h 2047739"/>
              <a:gd name="connsiteX1" fmla="*/ 12192000 w 12192000"/>
              <a:gd name="connsiteY1" fmla="*/ 0 h 2047739"/>
              <a:gd name="connsiteX2" fmla="*/ 12192000 w 12192000"/>
              <a:gd name="connsiteY2" fmla="*/ 2047739 h 2047739"/>
              <a:gd name="connsiteX3" fmla="*/ 0 w 12192000"/>
              <a:gd name="connsiteY3" fmla="*/ 1596979 h 2047739"/>
              <a:gd name="connsiteX4" fmla="*/ 0 w 12192000"/>
              <a:gd name="connsiteY4" fmla="*/ 0 h 2047739"/>
              <a:gd name="connsiteX0" fmla="*/ 0 w 12192000"/>
              <a:gd name="connsiteY0" fmla="*/ 0 h 2047739"/>
              <a:gd name="connsiteX1" fmla="*/ 12192000 w 12192000"/>
              <a:gd name="connsiteY1" fmla="*/ 0 h 2047739"/>
              <a:gd name="connsiteX2" fmla="*/ 12192000 w 12192000"/>
              <a:gd name="connsiteY2" fmla="*/ 2047739 h 2047739"/>
              <a:gd name="connsiteX3" fmla="*/ 0 w 12192000"/>
              <a:gd name="connsiteY3" fmla="*/ 1596979 h 2047739"/>
              <a:gd name="connsiteX4" fmla="*/ 0 w 12192000"/>
              <a:gd name="connsiteY4" fmla="*/ 0 h 2047739"/>
              <a:gd name="connsiteX0" fmla="*/ 0 w 12192000"/>
              <a:gd name="connsiteY0" fmla="*/ 0 h 2047739"/>
              <a:gd name="connsiteX1" fmla="*/ 12192000 w 12192000"/>
              <a:gd name="connsiteY1" fmla="*/ 0 h 2047739"/>
              <a:gd name="connsiteX2" fmla="*/ 12192000 w 12192000"/>
              <a:gd name="connsiteY2" fmla="*/ 2047739 h 2047739"/>
              <a:gd name="connsiteX3" fmla="*/ 0 w 12192000"/>
              <a:gd name="connsiteY3" fmla="*/ 1596979 h 2047739"/>
              <a:gd name="connsiteX4" fmla="*/ 0 w 12192000"/>
              <a:gd name="connsiteY4" fmla="*/ 0 h 2047739"/>
              <a:gd name="connsiteX0" fmla="*/ 12879 w 12204879"/>
              <a:gd name="connsiteY0" fmla="*/ 0 h 2047739"/>
              <a:gd name="connsiteX1" fmla="*/ 12204879 w 12204879"/>
              <a:gd name="connsiteY1" fmla="*/ 0 h 2047739"/>
              <a:gd name="connsiteX2" fmla="*/ 12204879 w 12204879"/>
              <a:gd name="connsiteY2" fmla="*/ 2047739 h 2047739"/>
              <a:gd name="connsiteX3" fmla="*/ 0 w 12204879"/>
              <a:gd name="connsiteY3" fmla="*/ 1751525 h 2047739"/>
              <a:gd name="connsiteX4" fmla="*/ 12879 w 12204879"/>
              <a:gd name="connsiteY4" fmla="*/ 0 h 2047739"/>
              <a:gd name="connsiteX0" fmla="*/ 12879 w 12204879"/>
              <a:gd name="connsiteY0" fmla="*/ 0 h 2047739"/>
              <a:gd name="connsiteX1" fmla="*/ 12204879 w 12204879"/>
              <a:gd name="connsiteY1" fmla="*/ 0 h 2047739"/>
              <a:gd name="connsiteX2" fmla="*/ 12204879 w 12204879"/>
              <a:gd name="connsiteY2" fmla="*/ 2047739 h 2047739"/>
              <a:gd name="connsiteX3" fmla="*/ 0 w 12204879"/>
              <a:gd name="connsiteY3" fmla="*/ 1751525 h 2047739"/>
              <a:gd name="connsiteX4" fmla="*/ 12879 w 12204879"/>
              <a:gd name="connsiteY4" fmla="*/ 0 h 204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879" h="2047739">
                <a:moveTo>
                  <a:pt x="12879" y="0"/>
                </a:moveTo>
                <a:lnTo>
                  <a:pt x="12204879" y="0"/>
                </a:lnTo>
                <a:lnTo>
                  <a:pt x="12204879" y="2047739"/>
                </a:lnTo>
                <a:cubicBezTo>
                  <a:pt x="9377250" y="759853"/>
                  <a:pt x="3832180" y="115908"/>
                  <a:pt x="0" y="1751525"/>
                </a:cubicBezTo>
                <a:lnTo>
                  <a:pt x="12879" y="0"/>
                </a:lnTo>
                <a:close/>
              </a:path>
            </a:pathLst>
          </a:custGeom>
          <a:solidFill>
            <a:srgbClr val="2717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텍스트 개체 틀 18">
            <a:extLst>
              <a:ext uri="{FF2B5EF4-FFF2-40B4-BE49-F238E27FC236}">
                <a16:creationId xmlns:a16="http://schemas.microsoft.com/office/drawing/2014/main" id="{9BA36023-A408-AFB3-CEAC-12872771F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369" y="294564"/>
            <a:ext cx="84184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2400" dirty="0">
                <a:solidFill>
                  <a:schemeClr val="bg1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Project name </a:t>
            </a:r>
            <a:endParaRPr lang="ko-KR" altLang="en-US" dirty="0"/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3A9F3B6D-1836-DF49-94FE-BE0BA4070621}"/>
              </a:ext>
            </a:extLst>
          </p:cNvPr>
          <p:cNvSpPr/>
          <p:nvPr/>
        </p:nvSpPr>
        <p:spPr>
          <a:xfrm>
            <a:off x="2642667" y="1839321"/>
            <a:ext cx="40311" cy="329174"/>
          </a:xfrm>
          <a:prstGeom prst="rect">
            <a:avLst/>
          </a:prstGeom>
          <a:solidFill>
            <a:srgbClr val="FA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endParaRPr lang="ko-KR" altLang="en-US" sz="2800" dirty="0">
              <a:latin typeface="+mj-lt"/>
            </a:endParaRPr>
          </a:p>
        </p:txBody>
      </p:sp>
      <p:sp>
        <p:nvSpPr>
          <p:cNvPr id="15" name="직사각형 38">
            <a:extLst>
              <a:ext uri="{FF2B5EF4-FFF2-40B4-BE49-F238E27FC236}">
                <a16:creationId xmlns:a16="http://schemas.microsoft.com/office/drawing/2014/main" id="{4A5F9FDF-87AE-04F1-738D-0CEC9A1370B9}"/>
              </a:ext>
            </a:extLst>
          </p:cNvPr>
          <p:cNvSpPr/>
          <p:nvPr/>
        </p:nvSpPr>
        <p:spPr>
          <a:xfrm>
            <a:off x="2642667" y="3223163"/>
            <a:ext cx="40311" cy="329174"/>
          </a:xfrm>
          <a:prstGeom prst="rect">
            <a:avLst/>
          </a:prstGeom>
          <a:solidFill>
            <a:srgbClr val="FAC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/>
            <a:endParaRPr lang="ko-KR" altLang="en-US" sz="2800" dirty="0">
              <a:latin typeface="+mj-lt"/>
            </a:endParaRPr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FBA2D836-0FFE-116C-0CD5-D1301A4469B7}"/>
              </a:ext>
            </a:extLst>
          </p:cNvPr>
          <p:cNvGrpSpPr/>
          <p:nvPr userDrawn="1"/>
        </p:nvGrpSpPr>
        <p:grpSpPr>
          <a:xfrm>
            <a:off x="2642667" y="4588746"/>
            <a:ext cx="4904353" cy="759839"/>
            <a:chOff x="4181256" y="3224809"/>
            <a:chExt cx="4379913" cy="581697"/>
          </a:xfrm>
        </p:grpSpPr>
        <p:sp>
          <p:nvSpPr>
            <p:cNvPr id="19" name="직사각형 38">
              <a:extLst>
                <a:ext uri="{FF2B5EF4-FFF2-40B4-BE49-F238E27FC236}">
                  <a16:creationId xmlns:a16="http://schemas.microsoft.com/office/drawing/2014/main" id="{3B516444-2951-3F31-3E26-DF1828583A30}"/>
                </a:ext>
              </a:extLst>
            </p:cNvPr>
            <p:cNvSpPr/>
            <p:nvPr userDrawn="1"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FAC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+mj-lt"/>
              </a:endParaRPr>
            </a:p>
          </p:txBody>
        </p: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27C5684F-C9B0-80FB-53A0-081BBD40095D}"/>
                </a:ext>
              </a:extLst>
            </p:cNvPr>
            <p:cNvSpPr/>
            <p:nvPr/>
          </p:nvSpPr>
          <p:spPr>
            <a:xfrm>
              <a:off x="5160752" y="3641572"/>
              <a:ext cx="3400417" cy="164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rgbClr val="271756"/>
                </a:solidFill>
                <a:latin typeface="+mj-lt"/>
                <a:ea typeface="SamsungOne 400" panose="020B0503030303020204" pitchFamily="34" charset="0"/>
              </a:endParaRPr>
            </a:p>
          </p:txBody>
        </p:sp>
      </p:grp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8C37C90A-3708-AAD6-E935-7986ADD80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94105" y="1837764"/>
            <a:ext cx="3809365" cy="3291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Unit 1. Project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unito"/>
                <a:ea typeface="SamsungOne 700" panose="020B0803030303020204" charset="0"/>
                <a:cs typeface="+mn-cs"/>
              </a:rPr>
              <a:t>Introduction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unito"/>
              <a:ea typeface="SamsungOne 700" panose="020B0803030303020204" charset="0"/>
              <a:cs typeface="+mn-cs"/>
            </a:endParaRPr>
          </a:p>
          <a:p>
            <a:pPr lvl="0"/>
            <a:endParaRPr lang="vi-VN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C4A3A3D1-4089-B7F1-67AF-F8715F790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69543" y="2228579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1.1 …</a:t>
            </a:r>
          </a:p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1.2 …</a:t>
            </a:r>
          </a:p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1.3 …</a:t>
            </a:r>
            <a:endParaRPr lang="vi-VN" sz="1400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8F47125-D69F-202B-93A7-C21DE78341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9543" y="3608228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2.1 …</a:t>
            </a:r>
          </a:p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2.2 …</a:t>
            </a:r>
          </a:p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2.3 …</a:t>
            </a:r>
            <a:endParaRPr lang="vi-VN" sz="140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B8C39D79-0CF7-3ADA-E226-8B10B7BFF3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94105" y="3222028"/>
            <a:ext cx="4846002" cy="3144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Unit 2. System Interface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C389D1CA-AF32-ED41-CBA6-539EEF9DE1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4105" y="4603603"/>
            <a:ext cx="4639003" cy="376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Unit 3.  Project Testing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2BDE937-A2BD-E624-78F1-D5CA4EA479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69543" y="5052242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700" panose="020B0803030303020204" pitchFamily="34" charset="0"/>
                <a:cs typeface="+mn-cs"/>
              </a:rPr>
              <a:t>3.1.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400" panose="020B0503030303020204" pitchFamily="34" charset="0"/>
                <a:cs typeface="+mn-cs"/>
              </a:rPr>
              <a:t>3.2.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71756"/>
                </a:solidFill>
                <a:effectLst/>
                <a:uLnTx/>
                <a:uFillTx/>
                <a:latin typeface="Nunito"/>
                <a:ea typeface="SamsungOne 400" panose="020B0503030303020204" pitchFamily="34" charset="0"/>
                <a:cs typeface="+mn-cs"/>
              </a:rPr>
              <a:t>3.3. …</a:t>
            </a:r>
          </a:p>
          <a:p>
            <a:pPr lv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5599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CF56A-7F2B-4384-A814-74F502BA8D1D}"/>
              </a:ext>
            </a:extLst>
          </p:cNvPr>
          <p:cNvSpPr/>
          <p:nvPr userDrawn="1"/>
        </p:nvSpPr>
        <p:spPr>
          <a:xfrm>
            <a:off x="0" y="0"/>
            <a:ext cx="12192000" cy="1150783"/>
          </a:xfrm>
          <a:custGeom>
            <a:avLst/>
            <a:gdLst>
              <a:gd name="connsiteX0" fmla="*/ 0 w 12192000"/>
              <a:gd name="connsiteY0" fmla="*/ 0 h 1150783"/>
              <a:gd name="connsiteX1" fmla="*/ 12192000 w 12192000"/>
              <a:gd name="connsiteY1" fmla="*/ 0 h 1150783"/>
              <a:gd name="connsiteX2" fmla="*/ 12192000 w 12192000"/>
              <a:gd name="connsiteY2" fmla="*/ 1150783 h 1150783"/>
              <a:gd name="connsiteX3" fmla="*/ 0 w 12192000"/>
              <a:gd name="connsiteY3" fmla="*/ 1150783 h 1150783"/>
              <a:gd name="connsiteX4" fmla="*/ 0 w 12192000"/>
              <a:gd name="connsiteY4" fmla="*/ 0 h 1150783"/>
              <a:gd name="connsiteX0" fmla="*/ 0 w 12192000"/>
              <a:gd name="connsiteY0" fmla="*/ 0 h 1150783"/>
              <a:gd name="connsiteX1" fmla="*/ 12192000 w 12192000"/>
              <a:gd name="connsiteY1" fmla="*/ 0 h 1150783"/>
              <a:gd name="connsiteX2" fmla="*/ 12192000 w 12192000"/>
              <a:gd name="connsiteY2" fmla="*/ 1150783 h 1150783"/>
              <a:gd name="connsiteX3" fmla="*/ 0 w 12192000"/>
              <a:gd name="connsiteY3" fmla="*/ 1150783 h 1150783"/>
              <a:gd name="connsiteX4" fmla="*/ 0 w 12192000"/>
              <a:gd name="connsiteY4" fmla="*/ 0 h 1150783"/>
              <a:gd name="connsiteX0" fmla="*/ 0 w 12192000"/>
              <a:gd name="connsiteY0" fmla="*/ 0 h 1150783"/>
              <a:gd name="connsiteX1" fmla="*/ 12192000 w 12192000"/>
              <a:gd name="connsiteY1" fmla="*/ 0 h 1150783"/>
              <a:gd name="connsiteX2" fmla="*/ 12192000 w 12192000"/>
              <a:gd name="connsiteY2" fmla="*/ 1150783 h 1150783"/>
              <a:gd name="connsiteX3" fmla="*/ 0 w 12192000"/>
              <a:gd name="connsiteY3" fmla="*/ 1150783 h 1150783"/>
              <a:gd name="connsiteX4" fmla="*/ 0 w 12192000"/>
              <a:gd name="connsiteY4" fmla="*/ 0 h 1150783"/>
              <a:gd name="connsiteX0" fmla="*/ 0 w 12192000"/>
              <a:gd name="connsiteY0" fmla="*/ 0 h 1150783"/>
              <a:gd name="connsiteX1" fmla="*/ 12192000 w 12192000"/>
              <a:gd name="connsiteY1" fmla="*/ 0 h 1150783"/>
              <a:gd name="connsiteX2" fmla="*/ 12192000 w 12192000"/>
              <a:gd name="connsiteY2" fmla="*/ 1150783 h 1150783"/>
              <a:gd name="connsiteX3" fmla="*/ 0 w 12192000"/>
              <a:gd name="connsiteY3" fmla="*/ 1150783 h 1150783"/>
              <a:gd name="connsiteX4" fmla="*/ 0 w 12192000"/>
              <a:gd name="connsiteY4" fmla="*/ 0 h 1150783"/>
              <a:gd name="connsiteX0" fmla="*/ 0 w 12192000"/>
              <a:gd name="connsiteY0" fmla="*/ 0 h 1150783"/>
              <a:gd name="connsiteX1" fmla="*/ 12192000 w 12192000"/>
              <a:gd name="connsiteY1" fmla="*/ 0 h 1150783"/>
              <a:gd name="connsiteX2" fmla="*/ 12192000 w 12192000"/>
              <a:gd name="connsiteY2" fmla="*/ 1150783 h 1150783"/>
              <a:gd name="connsiteX3" fmla="*/ 0 w 12192000"/>
              <a:gd name="connsiteY3" fmla="*/ 1150783 h 1150783"/>
              <a:gd name="connsiteX4" fmla="*/ 0 w 12192000"/>
              <a:gd name="connsiteY4" fmla="*/ 0 h 115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50783">
                <a:moveTo>
                  <a:pt x="0" y="0"/>
                </a:moveTo>
                <a:lnTo>
                  <a:pt x="12192000" y="0"/>
                </a:lnTo>
                <a:lnTo>
                  <a:pt x="12192000" y="1150783"/>
                </a:lnTo>
                <a:cubicBezTo>
                  <a:pt x="8179516" y="815932"/>
                  <a:pt x="921554" y="764417"/>
                  <a:pt x="0" y="1150783"/>
                </a:cubicBezTo>
                <a:lnTo>
                  <a:pt x="0" y="0"/>
                </a:lnTo>
                <a:close/>
              </a:path>
            </a:pathLst>
          </a:custGeom>
          <a:solidFill>
            <a:srgbClr val="2717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553369" y="6424935"/>
            <a:ext cx="11081354" cy="0"/>
          </a:xfrm>
          <a:prstGeom prst="line">
            <a:avLst/>
          </a:prstGeom>
          <a:ln>
            <a:solidFill>
              <a:srgbClr val="271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10878987" y="6498002"/>
            <a:ext cx="755736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+mj-lt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j-lt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553369" y="6498002"/>
            <a:ext cx="355657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Hệ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Thống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Nhúng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N02</a:t>
            </a:r>
          </a:p>
          <a:p>
            <a:pPr algn="l"/>
            <a:endParaRPr lang="en-US" altLang="ko-KR" sz="1100" b="0" dirty="0">
              <a:solidFill>
                <a:schemeClr val="bg1">
                  <a:lumMod val="50000"/>
                </a:schemeClr>
              </a:solidFill>
              <a:latin typeface="+mj-lt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69" y="1440001"/>
            <a:ext cx="10515601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369" y="450000"/>
            <a:ext cx="398769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2619" y="450002"/>
            <a:ext cx="841846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 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9381" y="480780"/>
            <a:ext cx="4193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1193" y="480780"/>
            <a:ext cx="576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023" y="2221661"/>
            <a:ext cx="9917565" cy="91440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buClr>
                <a:srgbClr val="F8D851"/>
              </a:buClr>
              <a:buSzPct val="105000"/>
              <a:buFont typeface="Sans Serif Collection" panose="020B0502040504020204" pitchFamily="34" charset="-78"/>
              <a:buChar char="l"/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SamsungOne 400" panose="020B0503030303020204" pitchFamily="34" charset="0"/>
                <a:cs typeface="+mn-cs"/>
              </a:defRPr>
            </a:lvl1pPr>
            <a:lvl2pPr marL="463497" indent="-285750">
              <a:lnSpc>
                <a:spcPts val="1800"/>
              </a:lnSpc>
              <a:buClr>
                <a:srgbClr val="F8D851"/>
              </a:buClr>
              <a:buSzPct val="80000"/>
              <a:buFont typeface="Sans Serif Collection" panose="020B0502040504020204" pitchFamily="34" charset="-78"/>
              <a:buChar char="l"/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2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8429604" y="6498002"/>
            <a:ext cx="289262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5042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553369" y="6424935"/>
            <a:ext cx="11081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10878987" y="6498002"/>
            <a:ext cx="755736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+mj-lt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j-lt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553369" y="6498002"/>
            <a:ext cx="3556571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Hệ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Thống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Nhúng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N02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8429604" y="6498002"/>
            <a:ext cx="289262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EAFEF-4CE1-7030-8AE6-E34B215A3AFC}"/>
              </a:ext>
            </a:extLst>
          </p:cNvPr>
          <p:cNvSpPr/>
          <p:nvPr userDrawn="1"/>
        </p:nvSpPr>
        <p:spPr>
          <a:xfrm>
            <a:off x="-13448" y="-1"/>
            <a:ext cx="12205447" cy="2037123"/>
          </a:xfrm>
          <a:custGeom>
            <a:avLst/>
            <a:gdLst>
              <a:gd name="connsiteX0" fmla="*/ 0 w 12192000"/>
              <a:gd name="connsiteY0" fmla="*/ 0 h 1553029"/>
              <a:gd name="connsiteX1" fmla="*/ 12192000 w 12192000"/>
              <a:gd name="connsiteY1" fmla="*/ 0 h 1553029"/>
              <a:gd name="connsiteX2" fmla="*/ 12192000 w 12192000"/>
              <a:gd name="connsiteY2" fmla="*/ 1553029 h 1553029"/>
              <a:gd name="connsiteX3" fmla="*/ 0 w 12192000"/>
              <a:gd name="connsiteY3" fmla="*/ 1553029 h 1553029"/>
              <a:gd name="connsiteX4" fmla="*/ 0 w 12192000"/>
              <a:gd name="connsiteY4" fmla="*/ 0 h 1553029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84403 h 2121526"/>
              <a:gd name="connsiteX1" fmla="*/ 12205447 w 12205447"/>
              <a:gd name="connsiteY1" fmla="*/ 84403 h 2121526"/>
              <a:gd name="connsiteX2" fmla="*/ 12205447 w 12205447"/>
              <a:gd name="connsiteY2" fmla="*/ 1637432 h 2121526"/>
              <a:gd name="connsiteX3" fmla="*/ 0 w 12205447"/>
              <a:gd name="connsiteY3" fmla="*/ 2121526 h 2121526"/>
              <a:gd name="connsiteX4" fmla="*/ 13447 w 12205447"/>
              <a:gd name="connsiteY4" fmla="*/ 84403 h 2121526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  <a:gd name="connsiteX0" fmla="*/ 13447 w 12205447"/>
              <a:gd name="connsiteY0" fmla="*/ 0 h 2037123"/>
              <a:gd name="connsiteX1" fmla="*/ 12205447 w 12205447"/>
              <a:gd name="connsiteY1" fmla="*/ 0 h 2037123"/>
              <a:gd name="connsiteX2" fmla="*/ 12205447 w 12205447"/>
              <a:gd name="connsiteY2" fmla="*/ 1553029 h 2037123"/>
              <a:gd name="connsiteX3" fmla="*/ 0 w 12205447"/>
              <a:gd name="connsiteY3" fmla="*/ 2037123 h 2037123"/>
              <a:gd name="connsiteX4" fmla="*/ 13447 w 12205447"/>
              <a:gd name="connsiteY4" fmla="*/ 0 h 2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447" h="2037123">
                <a:moveTo>
                  <a:pt x="13447" y="0"/>
                </a:moveTo>
                <a:lnTo>
                  <a:pt x="12205447" y="0"/>
                </a:lnTo>
                <a:lnTo>
                  <a:pt x="12205447" y="1553029"/>
                </a:lnTo>
                <a:cubicBezTo>
                  <a:pt x="9312623" y="814509"/>
                  <a:pt x="6855225" y="-11099"/>
                  <a:pt x="0" y="2037123"/>
                </a:cubicBezTo>
                <a:cubicBezTo>
                  <a:pt x="4482" y="1358082"/>
                  <a:pt x="8965" y="679041"/>
                  <a:pt x="13447" y="0"/>
                </a:cubicBezTo>
                <a:close/>
              </a:path>
            </a:pathLst>
          </a:custGeom>
          <a:solidFill>
            <a:srgbClr val="2717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텍스트 개체 틀 18">
            <a:extLst>
              <a:ext uri="{FF2B5EF4-FFF2-40B4-BE49-F238E27FC236}">
                <a16:creationId xmlns:a16="http://schemas.microsoft.com/office/drawing/2014/main" id="{2575B32D-B321-2F2C-7C46-9409B518A2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369" y="450000"/>
            <a:ext cx="398769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텍스트 개체 틀 18">
            <a:extLst>
              <a:ext uri="{FF2B5EF4-FFF2-40B4-BE49-F238E27FC236}">
                <a16:creationId xmlns:a16="http://schemas.microsoft.com/office/drawing/2014/main" id="{92EA7866-C7D0-C070-5958-5D193B2F49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2619" y="450002"/>
            <a:ext cx="841846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 </a:t>
            </a:r>
            <a:endParaRPr lang="ko-KR" altLang="en-US" dirty="0"/>
          </a:p>
        </p:txBody>
      </p:sp>
      <p:sp>
        <p:nvSpPr>
          <p:cNvPr id="6" name="텍스트 개체 틀 18">
            <a:extLst>
              <a:ext uri="{FF2B5EF4-FFF2-40B4-BE49-F238E27FC236}">
                <a16:creationId xmlns:a16="http://schemas.microsoft.com/office/drawing/2014/main" id="{040529A2-6305-9901-66CD-CA2B7FA99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9381" y="480780"/>
            <a:ext cx="4193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18">
            <a:extLst>
              <a:ext uri="{FF2B5EF4-FFF2-40B4-BE49-F238E27FC236}">
                <a16:creationId xmlns:a16="http://schemas.microsoft.com/office/drawing/2014/main" id="{9FFAE3A7-827C-8A1F-28ED-628E7DAF62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1193" y="480780"/>
            <a:ext cx="576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C2EB1A5-03C4-7E7F-0B00-5D3574AA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185" y="13743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18930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553369" y="6424935"/>
            <a:ext cx="11081354" cy="0"/>
          </a:xfrm>
          <a:prstGeom prst="line">
            <a:avLst/>
          </a:prstGeom>
          <a:ln>
            <a:solidFill>
              <a:srgbClr val="271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10878987" y="6498002"/>
            <a:ext cx="755736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553369" y="6498002"/>
            <a:ext cx="3556571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Hệ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Thống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Nhúng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N02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05237" y="963795"/>
            <a:ext cx="11081354" cy="0"/>
          </a:xfrm>
          <a:prstGeom prst="line">
            <a:avLst/>
          </a:prstGeom>
          <a:ln w="15875">
            <a:solidFill>
              <a:srgbClr val="FAC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8429604" y="6498002"/>
            <a:ext cx="289262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7AAF1E89-68B0-474F-8B8C-CD8AA11E73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369" y="450000"/>
            <a:ext cx="398769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rgbClr val="271756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8455E3A1-0270-8399-5374-A0FCA2647D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2619" y="450002"/>
            <a:ext cx="841846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rgbClr val="271756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 </a:t>
            </a:r>
            <a:endParaRPr lang="ko-KR" altLang="en-US" dirty="0"/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0D02A3AD-1368-1B3C-F16F-5A4CB1A92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9381" y="449549"/>
            <a:ext cx="4193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rgbClr val="271756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777BD4F9-997A-728F-CE17-A106977C7B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1193" y="449549"/>
            <a:ext cx="576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rgbClr val="271756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735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553369" y="6424935"/>
            <a:ext cx="11081354" cy="0"/>
          </a:xfrm>
          <a:prstGeom prst="line">
            <a:avLst/>
          </a:prstGeom>
          <a:ln>
            <a:solidFill>
              <a:srgbClr val="271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10878987" y="6498002"/>
            <a:ext cx="755736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553369" y="6498002"/>
            <a:ext cx="3556571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Hệ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Thống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</a:t>
            </a:r>
            <a:r>
              <a:rPr lang="en-US" altLang="ko-KR" sz="1100" b="0" dirty="0" err="1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Nhúng</a:t>
            </a:r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Bold" pitchFamily="2" charset="0"/>
                <a:cs typeface="Samsung Sharp Sans Bold" pitchFamily="2" charset="0"/>
              </a:rPr>
              <a:t> N02</a:t>
            </a:r>
          </a:p>
        </p:txBody>
      </p: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8429604" y="6498002"/>
            <a:ext cx="289262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  <p:sp>
        <p:nvSpPr>
          <p:cNvPr id="4" name="텍스트 개체 틀 18">
            <a:extLst>
              <a:ext uri="{FF2B5EF4-FFF2-40B4-BE49-F238E27FC236}">
                <a16:creationId xmlns:a16="http://schemas.microsoft.com/office/drawing/2014/main" id="{6292FE19-D697-85EA-8DFC-7A6304BC6A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369" y="450000"/>
            <a:ext cx="398769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rgbClr val="271756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텍스트 개체 틀 18">
            <a:extLst>
              <a:ext uri="{FF2B5EF4-FFF2-40B4-BE49-F238E27FC236}">
                <a16:creationId xmlns:a16="http://schemas.microsoft.com/office/drawing/2014/main" id="{F6A810C0-BEA2-8A4A-2F94-6795CB80D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2619" y="450002"/>
            <a:ext cx="841846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rgbClr val="271756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 </a:t>
            </a:r>
            <a:endParaRPr lang="ko-KR" altLang="en-US" dirty="0"/>
          </a:p>
        </p:txBody>
      </p:sp>
      <p:sp>
        <p:nvSpPr>
          <p:cNvPr id="6" name="텍스트 개체 틀 18">
            <a:extLst>
              <a:ext uri="{FF2B5EF4-FFF2-40B4-BE49-F238E27FC236}">
                <a16:creationId xmlns:a16="http://schemas.microsoft.com/office/drawing/2014/main" id="{6B17F68D-E0AB-3694-C7FD-99EC3A3EB1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19381" y="480780"/>
            <a:ext cx="4193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rgbClr val="271756"/>
                </a:solidFill>
                <a:latin typeface="+mj-lt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18">
            <a:extLst>
              <a:ext uri="{FF2B5EF4-FFF2-40B4-BE49-F238E27FC236}">
                <a16:creationId xmlns:a16="http://schemas.microsoft.com/office/drawing/2014/main" id="{3D7192B7-22BA-BB2F-A18A-509734B048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1193" y="480780"/>
            <a:ext cx="57600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rgbClr val="271756"/>
                </a:solidFill>
                <a:latin typeface="+mj-lt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2A336F-6E72-45EC-01C0-259BE4BA1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164" y="749048"/>
            <a:ext cx="10113691" cy="56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circuit board with a small chip&#10;&#10;Description automatically generated with medium confidence">
            <a:extLst>
              <a:ext uri="{FF2B5EF4-FFF2-40B4-BE49-F238E27FC236}">
                <a16:creationId xmlns:a16="http://schemas.microsoft.com/office/drawing/2014/main" id="{FFB6396B-E3BB-78EE-BC44-1B89D9A4A2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44057" y="0"/>
            <a:ext cx="6858000" cy="6858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5A3DA07-EAF8-17BD-2A4E-3F38F51A01C7}"/>
              </a:ext>
            </a:extLst>
          </p:cNvPr>
          <p:cNvSpPr/>
          <p:nvPr userDrawn="1"/>
        </p:nvSpPr>
        <p:spPr>
          <a:xfrm>
            <a:off x="-508000" y="-508000"/>
            <a:ext cx="1553029" cy="1596571"/>
          </a:xfrm>
          <a:prstGeom prst="ellipse">
            <a:avLst/>
          </a:prstGeom>
          <a:solidFill>
            <a:srgbClr val="FACB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0C7145-4F99-1411-BF88-6B5E24274F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6153" y="895842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Tên</a:t>
            </a:r>
            <a:endParaRPr lang="en-US" dirty="0"/>
          </a:p>
          <a:p>
            <a:pPr lvl="0"/>
            <a:endParaRPr lang="vi-V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B948282-E07F-4417-7BC1-EA0A966083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85338" y="4443413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1</a:t>
            </a:r>
          </a:p>
          <a:p>
            <a:pPr lv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0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many small components&#10;&#10;Description automatically generated">
            <a:extLst>
              <a:ext uri="{FF2B5EF4-FFF2-40B4-BE49-F238E27FC236}">
                <a16:creationId xmlns:a16="http://schemas.microsoft.com/office/drawing/2014/main" id="{80C8FA4B-0442-894C-B0DD-F1ED5B2FB0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5331" y="179614"/>
            <a:ext cx="6667500" cy="66675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EA58002-11E2-E3D1-C623-4F554C5AB8B6}"/>
              </a:ext>
            </a:extLst>
          </p:cNvPr>
          <p:cNvSpPr/>
          <p:nvPr userDrawn="1"/>
        </p:nvSpPr>
        <p:spPr>
          <a:xfrm>
            <a:off x="-508000" y="-508000"/>
            <a:ext cx="1553029" cy="1596571"/>
          </a:xfrm>
          <a:prstGeom prst="ellipse">
            <a:avLst/>
          </a:prstGeom>
          <a:solidFill>
            <a:srgbClr val="2717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B83EDC-4F2C-0CBA-E449-35E4E4C4E9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8131" y="1088571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tên</a:t>
            </a:r>
            <a:endParaRPr lang="vi-V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484F47-9B46-DB9D-455E-F4B5A2089F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59938" y="4752975"/>
            <a:ext cx="9144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42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2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1" r:id="rId3"/>
    <p:sldLayoutId id="2147483672" r:id="rId4"/>
    <p:sldLayoutId id="2147483680" r:id="rId5"/>
    <p:sldLayoutId id="2147483682" r:id="rId6"/>
    <p:sldLayoutId id="2147483693" r:id="rId7"/>
    <p:sldLayoutId id="2147483684" r:id="rId8"/>
    <p:sldLayoutId id="2147483686" r:id="rId9"/>
    <p:sldLayoutId id="2147483687" r:id="rId10"/>
    <p:sldLayoutId id="2147483685" r:id="rId11"/>
    <p:sldLayoutId id="2147483688" r:id="rId12"/>
    <p:sldLayoutId id="2147483690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30819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0B60-88B3-5C84-DEE2-8246D7749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B7C4A-AF24-EA47-BF54-CB7021580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701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9E8D4-8021-EC2C-487B-DAB13EDF1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DA2D-50AD-4B90-E1AC-ADD2D1816B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AutoShape 6" descr="L298N motor driver Block Diagram Current Flow How It Works">
            <a:extLst>
              <a:ext uri="{FF2B5EF4-FFF2-40B4-BE49-F238E27FC236}">
                <a16:creationId xmlns:a16="http://schemas.microsoft.com/office/drawing/2014/main" id="{06D930E1-AF95-F837-71A8-356524BFB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390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A7CF0C-06D7-846E-AD35-F05C45BB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9C8-0608-4A38-7CF4-F571A0E22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619" y="450002"/>
            <a:ext cx="8418462" cy="276871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3AC8-2831-CBB9-525B-BE9CCEA93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214F-3513-C5A2-2715-4847C4241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AutoShape 2" descr="Module Cảm Biến Dò Line Thanh 5-CH ITR20001 (Waveshare)">
            <a:extLst>
              <a:ext uri="{FF2B5EF4-FFF2-40B4-BE49-F238E27FC236}">
                <a16:creationId xmlns:a16="http://schemas.microsoft.com/office/drawing/2014/main" id="{0925BEFF-0B21-6E81-FF65-733FEE887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AutoShape 4" descr="Module Cảm Biến Dò Line Thanh 5-CH ITR20001 (Waveshare)">
            <a:extLst>
              <a:ext uri="{FF2B5EF4-FFF2-40B4-BE49-F238E27FC236}">
                <a16:creationId xmlns:a16="http://schemas.microsoft.com/office/drawing/2014/main" id="{9E152B81-256F-ACB1-21EB-4BA81F08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61912C-2708-58C4-2A91-0C3A853D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43" y="1003743"/>
            <a:ext cx="4867275" cy="2466975"/>
          </a:xfrm>
          <a:prstGeom prst="rect">
            <a:avLst/>
          </a:prstGeom>
        </p:spPr>
      </p:pic>
      <p:pic>
        <p:nvPicPr>
          <p:cNvPr id="15" name="Picture 14" descr="A red circuit board with many wires&#10;&#10;Description automatically generated">
            <a:extLst>
              <a:ext uri="{FF2B5EF4-FFF2-40B4-BE49-F238E27FC236}">
                <a16:creationId xmlns:a16="http://schemas.microsoft.com/office/drawing/2014/main" id="{D01C8CA5-4784-85A4-913F-1912C4CD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0" y="100374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7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A7CF0C-06D7-846E-AD35-F05C45BB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9C8-0608-4A38-7CF4-F571A0E22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619" y="450002"/>
            <a:ext cx="8418462" cy="276871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3AC8-2831-CBB9-525B-BE9CCEA93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214F-3513-C5A2-2715-4847C4241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AutoShape 2" descr="Module Cảm Biến Dò Line Thanh 5-CH ITR20001 (Waveshare)">
            <a:extLst>
              <a:ext uri="{FF2B5EF4-FFF2-40B4-BE49-F238E27FC236}">
                <a16:creationId xmlns:a16="http://schemas.microsoft.com/office/drawing/2014/main" id="{0925BEFF-0B21-6E81-FF65-733FEE887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AutoShape 4" descr="Module Cảm Biến Dò Line Thanh 5-CH ITR20001 (Waveshare)">
            <a:extLst>
              <a:ext uri="{FF2B5EF4-FFF2-40B4-BE49-F238E27FC236}">
                <a16:creationId xmlns:a16="http://schemas.microsoft.com/office/drawing/2014/main" id="{9E152B81-256F-ACB1-21EB-4BA81F08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098" name="Picture 2" descr="Động cơ DC giảm tốc GA12 N20 DC Geared Motor">
            <a:extLst>
              <a:ext uri="{FF2B5EF4-FFF2-40B4-BE49-F238E27FC236}">
                <a16:creationId xmlns:a16="http://schemas.microsoft.com/office/drawing/2014/main" id="{EAD7A2E7-3A6A-9C02-EFDF-1327068B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14" y="1055370"/>
            <a:ext cx="5594208" cy="326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Động cơ DC giảm tốc GA12 - N20 DC Geared Motor">
            <a:extLst>
              <a:ext uri="{FF2B5EF4-FFF2-40B4-BE49-F238E27FC236}">
                <a16:creationId xmlns:a16="http://schemas.microsoft.com/office/drawing/2014/main" id="{AEF5A101-68A5-0143-F1C5-11E718F6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6" y="4473424"/>
            <a:ext cx="68008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ear motor structure">
            <a:extLst>
              <a:ext uri="{FF2B5EF4-FFF2-40B4-BE49-F238E27FC236}">
                <a16:creationId xmlns:a16="http://schemas.microsoft.com/office/drawing/2014/main" id="{416AD48D-6AA1-B720-EEC0-FD95A5B4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2" y="1055370"/>
            <a:ext cx="5456698" cy="34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6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7E7CA6-9C43-46A1-B7EA-AB65342EBF4C}"/>
              </a:ext>
            </a:extLst>
          </p:cNvPr>
          <p:cNvSpPr/>
          <p:nvPr/>
        </p:nvSpPr>
        <p:spPr>
          <a:xfrm>
            <a:off x="2654658" y="4595182"/>
            <a:ext cx="555208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4049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9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544BC-E945-7F36-12B5-FACCCA271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5975-331C-F1F8-D028-F7C28DE5E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94105" y="1837764"/>
            <a:ext cx="5218325" cy="329174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50E66-8ABA-E98E-7BD7-18CB3E03D7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C7E0C-C804-8005-FE6F-6F404B97D2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1CF96A-9E92-F45E-D23B-4C4C3312E5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B54D-B0EE-3262-B424-7F086807F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6892E8-6EEE-FA12-E006-7579B8326E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487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D81C-1F5D-FB54-E3EF-17F0FE5D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FA88-8E9D-8AAE-FCDD-155EAB205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770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390F-07C8-CD96-8359-64544FD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F016-79D4-3D57-FFB2-58CECD44B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EE9E-0C1F-50D6-5163-A2AF7AB2EC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3B6E6-8CB4-50C8-D64D-92DAF3DFA9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C16D5F-47B6-C5B4-94B9-7D35587973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A95C06-7C5E-8B5B-7353-CAE94B7A1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317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7151-D200-E571-C943-77BA22F5F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75D8-7A85-4FB1-7DC2-7B15D7780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ALO </a:t>
            </a:r>
            <a:r>
              <a:rPr lang="en-US" dirty="0" err="1"/>
              <a:t>ALO</a:t>
            </a:r>
            <a:r>
              <a:rPr lang="en-US" dirty="0"/>
              <a:t> </a:t>
            </a:r>
            <a:r>
              <a:rPr lang="en-US" dirty="0" err="1"/>
              <a:t>ALO</a:t>
            </a:r>
            <a:r>
              <a:rPr lang="en-US" dirty="0"/>
              <a:t> NHỚ ĐI DÂY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05A2B-6B06-02D4-C199-DFB0F4BF4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35FBA-5DFA-DCCE-7DF5-3B2A45B83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89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E284B-5942-29C6-1EA6-AF6EE4EA1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56B9-81C8-55E1-EF27-F53E63227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A7CF0C-06D7-846E-AD35-F05C45BB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9C8-0608-4A38-7CF4-F571A0E22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619" y="450002"/>
            <a:ext cx="8418462" cy="276871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3AC8-2831-CBB9-525B-BE9CCEA93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214F-3513-C5A2-2715-4847C4241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AutoShape 2" descr="Module Cảm Biến Dò Line Thanh 5-CH ITR20001 (Waveshare)">
            <a:extLst>
              <a:ext uri="{FF2B5EF4-FFF2-40B4-BE49-F238E27FC236}">
                <a16:creationId xmlns:a16="http://schemas.microsoft.com/office/drawing/2014/main" id="{0925BEFF-0B21-6E81-FF65-733FEE887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AutoShape 4" descr="Module Cảm Biến Dò Line Thanh 5-CH ITR20001 (Waveshare)">
            <a:extLst>
              <a:ext uri="{FF2B5EF4-FFF2-40B4-BE49-F238E27FC236}">
                <a16:creationId xmlns:a16="http://schemas.microsoft.com/office/drawing/2014/main" id="{9E152B81-256F-ACB1-21EB-4BA81F08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Picture 7" descr="A diagram of a circuit board&#10;&#10;Description automatically generated">
            <a:extLst>
              <a:ext uri="{FF2B5EF4-FFF2-40B4-BE49-F238E27FC236}">
                <a16:creationId xmlns:a16="http://schemas.microsoft.com/office/drawing/2014/main" id="{212A1CF1-16D8-3A2A-0814-95997485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276350"/>
            <a:ext cx="8096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8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234EC2-F494-96D2-B9FB-9C60D6EF49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17" y="262035"/>
            <a:ext cx="8972441" cy="914400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Line Thanh 5 LED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34AC-7A55-AFDE-BE9F-B05E50CB1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6115" y="3429000"/>
            <a:ext cx="4455886" cy="2569030"/>
          </a:xfrm>
        </p:spPr>
        <p:txBody>
          <a:bodyPr/>
          <a:lstStyle/>
          <a:p>
            <a:pPr marL="342900" indent="-342900" algn="l">
              <a:buClr>
                <a:srgbClr val="FACB01"/>
              </a:buClr>
              <a:buFont typeface="Sans Serif Collection" panose="020B0502040504020204" pitchFamily="34" charset="-78"/>
              <a:buChar char="l"/>
            </a:pPr>
            <a:r>
              <a:rPr lang="vi-VN" sz="2200" b="0" i="0" dirty="0">
                <a:solidFill>
                  <a:srgbClr val="000000"/>
                </a:solidFill>
                <a:effectLst/>
                <a:latin typeface="+mj-lt"/>
              </a:rPr>
              <a:t>Tích hợp 5 cảm biến dò line, 1 cảm biến tránh vật cản và một công tắc hành trình báo chạm vật.</a:t>
            </a:r>
          </a:p>
          <a:p>
            <a:pPr marL="342900" indent="-342900" algn="l">
              <a:buClr>
                <a:srgbClr val="FACB01"/>
              </a:buClr>
              <a:buFont typeface="Sans Serif Collection" panose="020B0502040504020204" pitchFamily="34" charset="-78"/>
              <a:buChar char="l"/>
            </a:pPr>
            <a:r>
              <a:rPr lang="vi-VN" sz="2200" b="0" i="0" dirty="0">
                <a:solidFill>
                  <a:srgbClr val="000000"/>
                </a:solidFill>
                <a:effectLst/>
                <a:latin typeface="+mj-lt"/>
              </a:rPr>
              <a:t>Ngõ ra gồm 7 chân tín hiệu của cảm biến dạng số và 2 ngõ vào cấp nguồn cho thiết bị</a:t>
            </a:r>
          </a:p>
          <a:p>
            <a:pPr marL="342900" indent="-342900" algn="l">
              <a:buClr>
                <a:srgbClr val="FACB01"/>
              </a:buClr>
              <a:buFont typeface="Sans Serif Collection" panose="020B0502040504020204" pitchFamily="34" charset="-78"/>
              <a:buChar char="l"/>
            </a:pPr>
            <a:r>
              <a:rPr lang="vi-VN" sz="2200" b="0" i="0" dirty="0">
                <a:solidFill>
                  <a:srgbClr val="000000"/>
                </a:solidFill>
                <a:effectLst/>
                <a:latin typeface="+mj-lt"/>
              </a:rPr>
              <a:t>Kích thước: 128 x 45 x 12mm.</a:t>
            </a:r>
          </a:p>
          <a:p>
            <a:pPr marL="342900" indent="-342900">
              <a:buClr>
                <a:srgbClr val="FACB01"/>
              </a:buClr>
              <a:buFont typeface="Sans Serif Collection" panose="020B0502040504020204" pitchFamily="34" charset="-78"/>
              <a:buChar char="l"/>
            </a:pPr>
            <a:endParaRPr lang="vi-VN" sz="2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D0511-D322-2B0C-AFD9-7B32CA8C1605}"/>
              </a:ext>
            </a:extLst>
          </p:cNvPr>
          <p:cNvSpPr txBox="1"/>
          <p:nvPr/>
        </p:nvSpPr>
        <p:spPr>
          <a:xfrm>
            <a:off x="0" y="1373467"/>
            <a:ext cx="4749799" cy="261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CB01"/>
              </a:buClr>
              <a:buSzTx/>
              <a:buFont typeface="Sans Serif Collection" panose="020B0502040504020204" pitchFamily="34" charset="-78"/>
              <a:buChar char="l"/>
              <a:tabLst/>
              <a:defRPr/>
            </a:pP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+mn-ea"/>
                <a:cs typeface="+mn-cs"/>
              </a:rPr>
              <a:t>Điện áp hoạt động: 3.3 ~ 5V.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CB01"/>
              </a:buClr>
              <a:buSzTx/>
              <a:buFont typeface="Sans Serif Collection" panose="020B0502040504020204" pitchFamily="34" charset="-78"/>
              <a:buChar char="l"/>
              <a:tabLst/>
              <a:defRPr/>
            </a:pP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+mn-ea"/>
                <a:cs typeface="+mn-cs"/>
              </a:rPr>
              <a:t>Khoãng cách phát hiện: 0.5 ~ 4mm.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CB01"/>
              </a:buClr>
              <a:buSzTx/>
              <a:buFont typeface="Sans Serif Collection" panose="020B0502040504020204" pitchFamily="34" charset="-78"/>
              <a:buChar char="l"/>
              <a:tabLst/>
              <a:defRPr/>
            </a:pP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+mn-ea"/>
                <a:cs typeface="+mn-cs"/>
              </a:rPr>
              <a:t>Ngõ ra dạng tín hiệu số dễ dàng cho vi điều khiển.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CB01"/>
              </a:buClr>
              <a:buSzTx/>
              <a:buFont typeface="Sans Serif Collection" panose="020B0502040504020204" pitchFamily="34" charset="-78"/>
              <a:buChar char="l"/>
              <a:tabLst/>
              <a:defRPr/>
            </a:pPr>
            <a:r>
              <a:rPr kumimoji="0" lang="vi-V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/>
                <a:ea typeface="+mn-ea"/>
                <a:cs typeface="+mn-cs"/>
              </a:rPr>
              <a:t>Có LED hiện thị ngõ ra cho từng cảm biến.</a:t>
            </a:r>
          </a:p>
        </p:txBody>
      </p:sp>
    </p:spTree>
    <p:extLst>
      <p:ext uri="{BB962C8B-B14F-4D97-AF65-F5344CB8AC3E}">
        <p14:creationId xmlns:p14="http://schemas.microsoft.com/office/powerpoint/2010/main" val="421158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0AC3E6-1365-9E50-046D-1DD13F02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058627" y="1063810"/>
            <a:ext cx="5350250" cy="291840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A7CF0C-06D7-846E-AD35-F05C45BBF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9C8-0608-4A38-7CF4-F571A0E22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619" y="450002"/>
            <a:ext cx="8418462" cy="553741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Line Thanh 5 LED</a:t>
            </a:r>
            <a:endParaRPr lang="vi-VN" dirty="0"/>
          </a:p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3AC8-2831-CBB9-525B-BE9CCEA93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214F-3513-C5A2-2715-4847C42410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02A12-18FD-348B-5545-E61B1450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27305" y="4031511"/>
            <a:ext cx="2438400" cy="2314575"/>
          </a:xfrm>
          <a:prstGeom prst="rect">
            <a:avLst/>
          </a:prstGeom>
        </p:spPr>
      </p:pic>
      <p:sp>
        <p:nvSpPr>
          <p:cNvPr id="10" name="AutoShape 2" descr="Module Cảm Biến Dò Line Thanh 5-CH ITR20001 (Waveshare)">
            <a:extLst>
              <a:ext uri="{FF2B5EF4-FFF2-40B4-BE49-F238E27FC236}">
                <a16:creationId xmlns:a16="http://schemas.microsoft.com/office/drawing/2014/main" id="{0925BEFF-0B21-6E81-FF65-733FEE887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1" name="AutoShape 4" descr="Module Cảm Biến Dò Line Thanh 5-CH ITR20001 (Waveshare)">
            <a:extLst>
              <a:ext uri="{FF2B5EF4-FFF2-40B4-BE49-F238E27FC236}">
                <a16:creationId xmlns:a16="http://schemas.microsoft.com/office/drawing/2014/main" id="{9E152B81-256F-ACB1-21EB-4BA81F08E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B10D75-89A7-1912-591B-69E8B9CA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5" y="1880422"/>
            <a:ext cx="5264019" cy="27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3">
      <a:majorFont>
        <a:latin typeface="Nunito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143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Nunito</vt:lpstr>
      <vt:lpstr>SamsungOne 400</vt:lpstr>
      <vt:lpstr>Sans Serif Collection</vt:lpstr>
      <vt:lpstr>Office Theme</vt:lpstr>
      <vt:lpstr>1_Office Theme</vt:lpstr>
      <vt:lpstr>PowerPoint Presentation</vt:lpstr>
      <vt:lpstr>PowerPoint Presentation</vt:lpstr>
      <vt:lpstr>PowerPoint Presentation</vt:lpstr>
      <vt:lpstr>Nhu cầu nghiên cứu nâng cao trình độ lập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huyyu987@gmail.com</dc:creator>
  <cp:lastModifiedBy>huyyu987@gmail.com</cp:lastModifiedBy>
  <cp:revision>1</cp:revision>
  <dcterms:created xsi:type="dcterms:W3CDTF">2024-09-06T14:03:24Z</dcterms:created>
  <dcterms:modified xsi:type="dcterms:W3CDTF">2024-09-06T18:31:31Z</dcterms:modified>
</cp:coreProperties>
</file>