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A5F-E7D9-468A-87E3-B4F39E9102A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3F5F-8790-4A8B-A601-3BE8B9F5C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A5F-E7D9-468A-87E3-B4F39E9102A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3F5F-8790-4A8B-A601-3BE8B9F5C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A5F-E7D9-468A-87E3-B4F39E9102A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3F5F-8790-4A8B-A601-3BE8B9F5C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A5F-E7D9-468A-87E3-B4F39E9102A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3F5F-8790-4A8B-A601-3BE8B9F5C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2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A5F-E7D9-468A-87E3-B4F39E9102A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3F5F-8790-4A8B-A601-3BE8B9F5C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7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A5F-E7D9-468A-87E3-B4F39E9102A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3F5F-8790-4A8B-A601-3BE8B9F5C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A5F-E7D9-468A-87E3-B4F39E9102A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3F5F-8790-4A8B-A601-3BE8B9F5C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A5F-E7D9-468A-87E3-B4F39E9102A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3F5F-8790-4A8B-A601-3BE8B9F5C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6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A5F-E7D9-468A-87E3-B4F39E9102A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3F5F-8790-4A8B-A601-3BE8B9F5C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5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A5F-E7D9-468A-87E3-B4F39E9102A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3F5F-8790-4A8B-A601-3BE8B9F5C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A5F-E7D9-468A-87E3-B4F39E9102A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3F5F-8790-4A8B-A601-3BE8B9F5C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7A5F-E7D9-468A-87E3-B4F39E9102A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13F5F-8790-4A8B-A601-3BE8B9F5C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54"/>
            <a:ext cx="12192001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281353" y="2933722"/>
            <a:ext cx="39757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METAVERSE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rgbClr val="FF0000"/>
                </a:solidFill>
              </a:rPr>
              <a:t>Metaverse</a:t>
            </a:r>
            <a:r>
              <a:rPr lang="en-US" sz="6000" b="1" dirty="0" smtClean="0">
                <a:solidFill>
                  <a:srgbClr val="FF0000"/>
                </a:solidFill>
              </a:rPr>
              <a:t> – Gaming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  <a:alpha val="65000"/>
            </a:schemeClr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Uniting the global community across a plethora of devices, gaming has been, so far, the most extensively ruled kingdom by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Fortnite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Roblox</a:t>
            </a:r>
            <a:r>
              <a:rPr lang="en-US" dirty="0" smtClean="0">
                <a:solidFill>
                  <a:srgbClr val="FF0000"/>
                </a:solidFill>
              </a:rPr>
              <a:t>, and Minecraft are popular games where players have been interacting with each other as avatars.</a:t>
            </a:r>
          </a:p>
        </p:txBody>
      </p:sp>
    </p:spTree>
    <p:extLst>
      <p:ext uri="{BB962C8B-B14F-4D97-AF65-F5344CB8AC3E}">
        <p14:creationId xmlns:p14="http://schemas.microsoft.com/office/powerpoint/2010/main" val="38248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rgbClr val="FF0000"/>
                </a:solidFill>
                <a:latin typeface="+mn-lt"/>
              </a:rPr>
              <a:t>Metaverse</a:t>
            </a:r>
            <a:r>
              <a:rPr lang="en-US" sz="6000" b="1" dirty="0" smtClean="0">
                <a:solidFill>
                  <a:srgbClr val="FF0000"/>
                </a:solidFill>
                <a:latin typeface="+mn-lt"/>
              </a:rPr>
              <a:t> – What it is?</a:t>
            </a:r>
            <a:endParaRPr lang="en-US" sz="6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  <a:alpha val="65000"/>
            </a:schemeClr>
          </a:solidFill>
        </p:spPr>
        <p:txBody>
          <a:bodyPr/>
          <a:lstStyle/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metaverse</a:t>
            </a:r>
            <a:r>
              <a:rPr lang="en-US" dirty="0">
                <a:solidFill>
                  <a:srgbClr val="FF0000"/>
                </a:solidFill>
              </a:rPr>
              <a:t> is a concept of a persistent, online, 3D universe that combines multiple different virtual spaces. The </a:t>
            </a:r>
            <a:r>
              <a:rPr lang="en-US" dirty="0" err="1">
                <a:solidFill>
                  <a:srgbClr val="FF0000"/>
                </a:solidFill>
              </a:rPr>
              <a:t>metaverse</a:t>
            </a:r>
            <a:r>
              <a:rPr lang="en-US" dirty="0">
                <a:solidFill>
                  <a:srgbClr val="FF0000"/>
                </a:solidFill>
              </a:rPr>
              <a:t> will allow users to work, meet, game, and socialize together in these 3D spaces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r>
              <a:rPr lang="en-US" dirty="0" smtClean="0">
                <a:solidFill>
                  <a:srgbClr val="FF0000"/>
                </a:solidFill>
              </a:rPr>
              <a:t>, people use avatars to represent themselves, communicate with each other and virtually build out the community.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 short, a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r>
              <a:rPr lang="en-US" dirty="0" smtClean="0">
                <a:solidFill>
                  <a:srgbClr val="FF0000"/>
                </a:solidFill>
              </a:rPr>
              <a:t> is a network of 3D virtual worlds focused on social connection.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062" y="531520"/>
            <a:ext cx="9823938" cy="97372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err="1" smtClean="0">
                <a:solidFill>
                  <a:srgbClr val="FF0000"/>
                </a:solidFill>
              </a:rPr>
              <a:t>Metaverse</a:t>
            </a:r>
            <a:r>
              <a:rPr lang="en-US" sz="6000" b="1" dirty="0" smtClean="0">
                <a:solidFill>
                  <a:srgbClr val="FF0000"/>
                </a:solidFill>
              </a:rPr>
              <a:t> – Revolution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44062" y="2194560"/>
            <a:ext cx="9823938" cy="3457135"/>
          </a:xfrm>
          <a:solidFill>
            <a:schemeClr val="bg1">
              <a:lumMod val="85000"/>
              <a:alpha val="65000"/>
            </a:schemeClr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err="1" smtClean="0">
                <a:solidFill>
                  <a:srgbClr val="FF0000"/>
                </a:solidFill>
              </a:rPr>
              <a:t>Metaverse</a:t>
            </a:r>
            <a:r>
              <a:rPr lang="en-US" sz="2800" dirty="0" smtClean="0">
                <a:solidFill>
                  <a:srgbClr val="FF0000"/>
                </a:solidFill>
              </a:rPr>
              <a:t> is a promise that makes the world of fantasies come to reality. Similar to the Web 2.0 on smartphones and laptops, </a:t>
            </a:r>
            <a:r>
              <a:rPr lang="en-US" sz="2800" dirty="0" err="1" smtClean="0">
                <a:solidFill>
                  <a:srgbClr val="FF0000"/>
                </a:solidFill>
              </a:rPr>
              <a:t>Metaverse</a:t>
            </a:r>
            <a:r>
              <a:rPr lang="en-US" sz="2800" dirty="0" smtClean="0">
                <a:solidFill>
                  <a:srgbClr val="FF0000"/>
                </a:solidFill>
              </a:rPr>
              <a:t> is the next-generation technology, a comprehensive world on Web 3.0, that offers absolute immersion in a digital world where all industries and businesses play a pivotal role.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rgbClr val="FF0000"/>
                </a:solidFill>
              </a:rPr>
              <a:t>Metaverse</a:t>
            </a:r>
            <a:r>
              <a:rPr lang="en-US" sz="6000" b="1" dirty="0" smtClean="0">
                <a:solidFill>
                  <a:srgbClr val="FF0000"/>
                </a:solidFill>
              </a:rPr>
              <a:t> – Industries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  <a:alpha val="65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Financial Industry.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Real Estate Industry.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Education Industry.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Healthcare Industry.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eCommerce</a:t>
            </a:r>
            <a:r>
              <a:rPr lang="en-US" b="1" dirty="0" smtClean="0">
                <a:solidFill>
                  <a:srgbClr val="FF0000"/>
                </a:solidFill>
              </a:rPr>
              <a:t> and Retail Industry.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Gaming Industry.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r>
              <a:rPr lang="en-US" dirty="0" smtClean="0">
                <a:solidFill>
                  <a:srgbClr val="FF0000"/>
                </a:solidFill>
              </a:rPr>
              <a:t> is for everything and everyone</a:t>
            </a:r>
          </a:p>
        </p:txBody>
      </p:sp>
    </p:spTree>
    <p:extLst>
      <p:ext uri="{BB962C8B-B14F-4D97-AF65-F5344CB8AC3E}">
        <p14:creationId xmlns:p14="http://schemas.microsoft.com/office/powerpoint/2010/main" val="36448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rgbClr val="FF0000"/>
                </a:solidFill>
              </a:rPr>
              <a:t>Metaverse</a:t>
            </a:r>
            <a:r>
              <a:rPr lang="en-US" sz="6000" b="1" dirty="0" smtClean="0">
                <a:solidFill>
                  <a:srgbClr val="FF0000"/>
                </a:solidFill>
              </a:rPr>
              <a:t> – Financial Industry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  <a:alpha val="6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South Korea’s one of the largest FI, KB </a:t>
            </a:r>
            <a:r>
              <a:rPr lang="en-US" dirty="0" err="1" smtClean="0">
                <a:solidFill>
                  <a:srgbClr val="FF0000"/>
                </a:solidFill>
              </a:rPr>
              <a:t>Kookmin</a:t>
            </a:r>
            <a:r>
              <a:rPr lang="en-US" dirty="0" smtClean="0">
                <a:solidFill>
                  <a:srgbClr val="FF0000"/>
                </a:solidFill>
              </a:rPr>
              <a:t> Bank, has developed KB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r>
              <a:rPr lang="en-US" dirty="0" smtClean="0">
                <a:solidFill>
                  <a:srgbClr val="FF0000"/>
                </a:solidFill>
              </a:rPr>
              <a:t> VR Branch Testbed that allows customers to access banking services in a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r>
              <a:rPr lang="en-US" dirty="0" smtClean="0">
                <a:solidFill>
                  <a:srgbClr val="FF0000"/>
                </a:solidFill>
              </a:rPr>
              <a:t> wearing a VR device.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“The purpose is to pre-emptively respond to financial changes in the coming </a:t>
            </a:r>
            <a:r>
              <a:rPr lang="en-US" sz="2000" b="1" dirty="0" err="1" smtClean="0">
                <a:solidFill>
                  <a:srgbClr val="FF0000"/>
                </a:solidFill>
              </a:rPr>
              <a:t>metaverse</a:t>
            </a:r>
            <a:r>
              <a:rPr lang="en-US" sz="2000" b="1" dirty="0" smtClean="0">
                <a:solidFill>
                  <a:srgbClr val="FF0000"/>
                </a:solidFill>
              </a:rPr>
              <a:t> era and to </a:t>
            </a:r>
            <a:r>
              <a:rPr lang="en-US" sz="2000" b="1" dirty="0" err="1" smtClean="0">
                <a:solidFill>
                  <a:srgbClr val="FF0000"/>
                </a:solidFill>
              </a:rPr>
              <a:t>internalise</a:t>
            </a:r>
            <a:r>
              <a:rPr lang="en-US" sz="2000" b="1" dirty="0" smtClean="0">
                <a:solidFill>
                  <a:srgbClr val="FF0000"/>
                </a:solidFill>
              </a:rPr>
              <a:t> new financial service experiments and technological capabilities”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Jinsoo</a:t>
            </a:r>
            <a:r>
              <a:rPr lang="en-US" sz="1800" dirty="0" smtClean="0">
                <a:solidFill>
                  <a:srgbClr val="FF0000"/>
                </a:solidFill>
              </a:rPr>
              <a:t> Yoon, Vice President of Tech Group, KB </a:t>
            </a:r>
            <a:r>
              <a:rPr lang="en-US" sz="1800" dirty="0" err="1" smtClean="0">
                <a:solidFill>
                  <a:srgbClr val="FF0000"/>
                </a:solidFill>
              </a:rPr>
              <a:t>Koomin</a:t>
            </a:r>
            <a:r>
              <a:rPr lang="en-US" sz="1800" dirty="0" smtClean="0">
                <a:solidFill>
                  <a:srgbClr val="FF0000"/>
                </a:solidFill>
              </a:rPr>
              <a:t> Bank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rgbClr val="FF0000"/>
                </a:solidFill>
              </a:rPr>
              <a:t>Metaverse</a:t>
            </a:r>
            <a:r>
              <a:rPr lang="en-US" sz="6000" b="1" dirty="0" smtClean="0">
                <a:solidFill>
                  <a:srgbClr val="FF0000"/>
                </a:solidFill>
              </a:rPr>
              <a:t> – Real Estate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  <a:alpha val="65000"/>
            </a:schemeClr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r>
              <a:rPr lang="en-US" dirty="0" smtClean="0">
                <a:solidFill>
                  <a:srgbClr val="FF0000"/>
                </a:solidFill>
              </a:rPr>
              <a:t> is being speculated to be used as an immersive tool for prescreening a property. With features like offering a 360-degree view and a virtual tour of the property, the virtual world has so much to offer.</a:t>
            </a:r>
          </a:p>
        </p:txBody>
      </p:sp>
    </p:spTree>
    <p:extLst>
      <p:ext uri="{BB962C8B-B14F-4D97-AF65-F5344CB8AC3E}">
        <p14:creationId xmlns:p14="http://schemas.microsoft.com/office/powerpoint/2010/main" val="30250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rgbClr val="FF0000"/>
                </a:solidFill>
              </a:rPr>
              <a:t>Metaverse</a:t>
            </a:r>
            <a:r>
              <a:rPr lang="en-US" sz="6000" b="1" dirty="0" smtClean="0">
                <a:solidFill>
                  <a:srgbClr val="FF0000"/>
                </a:solidFill>
              </a:rPr>
              <a:t> – Education Industry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  <a:alpha val="65000"/>
            </a:schemeClr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Tools like AR and VR became popular methods for spreading the wealth of knowledge.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r>
              <a:rPr lang="en-US" dirty="0" smtClean="0">
                <a:solidFill>
                  <a:srgbClr val="FF0000"/>
                </a:solidFill>
              </a:rPr>
              <a:t> offers unique opportunities like the creation of comfortable digital space for classes, experiments, projects, and research. Real-time activities and hands-on experiences foster innovation and creativity in learning spaces.</a:t>
            </a:r>
          </a:p>
        </p:txBody>
      </p:sp>
    </p:spTree>
    <p:extLst>
      <p:ext uri="{BB962C8B-B14F-4D97-AF65-F5344CB8AC3E}">
        <p14:creationId xmlns:p14="http://schemas.microsoft.com/office/powerpoint/2010/main" val="12511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rgbClr val="FF0000"/>
                </a:solidFill>
              </a:rPr>
              <a:t>Metaverse</a:t>
            </a:r>
            <a:r>
              <a:rPr lang="en-US" sz="6000" b="1" dirty="0" smtClean="0">
                <a:solidFill>
                  <a:srgbClr val="FF0000"/>
                </a:solidFill>
              </a:rPr>
              <a:t> – Healthcare Industry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  <a:alpha val="65000"/>
            </a:schemeClr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3D </a:t>
            </a:r>
            <a:r>
              <a:rPr lang="en-US" dirty="0" err="1" smtClean="0">
                <a:solidFill>
                  <a:srgbClr val="FF0000"/>
                </a:solidFill>
              </a:rPr>
              <a:t>visualisation</a:t>
            </a:r>
            <a:r>
              <a:rPr lang="en-US" dirty="0" smtClean="0">
                <a:solidFill>
                  <a:srgbClr val="FF0000"/>
                </a:solidFill>
              </a:rPr>
              <a:t> of the human body, carrying out virtual surgical procedures before carrying out a real surgery is one of the areas where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r>
              <a:rPr lang="en-US" dirty="0" smtClean="0">
                <a:solidFill>
                  <a:srgbClr val="FF0000"/>
                </a:solidFill>
              </a:rPr>
              <a:t> proves its worth. A project, </a:t>
            </a:r>
            <a:r>
              <a:rPr lang="en-US" dirty="0" err="1" smtClean="0">
                <a:solidFill>
                  <a:srgbClr val="FF0000"/>
                </a:solidFill>
              </a:rPr>
              <a:t>Veyond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r>
              <a:rPr lang="en-US" dirty="0" smtClean="0">
                <a:solidFill>
                  <a:srgbClr val="FF0000"/>
                </a:solidFill>
              </a:rPr>
              <a:t> is a commitment to bringing the first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r>
              <a:rPr lang="en-US" dirty="0" smtClean="0">
                <a:solidFill>
                  <a:srgbClr val="FF0000"/>
                </a:solidFill>
              </a:rPr>
              <a:t> hospital and creating an ecosystem for both patients, healthcare workers, and doctors.</a:t>
            </a:r>
          </a:p>
        </p:txBody>
      </p:sp>
    </p:spTree>
    <p:extLst>
      <p:ext uri="{BB962C8B-B14F-4D97-AF65-F5344CB8AC3E}">
        <p14:creationId xmlns:p14="http://schemas.microsoft.com/office/powerpoint/2010/main" val="33396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rgbClr val="FF0000"/>
                </a:solidFill>
              </a:rPr>
              <a:t>Metaverse</a:t>
            </a:r>
            <a:r>
              <a:rPr lang="en-US" sz="6000" b="1" dirty="0" smtClean="0">
                <a:solidFill>
                  <a:srgbClr val="FF0000"/>
                </a:solidFill>
              </a:rPr>
              <a:t> – </a:t>
            </a:r>
            <a:r>
              <a:rPr lang="en-US" sz="6000" b="1" dirty="0" err="1" smtClean="0">
                <a:solidFill>
                  <a:srgbClr val="FF0000"/>
                </a:solidFill>
              </a:rPr>
              <a:t>eCommerce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  <a:alpha val="65000"/>
            </a:schemeClr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Avatars (digital twin of the consumers) are being increasingly </a:t>
            </a:r>
            <a:r>
              <a:rPr lang="en-US" dirty="0" err="1" smtClean="0">
                <a:solidFill>
                  <a:srgbClr val="FF0000"/>
                </a:solidFill>
              </a:rPr>
              <a:t>utilised</a:t>
            </a:r>
            <a:r>
              <a:rPr lang="en-US" dirty="0" smtClean="0">
                <a:solidFill>
                  <a:srgbClr val="FF0000"/>
                </a:solidFill>
              </a:rPr>
              <a:t> to make informed choices and enhance the shopping experience. With advantages that include a decline in product returns and higher conversions, the industry is making an accelerated transition toward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6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508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Metaverse – What it is?</vt:lpstr>
      <vt:lpstr>Metaverse – Revolution</vt:lpstr>
      <vt:lpstr>Metaverse – Industries</vt:lpstr>
      <vt:lpstr>Metaverse – Financial Industry</vt:lpstr>
      <vt:lpstr>Metaverse – Real Estate</vt:lpstr>
      <vt:lpstr>Metaverse – Education Industry</vt:lpstr>
      <vt:lpstr>Metaverse – Healthcare Industry</vt:lpstr>
      <vt:lpstr>Metaverse – eCommerce</vt:lpstr>
      <vt:lpstr>Metaverse – Gaming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Huzaifa</dc:creator>
  <cp:lastModifiedBy>Huzaifa</cp:lastModifiedBy>
  <cp:revision>13</cp:revision>
  <dcterms:created xsi:type="dcterms:W3CDTF">2022-10-01T11:06:37Z</dcterms:created>
  <dcterms:modified xsi:type="dcterms:W3CDTF">2022-10-01T12:52:12Z</dcterms:modified>
</cp:coreProperties>
</file>