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2" r:id="rId4"/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nif" userId="560e93c7833e5b88" providerId="LiveId" clId="{61FC319D-9951-4B3E-8B80-A0CFC7C47794}"/>
    <pc:docChg chg="undo redo custSel addSld delSld modSld sldOrd">
      <pc:chgData name="Muhammad Hanif" userId="560e93c7833e5b88" providerId="LiveId" clId="{61FC319D-9951-4B3E-8B80-A0CFC7C47794}" dt="2023-12-30T15:08:23.744" v="3984" actId="20577"/>
      <pc:docMkLst>
        <pc:docMk/>
      </pc:docMkLst>
      <pc:sldChg chg="addSp delSp modSp mod ord addAnim delAnim modAnim">
        <pc:chgData name="Muhammad Hanif" userId="560e93c7833e5b88" providerId="LiveId" clId="{61FC319D-9951-4B3E-8B80-A0CFC7C47794}" dt="2023-10-05T15:29:29.438" v="2325"/>
        <pc:sldMkLst>
          <pc:docMk/>
          <pc:sldMk cId="90653608" sldId="256"/>
        </pc:sldMkLst>
        <pc:spChg chg="mod">
          <ac:chgData name="Muhammad Hanif" userId="560e93c7833e5b88" providerId="LiveId" clId="{61FC319D-9951-4B3E-8B80-A0CFC7C47794}" dt="2023-06-28T11:06:38.919" v="1065" actId="20577"/>
          <ac:spMkLst>
            <pc:docMk/>
            <pc:sldMk cId="90653608" sldId="256"/>
            <ac:spMk id="4" creationId="{0A4045B0-C940-93C6-79DB-351A147113E4}"/>
          </ac:spMkLst>
        </pc:spChg>
        <pc:spChg chg="add del mod">
          <ac:chgData name="Muhammad Hanif" userId="560e93c7833e5b88" providerId="LiveId" clId="{61FC319D-9951-4B3E-8B80-A0CFC7C47794}" dt="2023-06-28T10:53:50.571" v="1007"/>
          <ac:spMkLst>
            <pc:docMk/>
            <pc:sldMk cId="90653608" sldId="256"/>
            <ac:spMk id="5" creationId="{68ED6C88-4D30-47B1-98F2-10B61639E784}"/>
          </ac:spMkLst>
        </pc:spChg>
        <pc:spChg chg="add del mod">
          <ac:chgData name="Muhammad Hanif" userId="560e93c7833e5b88" providerId="LiveId" clId="{61FC319D-9951-4B3E-8B80-A0CFC7C47794}" dt="2023-06-10T15:49:36.854" v="395" actId="478"/>
          <ac:spMkLst>
            <pc:docMk/>
            <pc:sldMk cId="90653608" sldId="256"/>
            <ac:spMk id="6" creationId="{6C6D794C-0904-DF49-661D-84DA6117CE3C}"/>
          </ac:spMkLst>
        </pc:spChg>
        <pc:spChg chg="add mod">
          <ac:chgData name="Muhammad Hanif" userId="560e93c7833e5b88" providerId="LiveId" clId="{61FC319D-9951-4B3E-8B80-A0CFC7C47794}" dt="2023-06-28T10:55:08.333" v="1044" actId="20577"/>
          <ac:spMkLst>
            <pc:docMk/>
            <pc:sldMk cId="90653608" sldId="256"/>
            <ac:spMk id="6" creationId="{DF3DBA21-50B3-332B-D2D0-1673209B9496}"/>
          </ac:spMkLst>
        </pc:spChg>
        <pc:spChg chg="del mod">
          <ac:chgData name="Muhammad Hanif" userId="560e93c7833e5b88" providerId="LiveId" clId="{61FC319D-9951-4B3E-8B80-A0CFC7C47794}" dt="2023-06-10T13:56:18.487" v="310" actId="478"/>
          <ac:spMkLst>
            <pc:docMk/>
            <pc:sldMk cId="90653608" sldId="256"/>
            <ac:spMk id="7" creationId="{181E6021-7F36-2E5F-7306-5EE6EE8D420E}"/>
          </ac:spMkLst>
        </pc:spChg>
        <pc:spChg chg="add del">
          <ac:chgData name="Muhammad Hanif" userId="560e93c7833e5b88" providerId="LiveId" clId="{61FC319D-9951-4B3E-8B80-A0CFC7C47794}" dt="2023-06-28T10:54:43.636" v="1015" actId="22"/>
          <ac:spMkLst>
            <pc:docMk/>
            <pc:sldMk cId="90653608" sldId="256"/>
            <ac:spMk id="8" creationId="{307237E3-7C2F-74B9-0714-F520051F7C11}"/>
          </ac:spMkLst>
        </pc:spChg>
        <pc:spChg chg="add del mod">
          <ac:chgData name="Muhammad Hanif" userId="560e93c7833e5b88" providerId="LiveId" clId="{61FC319D-9951-4B3E-8B80-A0CFC7C47794}" dt="2023-06-10T15:50:46.666" v="427" actId="478"/>
          <ac:spMkLst>
            <pc:docMk/>
            <pc:sldMk cId="90653608" sldId="256"/>
            <ac:spMk id="8" creationId="{4CC95D78-62BC-F9B2-BD71-C281330F99CC}"/>
          </ac:spMkLst>
        </pc:spChg>
        <pc:spChg chg="add del mod">
          <ac:chgData name="Muhammad Hanif" userId="560e93c7833e5b88" providerId="LiveId" clId="{61FC319D-9951-4B3E-8B80-A0CFC7C47794}" dt="2023-06-10T13:27:02.609" v="127" actId="478"/>
          <ac:spMkLst>
            <pc:docMk/>
            <pc:sldMk cId="90653608" sldId="256"/>
            <ac:spMk id="9" creationId="{1156CCE3-435B-8EE0-E4B7-4CD5A166CAED}"/>
          </ac:spMkLst>
        </pc:spChg>
        <pc:spChg chg="add del mod">
          <ac:chgData name="Muhammad Hanif" userId="560e93c7833e5b88" providerId="LiveId" clId="{61FC319D-9951-4B3E-8B80-A0CFC7C47794}" dt="2023-06-10T15:58:57.728" v="491" actId="21"/>
          <ac:spMkLst>
            <pc:docMk/>
            <pc:sldMk cId="90653608" sldId="256"/>
            <ac:spMk id="10" creationId="{49B964C9-07EC-6AEF-C136-4B7C2FB084DB}"/>
          </ac:spMkLst>
        </pc:spChg>
        <pc:spChg chg="add mod">
          <ac:chgData name="Muhammad Hanif" userId="560e93c7833e5b88" providerId="LiveId" clId="{61FC319D-9951-4B3E-8B80-A0CFC7C47794}" dt="2023-06-28T10:57:19.568" v="1058" actId="20577"/>
          <ac:spMkLst>
            <pc:docMk/>
            <pc:sldMk cId="90653608" sldId="256"/>
            <ac:spMk id="10" creationId="{95C399D3-9FFE-F9D2-8DD0-04F8296DD6C5}"/>
          </ac:spMkLst>
        </pc:spChg>
        <pc:spChg chg="add del mod">
          <ac:chgData name="Muhammad Hanif" userId="560e93c7833e5b88" providerId="LiveId" clId="{61FC319D-9951-4B3E-8B80-A0CFC7C47794}" dt="2023-06-10T15:50:19.648" v="425" actId="478"/>
          <ac:spMkLst>
            <pc:docMk/>
            <pc:sldMk cId="90653608" sldId="256"/>
            <ac:spMk id="11" creationId="{4BA1D969-8ABA-C209-747D-087CFD78955E}"/>
          </ac:spMkLst>
        </pc:spChg>
        <pc:spChg chg="add del">
          <ac:chgData name="Muhammad Hanif" userId="560e93c7833e5b88" providerId="LiveId" clId="{61FC319D-9951-4B3E-8B80-A0CFC7C47794}" dt="2023-06-10T14:07:51.319" v="334"/>
          <ac:spMkLst>
            <pc:docMk/>
            <pc:sldMk cId="90653608" sldId="256"/>
            <ac:spMk id="12" creationId="{DED13B00-0560-4668-D40C-BDEBE22BC044}"/>
          </ac:spMkLst>
        </pc:spChg>
        <pc:spChg chg="add del mod">
          <ac:chgData name="Muhammad Hanif" userId="560e93c7833e5b88" providerId="LiveId" clId="{61FC319D-9951-4B3E-8B80-A0CFC7C47794}" dt="2023-06-10T15:50:23.321" v="426" actId="478"/>
          <ac:spMkLst>
            <pc:docMk/>
            <pc:sldMk cId="90653608" sldId="256"/>
            <ac:spMk id="13" creationId="{BB47B0BC-A326-85C0-D846-A23CEC290225}"/>
          </ac:spMkLst>
        </pc:spChg>
        <pc:spChg chg="add del">
          <ac:chgData name="Muhammad Hanif" userId="560e93c7833e5b88" providerId="LiveId" clId="{61FC319D-9951-4B3E-8B80-A0CFC7C47794}" dt="2023-06-10T14:08:13.981" v="339"/>
          <ac:spMkLst>
            <pc:docMk/>
            <pc:sldMk cId="90653608" sldId="256"/>
            <ac:spMk id="14" creationId="{AD52B6AF-379E-1EA9-30B3-8CD4D1FC32F4}"/>
          </ac:spMkLst>
        </pc:spChg>
        <pc:spChg chg="add del mod">
          <ac:chgData name="Muhammad Hanif" userId="560e93c7833e5b88" providerId="LiveId" clId="{61FC319D-9951-4B3E-8B80-A0CFC7C47794}" dt="2023-06-24T04:35:00.078" v="832"/>
          <ac:spMkLst>
            <pc:docMk/>
            <pc:sldMk cId="90653608" sldId="256"/>
            <ac:spMk id="15" creationId="{06A683E2-ECB0-5E82-4C2B-2CCBFF4A8D4B}"/>
          </ac:spMkLst>
        </pc:spChg>
        <pc:spChg chg="add del mod">
          <ac:chgData name="Muhammad Hanif" userId="560e93c7833e5b88" providerId="LiveId" clId="{61FC319D-9951-4B3E-8B80-A0CFC7C47794}" dt="2023-06-28T05:09:01.055" v="869" actId="478"/>
          <ac:spMkLst>
            <pc:docMk/>
            <pc:sldMk cId="90653608" sldId="256"/>
            <ac:spMk id="16" creationId="{34FEC4EB-6265-3C9A-194F-C9E41AAAC52C}"/>
          </ac:spMkLst>
        </pc:spChg>
        <pc:spChg chg="add del mod">
          <ac:chgData name="Muhammad Hanif" userId="560e93c7833e5b88" providerId="LiveId" clId="{61FC319D-9951-4B3E-8B80-A0CFC7C47794}" dt="2023-06-28T05:08:58.022" v="868" actId="478"/>
          <ac:spMkLst>
            <pc:docMk/>
            <pc:sldMk cId="90653608" sldId="256"/>
            <ac:spMk id="17" creationId="{21C37205-2E9B-A3D7-453C-BA1143389C47}"/>
          </ac:spMkLst>
        </pc:spChg>
        <pc:spChg chg="add del mod">
          <ac:chgData name="Muhammad Hanif" userId="560e93c7833e5b88" providerId="LiveId" clId="{61FC319D-9951-4B3E-8B80-A0CFC7C47794}" dt="2023-06-28T05:09:05.275" v="870" actId="478"/>
          <ac:spMkLst>
            <pc:docMk/>
            <pc:sldMk cId="90653608" sldId="256"/>
            <ac:spMk id="18" creationId="{C11EB94A-7599-12BE-A015-138DF82E7D88}"/>
          </ac:spMkLst>
        </pc:spChg>
        <pc:graphicFrameChg chg="del mod">
          <ac:chgData name="Muhammad Hanif" userId="560e93c7833e5b88" providerId="LiveId" clId="{61FC319D-9951-4B3E-8B80-A0CFC7C47794}" dt="2023-10-05T15:22:59.163" v="2312"/>
          <ac:graphicFrameMkLst>
            <pc:docMk/>
            <pc:sldMk cId="90653608" sldId="256"/>
            <ac:graphicFrameMk id="2" creationId="{86C805A9-1B6D-6127-CC5E-B5DD99DCEF13}"/>
          </ac:graphicFrameMkLst>
        </pc:graphicFrameChg>
        <pc:graphicFrameChg chg="add del mod">
          <ac:chgData name="Muhammad Hanif" userId="560e93c7833e5b88" providerId="LiveId" clId="{61FC319D-9951-4B3E-8B80-A0CFC7C47794}" dt="2023-10-05T15:25:35.601" v="2314"/>
          <ac:graphicFrameMkLst>
            <pc:docMk/>
            <pc:sldMk cId="90653608" sldId="256"/>
            <ac:graphicFrameMk id="3" creationId="{76136A44-49B0-46C5-411A-2ABB5C62DF03}"/>
          </ac:graphicFrameMkLst>
        </pc:graphicFrameChg>
        <pc:picChg chg="add del mod">
          <ac:chgData name="Muhammad Hanif" userId="560e93c7833e5b88" providerId="LiveId" clId="{61FC319D-9951-4B3E-8B80-A0CFC7C47794}" dt="2023-06-10T16:09:05.235" v="651" actId="478"/>
          <ac:picMkLst>
            <pc:docMk/>
            <pc:sldMk cId="90653608" sldId="256"/>
            <ac:picMk id="3" creationId="{2F34FC97-85CC-F127-9ECE-1A3E11198222}"/>
          </ac:picMkLst>
        </pc:picChg>
        <pc:picChg chg="add del mod">
          <ac:chgData name="Muhammad Hanif" userId="560e93c7833e5b88" providerId="LiveId" clId="{61FC319D-9951-4B3E-8B80-A0CFC7C47794}" dt="2023-06-28T10:53:21.717" v="1002" actId="478"/>
          <ac:picMkLst>
            <pc:docMk/>
            <pc:sldMk cId="90653608" sldId="256"/>
            <ac:picMk id="3" creationId="{E985BB60-F59D-58A6-2949-592F211CF11D}"/>
          </ac:picMkLst>
        </pc:picChg>
        <pc:picChg chg="add del mod">
          <ac:chgData name="Muhammad Hanif" userId="560e93c7833e5b88" providerId="LiveId" clId="{61FC319D-9951-4B3E-8B80-A0CFC7C47794}" dt="2023-06-10T16:10:54.886" v="661" actId="478"/>
          <ac:picMkLst>
            <pc:docMk/>
            <pc:sldMk cId="90653608" sldId="256"/>
            <ac:picMk id="7" creationId="{54E97FA8-7EBD-251C-50AD-98526D63D67A}"/>
          </ac:picMkLst>
        </pc:picChg>
        <pc:picChg chg="add del mod">
          <ac:chgData name="Muhammad Hanif" userId="560e93c7833e5b88" providerId="LiveId" clId="{61FC319D-9951-4B3E-8B80-A0CFC7C47794}" dt="2023-06-28T05:08:54.939" v="867" actId="478"/>
          <ac:picMkLst>
            <pc:docMk/>
            <pc:sldMk cId="90653608" sldId="256"/>
            <ac:picMk id="9" creationId="{F3934AA7-7FA1-4AF5-11DF-34C8209BBBC5}"/>
          </ac:picMkLst>
        </pc:picChg>
        <pc:picChg chg="add mod">
          <ac:chgData name="Muhammad Hanif" userId="560e93c7833e5b88" providerId="LiveId" clId="{61FC319D-9951-4B3E-8B80-A0CFC7C47794}" dt="2023-06-28T11:06:26.510" v="1064" actId="1076"/>
          <ac:picMkLst>
            <pc:docMk/>
            <pc:sldMk cId="90653608" sldId="256"/>
            <ac:picMk id="12" creationId="{6F0558F7-9155-B500-7EB5-FE4B29AFAC65}"/>
          </ac:picMkLst>
        </pc:picChg>
      </pc:sldChg>
      <pc:sldChg chg="modSp add mod">
        <pc:chgData name="Muhammad Hanif" userId="560e93c7833e5b88" providerId="LiveId" clId="{61FC319D-9951-4B3E-8B80-A0CFC7C47794}" dt="2023-07-04T14:01:03.344" v="1091" actId="1076"/>
        <pc:sldMkLst>
          <pc:docMk/>
          <pc:sldMk cId="2941187924" sldId="257"/>
        </pc:sldMkLst>
        <pc:spChg chg="mod">
          <ac:chgData name="Muhammad Hanif" userId="560e93c7833e5b88" providerId="LiveId" clId="{61FC319D-9951-4B3E-8B80-A0CFC7C47794}" dt="2023-07-04T14:00:57.868" v="1086" actId="1076"/>
          <ac:spMkLst>
            <pc:docMk/>
            <pc:sldMk cId="2941187924" sldId="257"/>
            <ac:spMk id="4" creationId="{0A4045B0-C940-93C6-79DB-351A147113E4}"/>
          </ac:spMkLst>
        </pc:spChg>
        <pc:spChg chg="mod">
          <ac:chgData name="Muhammad Hanif" userId="560e93c7833e5b88" providerId="LiveId" clId="{61FC319D-9951-4B3E-8B80-A0CFC7C47794}" dt="2023-07-04T14:00:59.186" v="1087" actId="1076"/>
          <ac:spMkLst>
            <pc:docMk/>
            <pc:sldMk cId="2941187924" sldId="257"/>
            <ac:spMk id="5" creationId="{68ED6C88-4D30-47B1-98F2-10B61639E784}"/>
          </ac:spMkLst>
        </pc:spChg>
        <pc:spChg chg="mod">
          <ac:chgData name="Muhammad Hanif" userId="560e93c7833e5b88" providerId="LiveId" clId="{61FC319D-9951-4B3E-8B80-A0CFC7C47794}" dt="2023-07-04T13:18:33.987" v="1070" actId="1076"/>
          <ac:spMkLst>
            <pc:docMk/>
            <pc:sldMk cId="2941187924" sldId="257"/>
            <ac:spMk id="16" creationId="{34FEC4EB-6265-3C9A-194F-C9E41AAAC52C}"/>
          </ac:spMkLst>
        </pc:spChg>
        <pc:spChg chg="mod">
          <ac:chgData name="Muhammad Hanif" userId="560e93c7833e5b88" providerId="LiveId" clId="{61FC319D-9951-4B3E-8B80-A0CFC7C47794}" dt="2023-07-04T13:18:18.967" v="1069" actId="1076"/>
          <ac:spMkLst>
            <pc:docMk/>
            <pc:sldMk cId="2941187924" sldId="257"/>
            <ac:spMk id="17" creationId="{21C37205-2E9B-A3D7-453C-BA1143389C47}"/>
          </ac:spMkLst>
        </pc:spChg>
        <pc:spChg chg="mod">
          <ac:chgData name="Muhammad Hanif" userId="560e93c7833e5b88" providerId="LiveId" clId="{61FC319D-9951-4B3E-8B80-A0CFC7C47794}" dt="2023-07-04T14:01:03.344" v="1091" actId="1076"/>
          <ac:spMkLst>
            <pc:docMk/>
            <pc:sldMk cId="2941187924" sldId="257"/>
            <ac:spMk id="18" creationId="{C11EB94A-7599-12BE-A015-138DF82E7D88}"/>
          </ac:spMkLst>
        </pc:spChg>
        <pc:picChg chg="mod">
          <ac:chgData name="Muhammad Hanif" userId="560e93c7833e5b88" providerId="LiveId" clId="{61FC319D-9951-4B3E-8B80-A0CFC7C47794}" dt="2023-07-04T14:01:00.703" v="1089" actId="14100"/>
          <ac:picMkLst>
            <pc:docMk/>
            <pc:sldMk cId="2941187924" sldId="257"/>
            <ac:picMk id="9" creationId="{F3934AA7-7FA1-4AF5-11DF-34C8209BBBC5}"/>
          </ac:picMkLst>
        </pc:picChg>
      </pc:sldChg>
      <pc:sldChg chg="addSp delSp modSp add mod delAnim modAnim">
        <pc:chgData name="Muhammad Hanif" userId="560e93c7833e5b88" providerId="LiveId" clId="{61FC319D-9951-4B3E-8B80-A0CFC7C47794}" dt="2023-07-23T10:45:06.301" v="1346" actId="20577"/>
        <pc:sldMkLst>
          <pc:docMk/>
          <pc:sldMk cId="805505049" sldId="258"/>
        </pc:sldMkLst>
        <pc:spChg chg="add del mod">
          <ac:chgData name="Muhammad Hanif" userId="560e93c7833e5b88" providerId="LiveId" clId="{61FC319D-9951-4B3E-8B80-A0CFC7C47794}" dt="2023-07-23T10:16:03.495" v="1230" actId="478"/>
          <ac:spMkLst>
            <pc:docMk/>
            <pc:sldMk cId="805505049" sldId="258"/>
            <ac:spMk id="2" creationId="{ACEC3863-18BA-E831-64B2-2E1DE591DC7A}"/>
          </ac:spMkLst>
        </pc:spChg>
        <pc:spChg chg="add del mod">
          <ac:chgData name="Muhammad Hanif" userId="560e93c7833e5b88" providerId="LiveId" clId="{61FC319D-9951-4B3E-8B80-A0CFC7C47794}" dt="2023-07-23T10:15:45.602" v="1224" actId="478"/>
          <ac:spMkLst>
            <pc:docMk/>
            <pc:sldMk cId="805505049" sldId="258"/>
            <ac:spMk id="3" creationId="{B203CDC4-0A1A-54A4-E8AB-5DC7FA43E7FE}"/>
          </ac:spMkLst>
        </pc:spChg>
        <pc:spChg chg="mod">
          <ac:chgData name="Muhammad Hanif" userId="560e93c7833e5b88" providerId="LiveId" clId="{61FC319D-9951-4B3E-8B80-A0CFC7C47794}" dt="2023-07-23T10:40:37.452" v="1312" actId="1076"/>
          <ac:spMkLst>
            <pc:docMk/>
            <pc:sldMk cId="805505049" sldId="258"/>
            <ac:spMk id="4" creationId="{0A4045B0-C940-93C6-79DB-351A147113E4}"/>
          </ac:spMkLst>
        </pc:spChg>
        <pc:spChg chg="del">
          <ac:chgData name="Muhammad Hanif" userId="560e93c7833e5b88" providerId="LiveId" clId="{61FC319D-9951-4B3E-8B80-A0CFC7C47794}" dt="2023-07-22T03:49:55.331" v="1094" actId="478"/>
          <ac:spMkLst>
            <pc:docMk/>
            <pc:sldMk cId="805505049" sldId="258"/>
            <ac:spMk id="5" creationId="{68ED6C88-4D30-47B1-98F2-10B61639E784}"/>
          </ac:spMkLst>
        </pc:spChg>
        <pc:spChg chg="add mod">
          <ac:chgData name="Muhammad Hanif" userId="560e93c7833e5b88" providerId="LiveId" clId="{61FC319D-9951-4B3E-8B80-A0CFC7C47794}" dt="2023-07-23T10:45:06.301" v="1346" actId="20577"/>
          <ac:spMkLst>
            <pc:docMk/>
            <pc:sldMk cId="805505049" sldId="258"/>
            <ac:spMk id="5" creationId="{AAC62DE3-37FA-81ED-2B19-6155C5C4FB6A}"/>
          </ac:spMkLst>
        </pc:spChg>
        <pc:spChg chg="del">
          <ac:chgData name="Muhammad Hanif" userId="560e93c7833e5b88" providerId="LiveId" clId="{61FC319D-9951-4B3E-8B80-A0CFC7C47794}" dt="2023-07-22T03:50:00.257" v="1097" actId="478"/>
          <ac:spMkLst>
            <pc:docMk/>
            <pc:sldMk cId="805505049" sldId="258"/>
            <ac:spMk id="16" creationId="{34FEC4EB-6265-3C9A-194F-C9E41AAAC52C}"/>
          </ac:spMkLst>
        </pc:spChg>
        <pc:spChg chg="del mod">
          <ac:chgData name="Muhammad Hanif" userId="560e93c7833e5b88" providerId="LiveId" clId="{61FC319D-9951-4B3E-8B80-A0CFC7C47794}" dt="2023-07-22T03:49:58.765" v="1096" actId="478"/>
          <ac:spMkLst>
            <pc:docMk/>
            <pc:sldMk cId="805505049" sldId="258"/>
            <ac:spMk id="17" creationId="{21C37205-2E9B-A3D7-453C-BA1143389C47}"/>
          </ac:spMkLst>
        </pc:spChg>
        <pc:spChg chg="del">
          <ac:chgData name="Muhammad Hanif" userId="560e93c7833e5b88" providerId="LiveId" clId="{61FC319D-9951-4B3E-8B80-A0CFC7C47794}" dt="2023-07-22T03:50:02.245" v="1098" actId="478"/>
          <ac:spMkLst>
            <pc:docMk/>
            <pc:sldMk cId="805505049" sldId="258"/>
            <ac:spMk id="18" creationId="{C11EB94A-7599-12BE-A015-138DF82E7D88}"/>
          </ac:spMkLst>
        </pc:spChg>
        <pc:picChg chg="add del mod">
          <ac:chgData name="Muhammad Hanif" userId="560e93c7833e5b88" providerId="LiveId" clId="{61FC319D-9951-4B3E-8B80-A0CFC7C47794}" dt="2023-07-23T10:25:53.594" v="1296" actId="478"/>
          <ac:picMkLst>
            <pc:docMk/>
            <pc:sldMk cId="805505049" sldId="258"/>
            <ac:picMk id="7" creationId="{9D759F0E-7113-AE35-97AC-2E2F7233A635}"/>
          </ac:picMkLst>
        </pc:picChg>
        <pc:picChg chg="add mod">
          <ac:chgData name="Muhammad Hanif" userId="560e93c7833e5b88" providerId="LiveId" clId="{61FC319D-9951-4B3E-8B80-A0CFC7C47794}" dt="2023-07-23T10:40:45.550" v="1314" actId="14100"/>
          <ac:picMkLst>
            <pc:docMk/>
            <pc:sldMk cId="805505049" sldId="258"/>
            <ac:picMk id="9" creationId="{DC69AF7A-D5F6-AF94-6226-64A1B3D13F3D}"/>
          </ac:picMkLst>
        </pc:picChg>
        <pc:picChg chg="del">
          <ac:chgData name="Muhammad Hanif" userId="560e93c7833e5b88" providerId="LiveId" clId="{61FC319D-9951-4B3E-8B80-A0CFC7C47794}" dt="2023-07-22T03:49:46.504" v="1093" actId="478"/>
          <ac:picMkLst>
            <pc:docMk/>
            <pc:sldMk cId="805505049" sldId="258"/>
            <ac:picMk id="9" creationId="{F3934AA7-7FA1-4AF5-11DF-34C8209BBBC5}"/>
          </ac:picMkLst>
        </pc:picChg>
      </pc:sldChg>
      <pc:sldChg chg="addSp delSp modSp add mod modAnim">
        <pc:chgData name="Muhammad Hanif" userId="560e93c7833e5b88" providerId="LiveId" clId="{61FC319D-9951-4B3E-8B80-A0CFC7C47794}" dt="2023-08-10T00:34:05.977" v="1799" actId="14100"/>
        <pc:sldMkLst>
          <pc:docMk/>
          <pc:sldMk cId="1913107204" sldId="259"/>
        </pc:sldMkLst>
        <pc:spChg chg="mod">
          <ac:chgData name="Muhammad Hanif" userId="560e93c7833e5b88" providerId="LiveId" clId="{61FC319D-9951-4B3E-8B80-A0CFC7C47794}" dt="2023-08-06T14:29:11.848" v="1790" actId="20577"/>
          <ac:spMkLst>
            <pc:docMk/>
            <pc:sldMk cId="1913107204" sldId="259"/>
            <ac:spMk id="4" creationId="{0A4045B0-C940-93C6-79DB-351A147113E4}"/>
          </ac:spMkLst>
        </pc:spChg>
        <pc:spChg chg="mod">
          <ac:chgData name="Muhammad Hanif" userId="560e93c7833e5b88" providerId="LiveId" clId="{61FC319D-9951-4B3E-8B80-A0CFC7C47794}" dt="2023-08-06T14:13:45.286" v="1781"/>
          <ac:spMkLst>
            <pc:docMk/>
            <pc:sldMk cId="1913107204" sldId="259"/>
            <ac:spMk id="5" creationId="{AAC62DE3-37FA-81ED-2B19-6155C5C4FB6A}"/>
          </ac:spMkLst>
        </pc:spChg>
        <pc:picChg chg="add mod">
          <ac:chgData name="Muhammad Hanif" userId="560e93c7833e5b88" providerId="LiveId" clId="{61FC319D-9951-4B3E-8B80-A0CFC7C47794}" dt="2023-08-10T00:34:05.977" v="1799" actId="14100"/>
          <ac:picMkLst>
            <pc:docMk/>
            <pc:sldMk cId="1913107204" sldId="259"/>
            <ac:picMk id="3" creationId="{26D9E3AC-C35C-EBF0-20C7-EAD5FC9B88C7}"/>
          </ac:picMkLst>
        </pc:picChg>
        <pc:picChg chg="del mod">
          <ac:chgData name="Muhammad Hanif" userId="560e93c7833e5b88" providerId="LiveId" clId="{61FC319D-9951-4B3E-8B80-A0CFC7C47794}" dt="2023-08-10T00:33:17.506" v="1791" actId="478"/>
          <ac:picMkLst>
            <pc:docMk/>
            <pc:sldMk cId="1913107204" sldId="259"/>
            <ac:picMk id="9" creationId="{DC69AF7A-D5F6-AF94-6226-64A1B3D13F3D}"/>
          </ac:picMkLst>
        </pc:picChg>
      </pc:sldChg>
      <pc:sldChg chg="addSp delSp modSp add mod modAnim">
        <pc:chgData name="Muhammad Hanif" userId="560e93c7833e5b88" providerId="LiveId" clId="{61FC319D-9951-4B3E-8B80-A0CFC7C47794}" dt="2023-09-03T16:11:11.889" v="2160" actId="20577"/>
        <pc:sldMkLst>
          <pc:docMk/>
          <pc:sldMk cId="3186687087" sldId="260"/>
        </pc:sldMkLst>
        <pc:spChg chg="mod">
          <ac:chgData name="Muhammad Hanif" userId="560e93c7833e5b88" providerId="LiveId" clId="{61FC319D-9951-4B3E-8B80-A0CFC7C47794}" dt="2023-09-03T14:19:02.428" v="1816" actId="14100"/>
          <ac:spMkLst>
            <pc:docMk/>
            <pc:sldMk cId="3186687087" sldId="260"/>
            <ac:spMk id="4" creationId="{0A4045B0-C940-93C6-79DB-351A147113E4}"/>
          </ac:spMkLst>
        </pc:spChg>
        <pc:spChg chg="mod">
          <ac:chgData name="Muhammad Hanif" userId="560e93c7833e5b88" providerId="LiveId" clId="{61FC319D-9951-4B3E-8B80-A0CFC7C47794}" dt="2023-09-03T15:59:32.593" v="2155" actId="113"/>
          <ac:spMkLst>
            <pc:docMk/>
            <pc:sldMk cId="3186687087" sldId="260"/>
            <ac:spMk id="5" creationId="{AAC62DE3-37FA-81ED-2B19-6155C5C4FB6A}"/>
          </ac:spMkLst>
        </pc:spChg>
        <pc:spChg chg="add mod">
          <ac:chgData name="Muhammad Hanif" userId="560e93c7833e5b88" providerId="LiveId" clId="{61FC319D-9951-4B3E-8B80-A0CFC7C47794}" dt="2023-09-03T16:11:11.889" v="2160" actId="20577"/>
          <ac:spMkLst>
            <pc:docMk/>
            <pc:sldMk cId="3186687087" sldId="260"/>
            <ac:spMk id="7" creationId="{1F77591A-DB2F-9F91-4945-B2EC29845B38}"/>
          </ac:spMkLst>
        </pc:spChg>
        <pc:picChg chg="del">
          <ac:chgData name="Muhammad Hanif" userId="560e93c7833e5b88" providerId="LiveId" clId="{61FC319D-9951-4B3E-8B80-A0CFC7C47794}" dt="2023-09-03T14:19:21.695" v="1817" actId="478"/>
          <ac:picMkLst>
            <pc:docMk/>
            <pc:sldMk cId="3186687087" sldId="260"/>
            <ac:picMk id="3" creationId="{26D9E3AC-C35C-EBF0-20C7-EAD5FC9B88C7}"/>
          </ac:picMkLst>
        </pc:picChg>
        <pc:picChg chg="add mod">
          <ac:chgData name="Muhammad Hanif" userId="560e93c7833e5b88" providerId="LiveId" clId="{61FC319D-9951-4B3E-8B80-A0CFC7C47794}" dt="2023-09-03T14:21:48.601" v="1819" actId="1076"/>
          <ac:picMkLst>
            <pc:docMk/>
            <pc:sldMk cId="3186687087" sldId="260"/>
            <ac:picMk id="6" creationId="{7C88032A-86F2-5985-C0A4-6E39C9F51CC6}"/>
          </ac:picMkLst>
        </pc:picChg>
      </pc:sldChg>
      <pc:sldChg chg="addSp delSp modSp add mod delAnim modAnim">
        <pc:chgData name="Muhammad Hanif" userId="560e93c7833e5b88" providerId="LiveId" clId="{61FC319D-9951-4B3E-8B80-A0CFC7C47794}" dt="2023-09-17T06:28:09.431" v="2309"/>
        <pc:sldMkLst>
          <pc:docMk/>
          <pc:sldMk cId="3891470303" sldId="261"/>
        </pc:sldMkLst>
        <pc:spChg chg="add del mod">
          <ac:chgData name="Muhammad Hanif" userId="560e93c7833e5b88" providerId="LiveId" clId="{61FC319D-9951-4B3E-8B80-A0CFC7C47794}" dt="2023-09-17T06:14:14.320" v="2216"/>
          <ac:spMkLst>
            <pc:docMk/>
            <pc:sldMk cId="3891470303" sldId="261"/>
            <ac:spMk id="2" creationId="{1621F38B-0FCA-7D45-B807-265E97FCECA7}"/>
          </ac:spMkLst>
        </pc:spChg>
        <pc:spChg chg="mod">
          <ac:chgData name="Muhammad Hanif" userId="560e93c7833e5b88" providerId="LiveId" clId="{61FC319D-9951-4B3E-8B80-A0CFC7C47794}" dt="2023-09-17T06:07:39.644" v="2199" actId="20577"/>
          <ac:spMkLst>
            <pc:docMk/>
            <pc:sldMk cId="3891470303" sldId="261"/>
            <ac:spMk id="4" creationId="{0A4045B0-C940-93C6-79DB-351A147113E4}"/>
          </ac:spMkLst>
        </pc:spChg>
        <pc:spChg chg="del">
          <ac:chgData name="Muhammad Hanif" userId="560e93c7833e5b88" providerId="LiveId" clId="{61FC319D-9951-4B3E-8B80-A0CFC7C47794}" dt="2023-09-17T06:06:11.785" v="2172" actId="478"/>
          <ac:spMkLst>
            <pc:docMk/>
            <pc:sldMk cId="3891470303" sldId="261"/>
            <ac:spMk id="5" creationId="{AAC62DE3-37FA-81ED-2B19-6155C5C4FB6A}"/>
          </ac:spMkLst>
        </pc:spChg>
        <pc:spChg chg="mod">
          <ac:chgData name="Muhammad Hanif" userId="560e93c7833e5b88" providerId="LiveId" clId="{61FC319D-9951-4B3E-8B80-A0CFC7C47794}" dt="2023-09-17T06:27:14.024" v="2300" actId="20577"/>
          <ac:spMkLst>
            <pc:docMk/>
            <pc:sldMk cId="3891470303" sldId="261"/>
            <ac:spMk id="7" creationId="{1F77591A-DB2F-9F91-4945-B2EC29845B38}"/>
          </ac:spMkLst>
        </pc:spChg>
        <pc:spChg chg="add mod">
          <ac:chgData name="Muhammad Hanif" userId="560e93c7833e5b88" providerId="LiveId" clId="{61FC319D-9951-4B3E-8B80-A0CFC7C47794}" dt="2023-09-17T06:27:50.649" v="2308" actId="255"/>
          <ac:spMkLst>
            <pc:docMk/>
            <pc:sldMk cId="3891470303" sldId="261"/>
            <ac:spMk id="9" creationId="{4CEDAA70-1CF5-7892-405B-9D24EFE25BE8}"/>
          </ac:spMkLst>
        </pc:spChg>
        <pc:picChg chg="del">
          <ac:chgData name="Muhammad Hanif" userId="560e93c7833e5b88" providerId="LiveId" clId="{61FC319D-9951-4B3E-8B80-A0CFC7C47794}" dt="2023-09-17T06:06:08.047" v="2171" actId="478"/>
          <ac:picMkLst>
            <pc:docMk/>
            <pc:sldMk cId="3891470303" sldId="261"/>
            <ac:picMk id="6" creationId="{7C88032A-86F2-5985-C0A4-6E39C9F51CC6}"/>
          </ac:picMkLst>
        </pc:picChg>
        <pc:picChg chg="add mod">
          <ac:chgData name="Muhammad Hanif" userId="560e93c7833e5b88" providerId="LiveId" clId="{61FC319D-9951-4B3E-8B80-A0CFC7C47794}" dt="2023-09-17T06:26:21.274" v="2298" actId="14100"/>
          <ac:picMkLst>
            <pc:docMk/>
            <pc:sldMk cId="3891470303" sldId="261"/>
            <ac:picMk id="8" creationId="{B643EA6D-4B4D-8F4A-AF04-E12FB151ED2B}"/>
          </ac:picMkLst>
        </pc:picChg>
      </pc:sldChg>
      <pc:sldChg chg="add ord">
        <pc:chgData name="Muhammad Hanif" userId="560e93c7833e5b88" providerId="LiveId" clId="{61FC319D-9951-4B3E-8B80-A0CFC7C47794}" dt="2023-10-05T15:29:16.557" v="2321"/>
        <pc:sldMkLst>
          <pc:docMk/>
          <pc:sldMk cId="3045337773" sldId="262"/>
        </pc:sldMkLst>
      </pc:sldChg>
      <pc:sldChg chg="add ord">
        <pc:chgData name="Muhammad Hanif" userId="560e93c7833e5b88" providerId="LiveId" clId="{61FC319D-9951-4B3E-8B80-A0CFC7C47794}" dt="2023-10-05T15:29:19.621" v="2323"/>
        <pc:sldMkLst>
          <pc:docMk/>
          <pc:sldMk cId="2573660072" sldId="263"/>
        </pc:sldMkLst>
      </pc:sldChg>
      <pc:sldChg chg="add">
        <pc:chgData name="Muhammad Hanif" userId="560e93c7833e5b88" providerId="LiveId" clId="{61FC319D-9951-4B3E-8B80-A0CFC7C47794}" dt="2023-10-05T15:29:06.041" v="2317"/>
        <pc:sldMkLst>
          <pc:docMk/>
          <pc:sldMk cId="3971925135" sldId="264"/>
        </pc:sldMkLst>
      </pc:sldChg>
      <pc:sldChg chg="addSp delSp modSp add mod delAnim modAnim">
        <pc:chgData name="Muhammad Hanif" userId="560e93c7833e5b88" providerId="LiveId" clId="{61FC319D-9951-4B3E-8B80-A0CFC7C47794}" dt="2023-10-22T09:46:46.446" v="2759"/>
        <pc:sldMkLst>
          <pc:docMk/>
          <pc:sldMk cId="2609687741" sldId="265"/>
        </pc:sldMkLst>
        <pc:spChg chg="add mod">
          <ac:chgData name="Muhammad Hanif" userId="560e93c7833e5b88" providerId="LiveId" clId="{61FC319D-9951-4B3E-8B80-A0CFC7C47794}" dt="2023-10-15T14:40:05.515" v="2732" actId="1076"/>
          <ac:spMkLst>
            <pc:docMk/>
            <pc:sldMk cId="2609687741" sldId="265"/>
            <ac:spMk id="3" creationId="{75CE1D91-0A05-A797-DFCC-8AC0D954B8C4}"/>
          </ac:spMkLst>
        </pc:spChg>
        <pc:spChg chg="mod">
          <ac:chgData name="Muhammad Hanif" userId="560e93c7833e5b88" providerId="LiveId" clId="{61FC319D-9951-4B3E-8B80-A0CFC7C47794}" dt="2023-10-15T07:47:22.011" v="2360" actId="20577"/>
          <ac:spMkLst>
            <pc:docMk/>
            <pc:sldMk cId="2609687741" sldId="265"/>
            <ac:spMk id="4" creationId="{0A4045B0-C940-93C6-79DB-351A147113E4}"/>
          </ac:spMkLst>
        </pc:spChg>
        <pc:spChg chg="add mod">
          <ac:chgData name="Muhammad Hanif" userId="560e93c7833e5b88" providerId="LiveId" clId="{61FC319D-9951-4B3E-8B80-A0CFC7C47794}" dt="2023-10-15T14:40:03.329" v="2731" actId="20577"/>
          <ac:spMkLst>
            <pc:docMk/>
            <pc:sldMk cId="2609687741" sldId="265"/>
            <ac:spMk id="5" creationId="{D3A024AE-BC83-07F5-3885-BC864E91208B}"/>
          </ac:spMkLst>
        </pc:spChg>
        <pc:spChg chg="mod">
          <ac:chgData name="Muhammad Hanif" userId="560e93c7833e5b88" providerId="LiveId" clId="{61FC319D-9951-4B3E-8B80-A0CFC7C47794}" dt="2023-10-15T14:39:36.409" v="2729" actId="1076"/>
          <ac:spMkLst>
            <pc:docMk/>
            <pc:sldMk cId="2609687741" sldId="265"/>
            <ac:spMk id="7" creationId="{1F77591A-DB2F-9F91-4945-B2EC29845B38}"/>
          </ac:spMkLst>
        </pc:spChg>
        <pc:spChg chg="del">
          <ac:chgData name="Muhammad Hanif" userId="560e93c7833e5b88" providerId="LiveId" clId="{61FC319D-9951-4B3E-8B80-A0CFC7C47794}" dt="2023-10-15T13:09:47.785" v="2384" actId="478"/>
          <ac:spMkLst>
            <pc:docMk/>
            <pc:sldMk cId="2609687741" sldId="265"/>
            <ac:spMk id="9" creationId="{4CEDAA70-1CF5-7892-405B-9D24EFE25BE8}"/>
          </ac:spMkLst>
        </pc:spChg>
        <pc:picChg chg="del">
          <ac:chgData name="Muhammad Hanif" userId="560e93c7833e5b88" providerId="LiveId" clId="{61FC319D-9951-4B3E-8B80-A0CFC7C47794}" dt="2023-10-15T14:42:33.915" v="2733" actId="478"/>
          <ac:picMkLst>
            <pc:docMk/>
            <pc:sldMk cId="2609687741" sldId="265"/>
            <ac:picMk id="8" creationId="{B643EA6D-4B4D-8F4A-AF04-E12FB151ED2B}"/>
          </ac:picMkLst>
        </pc:picChg>
        <pc:picChg chg="add del mod">
          <ac:chgData name="Muhammad Hanif" userId="560e93c7833e5b88" providerId="LiveId" clId="{61FC319D-9951-4B3E-8B80-A0CFC7C47794}" dt="2023-10-15T14:42:47.709" v="2737" actId="22"/>
          <ac:picMkLst>
            <pc:docMk/>
            <pc:sldMk cId="2609687741" sldId="265"/>
            <ac:picMk id="10" creationId="{BDC12961-F594-3763-5173-C4EF578F9BC5}"/>
          </ac:picMkLst>
        </pc:picChg>
        <pc:picChg chg="add del mod">
          <ac:chgData name="Muhammad Hanif" userId="560e93c7833e5b88" providerId="LiveId" clId="{61FC319D-9951-4B3E-8B80-A0CFC7C47794}" dt="2023-10-15T14:44:02.017" v="2748" actId="478"/>
          <ac:picMkLst>
            <pc:docMk/>
            <pc:sldMk cId="2609687741" sldId="265"/>
            <ac:picMk id="12" creationId="{E70252C1-F0EF-2774-8A0C-FE846BFA8AD5}"/>
          </ac:picMkLst>
        </pc:picChg>
        <pc:picChg chg="add mod">
          <ac:chgData name="Muhammad Hanif" userId="560e93c7833e5b88" providerId="LiveId" clId="{61FC319D-9951-4B3E-8B80-A0CFC7C47794}" dt="2023-10-15T14:44:17.308" v="2754" actId="14100"/>
          <ac:picMkLst>
            <pc:docMk/>
            <pc:sldMk cId="2609687741" sldId="265"/>
            <ac:picMk id="14" creationId="{21282115-67E0-FC53-E5ED-24264FAF013C}"/>
          </ac:picMkLst>
        </pc:picChg>
      </pc:sldChg>
      <pc:sldChg chg="addSp delSp modSp add mod delAnim modAnim">
        <pc:chgData name="Muhammad Hanif" userId="560e93c7833e5b88" providerId="LiveId" clId="{61FC319D-9951-4B3E-8B80-A0CFC7C47794}" dt="2023-12-30T15:08:23.744" v="3984" actId="20577"/>
        <pc:sldMkLst>
          <pc:docMk/>
          <pc:sldMk cId="274217945" sldId="266"/>
        </pc:sldMkLst>
        <pc:spChg chg="add del mod">
          <ac:chgData name="Muhammad Hanif" userId="560e93c7833e5b88" providerId="LiveId" clId="{61FC319D-9951-4B3E-8B80-A0CFC7C47794}" dt="2023-11-25T15:22:13.487" v="3684" actId="21"/>
          <ac:spMkLst>
            <pc:docMk/>
            <pc:sldMk cId="274217945" sldId="266"/>
            <ac:spMk id="2" creationId="{2694B9CA-8EE8-8478-C47F-B39AB5973F15}"/>
          </ac:spMkLst>
        </pc:spChg>
        <pc:spChg chg="del mod">
          <ac:chgData name="Muhammad Hanif" userId="560e93c7833e5b88" providerId="LiveId" clId="{61FC319D-9951-4B3E-8B80-A0CFC7C47794}" dt="2023-11-25T13:52:54.646" v="3438" actId="478"/>
          <ac:spMkLst>
            <pc:docMk/>
            <pc:sldMk cId="274217945" sldId="266"/>
            <ac:spMk id="3" creationId="{75CE1D91-0A05-A797-DFCC-8AC0D954B8C4}"/>
          </ac:spMkLst>
        </pc:spChg>
        <pc:spChg chg="mod">
          <ac:chgData name="Muhammad Hanif" userId="560e93c7833e5b88" providerId="LiveId" clId="{61FC319D-9951-4B3E-8B80-A0CFC7C47794}" dt="2023-11-25T05:51:56.007" v="2783" actId="14100"/>
          <ac:spMkLst>
            <pc:docMk/>
            <pc:sldMk cId="274217945" sldId="266"/>
            <ac:spMk id="4" creationId="{0A4045B0-C940-93C6-79DB-351A147113E4}"/>
          </ac:spMkLst>
        </pc:spChg>
        <pc:spChg chg="del mod">
          <ac:chgData name="Muhammad Hanif" userId="560e93c7833e5b88" providerId="LiveId" clId="{61FC319D-9951-4B3E-8B80-A0CFC7C47794}" dt="2023-11-25T15:22:13.487" v="3684" actId="21"/>
          <ac:spMkLst>
            <pc:docMk/>
            <pc:sldMk cId="274217945" sldId="266"/>
            <ac:spMk id="5" creationId="{D3A024AE-BC83-07F5-3885-BC864E91208B}"/>
          </ac:spMkLst>
        </pc:spChg>
        <pc:spChg chg="add mod">
          <ac:chgData name="Muhammad Hanif" userId="560e93c7833e5b88" providerId="LiveId" clId="{61FC319D-9951-4B3E-8B80-A0CFC7C47794}" dt="2023-11-25T15:29:04.889" v="3799" actId="255"/>
          <ac:spMkLst>
            <pc:docMk/>
            <pc:sldMk cId="274217945" sldId="266"/>
            <ac:spMk id="6" creationId="{9CA64FD6-BEA4-2353-8A07-33D717CADA3A}"/>
          </ac:spMkLst>
        </pc:spChg>
        <pc:spChg chg="mod">
          <ac:chgData name="Muhammad Hanif" userId="560e93c7833e5b88" providerId="LiveId" clId="{61FC319D-9951-4B3E-8B80-A0CFC7C47794}" dt="2023-11-26T02:46:42.541" v="3834" actId="20577"/>
          <ac:spMkLst>
            <pc:docMk/>
            <pc:sldMk cId="274217945" sldId="266"/>
            <ac:spMk id="7" creationId="{1F77591A-DB2F-9F91-4945-B2EC29845B38}"/>
          </ac:spMkLst>
        </pc:spChg>
        <pc:spChg chg="add del">
          <ac:chgData name="Muhammad Hanif" userId="560e93c7833e5b88" providerId="LiveId" clId="{61FC319D-9951-4B3E-8B80-A0CFC7C47794}" dt="2023-11-25T15:27:36.907" v="3786" actId="22"/>
          <ac:spMkLst>
            <pc:docMk/>
            <pc:sldMk cId="274217945" sldId="266"/>
            <ac:spMk id="9" creationId="{457E5AC2-C0B1-7B43-A40E-FF50BA54ABFA}"/>
          </ac:spMkLst>
        </pc:spChg>
        <pc:spChg chg="add mod">
          <ac:chgData name="Muhammad Hanif" userId="560e93c7833e5b88" providerId="LiveId" clId="{61FC319D-9951-4B3E-8B80-A0CFC7C47794}" dt="2023-12-30T14:27:52.283" v="3874" actId="20577"/>
          <ac:spMkLst>
            <pc:docMk/>
            <pc:sldMk cId="274217945" sldId="266"/>
            <ac:spMk id="10" creationId="{C89914A2-3B6D-D077-104F-47737F2D1CC9}"/>
          </ac:spMkLst>
        </pc:spChg>
        <pc:spChg chg="add del mod">
          <ac:chgData name="Muhammad Hanif" userId="560e93c7833e5b88" providerId="LiveId" clId="{61FC319D-9951-4B3E-8B80-A0CFC7C47794}" dt="2023-11-25T15:29:39.264" v="3801" actId="478"/>
          <ac:spMkLst>
            <pc:docMk/>
            <pc:sldMk cId="274217945" sldId="266"/>
            <ac:spMk id="11" creationId="{EC61F1F7-A43E-4911-DD74-67A60D1A0803}"/>
          </ac:spMkLst>
        </pc:spChg>
        <pc:spChg chg="add mod">
          <ac:chgData name="Muhammad Hanif" userId="560e93c7833e5b88" providerId="LiveId" clId="{61FC319D-9951-4B3E-8B80-A0CFC7C47794}" dt="2023-12-30T15:08:23.744" v="3984" actId="20577"/>
          <ac:spMkLst>
            <pc:docMk/>
            <pc:sldMk cId="274217945" sldId="266"/>
            <ac:spMk id="12" creationId="{12B26B99-AF94-9433-984F-83ACFDE565BB}"/>
          </ac:spMkLst>
        </pc:spChg>
        <pc:picChg chg="add del mod">
          <ac:chgData name="Muhammad Hanif" userId="560e93c7833e5b88" providerId="LiveId" clId="{61FC319D-9951-4B3E-8B80-A0CFC7C47794}" dt="2023-12-30T14:31:22.233" v="3973" actId="22"/>
          <ac:picMkLst>
            <pc:docMk/>
            <pc:sldMk cId="274217945" sldId="266"/>
            <ac:picMk id="3" creationId="{7FF7BB39-AA5C-95FB-3B57-20C71BC5BDA7}"/>
          </ac:picMkLst>
        </pc:picChg>
        <pc:picChg chg="add mod">
          <ac:chgData name="Muhammad Hanif" userId="560e93c7833e5b88" providerId="LiveId" clId="{61FC319D-9951-4B3E-8B80-A0CFC7C47794}" dt="2023-12-30T14:32:35.307" v="3980" actId="14100"/>
          <ac:picMkLst>
            <pc:docMk/>
            <pc:sldMk cId="274217945" sldId="266"/>
            <ac:picMk id="8" creationId="{CC045C0D-B68C-E07A-C5D4-4E8FBA8837BB}"/>
          </ac:picMkLst>
        </pc:picChg>
        <pc:picChg chg="del">
          <ac:chgData name="Muhammad Hanif" userId="560e93c7833e5b88" providerId="LiveId" clId="{61FC319D-9951-4B3E-8B80-A0CFC7C47794}" dt="2023-12-30T14:29:47.619" v="3967" actId="478"/>
          <ac:picMkLst>
            <pc:docMk/>
            <pc:sldMk cId="274217945" sldId="266"/>
            <ac:picMk id="14" creationId="{21282115-67E0-FC53-E5ED-24264FAF013C}"/>
          </ac:picMkLst>
        </pc:picChg>
      </pc:sldChg>
      <pc:sldChg chg="addSp delSp modSp add del mod delAnim modAnim">
        <pc:chgData name="Muhammad Hanif" userId="560e93c7833e5b88" providerId="LiveId" clId="{61FC319D-9951-4B3E-8B80-A0CFC7C47794}" dt="2023-11-25T15:30:27.630" v="3811" actId="47"/>
        <pc:sldMkLst>
          <pc:docMk/>
          <pc:sldMk cId="2155878594" sldId="267"/>
        </pc:sldMkLst>
        <pc:spChg chg="del">
          <ac:chgData name="Muhammad Hanif" userId="560e93c7833e5b88" providerId="LiveId" clId="{61FC319D-9951-4B3E-8B80-A0CFC7C47794}" dt="2023-11-25T15:21:50.384" v="3680" actId="478"/>
          <ac:spMkLst>
            <pc:docMk/>
            <pc:sldMk cId="2155878594" sldId="267"/>
            <ac:spMk id="2" creationId="{2694B9CA-8EE8-8478-C47F-B39AB5973F15}"/>
          </ac:spMkLst>
        </pc:spChg>
        <pc:spChg chg="add mod">
          <ac:chgData name="Muhammad Hanif" userId="560e93c7833e5b88" providerId="LiveId" clId="{61FC319D-9951-4B3E-8B80-A0CFC7C47794}" dt="2023-11-25T15:22:24.019" v="3687" actId="1076"/>
          <ac:spMkLst>
            <pc:docMk/>
            <pc:sldMk cId="2155878594" sldId="267"/>
            <ac:spMk id="3" creationId="{BC2A309D-6F5F-24B2-A166-32B5B6C889A7}"/>
          </ac:spMkLst>
        </pc:spChg>
        <pc:spChg chg="del mod">
          <ac:chgData name="Muhammad Hanif" userId="560e93c7833e5b88" providerId="LiveId" clId="{61FC319D-9951-4B3E-8B80-A0CFC7C47794}" dt="2023-11-25T15:21:47.280" v="3679" actId="478"/>
          <ac:spMkLst>
            <pc:docMk/>
            <pc:sldMk cId="2155878594" sldId="267"/>
            <ac:spMk id="5" creationId="{D3A024AE-BC83-07F5-3885-BC864E91208B}"/>
          </ac:spMkLst>
        </pc:spChg>
        <pc:spChg chg="add mod">
          <ac:chgData name="Muhammad Hanif" userId="560e93c7833e5b88" providerId="LiveId" clId="{61FC319D-9951-4B3E-8B80-A0CFC7C47794}" dt="2023-11-25T15:22:18.691" v="3686" actId="1076"/>
          <ac:spMkLst>
            <pc:docMk/>
            <pc:sldMk cId="2155878594" sldId="267"/>
            <ac:spMk id="6" creationId="{DDDA44EB-6046-57AB-BFE5-4409E86985E9}"/>
          </ac:spMkLst>
        </pc:spChg>
        <pc:spChg chg="del mod">
          <ac:chgData name="Muhammad Hanif" userId="560e93c7833e5b88" providerId="LiveId" clId="{61FC319D-9951-4B3E-8B80-A0CFC7C47794}" dt="2023-11-25T15:22:07.425" v="3683" actId="478"/>
          <ac:spMkLst>
            <pc:docMk/>
            <pc:sldMk cId="2155878594" sldId="267"/>
            <ac:spMk id="7" creationId="{1F77591A-DB2F-9F91-4945-B2EC29845B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6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52023B-35B4-406B-9C51-63D33C4B20A9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B9FF60-7181-499D-81CD-E07765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BB7DC7-8A14-75D0-DB09-D55D93EBFBF9}"/>
              </a:ext>
            </a:extLst>
          </p:cNvPr>
          <p:cNvSpPr txBox="1"/>
          <p:nvPr/>
        </p:nvSpPr>
        <p:spPr>
          <a:xfrm>
            <a:off x="7539318" y="2572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09C08-DB38-0216-C707-8BA1E2DE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606220"/>
            <a:ext cx="9547411" cy="451044"/>
          </a:xfrm>
        </p:spPr>
        <p:txBody>
          <a:bodyPr/>
          <a:lstStyle/>
          <a:p>
            <a:r>
              <a:rPr lang="en-US" sz="2400" b="1" dirty="0"/>
              <a:t>.NET 6 Clean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8E56B-D104-CC08-48F4-D487AF749C7B}"/>
              </a:ext>
            </a:extLst>
          </p:cNvPr>
          <p:cNvSpPr txBox="1"/>
          <p:nvPr/>
        </p:nvSpPr>
        <p:spPr>
          <a:xfrm>
            <a:off x="858981" y="1303002"/>
            <a:ext cx="62253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Domain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	The domain is the base and heart of this architecture. </a:t>
            </a:r>
          </a:p>
          <a:p>
            <a:pPr algn="l"/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It basically consists of Domain models or Entities and its corresponding Entity configurations.</a:t>
            </a:r>
          </a:p>
          <a:p>
            <a:pPr algn="l"/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This domain layer consists of repositories to deal with operations with databases. We can use the domain-driven design to design the domain project.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9D74B-ED7B-F70B-3A5B-5356FA257D36}"/>
              </a:ext>
            </a:extLst>
          </p:cNvPr>
          <p:cNvSpPr txBox="1"/>
          <p:nvPr/>
        </p:nvSpPr>
        <p:spPr>
          <a:xfrm>
            <a:off x="858980" y="3149178"/>
            <a:ext cx="6225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Application Layer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	which contains all the business logic from the outer layers and it only depends on the domain layer. It generally consists of DTO models, interfaces and command, query handlers, and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Validators.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23558-9D5B-B7D9-795E-A80B0F56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373246"/>
            <a:ext cx="4429200" cy="4229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300213-A76B-1DF1-2F8D-7B7E5749DD9D}"/>
              </a:ext>
            </a:extLst>
          </p:cNvPr>
          <p:cNvSpPr txBox="1"/>
          <p:nvPr/>
        </p:nvSpPr>
        <p:spPr>
          <a:xfrm>
            <a:off x="858980" y="4349023"/>
            <a:ext cx="6054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Persistence Layer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This is also called Data Access Layer, in this layer 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we can define </a:t>
            </a:r>
            <a:r>
              <a:rPr lang="en-US" sz="1400" b="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dbContext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, migrations, configurations, data seeding and abstractions.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This is also depends on the Application layer.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8"/>
            <a:ext cx="9554961" cy="954108"/>
          </a:xfrm>
        </p:spPr>
        <p:txBody>
          <a:bodyPr/>
          <a:lstStyle/>
          <a:p>
            <a:r>
              <a:rPr lang="en-US" sz="2800" b="1" dirty="0"/>
              <a:t>Generic Exception Handling in .NET Core Clean Architecture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7591A-DB2F-9F91-4945-B2EC29845B38}"/>
              </a:ext>
            </a:extLst>
          </p:cNvPr>
          <p:cNvSpPr txBox="1"/>
          <p:nvPr/>
        </p:nvSpPr>
        <p:spPr>
          <a:xfrm>
            <a:off x="744071" y="1807347"/>
            <a:ext cx="6359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Custom Exception Middleware</a:t>
            </a:r>
            <a:r>
              <a:rPr lang="en-US" sz="1600" dirty="0">
                <a:solidFill>
                  <a:schemeClr val="bg1"/>
                </a:solidFill>
              </a:rPr>
              <a:t>: We will define Custom Exception Middleware class to handle any type of Exceptions.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 this section, we demonstrate how to create a typical custom middleware class. Custom middleware also provides much more flexibility to handle exceptions. We can add a stack trace, an exception type name, error code, or anything else which we want to include as a part of the error message.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E1D91-0A05-A797-DFCC-8AC0D954B8C4}"/>
              </a:ext>
            </a:extLst>
          </p:cNvPr>
          <p:cNvSpPr txBox="1"/>
          <p:nvPr/>
        </p:nvSpPr>
        <p:spPr>
          <a:xfrm>
            <a:off x="744071" y="522155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Well Format Api Response: </a:t>
            </a:r>
            <a:r>
              <a:rPr lang="en-US" sz="1600" dirty="0">
                <a:solidFill>
                  <a:schemeClr val="bg1"/>
                </a:solidFill>
              </a:rPr>
              <a:t>Create a new class in Wrappers folder name as </a:t>
            </a:r>
            <a:r>
              <a:rPr lang="en-US" sz="1600" dirty="0" err="1">
                <a:solidFill>
                  <a:schemeClr val="bg1"/>
                </a:solidFill>
              </a:rPr>
              <a:t>ApiResponse</a:t>
            </a:r>
            <a:r>
              <a:rPr lang="en-US" sz="1600" dirty="0">
                <a:solidFill>
                  <a:schemeClr val="bg1"/>
                </a:solidFill>
              </a:rPr>
              <a:t> and define the properties in </a:t>
            </a:r>
            <a:r>
              <a:rPr lang="en-US" sz="1600" dirty="0" err="1">
                <a:solidFill>
                  <a:schemeClr val="bg1"/>
                </a:solidFill>
              </a:rPr>
              <a:t>ApiResponse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024AE-BC83-07F5-3885-BC864E91208B}"/>
              </a:ext>
            </a:extLst>
          </p:cNvPr>
          <p:cNvSpPr txBox="1"/>
          <p:nvPr/>
        </p:nvSpPr>
        <p:spPr>
          <a:xfrm>
            <a:off x="744071" y="40068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What is Middleware : </a:t>
            </a:r>
            <a:r>
              <a:rPr lang="en-US" sz="1600" dirty="0">
                <a:solidFill>
                  <a:schemeClr val="bg1"/>
                </a:solidFill>
              </a:rPr>
              <a:t>Middleware executed on every request.  These components are responsible for handling various tasks such as request routing, authentication, logging, and more.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282115-67E0-FC53-E5ED-24264FAF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229" y="1376777"/>
            <a:ext cx="3220703" cy="4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8"/>
            <a:ext cx="9554961" cy="429608"/>
          </a:xfrm>
        </p:spPr>
        <p:txBody>
          <a:bodyPr/>
          <a:lstStyle/>
          <a:p>
            <a:r>
              <a:rPr lang="en-US" sz="2800" b="1" dirty="0"/>
              <a:t>Identity in .NET Core Clean Architecture in Hindi Urdu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7591A-DB2F-9F91-4945-B2EC29845B38}"/>
              </a:ext>
            </a:extLst>
          </p:cNvPr>
          <p:cNvSpPr txBox="1"/>
          <p:nvPr/>
        </p:nvSpPr>
        <p:spPr>
          <a:xfrm>
            <a:off x="744071" y="1145406"/>
            <a:ext cx="7504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What is asp.net core identity</a:t>
            </a:r>
            <a:r>
              <a:rPr lang="en-US" sz="1600" dirty="0">
                <a:solidFill>
                  <a:schemeClr val="bg1"/>
                </a:solidFill>
              </a:rPr>
              <a:t>: It is built-in membership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It allows us to add features where users can register and log in with password, also user can create, read, update, delete 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is also supports two-factor authentication, Account Confirmation, third-party identity providers like </a:t>
            </a:r>
            <a:r>
              <a:rPr lang="en-US" sz="1400" dirty="0" err="1">
                <a:solidFill>
                  <a:schemeClr val="bg1"/>
                </a:solidFill>
              </a:rPr>
              <a:t>facebook</a:t>
            </a:r>
            <a:r>
              <a:rPr lang="en-US" sz="1400" dirty="0">
                <a:solidFill>
                  <a:schemeClr val="bg1"/>
                </a:solidFill>
              </a:rPr>
              <a:t>, google and other features. But in this video we will focus on user register , login and logout.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4FD6-BEA4-2353-8A07-33D717CADA3A}"/>
              </a:ext>
            </a:extLst>
          </p:cNvPr>
          <p:cNvSpPr txBox="1"/>
          <p:nvPr/>
        </p:nvSpPr>
        <p:spPr>
          <a:xfrm>
            <a:off x="744071" y="2835391"/>
            <a:ext cx="75047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Before implement identity you need to install these packages: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Microsoft.AspNetCore.Identity.EntityFrameworkCore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Microsoft.EntityFrameworkCore.SqlServer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</a:rPr>
              <a:t>Microsoft.EntityFrameworkCore.Design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914A2-3B6D-D077-104F-47737F2D1CC9}"/>
              </a:ext>
            </a:extLst>
          </p:cNvPr>
          <p:cNvSpPr txBox="1"/>
          <p:nvPr/>
        </p:nvSpPr>
        <p:spPr>
          <a:xfrm>
            <a:off x="744071" y="3971378"/>
            <a:ext cx="3548796" cy="233910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UserManager</a:t>
            </a: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IdentityUser</a:t>
            </a:r>
            <a:r>
              <a:rPr lang="en-US" b="1" dirty="0">
                <a:solidFill>
                  <a:schemeClr val="bg1"/>
                </a:solidFill>
              </a:rPr>
              <a:t>&gt;: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We will use this built-in class to create/register, update, delete user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this class contains these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CreateAsync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UpdateAsync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DaleteAsync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CheckPasswordAsync</a:t>
            </a:r>
            <a:r>
              <a:rPr lang="en-US" sz="1600" dirty="0">
                <a:solidFill>
                  <a:schemeClr val="bg1"/>
                </a:solidFill>
              </a:rPr>
              <a:t>, Etc...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26B99-AF94-9433-984F-83ACFDE565BB}"/>
              </a:ext>
            </a:extLst>
          </p:cNvPr>
          <p:cNvSpPr txBox="1"/>
          <p:nvPr/>
        </p:nvSpPr>
        <p:spPr>
          <a:xfrm>
            <a:off x="4425735" y="3971378"/>
            <a:ext cx="3823116" cy="233910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- </a:t>
            </a:r>
            <a:r>
              <a:rPr lang="en-US" sz="1600" b="1" dirty="0" err="1">
                <a:solidFill>
                  <a:schemeClr val="bg1"/>
                </a:solidFill>
              </a:rPr>
              <a:t>Role</a:t>
            </a:r>
            <a:r>
              <a:rPr lang="en-US" b="1" dirty="0" err="1">
                <a:solidFill>
                  <a:schemeClr val="bg1"/>
                </a:solidFill>
              </a:rPr>
              <a:t>Manager</a:t>
            </a: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IdentityRole</a:t>
            </a:r>
            <a:r>
              <a:rPr lang="en-US" b="1" dirty="0">
                <a:solidFill>
                  <a:schemeClr val="bg1"/>
                </a:solidFill>
              </a:rPr>
              <a:t>&gt;: </a:t>
            </a:r>
            <a:r>
              <a:rPr lang="en-US" sz="1600" dirty="0">
                <a:solidFill>
                  <a:schemeClr val="bg1"/>
                </a:solidFill>
              </a:rPr>
              <a:t>We will use this built-in class to create and seed default roles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this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class contains these methods: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CreateAsync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UpdateAsync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DeleteAsync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45C0D-B68C-E07A-C5D4-4E8FBA88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19" y="1145406"/>
            <a:ext cx="3154255" cy="51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D6E2A5E-967C-56EE-C60B-33A0A449ADC0}"/>
              </a:ext>
            </a:extLst>
          </p:cNvPr>
          <p:cNvSpPr txBox="1"/>
          <p:nvPr/>
        </p:nvSpPr>
        <p:spPr>
          <a:xfrm>
            <a:off x="990957" y="1078282"/>
            <a:ext cx="43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86115-D58B-7571-A6A0-D672A63D6191}"/>
              </a:ext>
            </a:extLst>
          </p:cNvPr>
          <p:cNvSpPr txBox="1"/>
          <p:nvPr/>
        </p:nvSpPr>
        <p:spPr>
          <a:xfrm>
            <a:off x="1174928" y="1378263"/>
            <a:ext cx="436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.NET Core 6 </a:t>
            </a:r>
            <a:r>
              <a:rPr lang="en-US" sz="1600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WebAPI</a:t>
            </a:r>
            <a:r>
              <a:rPr lang="en-US" sz="160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Visual Studio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MS SQL Server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86D0B-A6B0-D5E5-0596-7362FA59BAF6}"/>
              </a:ext>
            </a:extLst>
          </p:cNvPr>
          <p:cNvSpPr txBox="1"/>
          <p:nvPr/>
        </p:nvSpPr>
        <p:spPr>
          <a:xfrm>
            <a:off x="6122345" y="1114072"/>
            <a:ext cx="43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Features</a:t>
            </a:r>
            <a:endParaRPr lang="en-US" b="1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9DF3F-C0DE-642F-2ED9-10544F59D43B}"/>
              </a:ext>
            </a:extLst>
          </p:cNvPr>
          <p:cNvSpPr txBox="1"/>
          <p:nvPr/>
        </p:nvSpPr>
        <p:spPr>
          <a:xfrm>
            <a:off x="1174927" y="2528407"/>
            <a:ext cx="472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Implementing Clean Architecture in .NET Core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WebApi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 Project: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E47A3-C3A7-7CD4-200F-D6F44FE978FD}"/>
              </a:ext>
            </a:extLst>
          </p:cNvPr>
          <p:cNvSpPr txBox="1"/>
          <p:nvPr/>
        </p:nvSpPr>
        <p:spPr>
          <a:xfrm>
            <a:off x="6294122" y="1444752"/>
            <a:ext cx="48352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Repository Pattern – Generic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MediatR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 Pipeline Logging &amp; 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Serilog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Swagger UI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Response Wrappers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Pagination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JWT Authentication</a:t>
            </a:r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Role based Authorization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Identity Seeding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Database Seeding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Custom Exception Handling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Middlewares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API Versioning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Fluent 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Automapper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SMTP /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Mailkit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 /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Sendgrid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 Email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Complete 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User Management Module (Register / Generate Token / Forgot Password / Confirmation Mail)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User Auditing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EBCE1-74C6-5499-F88C-F8AE8BE63895}"/>
              </a:ext>
            </a:extLst>
          </p:cNvPr>
          <p:cNvSpPr txBox="1"/>
          <p:nvPr/>
        </p:nvSpPr>
        <p:spPr>
          <a:xfrm>
            <a:off x="972417" y="2191353"/>
            <a:ext cx="43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Table of Contents</a:t>
            </a:r>
            <a:endParaRPr lang="en-US" b="1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B7BCB-60B4-7021-116C-92B338033765}"/>
              </a:ext>
            </a:extLst>
          </p:cNvPr>
          <p:cNvSpPr txBox="1"/>
          <p:nvPr/>
        </p:nvSpPr>
        <p:spPr>
          <a:xfrm>
            <a:off x="1153048" y="3238621"/>
            <a:ext cx="4539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Setting up the Solution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Adding The Entities to the Domain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Adding the Required Interfaces And Packages in Application Layer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Implementing </a:t>
            </a: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MediatR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 for CRUD Operations (CQRS pattern)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Setting Up EF Core on the Persistence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Generate the Migrations and the Database using code first approach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071D6-AF8F-9C57-F47E-6B74823E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606220"/>
            <a:ext cx="9547411" cy="451044"/>
          </a:xfrm>
        </p:spPr>
        <p:txBody>
          <a:bodyPr/>
          <a:lstStyle/>
          <a:p>
            <a:r>
              <a:rPr lang="en-US" sz="2400" b="1" dirty="0"/>
              <a:t>.NET 6 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36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4C650-D2EC-5A80-D053-15314A15912E}"/>
              </a:ext>
            </a:extLst>
          </p:cNvPr>
          <p:cNvSpPr txBox="1"/>
          <p:nvPr/>
        </p:nvSpPr>
        <p:spPr>
          <a:xfrm>
            <a:off x="794090" y="3429000"/>
            <a:ext cx="1043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Any changes in UI will not affect to other layers as they are loosely coupled.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Implementation of any new features will be relatively easy which reduces the complexity of the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Debugging and error fixing becomes easier for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It will be easier to understand the code whenever a new developer starts working on this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</a:rPr>
              <a:t>All the layers of the system are loosely coupled and change in one layer should not break the other layer.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AD9B0B-5832-FBE1-7CAF-B5DC87142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606220"/>
            <a:ext cx="9547411" cy="451044"/>
          </a:xfrm>
        </p:spPr>
        <p:txBody>
          <a:bodyPr/>
          <a:lstStyle/>
          <a:p>
            <a:r>
              <a:rPr lang="en-US" sz="2400" b="1" dirty="0"/>
              <a:t>.NET 6 Clean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97F0F-A9E3-7357-C0E8-A15545E41298}"/>
              </a:ext>
            </a:extLst>
          </p:cNvPr>
          <p:cNvSpPr txBox="1"/>
          <p:nvPr/>
        </p:nvSpPr>
        <p:spPr>
          <a:xfrm>
            <a:off x="794091" y="1238447"/>
            <a:ext cx="1032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Infrastructure Layer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	This layer consists of any kind of logic which needs to be communicated with 3</a:t>
            </a:r>
            <a:r>
              <a:rPr lang="en-US" sz="1400" b="0" i="0" baseline="300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rd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 party API like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Email / SMS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 and external systems also the 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Implementations of interfaces which defined in application layer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. This layer depends only on the Application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4B0A-4EC1-C95B-BF8E-F2E4C60860C7}"/>
              </a:ext>
            </a:extLst>
          </p:cNvPr>
          <p:cNvSpPr txBox="1"/>
          <p:nvPr/>
        </p:nvSpPr>
        <p:spPr>
          <a:xfrm>
            <a:off x="794090" y="2333723"/>
            <a:ext cx="1011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Presentation Layer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	Presentation Layer is generally the UI part of the system, which we can define Web API,  Razor pages, MVC,  Angular</a:t>
            </a:r>
            <a:r>
              <a:rPr lang="en-US" sz="1400" b="0" i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, React, </a:t>
            </a:r>
            <a:r>
              <a:rPr lang="en-US" sz="14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Web Forms etc.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rPr>
              <a:t>This also depends only on the Application layer.</a:t>
            </a:r>
            <a:endParaRPr lang="en-US" sz="14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606220"/>
            <a:ext cx="9547411" cy="451044"/>
          </a:xfrm>
        </p:spPr>
        <p:txBody>
          <a:bodyPr/>
          <a:lstStyle/>
          <a:p>
            <a:r>
              <a:rPr lang="en-US" sz="2400" b="1" dirty="0"/>
              <a:t>Service Extensions Method in .NET 6 Clean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6C88-4D30-47B1-98F2-10B61639E784}"/>
              </a:ext>
            </a:extLst>
          </p:cNvPr>
          <p:cNvSpPr txBox="1"/>
          <p:nvPr/>
        </p:nvSpPr>
        <p:spPr>
          <a:xfrm>
            <a:off x="744071" y="1431318"/>
            <a:ext cx="562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1-Add Project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DBA21-50B3-332B-D2D0-1673209B9496}"/>
              </a:ext>
            </a:extLst>
          </p:cNvPr>
          <p:cNvSpPr txBox="1"/>
          <p:nvPr/>
        </p:nvSpPr>
        <p:spPr>
          <a:xfrm>
            <a:off x="744071" y="2005427"/>
            <a:ext cx="634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2-Install NuGet package: Microsoft.Extentions.DependencyInjection.Abstractions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399D3-9FFE-F9D2-8DD0-04F8296DD6C5}"/>
              </a:ext>
            </a:extLst>
          </p:cNvPr>
          <p:cNvSpPr txBox="1"/>
          <p:nvPr/>
        </p:nvSpPr>
        <p:spPr>
          <a:xfrm>
            <a:off x="744070" y="2825757"/>
            <a:ext cx="562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3-Service Extension Method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0558F7-9155-B500-7EB5-FE4B29AF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12" y="1285144"/>
            <a:ext cx="3373285" cy="49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606220"/>
            <a:ext cx="9547411" cy="451044"/>
          </a:xfrm>
        </p:spPr>
        <p:txBody>
          <a:bodyPr/>
          <a:lstStyle/>
          <a:p>
            <a:r>
              <a:rPr lang="en-US" sz="2400" b="1" dirty="0"/>
              <a:t>CQRS Pattern with MediatR in .NET 6 Clean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6C88-4D30-47B1-98F2-10B61639E784}"/>
              </a:ext>
            </a:extLst>
          </p:cNvPr>
          <p:cNvSpPr txBox="1"/>
          <p:nvPr/>
        </p:nvSpPr>
        <p:spPr>
          <a:xfrm>
            <a:off x="833717" y="143131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1-Implementing MediatR with (CQRS Pattern) for CRUD Operations in application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EC4EB-6265-3C9A-194F-C9E41AAAC52C}"/>
              </a:ext>
            </a:extLst>
          </p:cNvPr>
          <p:cNvSpPr txBox="1"/>
          <p:nvPr/>
        </p:nvSpPr>
        <p:spPr>
          <a:xfrm>
            <a:off x="833717" y="2978195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2"/>
                </a:solidFill>
                <a:effectLst/>
                <a:latin typeface="Lato" panose="020F0502020204030203" pitchFamily="34" charset="0"/>
              </a:rPr>
              <a:t>In the Application Layer, Create a New Folder called Features. This will have all the logic related to each Feature / Entity. Under this folder, add a new one and name it Products. Then add a Commands and Queries folder to it.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37205-2E9B-A3D7-453C-BA1143389C47}"/>
              </a:ext>
            </a:extLst>
          </p:cNvPr>
          <p:cNvSpPr txBox="1"/>
          <p:nvPr/>
        </p:nvSpPr>
        <p:spPr>
          <a:xfrm>
            <a:off x="744071" y="2357920"/>
            <a:ext cx="43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- Install-Package MediatR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EB94A-7599-12BE-A015-138DF82E7D88}"/>
              </a:ext>
            </a:extLst>
          </p:cNvPr>
          <p:cNvSpPr txBox="1"/>
          <p:nvPr/>
        </p:nvSpPr>
        <p:spPr>
          <a:xfrm>
            <a:off x="833717" y="443274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Adding BaseApiController in WebApi, then add Product Controller in WebApi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34AA7-7FA1-4AF5-11DF-34C8209B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77" y="1199827"/>
            <a:ext cx="3983348" cy="4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8"/>
            <a:ext cx="9547411" cy="451044"/>
          </a:xfrm>
        </p:spPr>
        <p:txBody>
          <a:bodyPr/>
          <a:lstStyle/>
          <a:p>
            <a:r>
              <a:rPr lang="en-US" sz="2800" b="1" dirty="0"/>
              <a:t>Entity Framework in .NET 6 Clean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62DE3-37FA-81ED-2B19-6155C5C4FB6A}"/>
              </a:ext>
            </a:extLst>
          </p:cNvPr>
          <p:cNvSpPr txBox="1"/>
          <p:nvPr/>
        </p:nvSpPr>
        <p:spPr>
          <a:xfrm>
            <a:off x="744071" y="1354707"/>
            <a:ext cx="553160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STEPS:-</a:t>
            </a:r>
            <a:endParaRPr lang="fr-FR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classes in Domain</a:t>
            </a:r>
          </a:p>
          <a:p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1-Common &gt; BaseEntity.cs</a:t>
            </a:r>
          </a:p>
          <a:p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2-Entites &gt;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Product.cs</a:t>
            </a:r>
            <a:endParaRPr lang="en-US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fr-FR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package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inthe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Persistance</a:t>
            </a:r>
          </a:p>
          <a:p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1-Microsoft.EntityFrameworkCore</a:t>
            </a:r>
          </a:p>
          <a:p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2-Microsoft.EntityFrameworkCore.SqlServer</a:t>
            </a:r>
          </a:p>
          <a:p>
            <a:endParaRPr lang="en-US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 these package into </a:t>
            </a:r>
            <a:r>
              <a:rPr lang="en-US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WebApi</a:t>
            </a:r>
            <a:endParaRPr lang="en-US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1-Microsoft.EntityFrameworkCore.Tools</a:t>
            </a: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2-Microsoft.EntityFrameworkCore.Design</a:t>
            </a:r>
          </a:p>
          <a:p>
            <a:endParaRPr lang="en-US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1-Add Context folder in Persistence</a:t>
            </a: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2-Add </a:t>
            </a:r>
            <a:r>
              <a:rPr lang="en-US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ApplicationDbContext</a:t>
            </a:r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 in the Context</a:t>
            </a: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3-Add Connection string</a:t>
            </a: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4-Run Migrations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9AF7A-D5F6-AF94-6226-64A1B3D1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3" y="1280161"/>
            <a:ext cx="3590223" cy="49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7"/>
            <a:ext cx="9547411" cy="949373"/>
          </a:xfrm>
        </p:spPr>
        <p:txBody>
          <a:bodyPr/>
          <a:lstStyle/>
          <a:p>
            <a:r>
              <a:rPr lang="en-US" sz="2800" b="1" dirty="0"/>
              <a:t>CRUD Operations with CQRS and Entity Framework in .NET Clean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62DE3-37FA-81ED-2B19-6155C5C4FB6A}"/>
              </a:ext>
            </a:extLst>
          </p:cNvPr>
          <p:cNvSpPr txBox="1"/>
          <p:nvPr/>
        </p:nvSpPr>
        <p:spPr>
          <a:xfrm>
            <a:off x="744071" y="2192105"/>
            <a:ext cx="553160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STEPS:-</a:t>
            </a:r>
            <a:endParaRPr lang="fr-FR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 Interface of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ApplicationDbContext</a:t>
            </a:r>
            <a:endParaRPr lang="fr-FR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folder in Application layer as Interfaces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put all the interfaces and use in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whole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Register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fr-FR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7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ApplicationDbContext</a:t>
            </a:r>
            <a:endParaRPr lang="fr-FR" sz="17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9E3AC-C35C-EBF0-20C7-EAD5FC9B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2" y="1284270"/>
            <a:ext cx="3244037" cy="50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8"/>
            <a:ext cx="9547411" cy="496986"/>
          </a:xfrm>
        </p:spPr>
        <p:txBody>
          <a:bodyPr/>
          <a:lstStyle/>
          <a:p>
            <a:r>
              <a:rPr lang="en-US" sz="2800" b="1" dirty="0" err="1"/>
              <a:t>Automapper</a:t>
            </a:r>
            <a:r>
              <a:rPr lang="en-US" sz="2800" b="1" dirty="0"/>
              <a:t> in .NET Core Clean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62DE3-37FA-81ED-2B19-6155C5C4FB6A}"/>
              </a:ext>
            </a:extLst>
          </p:cNvPr>
          <p:cNvSpPr txBox="1"/>
          <p:nvPr/>
        </p:nvSpPr>
        <p:spPr>
          <a:xfrm>
            <a:off x="744071" y="1325832"/>
            <a:ext cx="6359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STEPS:-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</a:t>
            </a:r>
            <a:r>
              <a:rPr lang="en-US" sz="14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r>
              <a:rPr lang="en-US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14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r>
              <a:rPr lang="en-US" sz="14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most common library used to map one object to another, you can 	transmit the data in your input object to an output object, It certainly makes a developer’s life easy.</a:t>
            </a:r>
          </a:p>
          <a:p>
            <a:r>
              <a:rPr lang="en-US" sz="14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The biggest benefit of using  </a:t>
            </a:r>
            <a:r>
              <a:rPr lang="en-US" sz="14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r>
              <a:rPr lang="en-US" sz="14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your project is a cleaner code, requiring fewer lines to transmit data between different objects. This cleaner code will also reflect in a shorter development time, requiring less time and code to map objects.</a:t>
            </a:r>
          </a:p>
          <a:p>
            <a:r>
              <a:rPr lang="en-US" sz="17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--------------------------------------------------------------------------</a:t>
            </a:r>
          </a:p>
          <a:p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Installing the </a:t>
            </a:r>
            <a:r>
              <a:rPr lang="en-US" sz="16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Package</a:t>
            </a:r>
          </a:p>
          <a:p>
            <a:r>
              <a:rPr lang="en-US" sz="14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</a:t>
            </a:r>
            <a:r>
              <a:rPr lang="en-US" sz="14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AutoMapper.Extensions.Microsoft.DependencyInjection</a:t>
            </a:r>
            <a:endParaRPr lang="en-US" sz="14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</a:t>
            </a:r>
            <a:r>
              <a:rPr lang="en-US" sz="14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endParaRPr lang="en-US" sz="14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8032A-86F2-5985-C0A4-6E39C9F5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98" y="1212784"/>
            <a:ext cx="3435527" cy="4934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7591A-DB2F-9F91-4945-B2EC29845B38}"/>
              </a:ext>
            </a:extLst>
          </p:cNvPr>
          <p:cNvSpPr txBox="1"/>
          <p:nvPr/>
        </p:nvSpPr>
        <p:spPr>
          <a:xfrm>
            <a:off x="744070" y="4524864"/>
            <a:ext cx="6359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Configuring the Service</a:t>
            </a:r>
          </a:p>
          <a:p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Creating a Mapping 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Mapping Properties with Different Names</a:t>
            </a:r>
          </a:p>
          <a:p>
            <a:r>
              <a:rPr lang="en-US" sz="14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Reverse Mapping using </a:t>
            </a:r>
            <a:r>
              <a:rPr lang="en-US" sz="14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Automapper</a:t>
            </a:r>
            <a:endParaRPr lang="en-US" sz="14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45B0-C940-93C6-79DB-351A147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715798"/>
            <a:ext cx="9554961" cy="954108"/>
          </a:xfrm>
        </p:spPr>
        <p:txBody>
          <a:bodyPr/>
          <a:lstStyle/>
          <a:p>
            <a:r>
              <a:rPr lang="en-US" sz="2800" b="1" dirty="0"/>
              <a:t>FluentValidation with Pipeline Behaviors in .NET Core Clean Architecture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7591A-DB2F-9F91-4945-B2EC29845B38}"/>
              </a:ext>
            </a:extLst>
          </p:cNvPr>
          <p:cNvSpPr txBox="1"/>
          <p:nvPr/>
        </p:nvSpPr>
        <p:spPr>
          <a:xfrm>
            <a:off x="744071" y="1879116"/>
            <a:ext cx="635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FluentValidation</a:t>
            </a:r>
            <a:r>
              <a:rPr lang="en-US" sz="1600" dirty="0">
                <a:solidFill>
                  <a:schemeClr val="bg1"/>
                </a:solidFill>
              </a:rPr>
              <a:t> is a popular .NET library for implementing validation rules in your application. It provides a fluent API for defining validation rules for your models.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Install-Package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FluentValidation.AspNetCore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Install-Package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FluentValidation.DependencyInjection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3EA6D-4B4D-8F4A-AF04-E12FB151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358910"/>
            <a:ext cx="3282216" cy="4783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DAA70-1CF5-7892-405B-9D24EFE25BE8}"/>
              </a:ext>
            </a:extLst>
          </p:cNvPr>
          <p:cNvSpPr txBox="1"/>
          <p:nvPr/>
        </p:nvSpPr>
        <p:spPr>
          <a:xfrm>
            <a:off x="811447" y="3750556"/>
            <a:ext cx="5868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PipelineBehavior</a:t>
            </a:r>
            <a:r>
              <a:rPr lang="en-US" sz="1600" dirty="0">
                <a:solidFill>
                  <a:schemeClr val="bg1"/>
                </a:solidFill>
              </a:rPr>
              <a:t> is a feature in .NET Core that allows you to intercept and manipulate requests and responses in a pipeline. You can use FluentValidation in combination with </a:t>
            </a:r>
            <a:r>
              <a:rPr lang="en-US" sz="1600" dirty="0" err="1">
                <a:solidFill>
                  <a:schemeClr val="bg1"/>
                </a:solidFill>
              </a:rPr>
              <a:t>PipelineBehavior</a:t>
            </a:r>
            <a:r>
              <a:rPr lang="en-US" sz="1600" dirty="0">
                <a:solidFill>
                  <a:schemeClr val="bg1"/>
                </a:solidFill>
              </a:rPr>
              <a:t> to perform validation on incoming requests and handle validation errors in a centralized way.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7194</TotalTime>
  <Words>1217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Century Gothic</vt:lpstr>
      <vt:lpstr>Lato</vt:lpstr>
      <vt:lpstr>open sans</vt:lpstr>
      <vt:lpstr>Wingdings</vt:lpstr>
      <vt:lpstr>Wingdings 3</vt:lpstr>
      <vt:lpstr>Ion Boardroom</vt:lpstr>
      <vt:lpstr>.NET 6 Clean Architecture</vt:lpstr>
      <vt:lpstr>.NET 6 Clean Architecture</vt:lpstr>
      <vt:lpstr>.NET 6 Clean Architecture</vt:lpstr>
      <vt:lpstr>Service Extensions Method in .NET 6 Clean Architecture </vt:lpstr>
      <vt:lpstr>CQRS Pattern with MediatR in .NET 6 Clean Architecture </vt:lpstr>
      <vt:lpstr>Entity Framework in .NET 6 Clean Architecture </vt:lpstr>
      <vt:lpstr>CRUD Operations with CQRS and Entity Framework in .NET Clean Architecture </vt:lpstr>
      <vt:lpstr>Automapper in .NET Core Clean Architecture </vt:lpstr>
      <vt:lpstr>FluentValidation with Pipeline Behaviors in .NET Core Clean Architecture </vt:lpstr>
      <vt:lpstr>Generic Exception Handling in .NET Core Clean Architecture </vt:lpstr>
      <vt:lpstr>Identity in .NET Core Clean Architecture in Hindi Urdu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6 Clean Architecture</dc:title>
  <dc:creator>Muhammad Hanif</dc:creator>
  <cp:lastModifiedBy>Muhammad Hanif</cp:lastModifiedBy>
  <cp:revision>2</cp:revision>
  <dcterms:created xsi:type="dcterms:W3CDTF">2023-06-10T09:30:50Z</dcterms:created>
  <dcterms:modified xsi:type="dcterms:W3CDTF">2023-12-31T06:26:13Z</dcterms:modified>
</cp:coreProperties>
</file>