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6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350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Hi, I’m Muhammad Huzaifa, and this is F1GPT — a Formula One AI chatbot powered by GPT-5.</a:t>
            </a:r>
          </a:p>
          <a:p>
            <a:endParaRPr/>
          </a:p>
          <a:p>
            <a:r>
              <a:t>The idea is to make Formula One knowledge conversational, accurate, and instantly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On the front end, the chat is built with Next.js 15 and React 19.</a:t>
            </a:r>
          </a:p>
          <a:p>
            <a:endParaRPr/>
          </a:p>
          <a:p>
            <a:r>
              <a:t>We use the Vercel AI SDK for real-time streaming.</a:t>
            </a:r>
          </a:p>
          <a:p>
            <a:endParaRPr/>
          </a:p>
          <a:p>
            <a:r>
              <a:t>Styling is F1-themed using Tailwind CSS v4. All API routes are serverless and secured to keep API keys 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Here’s the value proposition.</a:t>
            </a:r>
          </a:p>
          <a:p>
            <a:endParaRPr/>
          </a:p>
          <a:p>
            <a:r>
              <a:t>For fans, it means instant F1 knowledge. For journalists, faster research and reporting. For teams, conversational analytics.</a:t>
            </a:r>
          </a:p>
          <a:p>
            <a:endParaRPr/>
          </a:p>
          <a:p>
            <a:r>
              <a:t>Next steps include integrating live race data, adding multilingual support, launching a mobile-first version, and introducing citations and fact-check layers.</a:t>
            </a:r>
          </a:p>
          <a:p>
            <a:endParaRPr/>
          </a:p>
          <a:p>
            <a:r>
              <a:t>With this roadmap, F1GPT can become the go-to AI companion for Formula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Fans, journalists, and analysts all face the same challenge: F1 knowledge is scattered.</a:t>
            </a:r>
          </a:p>
          <a:p>
            <a:endParaRPr/>
          </a:p>
          <a:p>
            <a:r>
              <a:t>Information lives across Wikipedia, F1.com, forums, and other sites. Searching is slow, fragmented, and not conversational.</a:t>
            </a:r>
          </a:p>
          <a:p>
            <a:endParaRPr/>
          </a:p>
          <a:p>
            <a:r>
              <a:t>There’s no single, fast way to query race history, regulations, or live updates.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F1GPT solves this with a domain-focused AI assistant for Formula One.</a:t>
            </a:r>
          </a:p>
          <a:p>
            <a:endParaRPr/>
          </a:p>
          <a:p>
            <a:r>
              <a:t>It uses a Retrieval-Augmented Generation pipeline to ground GPT-5 in real context.</a:t>
            </a:r>
          </a:p>
          <a:p>
            <a:endParaRPr/>
          </a:p>
          <a:p>
            <a:r>
              <a:t>And it’s wrapped in an intuitive, F1-themed chat interface so fans and professionals can use it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Here’s the architecture at a glance.</a:t>
            </a:r>
          </a:p>
          <a:p>
            <a:endParaRPr/>
          </a:p>
          <a:p>
            <a:r>
              <a:t>It starts with Scraping, then Chunking, creating Embeddings, storing them in a Vector DB, passing results to GPT-5, and delivering answers in the Chat UI.</a:t>
            </a:r>
          </a:p>
          <a:p>
            <a:endParaRPr/>
          </a:p>
          <a:p>
            <a:r>
              <a:t>Now I’ll walk through each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use Puppeteer to crawl authoritative F1 sources like Wikipedia and F1.com.</a:t>
            </a:r>
          </a:p>
          <a:p>
            <a:endParaRPr/>
          </a:p>
          <a:p>
            <a:r>
              <a:t>It extracts raw HTML, strips tags, and converts it into clean text.</a:t>
            </a:r>
          </a:p>
          <a:p>
            <a:endParaRPr/>
          </a:p>
          <a:p>
            <a:r>
              <a:t>This runs on a schedule, so the knowledge base stays fresh.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Large articles are split into overlapping chunks using LangChain.</a:t>
            </a:r>
          </a:p>
          <a:p>
            <a:endParaRPr/>
          </a:p>
          <a:p>
            <a:r>
              <a:t>We use the RecursiveCharacterTextSplitter with a size of 512 tokens and overlap of 100.</a:t>
            </a:r>
          </a:p>
          <a:p>
            <a:endParaRPr/>
          </a:p>
          <a:p>
            <a:r>
              <a:t>This keeps context continuous so GPT-5 can retrieve information reliably.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Each chunk is transformed into a vector embedding using openai/text-embedding-3-small.</a:t>
            </a:r>
          </a:p>
          <a:p>
            <a:endParaRPr/>
          </a:p>
          <a:p>
            <a:r>
              <a:t>That’s a 1536-dimension vector representation of the text.</a:t>
            </a:r>
          </a:p>
          <a:p>
            <a:endParaRPr/>
          </a:p>
          <a:p>
            <a:r>
              <a:t>This makes the text machine-readable and comparable in vector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store embeddings in a serverless Astra DB vector collection.</a:t>
            </a:r>
          </a:p>
          <a:p>
            <a:endParaRPr/>
          </a:p>
          <a:p>
            <a:r>
              <a:t>It uses a dot_product similarity metric to quickly find the top relevant chunks.</a:t>
            </a:r>
          </a:p>
          <a:p>
            <a:endParaRPr/>
          </a:p>
          <a:p>
            <a:r>
              <a:t>This ensures that each user query gets grounded in the most relevant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GPT-5 takes the retrieved context plus the user’s query.</a:t>
            </a:r>
          </a:p>
          <a:p>
            <a:endParaRPr/>
          </a:p>
          <a:p>
            <a:r>
              <a:t>It generates a coherent, context-rich response, delivered in real time.</a:t>
            </a:r>
          </a:p>
          <a:p>
            <a:endParaRPr/>
          </a:p>
          <a:p>
            <a:r>
              <a:t>The streaming API ensures users get answers instantly as they’re being generated.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0058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0" b="1">
                <a:solidFill>
                  <a:srgbClr val="C80000"/>
                </a:solidFill>
              </a:defRPr>
            </a:pPr>
            <a:r>
              <a:t>F1GPT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8E8CA-34FF-DDD2-3BF1-C9C5F8DB3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825" y="0"/>
            <a:ext cx="6858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3657600"/>
            <a:ext cx="421480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dirty="0"/>
              <a:t>Formula One AI Chatbot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FCADD6-8C9C-39F6-B7EF-03570CC9AF53}"/>
              </a:ext>
            </a:extLst>
          </p:cNvPr>
          <p:cNvSpPr txBox="1"/>
          <p:nvPr/>
        </p:nvSpPr>
        <p:spPr>
          <a:xfrm>
            <a:off x="914400" y="5943600"/>
            <a:ext cx="12442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>
                <a:solidFill>
                  <a:srgbClr val="FFFFFF"/>
                </a:solidFill>
              </a:defRPr>
            </a:pPr>
            <a:r>
              <a:rPr lang="en-US" sz="1100" dirty="0"/>
              <a:t>Powered by GPT-5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6: Chat UI (Next.js + Vercel AI SDK)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Frontend built with Next.js 15 and React 19.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Real-time streaming via </a:t>
            </a:r>
            <a:r>
              <a:rPr sz="2000" dirty="0" err="1"/>
              <a:t>Vercel</a:t>
            </a:r>
            <a:r>
              <a:rPr sz="2000" dirty="0"/>
              <a:t> AI SDK.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F1-themed styling with Tailwind CSS v4.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Secure serverless API routes for key safety.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Value &amp; 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>
                <a:solidFill>
                  <a:srgbClr val="FFFFFF"/>
                </a:solidFill>
              </a:defRPr>
            </a:pPr>
            <a:r>
              <a:rPr dirty="0"/>
              <a:t>Value: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Fans: instant answers and F1 knowledge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Journalists: faster research and reporting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Teams: conversational analytics &amp; insights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Next Steps: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Integrate live race data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Expand to multilingual support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Launch mobile-first version</a:t>
            </a:r>
          </a:p>
          <a:p>
            <a:pPr marL="285750" indent="-28575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dirty="0"/>
              <a:t>Add citations and fact-check layers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Fans, journalists, and analysts lack an easy way to query race history, regulations, and live data.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Information is scattered across Wikipedia, F1.com, and forums.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Current search methods are slow, fragmented, and not conversational.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Domain-focused AI assistant for Formula One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Retrieval-Augmented Generation (RAG) pipeline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GPT-5 ensures context-rich, accurate answers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Intuitive F1-themed chat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Architecture — Overview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Scraping</a:t>
            </a:r>
          </a:p>
          <a:p>
            <a:r>
              <a:t>(Puppeteer)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744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Chunking</a:t>
            </a:r>
          </a:p>
          <a:p>
            <a:r>
              <a:t>(LangChain)</a:t>
            </a:r>
          </a:p>
        </p:txBody>
      </p:sp>
      <p:sp>
        <p:nvSpPr>
          <p:cNvPr id="6" name="Rectangle 5"/>
          <p:cNvSpPr/>
          <p:nvPr/>
        </p:nvSpPr>
        <p:spPr>
          <a:xfrm>
            <a:off x="429768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Embeddings</a:t>
            </a:r>
          </a:p>
          <a:p>
            <a:r>
              <a:t>(AI/ML API)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Vector DB</a:t>
            </a:r>
          </a:p>
          <a:p>
            <a:r>
              <a:t>(Astra DB)</a:t>
            </a:r>
          </a:p>
        </p:txBody>
      </p:sp>
      <p:sp>
        <p:nvSpPr>
          <p:cNvPr id="8" name="Rectangle 7"/>
          <p:cNvSpPr/>
          <p:nvPr/>
        </p:nvSpPr>
        <p:spPr>
          <a:xfrm>
            <a:off x="813816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GPT-5</a:t>
            </a:r>
          </a:p>
          <a:p>
            <a:r>
              <a:t>(AI/ML API)</a:t>
            </a:r>
          </a:p>
        </p:txBody>
      </p:sp>
      <p:sp>
        <p:nvSpPr>
          <p:cNvPr id="9" name="Rectangle 8"/>
          <p:cNvSpPr/>
          <p:nvPr/>
        </p:nvSpPr>
        <p:spPr>
          <a:xfrm>
            <a:off x="10058400" y="2286000"/>
            <a:ext cx="1828800" cy="1097280"/>
          </a:xfrm>
          <a:prstGeom prst="rect">
            <a:avLst/>
          </a:prstGeom>
          <a:solidFill>
            <a:srgbClr val="282828"/>
          </a:solidFill>
          <a:ln>
            <a:solidFill>
              <a:srgbClr val="C8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UI</a:t>
            </a:r>
          </a:p>
          <a:p>
            <a:r>
              <a:t>(Next.js + Vercel SDK)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1: Scraping (Puppeteer)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Crawls authoritative Formula One sources such as Wikipedia and F1.com.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Extracts raw HTML, strips tags, and prepares clean text.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Automates updates to ensure data freshness.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2: Chunking (LangChain)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lang="en-US" sz="2000" dirty="0"/>
              <a:t>Splits </a:t>
            </a:r>
            <a:r>
              <a:rPr sz="2000" dirty="0"/>
              <a:t>long articles into overlapping text chunks.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Uses </a:t>
            </a:r>
            <a:r>
              <a:rPr sz="2000" dirty="0" err="1"/>
              <a:t>RecursiveCharacterTextSplitter</a:t>
            </a:r>
            <a:r>
              <a:rPr sz="2000" dirty="0"/>
              <a:t> (512 tokens, overlap 100).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Ensures contextual continuity and retrievability.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3: Embeddings (AI/ML API)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Generates vector embeddings using '</a:t>
            </a:r>
            <a:r>
              <a:rPr sz="2000" dirty="0" err="1"/>
              <a:t>openai</a:t>
            </a:r>
            <a:r>
              <a:rPr sz="2000" dirty="0"/>
              <a:t>/text-embedding-3-small'.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Dimension: 1536, stored as float arrays.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Converts text chunks into machine-readable vector space.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4: Vector DB (Astra DB)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Stores embeddings in Astra DB serverless vector collection.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Supports similarity search using </a:t>
            </a:r>
            <a:r>
              <a:rPr sz="2000" dirty="0" err="1"/>
              <a:t>dot_product</a:t>
            </a:r>
            <a:r>
              <a:rPr sz="2000" dirty="0"/>
              <a:t> metric.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Retrieves top-K relevant chunks for a given query.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>
                <a:solidFill>
                  <a:srgbClr val="C80000"/>
                </a:solidFill>
              </a:defRPr>
            </a:pPr>
            <a:r>
              <a:t>Step 5: GPT-5 (AI/ML API)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515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800">
                <a:solidFill>
                  <a:srgbClr val="FFFFFF"/>
                </a:solidFill>
              </a:defRPr>
            </a:pPr>
            <a:r>
              <a:rPr sz="2000" dirty="0"/>
              <a:t>GPT-5 ingests retrieved context + user query.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Produces coherent, context-rich answers.</a:t>
            </a:r>
          </a:p>
          <a:p>
            <a:pPr marL="342900" indent="-342900">
              <a:buFont typeface="Arial" panose="020B0604020202020204" pitchFamily="34" charset="0"/>
              <a:buChar char="•"/>
              <a:defRPr>
                <a:solidFill>
                  <a:srgbClr val="FFFFFF"/>
                </a:solidFill>
              </a:defRPr>
            </a:pPr>
            <a:r>
              <a:rPr sz="2000" dirty="0"/>
              <a:t>Streaming responses delivered to client for real-time UX.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871</Words>
  <Application>Microsoft Office PowerPoint</Application>
  <PresentationFormat>Custom</PresentationFormat>
  <Paragraphs>116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 Huzaifa</dc:creator>
  <cp:keywords/>
  <dc:description>generated using python-pptx</dc:description>
  <cp:lastModifiedBy>M Huzaifa</cp:lastModifiedBy>
  <cp:revision>16</cp:revision>
  <dcterms:created xsi:type="dcterms:W3CDTF">2013-01-27T09:14:16Z</dcterms:created>
  <dcterms:modified xsi:type="dcterms:W3CDTF">2025-08-23T20:31:06Z</dcterms:modified>
  <cp:category/>
</cp:coreProperties>
</file>