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6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1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5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F170-13E3-4CC7-AEF0-47BA980BF08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0B91-6819-442C-9122-0CBC6D33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gif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ee PNG Images | Free PNG Vector Graphics, Effects &amp; Backgrounds - rawpixe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100000" l="629" r="977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658" y="2792126"/>
            <a:ext cx="6249284" cy="31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traight Road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3" b="20857"/>
          <a:stretch/>
        </p:blipFill>
        <p:spPr bwMode="auto">
          <a:xfrm>
            <a:off x="0" y="5674576"/>
            <a:ext cx="121920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re - Car Without Wheels Png Transparent PNG - 780x350 - Free Download on  Nice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3049" y1="27037" x2="23049" y2="27037"/>
                        <a14:foregroundMark x1="33902" y1="25556" x2="33902" y2="25556"/>
                        <a14:foregroundMark x1="75122" y1="41852" x2="75122" y2="41852"/>
                        <a14:foregroundMark x1="82195" y1="44074" x2="82195" y2="44074"/>
                        <a14:foregroundMark x1="86829" y1="50370" x2="86829" y2="50370"/>
                        <a14:foregroundMark x1="87439" y1="44444" x2="87439" y2="44444"/>
                        <a14:foregroundMark x1="87439" y1="44444" x2="87439" y2="44444"/>
                        <a14:foregroundMark x1="87439" y1="38889" x2="87439" y2="38889"/>
                        <a14:foregroundMark x1="81829" y1="45185" x2="84634" y2="40000"/>
                        <a14:foregroundMark x1="82805" y1="44074" x2="83171" y2="38519"/>
                        <a14:foregroundMark x1="21098" y1="22593" x2="21098" y2="22593"/>
                        <a14:foregroundMark x1="28293" y1="21481" x2="28293" y2="21481"/>
                        <a14:foregroundMark x1="33659" y1="27778" x2="28537" y2="20741"/>
                        <a14:foregroundMark x1="22683" y1="25926" x2="24024" y2="20741"/>
                        <a14:backgroundMark x1="87439" y1="39630" x2="84390" y2="44074"/>
                        <a14:backgroundMark x1="83293" y1="42222" x2="85122" y2="43333"/>
                        <a14:backgroundMark x1="83293" y1="41481" x2="83293" y2="4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18" y="4238228"/>
            <a:ext cx="7052183" cy="21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ack rubber car tires transparent 13362883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11" y="52173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black rubber car tires transparent 13362883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22" y="52173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louds - Cloud 2d Png Transparent, Png Download - 800x600 (#609886) - Pin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5679" y1="49194" x2="25679" y2="49194"/>
                        <a14:foregroundMark x1="47901" y1="26613" x2="47901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108" y="-353961"/>
            <a:ext cx="8134428" cy="22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Clouds - Cloud 2d Png Transparent, Png Download - 800x600 (#609886) - Pin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5679" y1="49194" x2="25679" y2="49194"/>
                        <a14:foregroundMark x1="47901" y1="26613" x2="47901" y2="26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701" y="446768"/>
            <a:ext cx="8134428" cy="22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ransparent bird GIF on GIFER - by Kulalen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10171"/>
            <a:ext cx="2772455" cy="2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1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1922 L 3.125E-6 0.01945 L -0.45039 0.02222 L -0.71042 0.02523 L -0.80521 0.02685 C -0.82071 0.02732 -0.83607 0.02755 -0.85144 0.02847 C -0.8569 0.02871 -0.86224 0.03009 -0.86771 0.03009 C -0.94232 0.03009 -1.0168 0.02871 -1.09141 0.02847 L -1.36693 0.02685 C -1.40638 0.02361 -1.37149 0.02616 -1.43607 0.02361 C -1.44714 0.02338 -1.45808 0.02269 -1.46888 0.02222 C -1.50951 0.02269 -1.55 0.02269 -1.5905 0.02361 C -1.67761 0.0257 -1.54935 0.02523 -1.62006 0.02523 L -1.62006 0.02547 " pathEditMode="relative" rAng="0" ptsTypes="AAAAAAAAAAAAAA">
                                      <p:cBhvr>
                                        <p:cTn id="10" dur="62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07" y="5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93 0.01528 L -0.11393 0.01574 L -0.64895 0.02338 L -0.95781 0.03148 L -1.07031 0.03588 C -1.08867 0.03704 -1.10703 0.03773 -1.12526 0.04028 C -1.13177 0.04074 -1.13802 0.04467 -1.14453 0.04467 C -1.2332 0.04467 -1.32161 0.04074 -1.41028 0.04028 L -1.7375 0.03588 C -1.78437 0.02708 -1.7427 0.03403 -1.8194 0.02708 C -1.83255 0.02639 -1.84557 0.02454 -1.85846 0.02338 C -1.9069 0.02454 -1.95481 0.02454 -2.00286 0.02708 C -2.10638 0.03264 -1.95403 0.03148 -2.03802 0.03148 L -2.03802 0.03194 " pathEditMode="relative" rAng="0" ptsTypes="AAAAAAAAAAAAAA">
                                      <p:cBhvr>
                                        <p:cTn id="12" dur="8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28" y="1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764 L -2.29167E-6 0.00811 C -0.00547 0.00903 -0.01094 0.01158 -0.01627 0.01158 C -0.16133 0.01158 -0.12135 0.02107 -0.18567 0.00371 C -0.28971 0.01019 -0.25742 0.00996 -0.41276 0.00371 C -0.41953 0.00348 -0.42591 -3.7037E-6 -0.43255 -3.7037E-6 L -0.61992 -0.00393 C -0.62291 -0.00532 -0.62604 -0.00717 -0.62903 -0.00787 C -0.63437 -0.00972 -0.63997 -0.01018 -0.64518 -0.0118 C -0.65286 -0.01435 -0.65351 -0.01527 -0.65963 -0.01944 L -0.69922 -0.01574 C -0.70482 -0.01504 -0.71002 -0.0125 -0.71549 -0.0118 C -0.74609 -0.00972 -0.77669 -0.00926 -0.80742 -0.00787 C -0.83724 0.00278 -0.79297 -0.01273 -0.8362 -3.7037E-6 C -0.83932 0.00047 -0.84219 0.00348 -0.84518 0.00371 C -0.88008 0.00602 -0.91484 0.00649 -0.94974 0.00764 C -0.95755 0.00903 -0.96536 0.01065 -0.97317 0.01158 C -0.9888 0.0132 -1.00455 0.01389 -1.02005 0.01551 L -1.05612 0.01945 L -1.18567 0.01551 C -1.23086 0.01551 -1.27578 0.01713 -1.32083 0.01945 C -1.33229 0.01968 -1.34349 0.02292 -1.35495 0.02338 L -1.58581 0.02338 " pathEditMode="relative" rAng="0" ptsTypes="AAAAAAAAAAAAAAAAAAAAAAA">
                                      <p:cBhvr>
                                        <p:cTn id="14" dur="7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297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Phoenix</dc:creator>
  <cp:lastModifiedBy>Phoenix</cp:lastModifiedBy>
  <cp:revision>15</cp:revision>
  <dcterms:created xsi:type="dcterms:W3CDTF">2024-02-13T17:45:51Z</dcterms:created>
  <dcterms:modified xsi:type="dcterms:W3CDTF">2024-02-14T06:40:23Z</dcterms:modified>
</cp:coreProperties>
</file>