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CF5-5090-4379-BA73-E54CE5B019F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82BE-084E-45CA-96B2-55850590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gif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xplosion Sound Effect [FREE DOWNLOAD]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83435" y="4925409"/>
            <a:ext cx="609600" cy="609600"/>
          </a:xfrm>
          <a:prstGeom prst="rect">
            <a:avLst/>
          </a:prstGeom>
        </p:spPr>
      </p:pic>
      <p:pic>
        <p:nvPicPr>
          <p:cNvPr id="1030" name="Picture 6" descr="Stairs Clipart Transparent PNG Hd, Gray Long Stairs Illustration, Simple  Stairs, Creative Stairs, Climbing Tools PNG Image F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354" r="95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11" y="1005841"/>
            <a:ext cx="6471903" cy="64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n PNG, Location Pin Transparent Free Download - Free Transparent PNG Logo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9" b="9688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0409">
            <a:off x="6596098" y="5305045"/>
            <a:ext cx="362357" cy="36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ll PNG Transparent Images - PNG Al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92" y="3043657"/>
            <a:ext cx="574756" cy="5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xplosion GIFs - Get the best gif on GIFER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46" y="3618413"/>
            <a:ext cx="2755977" cy="27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03593 1.85185E-6 L 0.03593 0.03611 L 0.07187 0.03611 L 0.07187 0.07222 L 0.10781 0.07222 L 0.10781 0.10833 L 0.14375 0.10833 L 0.14375 0.14444 L 0.17968 0.14444 L 0.17968 0.18055 L 0.21562 0.18055 L 0.21562 0.21666 L 0.25156 0.21666 L 0.25156 0.25278 " pathEditMode="relative" rAng="0" ptsTypes="AAAAAAAAAAAAAAA">
                                      <p:cBhvr>
                                        <p:cTn id="6" dur="5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1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cmd type="call" cmd="play">
                                      <p:cBhvr>
                                        <p:cTn id="2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Phoenix</dc:creator>
  <cp:lastModifiedBy>Phoenix</cp:lastModifiedBy>
  <cp:revision>9</cp:revision>
  <dcterms:created xsi:type="dcterms:W3CDTF">2024-02-14T06:53:13Z</dcterms:created>
  <dcterms:modified xsi:type="dcterms:W3CDTF">2024-02-14T07:52:23Z</dcterms:modified>
</cp:coreProperties>
</file>