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C758-3560-491F-8EFE-081354D97A6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8580-1FAD-4A76-A290-3E0CF712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660593" y="3057845"/>
            <a:ext cx="1108015" cy="905149"/>
          </a:xfrm>
          <a:custGeom>
            <a:avLst/>
            <a:gdLst>
              <a:gd name="connsiteX0" fmla="*/ 0 w 1108015"/>
              <a:gd name="connsiteY0" fmla="*/ 0 h 905149"/>
              <a:gd name="connsiteX1" fmla="*/ 1108015 w 1108015"/>
              <a:gd name="connsiteY1" fmla="*/ 0 h 905149"/>
              <a:gd name="connsiteX2" fmla="*/ 1108015 w 1108015"/>
              <a:gd name="connsiteY2" fmla="*/ 905149 h 905149"/>
              <a:gd name="connsiteX3" fmla="*/ 0 w 1108015"/>
              <a:gd name="connsiteY3" fmla="*/ 905149 h 905149"/>
              <a:gd name="connsiteX4" fmla="*/ 0 w 1108015"/>
              <a:gd name="connsiteY4" fmla="*/ 0 h 9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015" h="905149">
                <a:moveTo>
                  <a:pt x="0" y="0"/>
                </a:moveTo>
                <a:lnTo>
                  <a:pt x="1108015" y="0"/>
                </a:lnTo>
                <a:lnTo>
                  <a:pt x="1108015" y="905149"/>
                </a:lnTo>
                <a:lnTo>
                  <a:pt x="0" y="905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177800" rIns="177800" bIns="0" numCol="1" spcCol="1270" anchor="t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500" kern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660593" y="1973374"/>
            <a:ext cx="1912624" cy="1427412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5678556" y="3057845"/>
            <a:ext cx="2439756" cy="905149"/>
          </a:xfrm>
          <a:custGeom>
            <a:avLst/>
            <a:gdLst>
              <a:gd name="connsiteX0" fmla="*/ 0 w 2439756"/>
              <a:gd name="connsiteY0" fmla="*/ 0 h 905149"/>
              <a:gd name="connsiteX1" fmla="*/ 2439756 w 2439756"/>
              <a:gd name="connsiteY1" fmla="*/ 0 h 905149"/>
              <a:gd name="connsiteX2" fmla="*/ 2439756 w 2439756"/>
              <a:gd name="connsiteY2" fmla="*/ 905149 h 905149"/>
              <a:gd name="connsiteX3" fmla="*/ 0 w 2439756"/>
              <a:gd name="connsiteY3" fmla="*/ 905149 h 905149"/>
              <a:gd name="connsiteX4" fmla="*/ 0 w 2439756"/>
              <a:gd name="connsiteY4" fmla="*/ 0 h 9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756" h="905149">
                <a:moveTo>
                  <a:pt x="0" y="0"/>
                </a:moveTo>
                <a:lnTo>
                  <a:pt x="2439756" y="0"/>
                </a:lnTo>
                <a:lnTo>
                  <a:pt x="2439756" y="905149"/>
                </a:lnTo>
                <a:lnTo>
                  <a:pt x="0" y="905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704" tIns="298704" rIns="298704" bIns="0" numCol="1" spcCol="1270" anchor="t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200" kern="1200"/>
          </a:p>
        </p:txBody>
      </p:sp>
      <p:sp>
        <p:nvSpPr>
          <p:cNvPr id="11" name="Freeform 10"/>
          <p:cNvSpPr/>
          <p:nvPr/>
        </p:nvSpPr>
        <p:spPr>
          <a:xfrm>
            <a:off x="7142513" y="2759671"/>
            <a:ext cx="2439756" cy="905149"/>
          </a:xfrm>
          <a:custGeom>
            <a:avLst/>
            <a:gdLst>
              <a:gd name="connsiteX0" fmla="*/ 0 w 2439756"/>
              <a:gd name="connsiteY0" fmla="*/ 0 h 905149"/>
              <a:gd name="connsiteX1" fmla="*/ 2439756 w 2439756"/>
              <a:gd name="connsiteY1" fmla="*/ 0 h 905149"/>
              <a:gd name="connsiteX2" fmla="*/ 2439756 w 2439756"/>
              <a:gd name="connsiteY2" fmla="*/ 905149 h 905149"/>
              <a:gd name="connsiteX3" fmla="*/ 0 w 2439756"/>
              <a:gd name="connsiteY3" fmla="*/ 905149 h 905149"/>
              <a:gd name="connsiteX4" fmla="*/ 0 w 2439756"/>
              <a:gd name="connsiteY4" fmla="*/ 0 h 9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756" h="905149">
                <a:moveTo>
                  <a:pt x="0" y="0"/>
                </a:moveTo>
                <a:lnTo>
                  <a:pt x="2439756" y="0"/>
                </a:lnTo>
                <a:lnTo>
                  <a:pt x="2439756" y="905149"/>
                </a:lnTo>
                <a:lnTo>
                  <a:pt x="0" y="905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704" tIns="298704" rIns="298704" bIns="0" numCol="1" spcCol="1270" anchor="t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200" kern="1200"/>
          </a:p>
        </p:txBody>
      </p:sp>
      <p:sp>
        <p:nvSpPr>
          <p:cNvPr id="13" name="Freeform 12"/>
          <p:cNvSpPr/>
          <p:nvPr/>
        </p:nvSpPr>
        <p:spPr>
          <a:xfrm>
            <a:off x="4458678" y="5589788"/>
            <a:ext cx="2439756" cy="905149"/>
          </a:xfrm>
          <a:custGeom>
            <a:avLst/>
            <a:gdLst>
              <a:gd name="connsiteX0" fmla="*/ 0 w 2439756"/>
              <a:gd name="connsiteY0" fmla="*/ 0 h 905149"/>
              <a:gd name="connsiteX1" fmla="*/ 2439756 w 2439756"/>
              <a:gd name="connsiteY1" fmla="*/ 0 h 905149"/>
              <a:gd name="connsiteX2" fmla="*/ 2439756 w 2439756"/>
              <a:gd name="connsiteY2" fmla="*/ 905149 h 905149"/>
              <a:gd name="connsiteX3" fmla="*/ 0 w 2439756"/>
              <a:gd name="connsiteY3" fmla="*/ 905149 h 905149"/>
              <a:gd name="connsiteX4" fmla="*/ 0 w 2439756"/>
              <a:gd name="connsiteY4" fmla="*/ 0 h 9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756" h="905149">
                <a:moveTo>
                  <a:pt x="0" y="0"/>
                </a:moveTo>
                <a:lnTo>
                  <a:pt x="2439756" y="0"/>
                </a:lnTo>
                <a:lnTo>
                  <a:pt x="2439756" y="905149"/>
                </a:lnTo>
                <a:lnTo>
                  <a:pt x="0" y="905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704" tIns="298704" rIns="298704" bIns="0" numCol="1" spcCol="1270" anchor="t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200" kern="1200"/>
          </a:p>
        </p:txBody>
      </p:sp>
      <p:sp>
        <p:nvSpPr>
          <p:cNvPr id="14" name="Rounded Rectangle 13"/>
          <p:cNvSpPr/>
          <p:nvPr/>
        </p:nvSpPr>
        <p:spPr>
          <a:xfrm>
            <a:off x="5678556" y="1973374"/>
            <a:ext cx="1912624" cy="1495384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5" name="Rounded Rectangle 14"/>
          <p:cNvSpPr/>
          <p:nvPr/>
        </p:nvSpPr>
        <p:spPr>
          <a:xfrm>
            <a:off x="5678556" y="3567848"/>
            <a:ext cx="1912624" cy="1495384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Rounded Rectangle 15"/>
          <p:cNvSpPr/>
          <p:nvPr/>
        </p:nvSpPr>
        <p:spPr>
          <a:xfrm>
            <a:off x="3640713" y="3567848"/>
            <a:ext cx="1912624" cy="1495384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7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C -3.125E-6 0.0331 0.02696 0.05995 0.06003 0.05995 C 0.09896 0.05995 0.11302 0.03009 0.11901 0.01203 L 0.125 -0.01204 C 0.13099 -0.0301 0.14597 -0.05996 0.18998 -0.05996 C 0.21797 -0.05996 0.25 -0.03311 0.25 3.33333E-6 C 0.25 0.0331 0.21797 0.05995 0.18998 0.05995 C 0.14597 0.05995 0.13099 0.03009 0.125 0.01203 L 0.11901 -0.01204 C 0.11302 -0.0301 0.09896 -0.05996 0.06003 -0.05996 C 0.02696 -0.05996 -3.125E-6 -0.03311 -3.125E-6 3.33333E-6 Z " pathEditMode="relative" rAng="0" ptsTypes="AAAAAAAAAAA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GOJO SATURO</dc:creator>
  <cp:lastModifiedBy>GOJO SATURO</cp:lastModifiedBy>
  <cp:revision>8</cp:revision>
  <dcterms:created xsi:type="dcterms:W3CDTF">2024-02-15T17:55:39Z</dcterms:created>
  <dcterms:modified xsi:type="dcterms:W3CDTF">2024-02-15T18:55:09Z</dcterms:modified>
</cp:coreProperties>
</file>