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C6C5-D920-AD20-90EA-2D3EC20F4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037CF-E633-6329-A2BA-5C928EEC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89699-2791-8EB1-5BCB-BB00F726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05CEA-E5F2-C755-9B26-44044E8C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8477C-838C-5D75-ADED-ADB3EADF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2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F65F-7E6E-0D24-E76B-952F9E43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52059-4324-44A3-A858-220D0F17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DF17-0350-CA5A-05C4-BCB9519B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50DE-6277-EA3C-2702-50C1F51E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871F-B08A-CF82-823A-4BD9AC94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33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6A13C-F125-6C15-ABA7-D764C0071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73C68-AFEA-6C2E-FE9C-370694B4A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6F81-B48C-7B3D-E062-CCF7DE63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F7E-BC16-D08A-F9B2-E64466C1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660B-6E44-C344-9E4D-C1CB7626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19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210C-C6AF-5843-B474-DEBB5D62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23CD-1A05-2B57-84D9-9752E708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10B3-176F-8399-085F-442F1353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6C9D-21BA-1725-3CAC-338D944C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02A5-0D4D-A331-0D9B-7FF4D466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63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5150-0A5C-36AE-09F1-F554D539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8F6D6-11C1-4C8E-E8D5-C8D6ACE1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0494-AC01-64CF-7D33-9A9605DC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6273-210C-D1DE-2798-E0C2F5B5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672E-DCEE-10B2-BEB2-DEF5E3CD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821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26D9-6958-18AB-6401-D715F1BF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18D69-9177-EB70-1204-AB765C8FD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7082-FDF0-F540-26A9-BD3A063F0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1828C-9B67-454C-F778-07FF72FE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EE01D-3703-BA85-CB09-C229C5A1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E2F90-12B3-4E09-F61C-00FED947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503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3978-D080-7207-BF64-CB3C1829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D88D-1390-10D0-6A83-EC37A0A6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CF205-6775-D77F-7A96-93AE935F6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73BBF-C007-EEE4-5A32-B30253403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EED44-94B0-57BF-4C13-EB071F9CE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4E383-02DF-1A60-DB28-BC87AE1A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C3759-4452-491B-849E-B553E1F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FCFA1-DD10-98CC-FD0D-D10472D7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19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3B78-9207-039B-D0E2-3CDE2C35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458E4-D7DD-FC3B-489B-5D21EC80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D6D9E-45A2-FFBC-951F-59344A5F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6A688-5D4D-3D94-DB74-5DA743C3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92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7F600-9502-92FF-08EC-F89FF9C2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514DE-C692-5C8B-E368-E9EE032A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4350-6F23-02EF-489F-8C1AAC3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1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5B41-F40A-A80D-67EC-132B9564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92300-F655-DB72-4E22-A51FA6B4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663C-6C30-59C7-E4F0-9CD1B6C0A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AC6B1-65EB-F6D3-64A1-1CDD3592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0056-66E2-7308-848F-CF04F6F0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25EF-398C-CC37-72CC-7213ED7A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7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B16-837D-7DB4-8297-7D2199F7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C6ACB-32FC-6351-F317-27EB85FE1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9290-E5B0-052E-53A1-48F292D00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627D8-9C93-1E42-B2D5-11DD6E15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979E-1F6E-1DCC-22EF-BE0AE4C1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B4642-9429-3DDC-F7CB-084D44C7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7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C4430-37A9-38A6-60F2-39E49620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08BD2-D96B-E2BD-6A61-E34D2479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D845-D4D1-34C2-F232-605A4C263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27AD3-6914-4CE5-8B9A-DEDE8F4A4266}" type="datetimeFigureOut">
              <a:rPr lang="en-SG" smtClean="0"/>
              <a:t>22/4/2025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18C5-C5E3-0072-0319-229F9610E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2DC9-C091-FA1A-CBB5-B8A2DD833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C5705-8F71-46D6-B544-84B4BE0C35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56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13347D7-DF89-83D6-2F02-E2152326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20" y="4441101"/>
            <a:ext cx="2677214" cy="213636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564DFD52-9BFD-ADD0-FFBA-318C94181E73}"/>
              </a:ext>
            </a:extLst>
          </p:cNvPr>
          <p:cNvSpPr/>
          <p:nvPr/>
        </p:nvSpPr>
        <p:spPr>
          <a:xfrm>
            <a:off x="8616907" y="4366993"/>
            <a:ext cx="2610713" cy="16393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0D3F3B-ACCD-F525-0F6B-CDA01CFCD20E}"/>
              </a:ext>
            </a:extLst>
          </p:cNvPr>
          <p:cNvSpPr/>
          <p:nvPr/>
        </p:nvSpPr>
        <p:spPr>
          <a:xfrm>
            <a:off x="9420107" y="6099455"/>
            <a:ext cx="934856" cy="5521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DEA0A4-9F70-8609-ED1D-E9495F16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2" y="529880"/>
            <a:ext cx="5397550" cy="6189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9ED4E-DC81-73B0-68F2-6EC9FD56627C}"/>
              </a:ext>
            </a:extLst>
          </p:cNvPr>
          <p:cNvSpPr txBox="1"/>
          <p:nvPr/>
        </p:nvSpPr>
        <p:spPr>
          <a:xfrm>
            <a:off x="168275" y="160548"/>
            <a:ext cx="1157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https://www.bricklink.com/v2/catalog/catalogitem.page?M=sw1334a#T=S&amp;O={%22iconly%22:0}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099532-BA73-0CFB-5193-D54367518D8D}"/>
              </a:ext>
            </a:extLst>
          </p:cNvPr>
          <p:cNvSpPr/>
          <p:nvPr/>
        </p:nvSpPr>
        <p:spPr>
          <a:xfrm>
            <a:off x="523655" y="1378890"/>
            <a:ext cx="3016556" cy="4951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AE1627-B9F9-07C6-8501-4D7481C8E0B5}"/>
              </a:ext>
            </a:extLst>
          </p:cNvPr>
          <p:cNvSpPr/>
          <p:nvPr/>
        </p:nvSpPr>
        <p:spPr>
          <a:xfrm>
            <a:off x="2387467" y="1913691"/>
            <a:ext cx="2691161" cy="49514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9778E-4950-BEBD-3119-D9A1E08FEE9C}"/>
              </a:ext>
            </a:extLst>
          </p:cNvPr>
          <p:cNvSpPr/>
          <p:nvPr/>
        </p:nvSpPr>
        <p:spPr>
          <a:xfrm>
            <a:off x="649282" y="3212014"/>
            <a:ext cx="2890929" cy="6741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0A6D3E-F369-6AF4-6F02-F67804BCE0C7}"/>
              </a:ext>
            </a:extLst>
          </p:cNvPr>
          <p:cNvSpPr/>
          <p:nvPr/>
        </p:nvSpPr>
        <p:spPr>
          <a:xfrm>
            <a:off x="523655" y="4370626"/>
            <a:ext cx="4894783" cy="8535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A941DD-F701-33A0-C203-09049BF2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685" y="529880"/>
            <a:ext cx="2489158" cy="317746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790D1E-A0FB-2AC8-E920-196F6C62E324}"/>
              </a:ext>
            </a:extLst>
          </p:cNvPr>
          <p:cNvSpPr/>
          <p:nvPr/>
        </p:nvSpPr>
        <p:spPr>
          <a:xfrm>
            <a:off x="5921205" y="1512755"/>
            <a:ext cx="2524638" cy="1774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9EC954-0038-D6D4-95F0-81F3B0F2F861}"/>
              </a:ext>
            </a:extLst>
          </p:cNvPr>
          <p:cNvSpPr/>
          <p:nvPr/>
        </p:nvSpPr>
        <p:spPr>
          <a:xfrm>
            <a:off x="6827108" y="3294266"/>
            <a:ext cx="803190" cy="40571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BBCD49-9CA5-3035-5C94-0CC6962D6D8F}"/>
              </a:ext>
            </a:extLst>
          </p:cNvPr>
          <p:cNvSpPr/>
          <p:nvPr/>
        </p:nvSpPr>
        <p:spPr>
          <a:xfrm>
            <a:off x="577956" y="1913691"/>
            <a:ext cx="1763649" cy="111278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FC203A-48CF-9E15-D18A-6C3D4C74D42C}"/>
              </a:ext>
            </a:extLst>
          </p:cNvPr>
          <p:cNvCxnSpPr/>
          <p:nvPr/>
        </p:nvCxnSpPr>
        <p:spPr>
          <a:xfrm flipV="1">
            <a:off x="3793524" y="1378890"/>
            <a:ext cx="2069757" cy="71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F55518D-5DB8-ADD5-1080-8F2D6B182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730" y="672015"/>
            <a:ext cx="3354275" cy="27569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272506-0495-80A8-07EA-90EA5B5E86F6}"/>
              </a:ext>
            </a:extLst>
          </p:cNvPr>
          <p:cNvSpPr/>
          <p:nvPr/>
        </p:nvSpPr>
        <p:spPr>
          <a:xfrm>
            <a:off x="8699416" y="706689"/>
            <a:ext cx="1179811" cy="31892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D24378-33BA-AFFA-FA21-9025CB003953}"/>
              </a:ext>
            </a:extLst>
          </p:cNvPr>
          <p:cNvSpPr/>
          <p:nvPr/>
        </p:nvSpPr>
        <p:spPr>
          <a:xfrm>
            <a:off x="9920675" y="1025610"/>
            <a:ext cx="1824421" cy="4077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637907-1527-B20E-1B85-F0D866F43642}"/>
              </a:ext>
            </a:extLst>
          </p:cNvPr>
          <p:cNvSpPr/>
          <p:nvPr/>
        </p:nvSpPr>
        <p:spPr>
          <a:xfrm>
            <a:off x="8747076" y="2161263"/>
            <a:ext cx="3222502" cy="8652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6AF8D9-590E-B99F-9418-C3B38C19FCB9}"/>
              </a:ext>
            </a:extLst>
          </p:cNvPr>
          <p:cNvCxnSpPr/>
          <p:nvPr/>
        </p:nvCxnSpPr>
        <p:spPr>
          <a:xfrm flipV="1">
            <a:off x="6579973" y="1770247"/>
            <a:ext cx="2069757" cy="715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9D1C169A-3BB8-4646-CA24-F2FD641AA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0107" y="3571135"/>
            <a:ext cx="2684714" cy="20976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04F6013-6647-BEF8-2E44-A8F1B5C29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3001" y="4385129"/>
            <a:ext cx="2554589" cy="154443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D97605-B11A-58B5-3D67-8607355FA4BE}"/>
              </a:ext>
            </a:extLst>
          </p:cNvPr>
          <p:cNvCxnSpPr>
            <a:cxnSpLocks/>
          </p:cNvCxnSpPr>
          <p:nvPr/>
        </p:nvCxnSpPr>
        <p:spPr>
          <a:xfrm>
            <a:off x="4508104" y="2150910"/>
            <a:ext cx="2174385" cy="2796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3EE447A-64AA-8412-4778-DF116593F04D}"/>
              </a:ext>
            </a:extLst>
          </p:cNvPr>
          <p:cNvSpPr/>
          <p:nvPr/>
        </p:nvSpPr>
        <p:spPr>
          <a:xfrm>
            <a:off x="5714967" y="5414711"/>
            <a:ext cx="2691161" cy="5721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083B11-B759-99CB-01B0-7AFF98F22D82}"/>
              </a:ext>
            </a:extLst>
          </p:cNvPr>
          <p:cNvCxnSpPr>
            <a:cxnSpLocks/>
          </p:cNvCxnSpPr>
          <p:nvPr/>
        </p:nvCxnSpPr>
        <p:spPr>
          <a:xfrm flipH="1">
            <a:off x="9113108" y="1189248"/>
            <a:ext cx="2114513" cy="335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D9F13B1-91D9-F0E0-0AAF-4C627F2419BB}"/>
              </a:ext>
            </a:extLst>
          </p:cNvPr>
          <p:cNvCxnSpPr>
            <a:cxnSpLocks/>
          </p:cNvCxnSpPr>
          <p:nvPr/>
        </p:nvCxnSpPr>
        <p:spPr>
          <a:xfrm flipH="1">
            <a:off x="11268337" y="1229496"/>
            <a:ext cx="345707" cy="247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273EDB1-559A-7B3A-A8FC-24FCCCC1FF6D}"/>
              </a:ext>
            </a:extLst>
          </p:cNvPr>
          <p:cNvSpPr/>
          <p:nvPr/>
        </p:nvSpPr>
        <p:spPr>
          <a:xfrm>
            <a:off x="9525890" y="3547305"/>
            <a:ext cx="2524638" cy="163937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C4491C-CD40-F3D8-8734-6135C2186E5B}"/>
              </a:ext>
            </a:extLst>
          </p:cNvPr>
          <p:cNvSpPr/>
          <p:nvPr/>
        </p:nvSpPr>
        <p:spPr>
          <a:xfrm>
            <a:off x="10258798" y="5214574"/>
            <a:ext cx="1142065" cy="47800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37423B-90A7-45FC-19F6-502A6D71E2AA}"/>
              </a:ext>
            </a:extLst>
          </p:cNvPr>
          <p:cNvSpPr txBox="1"/>
          <p:nvPr/>
        </p:nvSpPr>
        <p:spPr>
          <a:xfrm>
            <a:off x="8219871" y="953519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Parts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7789AB-C5D9-7CF5-AF9F-4F66F182D637}"/>
              </a:ext>
            </a:extLst>
          </p:cNvPr>
          <p:cNvSpPr txBox="1"/>
          <p:nvPr/>
        </p:nvSpPr>
        <p:spPr>
          <a:xfrm>
            <a:off x="4176932" y="1169362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Minifigure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361D6-51CC-1FA1-113C-C91B551B82DE}"/>
              </a:ext>
            </a:extLst>
          </p:cNvPr>
          <p:cNvSpPr txBox="1"/>
          <p:nvPr/>
        </p:nvSpPr>
        <p:spPr>
          <a:xfrm>
            <a:off x="10437904" y="610725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Set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796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BC9F7-6E6E-D4AB-7A80-7005373F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0ABD66-3516-926B-4027-73AA53F45C86}"/>
              </a:ext>
            </a:extLst>
          </p:cNvPr>
          <p:cNvSpPr txBox="1"/>
          <p:nvPr/>
        </p:nvSpPr>
        <p:spPr>
          <a:xfrm>
            <a:off x="168275" y="160548"/>
            <a:ext cx="1157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https://www.bricklink.com/v2/catalog/catalogitem.page?S=75383-1#T=S&amp;O={%22iconly%22:0}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5E534-0FE2-B15E-AFB5-6755C9788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7" y="516252"/>
            <a:ext cx="5087643" cy="61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328CC4-73FF-07DA-0EF3-387EFA16ADB0}"/>
              </a:ext>
            </a:extLst>
          </p:cNvPr>
          <p:cNvSpPr/>
          <p:nvPr/>
        </p:nvSpPr>
        <p:spPr>
          <a:xfrm>
            <a:off x="98447" y="529880"/>
            <a:ext cx="2399953" cy="49514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B365D-C540-8055-6CB7-946B90FFC832}"/>
              </a:ext>
            </a:extLst>
          </p:cNvPr>
          <p:cNvSpPr/>
          <p:nvPr/>
        </p:nvSpPr>
        <p:spPr>
          <a:xfrm>
            <a:off x="99647" y="1047546"/>
            <a:ext cx="1894753" cy="12204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1D6C82-5D8A-F9EE-9197-7D8BD21F94FF}"/>
              </a:ext>
            </a:extLst>
          </p:cNvPr>
          <p:cNvSpPr/>
          <p:nvPr/>
        </p:nvSpPr>
        <p:spPr>
          <a:xfrm>
            <a:off x="2030400" y="1070839"/>
            <a:ext cx="2779200" cy="6283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91A4E6-85C1-B017-221F-0EE379AA11D3}"/>
              </a:ext>
            </a:extLst>
          </p:cNvPr>
          <p:cNvSpPr/>
          <p:nvPr/>
        </p:nvSpPr>
        <p:spPr>
          <a:xfrm>
            <a:off x="168274" y="3060000"/>
            <a:ext cx="4878925" cy="9215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FA3572-4BD5-51B8-FE0D-0D15794E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843" y="529880"/>
            <a:ext cx="3352681" cy="487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64AA2A-7B43-96A7-D0F3-F27D7199076D}"/>
              </a:ext>
            </a:extLst>
          </p:cNvPr>
          <p:cNvSpPr/>
          <p:nvPr/>
        </p:nvSpPr>
        <p:spPr>
          <a:xfrm>
            <a:off x="5403888" y="1792039"/>
            <a:ext cx="3228912" cy="21895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DE3C54-8B2F-F24F-E3C0-73C2C5CE10A4}"/>
              </a:ext>
            </a:extLst>
          </p:cNvPr>
          <p:cNvSpPr/>
          <p:nvPr/>
        </p:nvSpPr>
        <p:spPr>
          <a:xfrm>
            <a:off x="5403888" y="4024799"/>
            <a:ext cx="3228912" cy="6624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7503D-FA5F-0736-8736-785912340A1D}"/>
              </a:ext>
            </a:extLst>
          </p:cNvPr>
          <p:cNvSpPr/>
          <p:nvPr/>
        </p:nvSpPr>
        <p:spPr>
          <a:xfrm>
            <a:off x="6477888" y="4745479"/>
            <a:ext cx="1103712" cy="6624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E50CAD-5862-7921-DA3F-D6E9D907DE5D}"/>
              </a:ext>
            </a:extLst>
          </p:cNvPr>
          <p:cNvCxnSpPr>
            <a:cxnSpLocks/>
          </p:cNvCxnSpPr>
          <p:nvPr/>
        </p:nvCxnSpPr>
        <p:spPr>
          <a:xfrm>
            <a:off x="3602831" y="1385019"/>
            <a:ext cx="1801057" cy="880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40AB71D-5440-C255-E81C-E9D46D426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878" y="3582617"/>
            <a:ext cx="3335675" cy="32378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F66AAEE-C1D0-F415-CCB1-86BB67BAFB2A}"/>
              </a:ext>
            </a:extLst>
          </p:cNvPr>
          <p:cNvSpPr/>
          <p:nvPr/>
        </p:nvSpPr>
        <p:spPr>
          <a:xfrm>
            <a:off x="8865586" y="5842817"/>
            <a:ext cx="3159449" cy="97769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91A1C1-8D95-42C3-D244-17B2CC4EC26F}"/>
              </a:ext>
            </a:extLst>
          </p:cNvPr>
          <p:cNvSpPr/>
          <p:nvPr/>
        </p:nvSpPr>
        <p:spPr>
          <a:xfrm>
            <a:off x="8845990" y="5162337"/>
            <a:ext cx="3159449" cy="64341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F3ED239-2DA2-44BD-A72D-A8EDC9C3D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569" y="529880"/>
            <a:ext cx="3352681" cy="461826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0AEF118-885D-6A97-C3E4-6DA9268DAC67}"/>
              </a:ext>
            </a:extLst>
          </p:cNvPr>
          <p:cNvSpPr/>
          <p:nvPr/>
        </p:nvSpPr>
        <p:spPr>
          <a:xfrm>
            <a:off x="8865585" y="3703089"/>
            <a:ext cx="3159449" cy="14045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1C904B-C789-0072-6F37-E5A4819A4436}"/>
              </a:ext>
            </a:extLst>
          </p:cNvPr>
          <p:cNvSpPr/>
          <p:nvPr/>
        </p:nvSpPr>
        <p:spPr>
          <a:xfrm>
            <a:off x="8863975" y="544074"/>
            <a:ext cx="3159449" cy="12191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3D25F6-2B78-56FF-7833-6E8541D3988B}"/>
              </a:ext>
            </a:extLst>
          </p:cNvPr>
          <p:cNvCxnSpPr>
            <a:cxnSpLocks/>
          </p:cNvCxnSpPr>
          <p:nvPr/>
        </p:nvCxnSpPr>
        <p:spPr>
          <a:xfrm>
            <a:off x="3479062" y="1265056"/>
            <a:ext cx="5366928" cy="76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A09881-20AF-1218-3D69-6D93F61527E4}"/>
              </a:ext>
            </a:extLst>
          </p:cNvPr>
          <p:cNvSpPr txBox="1"/>
          <p:nvPr/>
        </p:nvSpPr>
        <p:spPr>
          <a:xfrm>
            <a:off x="2883499" y="60439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Set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723C1-1138-EFA9-3686-99978F029192}"/>
              </a:ext>
            </a:extLst>
          </p:cNvPr>
          <p:cNvSpPr txBox="1"/>
          <p:nvPr/>
        </p:nvSpPr>
        <p:spPr>
          <a:xfrm>
            <a:off x="5859566" y="5875611"/>
            <a:ext cx="116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Minifigure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14A992-968A-FDD0-B3F9-0E2A7B72353A}"/>
              </a:ext>
            </a:extLst>
          </p:cNvPr>
          <p:cNvSpPr txBox="1"/>
          <p:nvPr/>
        </p:nvSpPr>
        <p:spPr>
          <a:xfrm>
            <a:off x="7405578" y="5875611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6"/>
                </a:solidFill>
                <a:highlight>
                  <a:srgbClr val="FFFF00"/>
                </a:highlight>
              </a:rPr>
              <a:t>Parts</a:t>
            </a:r>
            <a:endParaRPr lang="en-SG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E3A3A0-C432-6085-3261-498525BE622B}"/>
              </a:ext>
            </a:extLst>
          </p:cNvPr>
          <p:cNvCxnSpPr>
            <a:cxnSpLocks/>
          </p:cNvCxnSpPr>
          <p:nvPr/>
        </p:nvCxnSpPr>
        <p:spPr>
          <a:xfrm>
            <a:off x="6053951" y="3350795"/>
            <a:ext cx="169526" cy="2492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AD3B16-7568-AADF-E31C-699EEA5F34F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7754071" y="1657773"/>
            <a:ext cx="1652561" cy="4217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4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Brogli</dc:creator>
  <cp:lastModifiedBy>Marc Brogli</cp:lastModifiedBy>
  <cp:revision>1</cp:revision>
  <dcterms:created xsi:type="dcterms:W3CDTF">2025-04-21T21:42:20Z</dcterms:created>
  <dcterms:modified xsi:type="dcterms:W3CDTF">2025-04-21T22:40:32Z</dcterms:modified>
</cp:coreProperties>
</file>