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10" r:id="rId3"/>
    <p:sldId id="383" r:id="rId5"/>
    <p:sldId id="397" r:id="rId6"/>
    <p:sldId id="408" r:id="rId7"/>
    <p:sldId id="407" r:id="rId8"/>
    <p:sldId id="404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210">
              <a:spcBef>
                <a:spcPts val="6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9436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290" y="795655"/>
            <a:ext cx="8578215" cy="5753100"/>
          </a:xfrm>
        </p:spPr>
        <p:txBody>
          <a:bodyPr/>
          <a:lstStyle/>
          <a:p>
            <a:r>
              <a:rPr lang="en-IN" altLang="en-US" sz="5400" dirty="0"/>
              <a:t>DATA ANALYSIS AND VISUALIZATION</a:t>
            </a:r>
            <a:br>
              <a:rPr lang="en-IN" altLang="en-US" sz="5400" dirty="0"/>
            </a:br>
            <a:br>
              <a:rPr lang="en-IN" altLang="en-US" sz="5400" dirty="0"/>
            </a:br>
            <a:r>
              <a:rPr lang="en-IN" altLang="en-US" sz="5400" dirty="0"/>
              <a:t>         CSE 2015</a:t>
            </a:r>
            <a:br>
              <a:rPr lang="en-IN" altLang="en-US" dirty="0"/>
            </a:br>
            <a:br>
              <a:rPr lang="en-IN" altLang="en-US" dirty="0"/>
            </a:br>
            <a:r>
              <a:rPr lang="en-IN" altLang="en-US" dirty="0"/>
              <a:t>             </a:t>
            </a:r>
            <a:r>
              <a:rPr lang="en-IN" altLang="en-US" sz="2800" dirty="0"/>
              <a:t>MINI PROJECT  </a:t>
            </a:r>
            <a:br>
              <a:rPr lang="en-IN" altLang="en-US" sz="2800" dirty="0"/>
            </a:br>
            <a:r>
              <a:rPr lang="en-IN" altLang="en-US" sz="2800" dirty="0"/>
              <a:t>                               REVIEW-0</a:t>
            </a:r>
            <a:br>
              <a:rPr lang="en-IN" altLang="en-US" dirty="0"/>
            </a:br>
            <a:br>
              <a:rPr lang="en-IN" altLang="en-US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IN" altLang="en-US" dirty="0"/>
              <a:t>TEAM MEMBERS</a:t>
            </a:r>
            <a:endParaRPr lang="en-IN" altLang="en-US" dirty="0"/>
          </a:p>
        </p:txBody>
      </p:sp>
      <p:graphicFrame>
        <p:nvGraphicFramePr>
          <p:cNvPr id="4" name="Content Placeholder 3"/>
          <p:cNvGraphicFramePr/>
          <p:nvPr>
            <p:ph sz="quarter" idx="13"/>
          </p:nvPr>
        </p:nvGraphicFramePr>
        <p:xfrm>
          <a:off x="593725" y="2487295"/>
          <a:ext cx="6788150" cy="1651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94075"/>
                <a:gridCol w="3394075"/>
              </a:tblGrid>
              <a:tr h="825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HUZAIFA SHARIFF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20211IST0003</a:t>
                      </a:r>
                      <a:endParaRPr lang="en-IN" altLang="en-US"/>
                    </a:p>
                  </a:txBody>
                  <a:tcPr/>
                </a:tc>
              </a:tr>
              <a:tr h="825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SUGUNASHREE.MK</a:t>
                      </a:r>
                      <a:endParaRPr lang="en-I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20211IST0002</a:t>
                      </a:r>
                      <a:endParaRPr lang="en-I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383915" y="165100"/>
            <a:ext cx="8412480" cy="3264535"/>
          </a:xfrm>
        </p:spPr>
        <p:txBody>
          <a:bodyPr/>
          <a:lstStyle/>
          <a:p>
            <a:r>
              <a:rPr lang="en-IN" altLang="en-US" dirty="0"/>
              <a:t>PROBLEM STATEMENT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16045" y="4255135"/>
            <a:ext cx="7880350" cy="1940560"/>
          </a:xfrm>
        </p:spPr>
        <p:txBody>
          <a:bodyPr>
            <a:normAutofit lnSpcReduction="10000"/>
          </a:bodyPr>
          <a:lstStyle/>
          <a:p>
            <a:r>
              <a:rPr lang="en-IN" altLang="en-US" sz="3200" dirty="0">
                <a:latin typeface="Bahnschrift SemiBold SemiConden" charset="0"/>
                <a:cs typeface="Bahnschrift SemiBold SemiConden" charset="0"/>
              </a:rPr>
              <a:t>Analyze customer behavior and preferences on an online food ordering platform, leveraging attributes like Occupation, Family Size, and Feedback.</a:t>
            </a:r>
            <a:endParaRPr lang="en-IN" altLang="en-US" sz="3200" dirty="0">
              <a:latin typeface="Bahnschrift SemiBold SemiConden" charset="0"/>
              <a:cs typeface="Bahnschrift SemiBold SemiConde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IN" altLang="en-US" dirty="0"/>
              <a:t>MOTIVATION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sz="2800" dirty="0">
                <a:latin typeface="Bahnschrift SemiBold SemiConden" charset="0"/>
                <a:cs typeface="Bahnschrift SemiBold SemiConden" charset="0"/>
              </a:rPr>
              <a:t>The motivation for analyzing online food orders lies in improving customer satisfaction, enhancing operational efficiency, and maximizing profitability for food delivery platforms.</a:t>
            </a:r>
            <a:endParaRPr lang="en-US" sz="2800" dirty="0">
              <a:latin typeface="Bahnschrift SemiBold SemiConden" charset="0"/>
              <a:cs typeface="Bahnschrift SemiBold SemiConden" charset="0"/>
            </a:endParaRPr>
          </a:p>
        </p:txBody>
      </p:sp>
      <p:pic>
        <p:nvPicPr>
          <p:cNvPr id="5" name="Content Placeholder 4" descr="123"/>
          <p:cNvPicPr>
            <a:picLocks noChangeAspect="1"/>
          </p:cNvPicPr>
          <p:nvPr>
            <p:ph sz="quarter" idx="16"/>
          </p:nvPr>
        </p:nvPicPr>
        <p:blipFill>
          <a:blip r:embed="rId1"/>
          <a:stretch>
            <a:fillRect/>
          </a:stretch>
        </p:blipFill>
        <p:spPr>
          <a:xfrm>
            <a:off x="6155690" y="2068195"/>
            <a:ext cx="5489575" cy="3853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0" y="3686175"/>
            <a:ext cx="3868420" cy="1351280"/>
          </a:xfrm>
        </p:spPr>
        <p:txBody>
          <a:bodyPr/>
          <a:lstStyle/>
          <a:p>
            <a:r>
              <a:rPr lang="en-IN" altLang="en-US" dirty="0"/>
              <a:t>OBJECTIVES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09245" y="1824355"/>
            <a:ext cx="5483225" cy="43059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 dirty="0">
                <a:latin typeface="Bahnschrift SemiBold SemiConden" charset="0"/>
                <a:cs typeface="Bahnschrift SemiBold SemiConden" charset="0"/>
              </a:rPr>
              <a:t>Understand Customer Preferences.</a:t>
            </a:r>
            <a:endParaRPr lang="en-IN" altLang="en-US" sz="3200" dirty="0">
              <a:latin typeface="Bahnschrift SemiBold SemiConden" charset="0"/>
              <a:cs typeface="Bahnschrift SemiBold SemiConden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 dirty="0">
                <a:latin typeface="Bahnschrift SemiBold SemiConden" charset="0"/>
                <a:cs typeface="Bahnschrift SemiBold SemiConden" charset="0"/>
              </a:rPr>
              <a:t>Improve User Experience.</a:t>
            </a:r>
            <a:endParaRPr lang="en-IN" altLang="en-US" sz="3200" dirty="0">
              <a:latin typeface="Bahnschrift SemiBold SemiConden" charset="0"/>
              <a:cs typeface="Bahnschrift SemiBold SemiConden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 dirty="0">
                <a:latin typeface="Bahnschrift SemiBold SemiConden" charset="0"/>
                <a:cs typeface="Bahnschrift SemiBold SemiConden" charset="0"/>
              </a:rPr>
              <a:t>Increase Customer Satisfaction.</a:t>
            </a:r>
            <a:endParaRPr lang="en-IN" altLang="en-US" sz="3200" dirty="0">
              <a:latin typeface="Bahnschrift SemiBold SemiConden" charset="0"/>
              <a:cs typeface="Bahnschrift SemiBold SemiConden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3200" dirty="0">
                <a:latin typeface="Bahnschrift SemiBold SemiConden" charset="0"/>
                <a:cs typeface="Bahnschrift SemiBold SemiConden" charset="0"/>
              </a:rPr>
              <a:t>Enhance Operational Efficiency.</a:t>
            </a:r>
            <a:endParaRPr lang="en-IN" altLang="en-US" sz="3200" dirty="0">
              <a:latin typeface="Bahnschrift SemiBold SemiConden" charset="0"/>
              <a:cs typeface="Bahnschrift SemiBold SemiConde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IN" altLang="en-US" dirty="0"/>
              <a:t>ARCHITECTURE</a:t>
            </a:r>
            <a:endParaRPr lang="en-IN" altLang="en-US" dirty="0"/>
          </a:p>
        </p:txBody>
      </p:sp>
      <p:pic>
        <p:nvPicPr>
          <p:cNvPr id="7" name="Content Placeholder 6" descr="PRE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934335" y="2489835"/>
            <a:ext cx="6428105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B a c k g r o u n d   x m l n s = " 7 1 a f 3 2 4 3 - 3 d d 4 - 4 a 8 d - 8 c 0 d - d d 7 6 d a 1 f 0 2 a 5 " > f a l s e < / B a c k g r o u n d > < S t a t u s   x m l n s = " 7 1 a f 3 2 4 3 - 3 d d 4 - 4 a 8 d - 8 c 0 d - d d 7 6 d a 1 f 0 2 a 5 " > N o t   s t a r t e d < / S t a t u s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A8A8ECD1-788F-484B-9043-D957FCFDF1FA}">
  <ds:schemaRefs/>
</ds:datastoreItem>
</file>

<file path=customXml/itemProps2.xml><?xml version="1.0" encoding="utf-8"?>
<ds:datastoreItem xmlns:ds="http://schemas.openxmlformats.org/officeDocument/2006/customXml" ds:itemID="{36D24F1A-6251-4B9A-A918-7D6F3A8F7E2A}">
  <ds:schemaRefs/>
</ds:datastoreItem>
</file>

<file path=customXml/itemProps3.xml><?xml version="1.0" encoding="utf-8"?>
<ds:datastoreItem xmlns:ds="http://schemas.openxmlformats.org/officeDocument/2006/customXml" ds:itemID="{CA0FE134-9032-4C7F-BC57-C7DE3F8333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Widescreen</PresentationFormat>
  <Paragraphs>31</Paragraphs>
  <Slides>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Franklin Gothic Demi</vt:lpstr>
      <vt:lpstr>Microsoft YaHei</vt:lpstr>
      <vt:lpstr>Arial Unicode MS</vt:lpstr>
      <vt:lpstr>Franklin Gothic Book</vt:lpstr>
      <vt:lpstr>Calibri</vt:lpstr>
      <vt:lpstr>Algerian</vt:lpstr>
      <vt:lpstr>Bahnschrift SemiBold SemiConden</vt:lpstr>
      <vt:lpstr>Bahnschrift</vt:lpstr>
      <vt:lpstr>Bahnschrift SemiBold</vt:lpstr>
      <vt:lpstr>Wingdings</vt:lpstr>
      <vt:lpstr>Custom</vt:lpstr>
      <vt:lpstr>Basic presentation</vt:lpstr>
      <vt:lpstr>Agenda</vt:lpstr>
      <vt:lpstr>Selecting visual aids</vt:lpstr>
      <vt:lpstr>Effective delivery techniques</vt:lpstr>
      <vt:lpstr>Navigating Q&amp;A sessions</vt:lpstr>
      <vt:lpstr>Final tips &amp; takeaways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          CSE 2015               MINI PROJECT                                  REVIEW-0  </dc:title>
  <dc:creator/>
  <cp:lastModifiedBy>Sugunashree</cp:lastModifiedBy>
  <cp:revision>1</cp:revision>
  <dcterms:created xsi:type="dcterms:W3CDTF">2024-03-19T16:04:44Z</dcterms:created>
  <dcterms:modified xsi:type="dcterms:W3CDTF">2024-03-19T16:04:44Z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CE5E70FFE13C422F9E8A7F189B7D0856_13</vt:lpwstr>
  </property>
  <property fmtid="{D5CDD505-2E9C-101B-9397-08002B2CF9AE}" pid="4" name="KSOProductBuildVer">
    <vt:lpwstr>1033-12.2.0.13431</vt:lpwstr>
  </property>
</Properties>
</file>